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7"/>
  </p:notesMasterIdLst>
  <p:sldIdLst>
    <p:sldId id="256" r:id="rId2"/>
    <p:sldId id="258" r:id="rId3"/>
    <p:sldId id="259" r:id="rId4"/>
    <p:sldId id="271" r:id="rId5"/>
    <p:sldId id="261" r:id="rId6"/>
    <p:sldId id="260" r:id="rId7"/>
    <p:sldId id="304" r:id="rId8"/>
    <p:sldId id="268" r:id="rId9"/>
    <p:sldId id="266" r:id="rId10"/>
    <p:sldId id="286" r:id="rId11"/>
    <p:sldId id="264" r:id="rId12"/>
    <p:sldId id="262" r:id="rId13"/>
    <p:sldId id="263" r:id="rId14"/>
    <p:sldId id="269" r:id="rId15"/>
    <p:sldId id="284" r:id="rId16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18"/>
      <p:bold r:id="rId19"/>
      <p:italic r:id="rId20"/>
      <p:boldItalic r:id="rId21"/>
    </p:embeddedFont>
    <p:embeddedFont>
      <p:font typeface="Alfa Slab One" panose="020B0604020202020204" charset="0"/>
      <p:regular r:id="rId22"/>
    </p:embeddedFont>
    <p:embeddedFont>
      <p:font typeface="Comfortaa" panose="020B0604020202020204" charset="0"/>
      <p:regular r:id="rId23"/>
      <p:bold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PT Sans" panose="020B0503020203020204" pitchFamily="34" charset="0"/>
      <p:regular r:id="rId29"/>
      <p:bold r:id="rId30"/>
      <p:italic r:id="rId31"/>
      <p:boldItalic r:id="rId32"/>
    </p:embeddedFont>
    <p:embeddedFont>
      <p:font typeface="Raleway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BB00D5-C9F7-49E2-BFCB-CFE03FADEC98}">
  <a:tblStyle styleId="{2DBB00D5-C9F7-49E2-BFCB-CFE03FADEC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9-28T02:05:28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850 2069 0 0,'0'0'33'16,"0"0"95"-16,0 0 10 0,0 0-3 0,0 0-3 0,4 3-11 16,-4-3-10-16,0 0-18 0,0 0-18 0,0 0-17 0,0 0-18 15,0 0-12-15,0 0-11 0,0 0-8 0,0 0-8 0,0 0-7 0,-4 0-8 0,4 0-7 0,-5 0-8 16,5 0-16-16,-5 0-19 0,0-3-18 0,5 3-19 0,0 0-19 16,-5 0-23-16,5 0-3 0,0 0 4 0,0 0 6 0,0-3 66 0</inkml:trace>
  <inkml:trace contextRef="#ctx0" brushRef="#br0" timeOffset="673.77">635 2077 98 0,'-6'6'331'0,"2"-4"27"0,-1 4 14 15,0-4 11-15,0-2 8 0,0 3 25 0,1-3 28 16,-2 0-42-16,2 0-63 0,-1 0-37 0,-5 0-30 0,5 0 0 0,5 0 9 0,-5 0 4 0,5 0 4 0,0 0-20 16,0 0-26-16,5 0-36 0,-5 0-43 0,5 0-30 0,0 0-29 0,0-3-18 15,0 3-14-15,5 0-14 0,-1-2-12 0,6-1-4 0,0 3-3 0,-1-3-3 16,1 1-1-16,4-1-6 0,1 3-8 0,-1-3-9 0,6 1-11 0,-6-1-9 16,1 0-8-16,4 0-27 0,-4 3-32 0,-1-3-64 15,1 3-74-15,4 0-82 0,-4 0-85 0,-1 3-98 0,1-3-104 0,0 3-59 0,-1 3-47 0,-4-4 8 16,4 4 28-16,-4-4 61 0,-5 1 73 0,4 0 82 0,-4-3 84 0</inkml:trace>
  <inkml:trace contextRef="#ctx0" brushRef="#br0" timeOffset="1413.32">1875 1703 168 0,'-5'-5'224'0,"5"2"20"0,-4-2 18 0,-2-1 27 16,6 3 28-16,-4-2-14 0,-1 2-27 0,0 0-33 0,5 0-32 0,-5 1-12 15,0-1-7-15,5 3-6 0,-4 0-7 0,4 0-18 0,0 0-22 0,0 0-15 16,0 0-16-16,-6 3-7 0,6-1-9 0,0 4-1 0,0-1-2 0,0 7 4 15,0 1 6-15,0 4 4 0,6 2 1 0,-6 3 4 0,0 3 6 16,4 2-2-16,-4 0-3 0,0 1-11 0,0 2-14 0,5-2-14 0,-5 2-17 0,0-2-11 16,5-1-11-16,-5 0-8 0,0 1-5 0,5-1-7 15,-5-2-4-15,5 0-3 0,-1 0-2 0,-4-1-5 0,6-2-8 0,-6 0-9 16,4 0-12-16,1-2-13 0,-5-1-14 0,0-3-22 16,6 0-23-16,-6-1-26 0,4-2-30 0,-4-2-23 0,0 0-23 0,0-3-21 0,0 1-21 15,5-3-15-15,-5-1-12 0,0-5-13 0,0 0-13 0,0 0-34 16,0 0-40-16,0-5-3 0,0-4 9 0,0-2 26 0,-5-3 31 15,5-3 30-15,-4 1 25 0</inkml:trace>
  <inkml:trace contextRef="#ctx0" brushRef="#br0" timeOffset="1699.26">1807 1726 83 0,'5'-12'273'0,"-5"4"13"0,0 0 8 0,0 2 5 0,0 1 5 0,5-1 5 0,-5 3 10 15,5 1-75-15,-5-1-100 0,4 0-40 0,2 3-23 0,-2 0-2 16,6 0 4-16,0 0 5 0,-6 0 5 0,6 0 5 0,1 3 4 0,3 2 5 15,-4-2 6-15,0 6 7 0,4-1 9 0,0 2 4 0,-4 4 2 0,5 0 5 16,0 6 5-16,0-4-4 0,-1 6-6 0,-4 0-8 0,4 2-9 0,-4-1-13 16,0 2-15-16,0-1-15 0,0 0-12 0,-1 2-14 0,-4-4-16 15,0-1-9-15,0 4-6 0,0-2-7 0,-5-1-6 0,0-1-2 16,0-1-2-16,0 1-6 0,0-2-6 0,-5 1-5 0,0-1-7 0,0-2-8 16,0-1-8-16,-4-2-9 0,3-1-8 0,-3 1-9 0,-1 0-9 0,0-3-7 15,1 0-6-15,-1-3-4 0,0 3-5 16,-4-3-6-16,4 1-8 0,0-4-7 0,-4 0-6 0,3 1-13 0,1-4-14 0,-4 1-17 15,4-3-17-15,0 0-20 0,1-3-21 0,4 1-30 0,0-1-32 16,0-5-41-16,1 3-42 0,-2-7 5 0,6 4 19 0,6-5 25 16,-6 2 27-16,4-3 31 0,1 4 32 0</inkml:trace>
  <inkml:trace contextRef="#ctx0" brushRef="#br0" timeOffset="2659.63">2442 2179 0 0,'0'0'174'0,"0"0"88"0,0-3 15 15,0 1 11-15,-5-1 15 0,5 0 15 0,-5 0 15 0,0-3-42 16,0 3-63-16,1 1-50 0,4-4-49 0,-6 1-13 0,-3 2-2 0,4-3-3 16,0 1-1-16,-4-1-6 0,3 1-8 0,-3 0-1 0,3 2-1 0,-3-3 2 15,-1 4 4-15,1-1-7 0,3 0-9 0,-3 0-10 0,4 3-9 0,-5 0-10 16,0 0-8-16,6 0-9 0,-1 3-12 15,-5 0-12-15,5 0-10 0,0-1-5 0,-4 7-3 0,3-4-3 0,1 3-1 0,1 0-4 16,-1 4-2-16,0 1-2 0,0 2-3 0,5-2-1 0,-5 1 0 16,5 2-2-16,0 0-1 0,0 1-3 0,0 0 0 0,5-1-1 0,-5 1-3 15,5-1 0-15,0 0-1 0,0 1-1 0,-1-4 0 0,1 2 0 16,5-5 0-16,-5 5 1 0,5-5 1 0,0 1 1 0,-5-3 2 0,4 1 2 16,-4-1 2-16,5-3 1 0,0 0 0 0,0-2 4 0,-6 0 2 15,6-3 2-15,0 0 1 0,0-3 0 0,-5 0 2 0,5 1 2 0,-6-1 4 16,6-5 0-16,0 3 0 0,-6-4 2 0,2 1 2 0,-2 0-2 15,1-3 1-15,0 0 1 0,0 0 4 0,0 1 1 0,-5-5-1 0,4 4 2 16,-4-3-2-16,6 1 1 0,-6-1 0 0,0 0 1 0,5 4 0 16,-5-4 0-16,0 2-1 0,0 2 0 0,0-2-3 0,0 4 2 15,-5 0 3-15,5 0 1 0,0 3 3 0,0 2 3 0,0-3 3 0,0 6-3 16,0 0-2-16,0 0-1 0,0 0-1 0,0 0-2 0,0 3 0 16,0 0 0-16,-6 0 0 0,6 2-4 0,0 0-5 0,0 3-1 15,0 3 2-15,0 1 1 0,0-2 1 0,6 4 0 0,-6-2-3 0,0 1-1 16,0 1-3-16,5-1 2 0,-5 1 1 0,4-3 3 0,2 2-1 15,-6 0 0-15,4-3-2 0,1-2 1 0,0 4 2 0,-5-4-3 16,5-3-1-16,4 3-3 0,-3-2-5 0,-2-1-1 0,1-2-3 0,0 0-1 16,0-3-3-16,5 0-3 0,-5 0-2 0,-1 0 2 15,7-3 3-15,-7 0 0 0,1-2-2 0,5-1 2 0,0-2 2 0,-5 0 1 16,-1 0-2-16,6-4 3 0,-5 4 3 0,0-6 0 0,5 3-3 0,-6-2 2 16,2 1 3-16,-6-1-2 0,4 0-3 0,1-1 4 0,1 0 5 15,-6-3 1-15,0 6-3 0,4-3-1 0,-4 3 0 0,0-2 2 16,0 5 2-16,0-1 7 0,0 1 8 0,0 3 3 0,0 2 3 0,-4-2 5 15,4 5 4-15,0-3 3 0,0 3 1 0,0 0 1 0,0 0 1 0,-6 3-4 16,6 0-5-16,0-1-5 0,0 1-3 0,0 2-2 0,0 1-2 16,0-1 2-16,0 6 0 0,0-3-2 0,0 3-4 0,0 0 0 15,6 3 2-15,-6-3 0 0,0 3 0 0,4-3-1 0,-4 3-5 0,5-3-1 16,-5-1 1-16,5 1 0 0,-5 1 1 0,5-2-1 0,-5-2 0 16,5 2 1-16,-1-3 3 0,-4 1-2 0,6 1 1 0,-6-3-2 15,4-1-1-15,1-2-3 0,-5 2-4 0,5-2-1 16,0-1-1-16,-5-2-4 0,5 0-2 0,-1 0-1 0,-4 0 1 0,6-2 1 15,-6-1 0-15,0 0 3 0,4-2 3 0,-4 0 0 0,5-1 0 0,-5-3 0 16,5 1 0-16,-5-3-1 0,5 2-2 0,-5-1-4 0,5-1-3 0,-5 0-5 16,0 0-6-16,5-2-2 0,-5 1-2 0,0-1-2 15,5 2-4-15,-5-3-1 0,5 0 3 0,-5 3 2 0,4 0 6 16,-4 0 6-16,6 3 7 0,-6 0 2 0,4 2 2 0,-4 1 2 0,5 0 5 0,0 2 1 16,-5 0 3-16,5 3-1 0,-5 0-3 0,5 0 2 0,0 3 5 15,0 0 2-15,-5-1 4 0,4 4 4 0,1-1 6 0,0 3 2 16,5 1 1-16,-5-1 4 0,0 2 2 0,-1 1 0 0,2 1-2 0,-1-2-3 15,-1 2 1-15,1-1-4 0,-5 2-4 16,5-1 0-16,-5-2-2 0,5 1-3 0,-5-3-1 0,5 1-3 0,-5-1-3 0,5 0 0 0,-5 0-1 16,0-1-2-16,0-2-2 0,5-3-1 0,-5 4 1 0,4-4 1 15,-4 1 0-15,6-3 0 0,-6 3 0 0,4-3-3 16,1 0-1-16,-5 0-1 0,5-3 3 0,-5 3-4 0,5-3-2 0,-5-2-6 0,5 2-8 16,-5-2-11-16,4-4-11 0,-4 1-17 0,6 0-17 0,-6-3-27 15,4 0-26-15,-4 0-39 0,0 0-42 0,0-3-55 0,0 1-59 16,0-1-11-16,0 0 8 0,-4 0 15 0,-2-2 20 0,2 2 27 0,-1-2 28 0</inkml:trace>
  <inkml:trace contextRef="#ctx0" brushRef="#br0" timeOffset="2964.45">2246 2000 9 0,'0'-6'175'0,"5"4"5"0,-5-4 0 0,6 1 1 0,-2-3 2 0,1 2-13 15,0-5-15-15,0 3-41 0,0-1-48 0,0-2-14 0,0 1-1 0,4-2 10 16,-4 1 14-16,0 1 9 0,0-1 7 0,0 0 5 16,0 3 4-16,-1-3-4 0,-4 2-5 0,6 1 1 0,-6 2 2 0,0 1-2 15,4 2-4-15,-4-3 0 0,0 3 2 0,0 1 2 0,0 2 0 0,0 0-1 16,0 0-2-16,0 0-8 0,-4 0-11 0,4 0-11 0,0 0-13 0,-6 2-10 15,6 1-10-15,0 0-11 0,0 0-8 0,6 3-7 16,-6-1-3-16,4 0-10 0,1 6-13 0,0-2-16 0,5-1-17 0,0 3-28 16,-1 0-30-16,1 0-41 0,5 0-44 0,0 0-73 0,-1-3-79 0,0 3-13 15,1-3 5-15,5-1 14 0,-6 1 17 0,6-6 29 16,-5 1 30-16</inkml:trace>
  <inkml:trace contextRef="#ctx0" brushRef="#br0" timeOffset="4354.17">3477 2239 0 0,'5'0'126'0,"-5"-3"100"0,0 0 20 0,0 0 20 0,0 1 24 0,0-4 16 16,-5 4 14-16,5-1-44 0,0 0-64 0,-4-2-31 0,-2 2-20 0,2-2-13 16,-1 2-8-16,0-3-11 0,0 1-7 0,0 2-9 15,1-2-8-15,-6 2-10 0,5 1-9 0,-5-1-11 0,5 0-11 0,-5 0-11 16,5 3-10-16,1 0-11 0,-6 0-15 0,5 0-7 0,0 3-9 0,0 0-4 16,-4 0-3-16,3 2-2 0,2 0-2 0,-1 3-1 0,0 1 0 15,0-1-2-15,0 3-2 0,0-1 1 16,5 2 1-16,0 1 2 0,-5 1 0 0,5 0 0 0,0 0 1 0,5 2-2 0,-5-2 1 0,5 3-2 15,0-2-3-15,0 0 0 0,0-2-1 0,0 2-1 16,5-2 1-16,-6-2-1 0,6 3 1 0,0-4 0 0,-6-2 1 0,6 1 2 16,1-1 3-16,-2-2 1 0,1-1 2 0,-1-2 1 0,1 0 0 0,0 0 2 15,0-3-1-15,4-3 1 0,-4 0 1 0,0 0 1 0,0-2-1 16,-1-1 1-16,1 1 0 0,0-4 1 0,0-2 0 0,0 1 2 16,-1-1 2-16,1-3 1 0,5 1 1 0,-5-2-3 0,-1 0 2 0,1-3 0 15,0-1 2-15,0 0-4 0,4 0-3 0,-4-3-4 0,0 0-6 16,0-3-7-16,-1-2-7 0,1 2-8 0,0-5-7 0,0 2-7 15,0-2-8-15,-6 0 0 0,1-1 0 0,5-2 0 0,-5 3 0 0,-5 0 6 16,5-1 3-16,-5 5 9 0,5-2 6 16,-5 0 6-16,0 4 5 0,0 2 4 0,-5 3 5 0,5-1 3 0,0 4 4 0,-5 2 5 0,0 0 6 15,0 3 4-15,0 3 3 0,0 0 4 0,1 3 2 0,-2-1 4 16,2 4 5-16,-1-1 0 0,0 0-2 0,0 3 0 16,-4 0-1-16,3 0-2 0,1 3-1 0,1 0-3 0,-2-1-3 15,2 4-4-15,-6-1-5 0,5 3 0 0,0 0 0 0,1 3 0 0,4 0 0 0,-6 3 0 0,2 3 0 16,4-3 0-16,-5 4 0 0,5 2 4 0,0-2 1 15,0 5 0-15,0-1-3 0,0 0-2 0,0 2 0 0,5-1-1 16,-5 2 0-16,4-1-3 0,2 1 0 0,-2 0-2 0,1-1-1 0,0 1 1 16,0-3-2-16,0 3-3 0,-1-4-4 0,2 1 0 0,3 1 0 0,-3-1-1 15,-2-3-4-15,1-3-5 0,5 1-5 0,-5-1-3 0,-1-2-1 16,2-3 0-16,-2 0 0 0,1-3-1 0,5 0-2 0,-5-2 0 16,0-1 2-16,-5-2 2 0,5 0 4 0,-1 0 5 0,1-3 4 0,1 0 1 15,-6 0 3-15,4-3 1 0,1 0 2 0,-5-3 3 0,5 1 2 0,-5 0 1 16,5-3 2-16,0-3-1 0,-5 2 0 0,5-4-1 15,-5 2 3-15,5-3-4 0,-5 0-7 0,4 0-2 0,-4 1-2 0,0-1 0 16,5-2-1-16,-5 2-3 0,0 0-3 0,5 0-3 0,-5 0-2 0,5 4 0 16,-5 1 3-16,5 1 2 0,-5 0 1 0,0 2 1 15,5 1-4-15,-5 2 3 0,5 3 6 0,-1 0 2 0,-4 0 1 0,6 3 3 0,-6 0 2 16,4 2 2-16,-4 0 1 0,5 4 2 0,0 2 4 0,-5-3 2 16,5 5 2-16,-5-1 1 0,5 1 2 0,-1 2 2 15,2 1 3-15,-6-2 0 0,5 2 3 0,-1-3-2 0,2 1 0 0,-2 0 0 0,1 0-1 16,0-3 1-16,0 0 2 0,0 0-2 15,-1 0-1-15,2-3 1 0,-2-3-1 0,1 4-1 0,0-6 0 0,0 2-3 0,0-3 0 16,-1 1-4-16,2-3-2 0,-2 0-1 0,1 0-4 0,1-3-2 16,3 1-3-16,-4-1-1 0,0-2 2 0,0-1-1 0,0-2 0 0,0 2 1 15,-1-2 1-15,1-2 1 0,0 1 1 0,0-2 0 0,0 1 0 16,-5-2-1-16,5 1 2 0,0 0-1 0,-5-3 0 0,4 3-1 0,-4 1-2 16,0-4 0-16,0 3-1 0,0 0 0 0,6 2 0 0,-6 1 1 15,0 0 1-15,-6 2-1 0,6 0-3 0,0 4-2 0,0 2-2 0,0 0-1 16,0 0-1-16,0 0-1 0,0 0 3 0,0 2-3 0,-4 4 0 15,4-3 2-15,0 5 7 0,0-2 2 0,0 5 1 0,0-2 2 0,4 1 2 16,-4 1 1-16,0 0 1 0,0 3-2 0,0-4 1 0,6 2-2 16,-6 1-4-16,5-1 2 0,-1-1 5 0,-4 0 1 0,5 0 3 0,0-3-1 15,-5 0 3-15,5 0-2 0,0-3-1 0,0 1 2 0,0 0 3 16,-1-3 1-16,2 2 0 0,-6-3-2 0,4-2-2 0,1 0-2 16,0 3-2-16,-5-3 1 0,5-3 3 0,0 3-4 0,-1-2-2 0,-4-1-4 15,6-2-2-15,-2-1-2 0,1 0 1 0,-5 1-2 16,6-3 1-16,-2 0-1 0,-4 0 1 0,5-1-3 0,-1 1 1 0,-4 0 1 15,6 0 0-15,-6-4-3 0,5 4-2 0,-5-3-2 0,0 3-2 0,0-3-3 16,0 3-2-16,0-3-1 0,0 3-1 0,0 0-1 16,0 0-2-16,0 2 1 0,0 0 1 0,0 0 0 0,0 4-1 0,0-1-2 15,0 3 1-15,0 0 1 0,0 0 2 0,0 3 2 0,4-1 2 0,-4 1 6 16,0 3 6-16,0 0 8 0,0-1 10 0,6 3 8 0,-6 0 8 16,4 4 2-16,-4-4 1 0,5 2 4 0,-5 1 5 0,5 3 0 15,-5-3-1-15,5 0-2 0,0 1-4 0,-1-2 0 0,2-1-4 0,-2 2-1 16,1-3 0-16,0-3-2 0,0 3-1 0,0-2-3 0,0-3-3 0,0 2-3 15,0-2-3-15,-1-1-3 0,-4 1-5 0,6 0-5 16,-2-1-6-16,1-2-8 0,0 0-12 0,0-2-14 0,-5-1-19 0,5 0-23 16,0 1-25-16,-5-1-32 0,5-5-34 0,-1 2-46 0,-4-2-49 0,5 0-30 15,-5-3-23-15,5 3 5 0,-5-3 13 0,0-2 24 16,0 1 25-16,0 1 32 0,-5-3 195 0</inkml:trace>
  <inkml:trace contextRef="#ctx0" brushRef="#br0" timeOffset="4545.6">4127 1720 138 0,'-5'-3'279'0,"5"0"6"0,0-3 6 0,0 4 4 0,0-1 4 16,0 0 3-16,0 1 0 0,5-1-89 0,-5 0-119 0,5 1-39 0,-5-1-13 16,5 3-4-16,0-3 2 0,-1 0-5 0,2 3-5 0,-2 0-3 0,1 3-3 15,1 0-5-15,-6 0-4 0,4-1-10 0,1 4-13 0,-1 2-28 16,-4 0-35-16,6 0-38 0,-6 6-42 0,0 0-68 0,0 0-75 0,0 2-22 15,-6 1-9-15,6-1 5 0,-4 0 7 0,-1 2 25 0,1-2 29 16</inkml:trace>
  <inkml:trace contextRef="#ctx0" brushRef="#br0" timeOffset="5000.72">4698 2093 0 0,'0'-2'219'0,"-4"-1"15"0,4 3 6 0,0 0 1 16,0-3 3-16,0 3 4 0,0 0 1 0,0 0-65 0,4 3-87 16,2 0-30-16,-6 2-13 0,4 1 1 0,1 2 6 0,0 0 5 0,0 3 4 15,5 0 3-15,-5 0 3 0,-1 6-1 0,7-3 2 0,-7 2-6 16,1 0-8-16,0 0-10 0,5 1-9 0,-5 0-7 16,0-3-3-16,-1 2-5 0,6-2-3 0,-5 2-5 0,0-5-4 0,0 3-2 0,0-4-3 15,-1 3 1-15,2-6 2 0,-6 1-2 0,5 1-4 0,-1-3 2 16,-4-1 0-16,5-2 2 0,-5-1 4 0,5 1 3 15,-5-3 4-15,0 0 0 0,0 0 2 0,0-3 1 0,0 1 1 16,5-1-2-16,-5-2-4 0,0-4-2 0,0 1-3 0,5 0-3 0,-5-4-7 0,5 1-2 16,-5-2-4-16,5-1-3 0,-5-2-3 0,4 2-8 15,2-2-7-15,-2-1-15 0,-4-2-17 0,5 2-22 0,0-2-20 0,5 2-25 16,-6 1-23-16,2-1-23 0,-2 4-24 0,1-2-36 0,5 5-41 0,-5-1-27 16,-1 3-23-16,7 2 9 0,-7 1 18 0,2 2 23 0,-2 3 23 15,6 0 25-15,-5 3 136 0</inkml:trace>
  <inkml:trace contextRef="#ctx0" brushRef="#br0" timeOffset="5514.89">5226 2212 0 0,'-4'-8'165'0,"-7"2"54"16,7-2 9-16,-2 0 12 0,-3 0 13 0,4 2 9 0,-5-3 9 0,0 1-57 15,1 0-75-15,-1-1-25 0,1 4-12 0,-1-1-6 16,-1 1-6-16,2 3-6 0,-1-1-10 0,1 3-7 0,-1 0-5 0,0 0-12 16,0 3-8-16,0 2-10 0,0 3-10 0,1 0-6 0,-1 1-7 0,5 1-5 15,0 5-4-15,-5-2-4 0,6 4-1 0,4-4-5 16,-6 6-3-16,6-2-9 0,0 0-7 0,0 2-7 0,6 0-5 0,-6-3-8 16,4 4-7-16,1-4-7 0,0 1-7 0,5-1-4 15,0 1-4-15,-5-4-1 0,5 1 2 0,-1-3 1 0,1-3 5 0,5 0 6 16,-5-2 5-16,-1 0 10 0,1-4 9 0,-1 1 5 0,2-3 7 0,-1-3 9 15,-1 1 12-15,1-4 4 0,-5 0 2 0,5 1 6 0,-1-3 6 0,-4 0 5 16,0-1 6-16,0-2 13 0,-1 3 12 0,2-2 4 0,-2-2 1 16,1 1 3-16,-5 0 7 0,0 0 0 0,6 0-1 0,-6 0-3 15,0 0-5-15,0-2-7 0,0 2-8 0,0 0-5 0,-6 0-4 0,6-3-4 16,0 3-8-16,0 0-3 0,-5 2 0 0,5 1-2 0,0 0 0 0,-4 3 1 16,4-1 0-16,0 4 1 0,0-1 1 0,0 3 1 15,0 0 1-15,0 3-1 0,0-3 0 0,0 5 2 0,0 0 2 0,0 1 1 16,0 2 3-16,4 0 1 0,-4 3 0 0,5 0 2 0,1 0 1 0,-6 3-1 15,4 0 2-15,1-3-5 0,0 2-5 0,0 1-5 16,0-3-3-16,-1 2-2 0,6 0-1 0,-5-3-3 0,0 1-1 0,0-2-2 16,0 1-1-16,0-4 0 0,0 2-3 0,-1-3-2 15,1 1-2-15,0-3-8 0,0-1-8 0,0 1-3 0,-5-3-4 0,5 0-9 16,0 0-10-16,-5-3-13 0,0 1-14 0,5-1-16 0,-5-3-14 0,5 1-26 16,-5-3-24-16,0 0-56 0,0 0-64 0,0-4-13 0,0 1 3 15,-5 4 13-15,5-6 15 0,-5 0 20 0,0 2 18 0</inkml:trace>
  <inkml:trace contextRef="#ctx0" brushRef="#br0" timeOffset="5703.66">4953 1888 113 0,'0'5'266'0,"0"0"6"16,0-2 2-16,4-1 1 0,2-2 0 0,-2 3 0 15,1 0-1-15,5 0-93 0,-1 0-121 0,6 0-55 0,0 2-34 0,0-2-36 16,4-1-37-16,-4 1-67 0,9 0-74 0,-4-1-23 0,-1 1-6 16,1 1 1-16,4-1 2 0,-4-1 14 0,-1-2 17 0</inkml:trace>
  <inkml:trace contextRef="#ctx0" brushRef="#br0" timeOffset="5998.27">6130 1722 0 0,'0'4'33'0,"0"-2"133"0,0 4 5 0,0-4 6 0,0 4 9 15,0 0 7-15,0 2 8 0,5 0-41 0,-5 3-57 0,4 0-15 16,-4 2-4-16,6 1 4 0,-2 2 4 0,-4 2 0 16,5-2-4-16,0 0-5 0,0 3-5 0,0 1-9 0,-5-2-8 0,4 2-12 15,-4 2-13-15,6-3-17 0,-6 3-18 0,0-3-25 0,0 4-29 0,0-4-25 16,0 3-23-16,-6-3-31 0,6 0-34 0,0 0-44 0,-4-2-49 16,-1 2-8-16,5-5 4 0,-5 2 20 0,0-5 22 0,5 3 22 15,-5-6 97-15</inkml:trace>
  <inkml:trace contextRef="#ctx0" brushRef="#br0" timeOffset="6512.58">6286 1994 61 0,'0'-2'196'0,"0"-4"13"15,0 4 13-15,0 2 11 0,-5-3 10 0,5 0-10 0,-4 3-16 0,4-2-43 16,-6 2-51-16,1 0-20 0,1 0-10 0,-1 2-10 0,0 1-14 0,0 0-11 15,0-1-8-15,0 4-9 0,-4 2-12 0,3-3-7 16,2 7-7-16,-6-4-5 0,5-1-7 0,0 5 2 0,1-1 0 0,-2 0-1 16,6 3-3-16,-4-3 1 0,4 2 0 0,0 1-1 0,0-1 0 0,4 2 0 15,-4 1 0-15,6-2-2 0,-2 0-2 0,1 0 0 16,0-1 4-16,0-2 0 0,4 3-1 0,-3-6 1 0,3 3 5 0,1-3-1 16,-5 1 0-16,5-4 3 0,-1 3 2 0,1-5-2 0,0 3-2 0,0-3-3 15,0-3-1-15,4 0 1 0,-4 0-2 0,0 0 0 0,0-3-1 16,-1 0-3-16,1-3-3 0,0 1 1 0,0 0 4 0,-6-1 4 15,6 0 2-15,-5-2-4 0,5 0-4 0,-5 0 3 0,-1-1 5 0,2 1 2 16,-2 0 3-16,1-3 3 0,1 3 1 0,-6-3-1 0,4 0 0 16,-4 0 3-16,5 2 1 0,-5-2-1 0,0 0-5 0,0 3 1 15,0-3-2-15,0 3 1 0,0 0-2 0,0 2 5 0,0 1 5 0,-5-1 1 16,5 4 1-16,0 2 0 0,0 0 0 0,0 0 0 0,0 0 0 0,-4 0-3 16,4 2-2-16,0 1-6 0,0 0-4 0,0-1-3 0,-6 4-1 15,6-1 0-15,0 4-2 0,0-1 1 0,6 0 1 0,-6 3 0 16,0-3-1-16,0 3 0 0,4 1 3 0,1-1-1 0,-1-1-3 0,2 2 1 15,-1-2 3-15,-5 1-3 0,4 0-2 0,6 0 2 0,-5-3 2 16,0 1 1-16,0 0-3 0,0-1 2 0,-1-3 1 0,6 0-1 16,-5-2-1-16,0 3 0 0,0-3 0 0,0-1-2 0,0-2-3 0,0 0-3 15,-1 0 2-15,2 0-1 0,-1 0-2 0,-1-2-5 16,1-1-5-16,-5 0-15 0,5-3-20 0,0 1-17 0,-5 0-20 0,5-3-19 16,-5 2-22-16,5-3-27 0,-5 1-29 0,0-3-50 0,0 2-55 0,0-1-7 15,0 2 11-15,0-3 17 0,-5 0 19 0,5 0 22 16,0 0 21-16</inkml:trace>
  <inkml:trace contextRef="#ctx0" brushRef="#br0" timeOffset="6678.72">6530 1926 0 0,'-5'0'196'0,"5"0"56"0,-4-3 21 0,-2 3 19 16,6-3 17-16,0 3 11 0,-4-2 11 0,4 2-63 0,-5-3-80 0,5 3-47 15,0-3-34-15,-5 3-25 0,5 0-23 0,0 0-26 16,0 0-26-16,0 0-31 0,0 0-36 0,0 0-39 0,0 0-41 0,0 0-73 15,0 0-85-15,5-3-23 0,-5 0-7 0,5 3 3 0,-1-3 10 0,-4 1 19 16,6-1 25-16</inkml:trace>
  <inkml:trace contextRef="#ctx0" brushRef="#br0" timeOffset="6896.8">6653 1588 0 0,'0'0'87'0,"0"0"164"0,0 0 17 0,0 0 11 0,0 3 9 0,4-3 9 16,-4 0 11-16,6 2-38 0,-6-2-53 0,0 3-60 16,4 0-62-16,1-1-22 0,-5 1-9 0,5 0-9 0,0 2-11 0,-5 1-8 15,5 0-9-15,-1-1-4 0,-4 3-3 0,0 1-2 0,6-1-5 0,-6 3-10 16,-6 0-12-16,6 0-20 0,-4 2-23 0,-1 1-28 0,0 0-32 16,0 0-42-16,0 0-43 0,-5-1-55 0,1 4-56 0,-1-4-13 15,0 4 1-15,-4-4 17 0,-1 2 21 0,5-2 29 0,-5-2 32 0</inkml:trace>
  <inkml:trace contextRef="#ctx0" brushRef="#br0" timeOffset="7346.14">6105 1764 46 0,'0'-3'184'0,"0"0"8"16,0 1 6-16,0 2 4 0,0-3 5 0,0 3-18 16,0-3-22-16,0 3-35 0,5 0-36 0,-5 0-15 0,0 0-9 0,0 0 3 15,0 0 7-15,5 0 4 0,0 3 3 0,-5 0-1 0,5-1-1 16,-5 1 1-16,5 2 1 0,-5 1-2 0,5 2-3 0,-1 3-3 0,-4 0-4 0,6 0-4 16,-2 3 0-16,1 3-4 0,-5-1-4 0,5 3-3 15,-5-3-4-15,5 4-4 0,-5 1-4 0,5-1-4 0,-5 2-2 0,0 0-5 16,4-3-3-16,-4 3-4 0,0 3-2 0,0-6-3 0,0 6-3 0,0-4-4 15,0-1-3-15,0 3-4 0,0-2-6 0,0-2-6 0,6 0-5 16,-6-2-13-16,0 0-16 0,0-1-19 0,0-2-22 0,-6 2-35 16,6-5-39-16,0 0-60 0,0 0-64 0,0 0-55 15,-4-3-49-15,4-1-5 0,-5-2 11 0,5 0 17 0,0-2 20 0,0-3 35 0,0 0 39 0</inkml:trace>
  <inkml:trace contextRef="#ctx0" brushRef="#br0" timeOffset="8416.59">7028 2275 68 0,'0'3'231'0,"0"2"6"0,0-2 4 0,0-3 9 0,0 0 9 16,0 3 1-16,5-3-1 0,-5 0-64 0,0 0-82 0,6-3-25 0,-2 3-10 15,1-3-1-15,0 1 3 0,0-1-5 0,0-2-5 0,0-1-5 16,4 0-2-16,-4-2-4 0,5-3-6 0,0 2-5 0,-1-2-5 0,6-2-8 16,-5-1-5-16,0 1-3 0,4-1-3 0,-4-3-4 0,5 0-4 0,-6 1-6 15,6 0-4-15,-5-3-2 0,-1 2-3 0,2-2 0 0,-1-1-2 16,-6 1-1-16,6 0-1 0,-5 0-4 16,0-3-2-16,0 2-3 0,0 1-4 0,-5-2-1 0,0 1-1 0,0 1 0 0,-5 2 3 0,5-2 1 15,-5 5 3-15,0-2 3 0,0 5 4 0,-5 0 6 16,6 0 5-16,-6 3 3 0,-1 2 3 0,7 0 1 0,-5 4 1 0,-2-4 0 15,1 6-1-15,1 0-1 0,4 0-2 0,-5 4-2 0,0-2 0 16,1 4-2-16,4-1-1 0,-5 4-1 0,5 1-2 0,0 1 0 16,-4 3-1-16,3 2 2 0,2 1 0 0,-1 2 0 0,0 3 2 0,5 0 1 0,-5 0 1 15,5 3 1-15,0 3 1 0,0-4-1 0,0 3-2 0,0 0 0 16,5 2 1-16,0 1 0 0,-5-3-1 0,5 3-2 16,-1-2-3-16,2 2 0 0,-2-3-1 0,1-2 1 0,0 3 0 0,0-3-1 15,5-4-2-15,-5 1-1 0,0 1 2 0,5-7-4 0,-6 1-1 0,6-1-1 16,-5-2-3-16,4-4-1 0,1 1-1 0,-5-2-1 15,5-4-1-15,-5 1-3 0,5-3-2 0,-5-1 1 0,5-2 0 0,-6-2 1 0,6-1 3 16,-5-3-2-16,5 1-1 0,-5-1-2 0,-1-5-3 0,6 3-1 16,-5-6 1-16,0 3-1 0,5-2 0 0,-6-1 0 0,2-2-3 0,-1-2 1 15,-1 3 1-15,1-2 2 0,0 1 1 0,-5-1 0 0,5 1 0 0,0-1-1 16,-5 3 1-16,5-3 2 0,-5 7 2 0,0-4 4 16,0 6 3-16,5 0 2 0,-5 0 4 0,0 2 1 0,0 4 2 0,-5-1 1 15,5 3 0-15,0 0 1 0,0 0 1 0,0 0-3 16,0 3-2-16,0-1 0 0,0 4 1 0,0 2 1 0,0 0 2 0,0 0 0 15,0 3 2-15,0 0-2 0,0 3-2 0,0-1 3 0,5 1 2 0,-5 0 0 16,4 0-3-16,-4 0 3 0,6 2 2 0,-2-2 1 16,-4-1 2-16,5 1 0 0,0-3-1 0,0 3-1 0,0-3-2 0,-1 0 2 15,2-3 2-15,-1 0-2 0,-1 1-3 0,2-4-2 16,-2 0-1-16,1-2 0 0,0 0 0 0,0-1-1 0,0-2 1 0,-1 0-1 16,2 0-2-16,-2-2-1 0,1-1 1 0,0-2-1 0,0-1-1 0,0-2 1 15,-5 3-2-15,4-4 0 0,2-1 0 0,-2-1-1 0,-4 2-2 0,5-2 1 16,-5-3 2-16,6 3-1 0,-6-2 1 0,0 1 0 0,4 2 3 15,-4-4 1-15,0 3-1 0,0 0 3 0,0 3 4 0,0-3 1 16,0 5 4-16,0-2 2 0,0 3 3 0,0 2 0 0,0 0 4 0,0 0-1 16,0 3-2-16,0 0 1 0,0 0 0 0,-4 3-2 0,4 0-2 0,0 0-2 15,0 2 1-15,0 0-2 0,4 1-1 0,-4 2-3 16,0 4-2-16,0-4 0 0,5 3 0 0,-5 0-4 0,5 2-4 0,-5-2-8 16,5 0-8-16,0 2-13 0,-5 0-12 0,4-3-11 0,2 1-8 15,-2 0-19-15,1 0-18 0,0-3-20 0,0 0-20 0,0 1-19 16,5-1-20-16,-6-3-32 0,6-2-37 0,-5-1-12 0,5 1-5 15,-1-3 12-15,-3 0 17 0,3-3 23 0,1 1 21 16</inkml:trace>
  <inkml:trace contextRef="#ctx0" brushRef="#br0" timeOffset="9101.87">7752 2220 0 0,'-6'-6'167'0,"2"4"64"15,-1-1 23-15,0 3 20 0,0-3 18 0,0 3 13 0,-5 0 16 16,6 0-55-16,-1 3-76 0,-5 0-29 0,5-1-17 0,-5 4-17 15,5-4-17-15,1 6-13 0,-6-2-12 0,5 3-12 0,0-1-9 0,0 3-7 16,0 0-5-16,1 0-5 0,4 3-5 0,-6-1-6 0,2 1-7 0,4 0-2 16,0 2-6-16,0-1-5 0,4-2-4 0,-4 1-4 15,0-1-1-15,6 1-2 0,-2-3-4 0,-4 0 1 0,5-1 0 0,0 2-1 16,0-4 0-16,0 0-1 0,-5-2 1 0,4 0-1 0,2-1-2 0,3 1-2 16,-4-4-1-16,0-2-2 0,0 3-3 0,-1-3 0 0,2 0-1 15,-1-3-3-15,5 1 0 0,-6-1-2 0,1 0-1 0,0-2 0 16,0-4-3-16,0 1 1 0,-1 0 0 0,2-1-1 0,-2-2-2 0,-4 0 0 15,5 0 0-15,0-2 1 0,-5 2 3 0,5-3 2 0,-5 3 3 0,5 1 0 16,-5-5 2-16,0 4 4 0,5 0 3 0,-5 3 2 16,0 0 0-16,0 2 2 0,0 1-1 0,0 0 2 0,0 2 0 15,0 3 2-15,0 0 0 0,0 0 0 0,0 0-2 0,0 3 0 0,0-1 1 16,-5 1 2-16,5 0 2 0,0 5 0 0,5-3-1 0,-5 3 1 16,0 1-1-16,5 1 1 0,-5-2 1 0,4 5 0 0,-4-3 2 0,5 1-3 15,1 0-2-15,-2 0 0 0,1 0-2 0,0 0 2 0,0 0 0 16,0-3-1-16,0 3-4 0,0-3 0 0,-1 1 0 0,6-1 0 15,-5-2 1-15,0-1-1 0,0 1 0 0,0-4-2 0,5 4-2 0,-6-6 1 16,6 0 1-16,-5 0-2 0,5-3-6 0,-5 0-2 0,0 1-3 16,5-4-5-16,-6 1-5 0,1-4-4 0,0 1-2 0,5-3-5 0,-10-1-5 15,4 2-2-15,2-4-1 0,-2 0-4 0,1 1-2 0,-5-4-3 16,6 1-3-16,-6-4-4 0,4 4-3 0,-4-3-3 0,0 0-1 0,5 0-5 16,-5-4-5-16,0 1-2 0,0 0 1 0,0 0 6 0,0 1 6 15,0-2 5-15,0 1 7 0,0 0 11 0,0 3 14 0,0 0 20 16,0 2 23-16,0 3 22 0,0 1 20 0,0 2 14 0,0 3 11 0,0-1 11 15,-5 4 12-15,5 0 2 0,0 2-2 0,0 3-10 0,0 0-12 0,0 0-15 16,0 0-13-16,0 3-7 0,0-1-2 0,-4 4-5 16,4-1-5-16,0 3-4 0,-6 4 0 0,6 1 3 0,0 1 8 0,0 0 3 15,-5 3 3-15,5 1 2 0,0 2-2 0,0-2-1 0,0 5 1 16,5-1 2-16,-5 0 1 0,0 2 1 0,0-1 0 0,0 1-2 16,0-2 0-16,6 3-3 0,-6-3 0 0,0-1-2 0,0 2-1 0,4-1-3 15,-4-3-5-15,0-2-2 0,5 1-6 0,-5-3-4 16,0 1-3-16,5-4-4 0,-5-2-3 0,5 1-4 0,-5-3-3 0,5 1-2 15,-5-4-3-15,4 0-5 0,-4-2-4 0,6 2-5 0,-2-2-3 0,-4-3-5 16,0 0-5-16,0 0-6 0,5 0-9 0,-5-3-19 0,0 1-19 0,0-4-21 16,0 1-20-16,0 0-26 0,0-4-31 0,0-2-42 0,0 1-45 0,0-4-56 15,0 3-56-15,-5-3-2 0,5-3 16 0,-4 1 21 16,-2-1 24-16,2 1 31 0,-1-1 34 0</inkml:trace>
  <inkml:trace contextRef="#ctx0" brushRef="#br0" timeOffset="9268.29">7835 2171 19 0,'0'3'247'16,"0"-1"19"-16,0 1 18 0,4 0 17 0,-4-1 17 0,5 1 12 0,-5-3 10 15,10 3-69-15,-5-1-92 0,0 1-46 0,4 0-28 16,1 3-20-16,5-4-14 0,-5 1-17 0,4 0-19 0,-4-1-11 0,5-2-12 0,0 3-11 16,0 0-10-16,-1-3-26 0,-4 2-25 0,4-2-42 15,-4 0-45-15,0 3-72 0,0-3-79 0,-1 0-31 0,1-3-16 0,-5 3 2 0,0 0 7 16,-5 0 21-16,0-2 25 0</inkml:trace>
  <inkml:trace contextRef="#ctx0" brushRef="#br0" timeOffset="9581.64">7527 2075 201 0,'5'-6'216'0,"-1"3"10"0,6-5 9 0,0 3 13 0,-5-4 12 0,5 0-27 16,-1 1-38-16,1 0-52 0,0 0-57 0,4-3-15 0,-3 3-3 0,-1 0-7 15,-6-3-8-15,6 2-6 0,-5 1-7 0,0 0 0 0,-1-1 1 16,2 4 4-16,-6-1 5 0,4 1 1 0,-4 2 0 0,0 1 4 16,-4-1 1-16,4 0 1 0,0 0-2 0,-6 0-2 0,2 3-1 0,4 0-5 15,-5 0-4-15,5 0-6 0,-5 0-4 0,5 3-5 0,-5 0-5 0,5-3-5 16,-5 6-4-16,5-4-5 0,0 4-5 0,0-1-9 15,0 0-9-15,0 2-13 0,5 1-12 0,-5 0-15 0,5 0-16 0,0 1-20 16,0-1-23-16,-1 0-29 0,6 0-30 0,0 0-49 0,0 1-54 0,0-1-26 16,-1-1-16-16,1 2 7 0,0-1 13 0,4 1 17 0,-4-4 24 0,0 4 29 15,5-1 192-15</inkml:trace>
  <inkml:trace contextRef="#ctx0" brushRef="#br0" timeOffset="9820.5">7801 2662 0 0,'-6'6'266'0,"1"2"104"0,-4-3 19 0,4-2 14 15,-5 3 13-15,5-3 8 0,-4-3 6 0,3 2-46 0,2-2-62 0,-1 0-107 16,0 3-122-16,5-3-57 0,0 0-38 0,0 0-47 0,0 0-48 15,0 0-57-15,0 0-59 0,0 0-87 0,5 0-94 0,0 0-23 16,-1-3-2-16,2 3 14 0,-2-2 18 0,6-1 32 0,0-3 37 0</inkml:trace>
  <inkml:trace contextRef="#ctx0" brushRef="#br0" timeOffset="10606.47">8631 2426 0 0,'4'-6'56'0,"-4"1"168"0,6 0 20 16,-6-1 24-16,0-2 26 0,4-1 24 15,-4 1 21-15,0 1-25 0,0-3-43 0,-4-1-31 0,4 4-30 0,0-2-13 0,-6 1-8 0,2 2-8 16,-1-2-6-16,0 0-12 0,5 3-10 0,-10-4-7 0,5 4-5 15,0 0-6-15,1 2-10 0,-6 0-8 0,5 1-11 16,0-2-13-16,-5 4-18 0,6 0-12 0,-2 0-12 0,-3 6-11 16,-1-3-12-16,5 5-7 0,-5 0-9 0,5 1-5 0,-5 1-2 15,1 4-3-15,4 0-3 0,0 2 0 0,-4 1-2 0,3-1 1 0,2 4-1 16,4-4 1-16,-5 3 1 0,5-3-2 0,5 1 0 0,-5 3-1 0,4-4 1 16,2 0-1-16,-2-2 1 0,6 2-4 0,-5-4-2 0,4 1 0 15,1-1 0-15,5-4 0 0,-5 2-2 0,4-4 0 0,-4 0-1 0,5-1 3 16,0-2-1-16,-1 0 0 0,1-1-2 0,0-2 0 0,-1-2-3 0,-4-1-1 15,5 0 1-15,-1-2-2 0,1-1 0 0,0 0-1 0,-6-2 2 16,6 1 3-16,-5-2 3 0,-1-3 1 0,1 5 1 0,0-5 2 16,0 1 2-16,-5 1 0 0,0-1 3 0,4 0-1 0,-9 0 0 0,5 0-1 15,0 0 1-15,-5 0 1 0,5-1 0 0,-5 1 0 16,0 1 1-16,0-1 1 0,0 2 1 0,-5 1 1 0,5 3 1 0,0 0-1 16,-5 2 2-16,5 0 1 0,0 3 0 0,0 0 0 0,-5 0-1 0,5 0 0 15,0 3 0-15,-5 0-2 0,5 2 0 0,0 0-1 16,0 3-2-16,-4 1 2 0,4 2 1 0,0-1-2 0,0 4 0 0,0-3-2 15,0 3 0-15,0-2 1 0,4 1 1 0,-4-2-2 0,5 0-3 0,0 0 1 16,0-1-1-16,0 2 0 0,0-4 0 0,4 0-1 16,-3 1-1-16,3-1-3 0,-4-3-2 0,5-2-1 0,0 2-1 15,-1-2-1-15,1-3 0 0,0 0 0 0,0 0 0 0,0-3 1 0,-1 1 2 16,-3-1 1-16,3-2 3 0,1 0 3 0,-5-1 4 0,-1-1 3 16,2-1 2-16,-2 1 6 0,1-2 7 0,0-2 5 0,-5 3 8 0,0-3 5 15,0 0 3-15,0 3 1 0,0-3 2 0,0 0-2 0,-5 0-1 0,0 0-4 16,1-1-4-16,-2 2-6 0,-3 2-7 0,4-3-3 0,-5 2-4 0,6 1-2 15,-7 3-3-15,1 0-3 0,6-1-4 16,-6 0-13-16,0 3-17 0,6 1-24 0,-6-1-26 0,5 3-33 0,0 0-38 0,0 0-31 16,0 0-29-16,0 0-40 0,0 3-40 0,1-3-43 0,4 2-42 0,0-2-34 15,0 0-31-15,0 0 16 0,4 0 31 0,1-2 30 0,0-1 31 16,0 0 40-16,0-2 42 0</inkml:trace>
  <inkml:trace contextRef="#ctx0" brushRef="#br0" timeOffset="10764.13">9021 1986 117 0,'-4'3'264'0,"-2"0"8"0,2 2 5 0,-1 3 5 16,-5-2 7-16,5 2 5 0,1 3 4 0,-6 0-101 0,5 3-129 16,0 0-61-16,0 2-41 0,0 1-39 0,1-1-40 0,-2 3-68 15,6 0-78-15,0-1-25 0,0 0-11 0,0 2 6 0,0-4 10 0,6 3 22 16,-6-2 26-16</inkml:trace>
  <inkml:trace contextRef="#ctx0" brushRef="#br0" timeOffset="11982.99">9490 2335 219 0,'-4'0'321'16,"-2"-3"17"-16,2 3 13 0,-1-3 11 15,5 3 10-15,-5-2 3 0,0 2 3 0,5 0-106 0,0 2-137 0,0 1-43 0,0 3-15 0,0 2-9 16,0 0-9-16,0 0-4 0,0 4-3 0,0 1 2 16,5-1 4-16,-5 1 1 0,0 1 1 0,0 0-3 0,0-1-5 0,5 4-5 15,-5-3-7-15,0 0-6 0,0-3-6 0,5 2-6 0,-5 1-8 0,0-3-5 16,4 2-3-16,-4-1-4 0,0-5-3 0,6 1-1 0,-6 2-2 15,0-2-1-15,0-3-5 0,0 0-4 0,0 1-1 0,4-3-4 16,-4 0-3-16,0-3-3 0,0 0-3 0,0 0-2 0,0 0 1 0,0 0 1 16,0 0 3-16,0 0 3 0,0-6 4 0,5 3 2 0,-5-2 2 0,5-1 3 15,-5-1 2-15,5-2 2 0,-5 0 1 0,5-1 1 0,-5-2 0 16,5 1-1-16,-5 1-2 0,5-1 1 0,-5-3 2 0,5 3 0 16,-1-3 0-16,-4 3 1 0,6 0 0 0,-2-3-2 0,1 6 0 0,-5-3 2 15,5 3 2-15,0 2 0 0,0-2 0 0,0 6 0 16,0-4 1-16,-5 6 2 0,4-2 1 0,1 2 2 0,0 0 3 0,0 2 0 15,-5 4 0-15,5-4 0 0,0 6 3 0,0-2-1 0,-5 5 2 16,4 0 0-16,2-1 1 0,-6 5 2 0,0 1-2 0,5-2 1 0,-5 2 0 16,0-2 0-16,4 2 0 0,-4-2-1 0,0 2-4 0,5-1 0 15,-5-2-1-15,0-2-1 0,5 1-2 0,-5-2-1 0,5-2 0 0,-5 3-2 16,0-5 0-16,5 2 1 0,-5-3 1 0,5-2-2 16,-5 0-4-16,5-1 0 0,-5 2-3 0,4-4 0 0,-4-4-1 0,6 4-1 15,-6-2-2-15,4-4 0 0,-4 1 0 0,5 0 0 0,0-4 0 0,0 1 0 16,0-3 0-16,-1 3 0 0,-4-6 0 0,10 3-1 15,-10 1 0-15,5-2-4 0,1-1-3 0,-2-2-1 0,1 5-1 0,0-4 0 16,0 0 0-16,0 4 0 0,-1-4 3 0,2 3 0 0,-2 0 2 0,-4-1 1 16,5 4 5-16,0 3 4 0,0-1 1 0,-5 4 5 0,5 2 2 15,-1-3 3-15,-4 3 2 0,6 3 1 0,-2-1 3 0,-4 1 2 16,5 2 2-16,-5 1 4 0,0 2 6 0,6-2 1 0,-6 5 0 0,4-3 1 16,-4 1 1-16,0 2 1 0,5-1 2 0,-5 1-1 0,0 0-1 15,0 0-4-15,5 3-5 0,-5-3-4 0,0-1 1 0,5 3-5 16,-5-6-4-16,0 4-2 0,5-2-3 0,-5-1-1 15,5 0-2-15,-5 0 0 0,5-3 0 0,-5 1-4 0,4-3-2 0,-4 2-2 0,5-2-3 0,0-3-1 16,-5 3-5-16,5-3-2 0,-5 0-4 0,5-3-4 16,0 0-2-16,0 1-4 0,-1-1-3 0,2-3-2 0,-2-2-4 0,1 3-1 15,0-3-4-15,0 0 0 0,0-4-2 0,-1 4-5 16,2-2-4-16,-1-3-4 0,-1 0-4 0,2-1-1 0,3 1-3 0,-9 2 4 16,10-3 3-16,-5 1 5 0,-5-1 5 0,4 3 8 0,2 0 6 0,-2 2 10 15,-4 3 10-15,0 1 9 0,0 0 5 16,5 5 6-16,-5 0 5 0,0 0 3 0,0 0 3 0,0 2 11 0,0 1 14 0,0 2 5 15,0 1 5-15,0 3 5 0,0-1 7 0,0 0 3 0,0 4 4 0,0-2 1 16,0 1 2-16,0 0-8 0,0 3-9 0,0-4-7 0,0 2-5 0,0-2-5 16,5 5-7-16,-5-4-5 0,5-1-8 0,-5 2-4 0,5-4-2 15,-1 3-3-15,2-3-2 0,-2 0-2 0,-4 0 0 0,11 0-2 16,-7 0-2-16,1-1 0 0,0-2-1 0,0 1-3 0,4-4-5 0,-3 1-3 16,-2 0-4-16,6-3-3 0,-5 0-1 0,0 0-1 15,5-3 0-15,-6 0-1 0,1-2-2 0,5 2-3 0,-5-2-4 16,0-4 0-16,0 1 2 0,0 2 0 0,0-2 0 0,0-3-3 0,-5 3-2 0,4-3-4 15,-4 0-5-15,0 3 0 0,5-3 1 16,-10 0-4-16,5-1-2 0,0-1-1 0,-4 2-4 0,-1 0 0 0,0 3 2 0,0-3 3 16,0 0 9-16,0 3 7 0,0-3 7 0,-5 5 4 0,5-2 6 15,-4 0 6-15,-1 2 10 0,5 0 5 0,-5 3 8 0,6 1 8 16,-6-1 8-16,5 3 4 0,0-3 3 0,0 3 3 0,0 0 2 0,1 3-1 16,4-3-1-16,0 0-3 0,0 0-2 0,0 3-5 0,0-1-5 15,0 1-3-15,4 0-4 0,1 0 0 0,-5 0-1 0,5 0-2 16,5-1 0-16,-6 1-2 0,6 0-1 0,-5 0-1 0,5-1-5 0,0-2-1 15,-1 3-3-15,6-3-4 0,-5 0-7 0,0 0-1 0,4 0-2 0,-4 0-3 16,0 3-2-16,0-3 2 0,0 3-1 0,-1-3 2 0,1 3 2 16,-1 0 4-16,2-1 5 0,-7 4 3 0,6-4 2 0,-5 4 8 0,5-1 7 15,-5 3 10-15,-1-2 10 0,2 2 10 0,-6 0 9 0,0 0 11 16,4 4 9-16,-4-5 7 0,0 5 7 0,0-3 1 0,-4-2 1 16,4 4-7-16,0-2-11 0,0 2-9 0,0-3-10 0,-6 0-10 15,6 3-10-15,0-3-7 0,0-3-8 0,0 3-8 0,0-1-6 0,0-2-2 16,0 1 1-16,6-1-4 0,-6-2 0 0,4-1-4 15,-4 1 1-15,5-3-6 0,-5 3-4 0,5-3-8 0,0 0-7 0,0-3-14 0,0 0-14 16,5 1-13-16,-6-4-12 0,6 1-18 16,-5-1-22-16,10-3-19 0,-5 1-19 0,-1 0-24 0,6-3-23 0,-5 0-30 0,5-2-30 15,-6 2-38-15,6-3-43 0,-5 1 5 0,4-5 18 0,-4 5 21 16,0-4 25-16,0 1 31 0,-1 0 54 0</inkml:trace>
  <inkml:trace contextRef="#ctx0" brushRef="#br0" timeOffset="12085.34">10521 2379 0 0,'0'-11'130'0,"0"5"139"0,0-2 27 0,0 5 24 16,-5-2 22-16,5 3 16 0,0-1 15 0,-5 0-40 0,1 0-56 0,-2 0-57 15,6 0-58-15,-4 1-32 0,-1 2-27 0,-5-3-25 0,5 3-25 0,1 0-33 16,-2-3-34-16,-3 3-41 0,-1 0-43 0,0 3-49 16,0-3-56-16,0 3-76 0,1-3-85 0,-6 2-22 0,5 1-6 0,-5 0 14 15,6-3 20-15,-6 3 31 0,5-3 36 0</inkml:trace>
  <inkml:trace contextRef="#ctx0" brushRef="#br0" timeOffset="12400.2">10004 2351 148 0,'-6'0'289'0,"6"0"11"0,0 0 9 0,0-2 8 0,0-3 7 16,0 2 2-16,0-3 1 0,6 0-95 0,-2 1-124 0,-4-3-46 0,10 3-23 0,-5-3-9 16,4-1-8-16,-3-2-6 0,3 3-9 0,1-3-2 15,-5 2-2-15,0-1-1 0,4 1-1 0,-4 1 0 0,1 0 1 0,-2 0-2 16,1 0-4-16,0-1 1 0,0 4 0 0,-5-1 2 0,5 1-1 0,-5 0 3 15,5 2 3-15,-5 0 0 0,0 0 1 0,0 3 5 16,0 0 4-16,0 0 0 0,-5 0-2 0,5 3 2 0,0 0 4 0,-5 0-1 16,5-1 2-16,0 4 1 0,0-1 1 0,0 3-2 0,-5-2-2 0,5 2-1 15,0 0 2-15,5 3-3 0,-5-3-1 16,0 1-5-16,0-1-2 0,5 0-8 0,0 0-8 0,0 1-13 0,-1-4-11 0,1 1-17 16,0-1-19-16,5-2-33 0,-5 0-33 0,4 0-46 0,-3-3-50 0,3 0-48 15,1-3-46-15,-1 0-5 0,2-3 5 0,-1 1 18 16,-1 0 18-16,1-3 31 0,-1-1 59 0</inkml:trace>
  <inkml:trace contextRef="#ctx0" brushRef="#br0" timeOffset="12551.85">10418 2008 0 0,'0'-3'114'0,"0"1"182"0,-4-1 24 0,4 3 21 0,-5 0 16 0,0 0 14 0,0 0 14 16,0 3-35-16,0-3-46 0,0 2-79 0,1 4-87 0,-7-3-40 15,7 5-25-15,-6-3-23 0,5 6-22 0,-5-2-41 0,5 2-47 0,-4 3-44 16,4-1-45-16,-5 1-76 0,5 3-86 0,0-2-42 0,5 2-28 0,-4 0-6 15,4-3 3-15,4-1 26 0,1 1 32 0,-5-3 41 16,10-3 171-16</inkml:trace>
  <inkml:trace contextRef="#ctx0" brushRef="#br0" timeOffset="13280.59">11224 2495 0 0,'0'-6'156'0,"0"1"87"0,-4-1 18 0,4-2 18 0,-6-1 20 0,6 4 17 16,-4-3 16-16,-1 0-41 0,0 2-60 0,0-2-36 0,-4 0-32 15,3 2-12-15,-3-2-7 0,4 3-6 0,-5-1-6 0,0 3-6 0,1-2-6 16,-6 2-7-16,5 0-7 0,-5 3-7 0,6 0-6 0,-6 3-7 16,1 0-7-16,-1 2-11 0,0 1-13 0,5 2-12 15,-5 0-11-15,6 3-10 0,-1 0-8 0,1 0-3 0,-1 2-2 0,-1 2-4 16,7-2-2-16,-1 4-2 0,1-3-1 0,-2-1-1 0,6 4 0 0,0-4 0 16,0 1-2-16,6-1 1 0,-6 2-2 0,4-4-1 0,5 3-2 15,-3-3-2-15,3-1-2 0,-3-2-1 0,8 1-2 0,-4-1-5 16,0 0-3-16,4-3-4 0,-4 2-3 0,5-5-3 0,-5 1-4 0,4 0-2 15,-4-3-4-15,4-3-1 0,-4 3-3 0,0-5 1 0,0 2-1 0,0-3 1 16,-1 0-1-16,1-2 3 0,0 0 6 0,-5 0 4 0,0 0 5 16,5-3 5-16,-6 0 2 0,1 0 5 0,-5-2 5 0,5 0 4 15,-5 0 2-15,5-1 2 0,-5 1 0 0,0-4 2 0,0 4 2 0,-5-3 1 16,5-1 0-16,0 0-1 0,-5 0-1 0,0 1 1 0,1 2 3 16,4 1 3-16,-6-1 4 0,2 3 8 0,-1 1 9 0,0 0 9 15,5 5 9-15,-5-1 7 0,0 4 6 0,5-1-1 0,0 3 0 0,-5 0-4 16,5 3-4-16,0-1-5 0,-5 6-4 0,5 1-3 15,0 2-1-15,0 6 2 0,0-1 3 0,-4 1 4 0,4 4 6 0,4 2 4 16,-4-1 0-16,0 2-2 0,0 1-3 0,5-3-7 0,-5 6-5 0,0-4-8 16,5 4-6-16,-5-4-7 0,5 4-5 0,-5 0-4 0,0-4-4 15,5 3-14-15,-5-1-19 0,0 1-15 0,0-2-16 0,0-1-19 16,0 1-18-16,0 0-17 0,0-3-13 0,0-3-15 0,0 0-14 16,0-3-3-16,-5 2-2 0,5-5-5 0,0 1-5 0,0-6-8 0,0 0-6 15,0-3-9-15,0 1-11 0,0-3-18 0,0-3-18 0,0 0-36 16,0 0-39-16,-5-3 4 0,5-5 17 0,0 3 22 0,0-4 22 0,0-2 26 15,5-2 56-15</inkml:trace>
  <inkml:trace contextRef="#ctx0" brushRef="#br0" timeOffset="13700.05">11317 2440 0 0,'5'-6'7'0,"0"1"258"15,-5 2 24-15,0-3 17 0,5 6 11 0,-5-2 8 16,0-1 4-16,0 3-20 0,0 0-28 0,0 0-71 15,0 3-83-15,0-1-34 0,0 1-19 0,5 3-10 0,-5 2-7 0,0 0-2 16,0 0-1-16,5 6-2 0,-5-3-2 0,0 3-6 0,0 0-7 0,0 2-6 0,5 1-4 16,-5-4-5-16,0 7-4 0,5-5-7 0,-5 3-3 15,4-5-3-15,-4 4-3 0,5-1-1 0,0-2 0 0,0-1-2 0,0 2-3 0,0-4-4 16,0-3-5-16,-1 3-5 0,2-5-5 0,-2 2-4 16,6-3-5-16,-5-2-4 0,0-1-4 0,5-2-2 0,-5 0-2 0,5 0-3 15,-6-2 3-15,6-4-3 0,-5 1-4 0,4 0 2 0,-3-7 2 0,3 4 0 16,-4-3 1-16,0-1 2 0,4-1 4 0,-3 2 3 15,-2-3 3-15,1 1 6 0,1-4 10 0,-2 1 4 0,1 1 6 0,0 0 2 16,-5-2 5-16,5 1 8 0,-5 2 12 0,0 0 13 0,0 1 14 0,0 1 13 16,0 1 13-16,0 0 16 0,0 5 13 0,-5 1 12 0,5 0 10 0,0 2-1 15,-5 0-7-15,5 3-7 0,-5 0-10 0,5 3-13 0,-4 0-14 16,4-1-13-16,0 4-14 0,-6 2-9 0,6 1-8 0,0-1-5 16,0 6-4-16,-5-3-3 0,5 2-1 0,0 1-1 0,5 0 0 0,-5 2-4 15,0-2-3-15,6 0-10 0,-6 2-7 0,4-2-11 16,1 0-11-16,0-1-14 0,0 1-14 0,4 0-12 0,-3-4-15 0,3 5-13 15,-4-7-11-15,5 3-10 0,0-2-8 0,4-4-4 0,-4 0-8 0,5-2-14 16,-1 0-15-16,1-3-18 0,0-3-17 0,-1 0-27 16,1 1-31-16,5-4-19 0,-6 1-17 0,1-4 7 0,0 1 14 0,4 0 26 15,-4-3 30-15</inkml:trace>
  <inkml:trace contextRef="#ctx0" brushRef="#br0" timeOffset="14544.46">11913 2549 112 0,'5'-13'205'0,"0"2"24"0,-5-3 23 0,0 4 28 15,-5-2 24-15,5 1-10 0,-5 3-21 0,0-1-24 0,-4 4-24 0,3-1-15 16,-3 1-12-16,4 2-12 0,-5 1-10 0,-4-1-13 0,4 3-14 15,0 3-11-15,0-3-10 0,-5 5-6 0,6-2-3 0,-1 2-2 16,-5 3-4-16,5 1-4 0,1-1-8 0,-1 3-10 0,1 1-7 0,3-2-7 16,-3 1-1-16,3 3-7 0,2-1-8 0,-1 1-8 0,5 0-11 15,-4 3-7-15,4-4-7 0,4 4-1 0,-4-3-4 0,0-1-3 16,5 1-4-16,-1 2-6 0,2-4-5 0,3 1-2 0,-3 1-2 0,-2-3-1 16,6 0-4-16,0-3-6 0,-6 0-11 0,6 1-6 0,0-4-7 15,0 0-10-15,0-2-13 0,-1 0-11 0,1-3-10 0,0 0-6 16,0-3-6-16,0 0-4 0,4-2-5 0,-9 0 0 0,5-1-2 0,-1-2 9 15,2 0 7-15,-2 0 10 0,-4-3 11 0,5-1 9 0,-5 2 12 0,4-4 10 16,-3 2 11-16,-2-1 8 0,1-1 4 0,0 1 4 16,0-1 3-16,-5-3 2 0,5 4 2 0,-5-2 0 0,0 2 1 0,0 2-1 15,0 0 0-15,0 0 4 0,-5 0 5 0,5 6 10 16,-5-3 8-16,5 2 7 0,0 4 5 0,-5-1 3 0,5 0 2 0,0 3 4 16,0 0 2-16,0 0-2 0,-5 0-3 0,5 3-1 0,0 0-5 0,-4 2 2 15,4 0 3-15,-6 3 0 0,6 1 1 0,0 2 0 0,-4-1 1 16,4 1-1-16,0 3 0 0,0-1-4 0,4 0-6 0,-4 0-6 15,0 1-8-15,6 2-5 0,-2-5-4 0,-4 3-3 0,5-1-1 0,0-1-2 16,5-1-3-16,-6-1-2 0,2 2-3 0,-2-4-4 0,7 0-5 0,-7-3-2 16,6 3-3-16,-5-5-4 0,4 3-5 0,1-3-4 0,0-3-6 15,0 0-4-15,0-3-1 0,-1 0 0 0,1 0 0 0,5-2-2 16,-5-1-4-16,-1-2 2 0,1 0 1 0,0-3 3 0,0 3 5 0,0-3 3 16,-1 0 1-16,-4-3 2 0,5 3 1 0,-6-3 0 0,2 1 4 15,-1 2 1-15,-1-6 2 0,2 4 0 0,-6-2 1 0,4 2 4 16,-4-1 1-16,0 0 3 0,0 3 3 0,0 0 6 0,-4 1 9 15,4 2 13-15,0-1 12 0,-6 3 14 0,6 1 14 0,-4 2 9 0,4 0 9 16,0 1 6-16,0 2 6 0,0 0-2 0,0 0-4 0,0 0-13 16,-5 0-12-16,5 2-8 0,0 1-8 0,-6 3-4 0,6-1-5 0,0 4-2 15,0 2-4-15,0-3-1 0,0 3 1 0,0 2 1 16,0-2 1-16,0 3-5 0,0-1-6 0,6-1-5 0,-6 2-4 0,5-1-3 16,-5 1-1-16,0 0-4 0,4-4-1 0,2 4 0 0,-6-3-1 15,4 1-5-15,1-4-8 0,-5 0-7 0,5 0-9 0,-5 1-10 16,5-4-10-16,-5-2-9 0,0 0-9 0,5-1-5 0,-5 1-4 0,0-3 3 15,0 0 5-15,0 0 2 0,0-3 0 0,0 1 1 0,4-1-1 0,-4-2 4 16,0-1 2-16,0-3-1 0,0 1-5 0,0 0-6 0,6 0-7 16,-6-4-7-16,0 2-6 0,0-2-3 0,0-1-3 0,4 0-3 15,-4 1-4-15,5-4 0 0,0 1-1 0,-5 2 3 0,5-1 4 0,0 1 12 16,5-1 12-16,-6 0 13 0,1 4 13 0,1-1 11 0,-2 2 7 16,1 4 9-16,0-1 11 0,0 3 10 0,0 3 12 0,-1-2 9 15,2 2 8-15,-2 2 11 0,1 1 10 0,0 3 14 0,0-1 12 0,-5 4 14 16,5-1 10-16,0 0 7 0,0 3 5 0,-5 3 3 0,4-4 4 0,-4 4-1 15,6 2 0-15,-6-1-6 0,4-2-6 0,-4 1-6 16,5 0-8-16,0-1-8 0,-5 1-8 0,5 0-2420 16,0-4 2345-16,0 5-63 0,0-4 63 0,0 0-119 0,-1-3 119 0,2 0-935 15,-2 0 935-15,1-2-857 0,5-1 857 16,-5-5 0-16,-1 3 0 0,6-6 0 0,-5 0 0 16,5 1 0-16,-1-6 0 0,2 0 0 0,-1 0 0 15,-1-7 0-15,1 5 0 0,5-8 0 0,-6 2 0 0,6 0 0 16,-5-3 0-16,5-1 0 0,-1-1 0 0,1-1 0 15,-1-3 0-15,6 3 0 0,0-2 0 0</inkml:trace>
  <inkml:trace contextRef="#ctx0" brushRef="#br0" timeOffset="15878.46">12768 2729 0 0,'-5'5'163'0,"5"-2"66"0,0 2 14 0,0-2 15 0,0-3 13 0,0 0 16 15,0 0 16-15,0 0-53 0,0 0-70 0,0 0-33 16,0 0-15-16,0 0-11 0,0 0-6 0,5 0-5 0,0 0-4 0,-5-3-8 16,5 0-10-16,0-2-4 0,-1 2-5 0,2-2-4 0,3-4-1 0,-4 1-6 15,5 0-5-15,0-3-5 0,4-1-6 0,-4 2-5 0,5-4-3 16,-5 0-3-16,4 1-1 0,1-1-4 0,0-2-3 0,-1-2-1 15,0-1-3-15,1 3-2 0,0-6-6 0,-5 3 0 16,5-3-6-16,-1-3-2 0,0 3-6 0,1-2-1 0,0-1-5 0,-5-1-3 0,0-1-2 16,4 6 0-16,-4-4 0 0,0 0 3 0,-5 3-2 0,5 0 1 15,-10 3-1-15,4-3 2 0,1 5 0 0,-5-2 2 0,0 2 1 0,0 4-1 16,-5-4 2-16,5 7-1 0,-4-1-1 0,-2 0 0 0,2 3 2 0,-6-1 1 16,5 0-2-16,-5 4 3 0,5 0 2 0,-4 2 3 15,-1 0 0-15,5 1 3 0,-5 2 3 0,0 0 0 0,1 2-1 0,3-2-1 16,-3 6-1-16,4-4-1 0,-5 3-4 0,6 1-1 0,-2 5-1 0,2-2-1 15,-1 2-2-15,0 3 3 0,0-1 0 0,0 1 1 0,1 2 1 16,4 4 1-16,0-1 2 0,-6 0-2 0,6 3 1 0,0 0-1 16,0 0-2-16,6 1-1 0,-6 1-1 0,0 3-1 0,4-2-1 0,1 3 1 15,-5-1-4-15,5-2 3 0,0 2 1 0,0-2-1 0,-1 3 1 0,2-7-1 16,-2 4 1-16,1-3 1 0,0 1-1 0,0-5 1 16,0 2-1-16,-1-2-1 0,2-1-1 0,-6 0 1 0,4-3 0 0,1-1 0 15,1-1 0-15,-6-4-2 0,4 0 0 0,-4 0 2 16,5-6 0-16,-5 4 3 0,0-3 3 0,5 0 3 0,-5-3 2 0,0 0 3 15,0 0 2-15,0 0 3 0,0-3 4 0,0 3-3 0,0-6-1 0,0 3-2 16,5-5-2-16,-5 3-6 0,5-3-4 0,-5-3-1 0,5 0 0 16,0 0-2-16,-1-4-1 0,1 2-3 0,0-1 2 0,0-2-1 15,5 3-1-15,-5-4 0 0,5 1 3 0,-6-2-3 0,6 5-7 16,0-4 1-16,-5 4-1 0,5-1-1 0,-6 3 0 0,6 3 0 0,-5-3-2 16,0 5-3-16,0 1-5 0,0 2-4 0,-1 0 0 0,2 3-4 15,-2 0-1-15,-4 3 0 0,5 0 3 0,1 0-1 0,-6 2 2 0,4 1 4 16,-4 2 7-16,0 3 2 0,5 0 3 0,-5 0 3 0,4 0 4 15,-4 2-1-15,0 1-2 0,0 3 0 0,6-3 2 0,-6-1-1 16,0 1 0-16,5 2 1 0,-1-2 2 0,-4 0-1 0,6 0-1 0,-2-3 0 16,1 2 1-16,0-1 1 0,5-1-1 0,-6-3 0 15,6 0-2-15,0 0-3 0,-5-2-3 0,5-1-1 0,-1-2-1 0,2-3-3 16,-2 0 0-16,6 0-3 0,-5 0-2 0,-1-3-2 0,1-2-1 16,0-1 3-16,-1 0 2 0,1-2 2 0,5 0 1 0,-5-2 3 0,0-2 2 0,0 1 0 15,-1 0 2-15,1-3-1 0,-1 1 1 0,-3-1-4 16,-2 0-5-16,7-2-2 0,-11 2-2 0,4-2 0 0,1-1-2 0,0 3 0 15,-5-2 1-15,0-1 2 0,0 4 1 0,0-3 5 0,0 1 6 0,-5 4 3 16,0 0 2-16,5 0 6 0,-4 3 6 0,-2 0 4 16,1 2 1-16,1 1 6 0,-6 2 5 0,5 0 4 0,0 3 4 15,0 0 2-15,-4 3 0 0,3 0 3 0,-3 2 4 0,4 1 3 0,0 5 3 16,-4-3 1-16,3 3 0 0,1 3 1 0,1 0 1 0,-2 0 1 16,2 2 1-16,4 0-4 0,0 0-6 0,0 1-4 0,0 0-4 0,0-1-5 15,4 4-7-15,2-4-3 0,-6 0-4 0,4 1-3 0,1-3-5 16,1 0-3-16,3-1-3 0,-4 1-4 0,5-3-3 0,0 0-2 0,-6-3-3 15,6 0-3-15,-5-2-6 0,4 2-4 0,1-3-6 0,-5-2-3 16,5 0-4-16,0 0-7 0,-5-3-9 0,4 0-10 0,-3 0-10 0,3-3-9 16,-4 0-7-16,0 0-11 0,5-2-9 0,-5-1-12 0,-1 1-15 15,1-3-14-15,0-1-13 0,0-1-13 0,0-1-14 0,0 0-20 16,-5 0-25-16,5-3-39 0,-5-3-46 0,4 1-26 16,-4-1-21-16,0 1 12 0,0-1 18 0,0-1 24 0,0-2 26 0,-4-2 33 0,4 3 130 15</inkml:trace>
  <inkml:trace contextRef="#ctx0" brushRef="#br0" timeOffset="16181.57">13364 2220 0 0,'0'0'49'0,"0"0"183"0,0-3 14 0,0 3 11 16,0-3 9-16,0 1 11 0,0-1 8 0,0-2-33 0,5 2-45 15,0-3-53-15,-5 1-55 0,5-3-21 0,4 2-8 0,-4-2-4 0,5-4-6 16,-5 4-5-16,4-3-4 0,-3 0-4 0,3 1-5 0,-3-2-2 15,-2 1-3-15,1 1 0 0,0-4 1 0,0 3-3 0,0 0-3 0,-5-1-1 16,4 2-1-16,-4 2 3 0,0-4 3 0,0 4 6 0,-4 0 4 0,4 3 5 16,-5-3 3-16,5 5 5 0,-5-3 3 0,5 3 4 0,-5 1 4 15,0-1 1-15,5 0-2 0,-4 3-6 0,4 0-7 0,0 0-9 0,0 0-11 16,-6 0-5-16,6 0-6 0,0 3-8 0,0 0-8 0,0 2-6 16,0 1-2-16,6 2-3 0,-6 0-3 0,0 0-5 0,4 3-4 0,1 0-13 15,5 2-14-15,-5-1-16 0,5 2-19 0,-1 0-22 0,1 2-24 16,-1-2-34-16,1 2-36 0,1 0-50 0,3 1-55 0,-4 0-46 15,0-1-40-15,-1 1 1 0,1-1 14 0,0 0 21 0,-5 1 24 0,-1 2 35 16,1-2 41-16</inkml:trace>
  <inkml:trace contextRef="#ctx0" brushRef="#br0" timeOffset="16378.86">13598 2906 0 0,'-5'12'216'0,"-4"-1"116"0,-1-3 17 0,0 0 7 0,1-2 8 0,-1-3 3 16,0 2 6-16,0-5-47 0,0 3-59 0,1 0-91 0,3-3-100 0,-3 2-40 16,4-2-23-16,0 3-25 0,0-3-26 0,1 0-35 0,-2 0-40 15,2-3-51-15,4 1-53 0,-5-1-62 0,0 0-66 0,0 0-14 16,5-2-1-16,-5-1 16 0,1 1 20 0,4-6 30 0,-6 3 34 0</inkml:trace>
  <inkml:trace contextRef="#ctx0" brushRef="#br0" timeOffset="17016.52">12710 2514 168 0,'0'-3'179'0,"-6"1"12"0,6 2 11 16,0-3 15-16,-4 3 12 0,-1-3-29 0,5 1-41 0,0 2-26 16,-5-3-20-16,5 3 1 0,-5-3 9 0,5 3-1 0,-5 0 0 0,5-3-5 15,-5 3-4-15,5 0-6 0,-5-3-7 0,5 3-3 0,0 0-1 16,-4 0-9-16,4 0-11 0,-5 0-10 0,5 3-9 0,-6-3-8 16,6 3-6-16,-4 0-5 0,4 0-1 0,-5-1-6 0,0 4-7 0,5-1-1 15,-5 0-1-15,0 1-1 0,0 2-3 0,0 0 0 0,5 0-2 0,-4-2-4 16,-1 2-3-16,0 1-2 0,-5-2-2 0,5 5-1 15,0-3 0-15,1-2-2 0,-7 1-1 0,7 4 0 0,-6-4-1 0,0 0 0 16,5 0 0-16,-4 3-1 0,-1-3-3 0,0 0-5 0,5 0-7 0,-4-1-7 16,-1 1-11-16,5 0-13 0,-5-3-13 0,5 1-21 15,-5 0-21-15,5-1-27 0,1 1-29 0,-2-1-32 0,2 0-32 0,-1-2-55 16,0 2-60-16,0-2-8 0,5 0 6 0,-5 0 19 0,1 0 22 16,4-3 29-16,-6 2 29 0</inkml:trace>
  <inkml:trace contextRef="#ctx0" brushRef="#br0" timeOffset="18244.72">14517 2286 0 0,'-10'-3'186'0,"5"-2"66"0,-4 0 15 0,3-1 14 16,-3 0 14-16,3 0 18 0,2-2 18 0,-6 0-46 0,5-1-68 0,0 1-40 16,1 0-28-16,4 0-9 0,-6-3-4 0,6 3-5 15,0 0-3-15,0-3-12 0,0 2-13 0,0-2-12 0,6 3-10 0,-6-1-12 16,4 1-9-16,1 3-12 0,0-3-11 0,0 2-9 0,0 1-11 0,5-1-6 15,-5 1-4-15,5 2-1 0,-6 1-3 0,6 2 1 0,-5 0-1 16,4 2 1-16,-3 1 3 0,3 2 0 0,-4 4 0 0,0 2 0 16,0 2 2-16,0 1 1 0,-5 5-1 0,5 1 2 0,-5 2-1 0,-5 2-1 15,0 1-4-15,0 3 1 0,0-1-1 0,-5 3-2 0,0-3-1 16,1 4 0-16,-1-4-1 0,-5 3 0 0,0-2 0 0,1 0-3 16,0-1-3-16,-1 0-2 0,0-2-7 0,-4-3-1 0,4 3-5 0,0-3-2 15,-4 0-5-15,4-3-1 0,1 0-3 0,-1-2 2 0,-4-3 3 0,4-1 3 16,0-2 4-16,0-3 3 0,5 0 3 0,-4-5 2 15,4 3 4-15,-5-6 3 0,5 0 1 0,1 0-1 0,-1-3 1 0,0-3-3 16,1 1 1-16,-1-3-1 0,5 0-1 0,0-1 0 0,0-4 0 0,0 2 1 16,5-3 1-16,0-2 2 0,0-1 0 0,0 1 2 0,0-1 0 15,0-2 0-15,5 2 0 0,-5-1 0 0,5-2 0 0,0 0 0 16,0 4 0-16,0-3-1 0,0 6 0 0,4-4 0 0,-4 6 1 0,0-3 0 16,5 5-2-16,-1 1 1 0,-3 0 1 0,3 6 0 0,1-4 0 15,0 6 0-15,-5 0 2 0,4 0 2 0,1 3 3 0,0 2 3 16,0 1 5-16,0 2 4 0,-6 0 2 0,7 1 1 0,-2 2 1 0,1 3 0 15,-5-3 0-15,5 2 0 0,-6 1-2 0,6-1-4 0,-5 4-3 16,0-4-3-16,5 2-3 0,-6 1-2 0,6-2-2 0,-5 0-9 16,0-4-7-16,5 4-12 0,-6-3-14 0,7 0-16 0,-7 0-17 15,1-2-24-15,5-1-24 0,-5 0-31 0,5-2-31 0,0-1-38 16,-1-2-40-16,1 0-54 0,-1-3-56 0,2 0-4 0,-1-3 11 0,-1 0 21 16,6-2 27-16,-5-1 28 0,-1 0 34 0</inkml:trace>
  <inkml:trace contextRef="#ctx0" brushRef="#br0" timeOffset="19840.07">14971 2572 0 0,'0'0'49'0,"0"-3"234"0,0 0 19 0,-5 0 15 15,5-3 15-15,-4 1 16 0,-2 0 15 0,6-1-16 0,-5-2-22 0,1 3-73 16,-2-4-90-16,2 4-26 0,-1-3-6 0,0 0-6 0,0 2-5 15,0-2-5-15,1 2-3 0,-2-2-6 0,-3 2-6 0,4 0-8 16,-5 1-6-16,5 2-9 0,-4 1-8 0,3-1-11 0,-3 3-11 16,-1 0-10-16,5 3-12 0,-5-1-7 0,1 4-8 0,-1-1-4 0,5 7-3 0,-5-1-3 15,1 0-2-15,3 3 0 16,2-1-1-16,-7 4 0 0,7-1 0 0,4 1 1 0,-5 2 0 0,5-3-2 0,0 4-2 0,0-1-3 16,5-3 1-16,-5 3-4 0,4 1-5 0,2-1-3 0,3-2-2 15,-3-1-5-15,3 0-5 0,1-2-1 0,-1 0-2 0,6 0-2 16,-5-3-1-16,5-3 2 0,0 0 3 0,-1 0 1 0,1-2-1 0,0-3 2 15,4-1 3-15,-4-2 2 0,0 0 6 0,4-2 0 0,-4-4 4 0,4 0 1 16,-4-2 3-16,4 1 3 0,-4-5 4 0,0 1 2 0,-1-3 1 16,6-2 2-16,-6 2 1 0,1-5 2 0,-6 3 2 0,6-6-1 15,0-1 0-15,0 1 0 0,-5-2 2 0,4-1-1 0,-4 0 0 0,4-3-1 16,-3-1-1-16,-2-1-2 0,1-1-1 0,5 1-1 0,-6-3 0 16,-4 1 0-16,5 1-3 0,0-2 2 0,-6 3 1 0,1 2 1 15,1 0 1-15,-2 1 3 0,-4 3 2 0,5 1 3 0,-5 4 3 0,-5 0 7 16,5 2 6-16,-4 4 5 0,-2-1 7 15,1 3 9-15,1 3 7 0,-1 2 2 0,0 0-2 0,-5 1 0 0,5 5-3 0,0-3-5 16,-5 3-6-16,6 0-7 0,-1 3-8 0,-5-1-8 0,5 4-9 0,-5 3-2 16,1-1-3-16,3 3 0 0,-3 3-1 0,-1 2 1 15,5 1 2-15,-5 1 0 0,6 5 3 0,-6-1-1 0,5 3 0 0,0 2 2 16,0-2 3-16,0 3-2 0,1 2-2 0,-1 0 1 0,5 1 2 0,0-4-1 16,-6 5 0-16,6-2 0 0,6-2 1 0,-6 2-2 0,0-2-2 15,5 2-1-15,-5-5-1 0,4 3-2 0,1-4-3 0,0 0-1 16,0 2-3-16,5-4-1 0,-5-3-5 0,-1 0-4 0,6 0-5 0,-5-5-2 15,0 0-4-15,0-3-3 0,0 0-2 0,-1-3-3 0,2-3-1 0,-2 1-3 16,1-1 2-16,1-2 2 0,-2 0 4 0,-4-3 4 16,5 0 3-16,-5-3 4 0,5 0 5 0,-5 1 2 0,5-7 3 0,0 4 3 15,-5-6 3-15,4 0 1 0,2-1 2 0,-2-1-2 0,1-1 0 0,0-2-2 16,0-1 0-16,5 1 0 0,-5-3-2 0,-1 0-4 0,1 2-2 0,5-3-3 16,-5 2-1-16,0 1-1 0,5 1 1 0,-5-2-1 15,0 5 0-15,-1 2 0 0,1 0 3 0,0 3-1 0,-5 3 0 0,5-1 0 16,0 3 1-16,-5 1-4 0,5 2-2 0,-5 0-1 0,5 0 1 15,-5 2-1-15,4 1 2 0,-4 0 1 0,0 2 4 0,6 3 4 16,-6 0 2-16,0 1 3 0,0 2 2 0,0 3 3 0,0-3 1 0,0 2 1 16,4 2 0-16,-4 1-1 0,0-3 3 0,0 1-1 0,0-1-2 15,0 2 0-15,5-2 2 0,-5 2-3 0,5-5-3 0,-5 1-2 16,5 0-4-16,0-3-4 0,-5 0-4 0,4 0-4 0,2-2-4 0,-1 0-4 16,-1 0-6-16,2-4 0 0,-2 0-2 0,6 2 1 15,-5-4 0-15,0 0 2 0,-1-4-3 0,2 2-1 0,-2-3 1 0,1-1 1 16,0 0 1-16,0 1-1 0,0-3-3 0,-1-3-1 0,2 2-2 0,-1 1 0 15,-1-2-1-15,2-4 1 0,-6 3-1 0,4-3 0 16,1 0-1-16,-5 0 2 0,5 0 2 0,0 1 3 0,-5 0 4 0,5-2 4 16,-5 2 4-16,4 2 8 0,-4-1 7 0,0 5 12 0,0-2 11 0,0 3 10 15,0 1 8-15,0 2 6 0,0 1 8 0,0-1 2 0,0 3 1 16,0 0-1-16,0 0-3 0,0 0-6 0,0 3-4 0,-4-1-4 16,4 1-3-16,0 5-1 0,0-2 0 0,0 2 1 0,0 0 2 0,0 4 1 15,0-1 1-15,0 2-2 0,0-1-1 0,0 1-4 0,4 0-3 0,-4 1-4 16,0 0-4-16,6 0-2 0,-2 0 0 0,1 0-2 0,0-1-1 15,-5-2-1-15,10 0-2 0,-5 0 0 0,0 0 2 16,-1 0 0-16,7-2 0 0,-7-1-3 0,6-3-1 0,0 4-2 16,-5-4-1-16,4-2-1 0,1-1-2 0,-5 1 0 0,5-3-2 0,-1 0-1 0,-3 0-2 15,3-3-1-15,1 1 0 0,0-1-3 0,0 1-3 16,0-7-2-16,-1 3-2 0,1 0-1 0,-1-1 1 0,1-5-2 0,0 4-1 16,0-3-4-16,0 0 1 0,-5 0 0 0,-1-2-2 0,2 2 2 15,3-3 2-15,-4 0 0 0,-5 0-1 0,5-2 1 0,0 2 2 0,-5 1-1 16,5-1 1-16,-5 0 2 0,0 1 4 0,0-2 2 0,0 5 1 15,0-2 3-15,0 4 6 0,-5 0 8 0,0 0 8 0,5 2 10 16,-5 4 10-16,0-1 4 0,5 0 4 0,-5 0 0 0,1 3 3 0,-2 0-1 16,2 3-1-16,-1 0-6 0,5 2-7 0,-5 1-6 0,-5 2-6 0,5 0 0 15,5 3 0-15,-5 0-1 0,0 2 1 0,1 0-2 0,4 0 1 16,-6 4-1-16,6-4-1 0,0 3 0 0,0-2-1 0,0 3-3 16,6-3-3-16,-6 2-2 0,4 1-3 0,1-4-7 0,0 1-7 0,0-1-2 15,0 1-4-15,0 0-4 0,5-3-4 0,0-2-1 16,-1 1 0-16,-4-2-1 0,10-2-1 0,-6 0 0 0,1-1 0 0,5-2-2 0,-6 0-3 15,6-3-4-15,0 0-3 0,-5 0-2 0,5-3-5 0,-6 0 0 16,6 0 2-16,-5-2-2 0,-1-1 0 0,1-2 1 0,0 3 4 16,0-3 5-16,-6-1 7 0,6-2 5 0,-5 3 5 0,5-4 3 15,-5 2 1-15,0-1 6 0,0-3 8 0,-1 1 4 0,-4-1 4 16,5 0-1-16,1 0 2 0,-6-3 3 0,4 4 7 0,-4 2 8 16,0-3 8-16,5 4 6 0,-5-2 6 0,0 4 11 0,-5 0 10 0,5 0 10 15,0 1 8-15,-4 2 4 0,4 2 0 0,0 1 0 0,-6-1-2 0,6 3-6 16,-5 0-6-16,5 0-11 0,0 0-12 0,-4 3-8 0,4-1-7 15,-5 4-7-15,5 0-6 0,-5 3-6 0,5-2-3 0,-5 4-3 16,5 1 1-16,0-2 0 0,-5 4 2 0,5 0-1 0,5-1 1 0,-5 1-3 16,0 0-2-16,0 0-2 0,5 0-1 0,0-4-3 0,-5 4-5 0,5-3-3 15,-1 0-4-15,1-3-7 0,1 4-3 0,-2-4-7 16,1-3-5-16,0 1-3 0,5 0-1 0,-5-1 1 0,4-3 3 0,-4 1 0 16,5-3 2-16,0 0 1 0,-5-3 4 0,5 1 3 0,-1-1 5 0,1-2 0 15,-5-1 1-15,5 0-3 0,-1-2-2 0,-3 0 1 16,3-1 2-16,-4-2 3 0,0 1 1 0,4-2 2 0,-3-1-1 0,-2 0-1 15,1-2-5-15,0 2-2 0,0-2-2 0,0 2-4 0,-1-1-4 0,2 1-2 16,-6-3-1-16,5 4 0 0,-5-1 3 0,4 2 8 16,-4-1 10-16,0 4 12 0,6 3 12 0,-6-1 12 0,0 3 11 0,0 0 5 15,0 3 1-15,0 0 4 0,0 0 6 0,-6 0 4 0,6 3 6 0,0 0-2 16,-4 6-1-16,4-4-1 0,0 3-1 0,0 1 2 16,-5 2 1-16,5-1-3 0,0 2-8 0,-6 1-6 0,6-2-7 0,0 3-6 15,0-1-4-15,0 2-6 0,0-4-4 0,6 2-4 0,-6-1-5 16,0-2-2-16,5 1-2 0,-5 0-5 0,4-3-6 0,2 0-9 15,-6 0-9-15,4 1-13 0,1-3-14 0,0-1-9 0,0-3-12 0,-5 2-12 16,5-2-11-16,0-2-11 0,0 0-12 0,-1-2-17 0,1-2-21 0,5 2-20 16,-10-3-18-16,10-1-42 0,-10-3-48 0,5 1-8 15,-1 0 2-15,2-3 12 0,-1 3 15 0,-5-3 24 0,4-2 31 0</inkml:trace>
  <inkml:trace contextRef="#ctx0" brushRef="#br0" timeOffset="20180.5">15899 2359 0 0,'5'-5'19'0,"0"2"144"0,-1-2 7 0,7-3 8 15,-11 2 6-15,4-2 9 0,1 0 11 0,0 0-34 0,0 0-47 16,-5-1-15-16,5 1-6 0,-5 0 1 0,5 0 5 0,-5-1 2 16,0 1 1-16,0 0-2 0,-5 2-5 0,5-2-4 0,-5 2-5 0,5 4-5 15,-5-4-6-15,0 6-6 0,5-2-8 0,-5-1-7 0,5 3-6 0,0 0-10 16,-4 0-8-16,4 3-7 0,0-1-8 0,0 1-8 0,-5 2-6 16,10 1-5-16,-5 2-2 0,0 1-2 0,0-1-2 0,4 3 0 15,1-2-1-15,0 1-3 0,0 1-4 0,5 0-11 0,-1 0-12 0,1 0-17 16,0 0-18-16,0-3-31 0,0 3-33 0,5-3-48 0,-6 1-50 15,6-4-46-15,-1 1-47 0,1-4-3 0,0 1 8 0,0-3 16 16,-6 0 18-16,6-3 31 0,-5 1 77 0</inkml:trace>
  <inkml:trace contextRef="#ctx0" brushRef="#br0" timeOffset="20368.43">16217 2091 137 0,'0'2'302'0,"-5"4"9"0,5-3 4 0,0-3 3 16,0 0 0-16,0 2 4 0,5 1 7 0,-5 0-92 0,4 0-120 0,2 2-52 16,3 0-35-16,-4 1-10 0,5 2-3 0,0-2-7 0,-1 2-9 0,1 0-23 15,-1 1-27-15,-3-1-35 0,3 0-40 0,1 3-69 0,-5-2-81 0,0-1-31 16,0 2-20-16,0-2 0 0,-5 1 7 0,0-1 17 0,0 0 22 16,-5-2 33-16,0 0 242 0</inkml:trace>
  <inkml:trace contextRef="#ctx0" brushRef="#br0" timeOffset="20576.52">15576 2275 24 0,'-14'6'335'0,"4"-4"29"16,-4-2 8-16,3 0 3 0,2 0 2 0,-1 0-2 0,5-2 0 0,1-1-77 15,-2 3-98-15,6 0-108 0,0-3-109 0,6 3-60 0,-2-2-42 0,6 2-44 16,-5 0-43-16,4 0-64 0,2 0-73 0,-1 0-13 0,4 0 6 0,-4 0 15 16,4-4 19-16,-4 4 29 0,5-2 33 0</inkml:trace>
  <inkml:trace contextRef="#ctx0" brushRef="#br0" timeOffset="24012.2">1255 6858 0 0,'-5'0'47'0,"5"0"70"0,-5 0 2 0,0 0-2 16,5 0-2-16,-4 0-16 0,4 0-23 0,-6 0-13 0,2 0-11 0,4-3-7 15,-5 3-7-15,0 0-2 0,5 0 2 0,-5-3-2 0,5 3-2 0,0-2-4 16,-5 2-2-16,5-3-5 0,-4 3-5 0,4-3-2 0,0 0-3 16,-6 0-2-16,6 1-1 0,0-1 1 0,-5 0 3 0,5 0-1 0,0 1-3 15,0-1-2-15,-4 0-1 0,4 1 0 0,0-1 0 0,0 1 1 16,0-1 1-16,0 0 0 0,0 0-2 0,0 0 3 0,0 3 1 0,0-3 2 16,0 3 2-16,0 0 3 0,0 0 4 0,0-2 4 0,0 2 0 0,0 0 5 15,0 0 7-15,0 0 7 0,0 0 7 0,0 0 6 0,0 0 7 0,0 0 0 16,0 0 3-16,0 0 1 0,-6-3 3 0,6 3-2 0,0 0-2 15,0 0-3-15,0 0 1 0,0 0-6 0,0 0-5 0,0 0-2 16,0 0 2-16,-4 0 1 0,4 0-1 0,0 3 0 0,-5-3-3 0,5 0-4 16,0 0-5-16,0 0 1 0,-5 2 2 0,5-2-2 0,0 0-4 0,0 0-4 15,-5 0-2-15,5 0 1 0,0 0 1 0,0 3 1 0,-5-3 1 0,5 0 0 16,0 0-1-16,0 0 0 0,0 0 2 0,0 0-1 0,0 3-2 16,0-3-1-16,0 0-1 0,0 0-4 0,0 0-2 0,0 0-3 0,0 0-2 15,0 0 1-15,0 0 1 0,5 3 2 0,-5-3 2 0,5 0 0 16,-5 0 1-16,5 3 0 0,0 0 3 0,-1-3 0 0,2 2 0 0,-2-2-1 15,1 3-2-15,5-3-1 0,-5 0 3 0,5 2-2 0,-1-2-2 0,1 0 0 16,0 0 1-16,0 0 1 0,0 0 0 0,-1 0 0 0,6 0-3 16,-5 0-5-16,5-2-6 0,-6 2-2 0,1 0-1 0,5 0-1 0,-5-3-3 15,4 3-3-15,-4-2-3 0,5 2-7 0,-5-3-9 0,4 0-13 16,-4 3-14-16,0 0-21 0,-1-3-23 0,1 3-33 0,0-3-36 0,-1 3-47 16,2 0-50-16,-7-3-82 0,1 3-91 0,0 0-15 15,-5 0 6-15,0 0 17 0,0 0 23 0,0 3 32 0,-5 0 35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8d33db1eba_4_40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8d33db1eba_4_40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886b2e143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886b2e143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886ef472c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886ef472c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8d33db1eba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8d33db1eba_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8f92b61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8f92b61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886b2e143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886b2e143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8e868880a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8e868880a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8d33db1eba_4_48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8d33db1eba_4_48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886b2e143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886b2e143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88c4fbb0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88c4fbb0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8f92b61d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8f92b61d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8e868880a2_0_9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8e868880a2_0_9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89575995fa_0_2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89575995fa_0_2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450950" y="-1555050"/>
            <a:ext cx="3110100" cy="31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9525" y="966300"/>
            <a:ext cx="4197000" cy="23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2297" y="3477900"/>
            <a:ext cx="29742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169225" y="4698850"/>
            <a:ext cx="299100" cy="29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34525" y="4908250"/>
            <a:ext cx="1633800" cy="1633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/>
          <p:nvPr/>
        </p:nvSpPr>
        <p:spPr>
          <a:xfrm flipH="1">
            <a:off x="6971895" y="-2167063"/>
            <a:ext cx="4340400" cy="43404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"/>
          <p:cNvSpPr/>
          <p:nvPr/>
        </p:nvSpPr>
        <p:spPr>
          <a:xfrm rot="10800000">
            <a:off x="8411141" y="4412542"/>
            <a:ext cx="1461900" cy="14619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"/>
          <p:cNvSpPr/>
          <p:nvPr/>
        </p:nvSpPr>
        <p:spPr>
          <a:xfrm flipH="1">
            <a:off x="7488641" y="4995642"/>
            <a:ext cx="770100" cy="77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"/>
          <p:cNvSpPr/>
          <p:nvPr/>
        </p:nvSpPr>
        <p:spPr>
          <a:xfrm flipH="1">
            <a:off x="7169599" y="4806800"/>
            <a:ext cx="252600" cy="252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"/>
          <p:cNvSpPr/>
          <p:nvPr/>
        </p:nvSpPr>
        <p:spPr>
          <a:xfrm flipH="1">
            <a:off x="5362124" y="222350"/>
            <a:ext cx="252600" cy="252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 flipH="1">
            <a:off x="5678578" y="-778458"/>
            <a:ext cx="1000800" cy="1000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5"/>
          <p:cNvGrpSpPr/>
          <p:nvPr/>
        </p:nvGrpSpPr>
        <p:grpSpPr>
          <a:xfrm>
            <a:off x="1424321" y="880752"/>
            <a:ext cx="6275995" cy="3381997"/>
            <a:chOff x="1576013" y="1057275"/>
            <a:chExt cx="5991975" cy="3228945"/>
          </a:xfrm>
        </p:grpSpPr>
        <p:sp>
          <p:nvSpPr>
            <p:cNvPr id="216" name="Google Shape;216;p15"/>
            <p:cNvSpPr/>
            <p:nvPr/>
          </p:nvSpPr>
          <p:spPr>
            <a:xfrm flipH="1">
              <a:off x="4505538" y="1057275"/>
              <a:ext cx="3062449" cy="3228945"/>
            </a:xfrm>
            <a:custGeom>
              <a:avLst/>
              <a:gdLst/>
              <a:ahLst/>
              <a:cxnLst/>
              <a:rect l="l" t="t" r="r" b="b"/>
              <a:pathLst>
                <a:path w="108252" h="122984" extrusionOk="0">
                  <a:moveTo>
                    <a:pt x="1" y="0"/>
                  </a:moveTo>
                  <a:lnTo>
                    <a:pt x="1" y="122984"/>
                  </a:lnTo>
                  <a:lnTo>
                    <a:pt x="108252" y="122984"/>
                  </a:lnTo>
                  <a:lnTo>
                    <a:pt x="108252" y="4342"/>
                  </a:lnTo>
                  <a:cubicBezTo>
                    <a:pt x="107324" y="2858"/>
                    <a:pt x="106767" y="1262"/>
                    <a:pt x="105617" y="0"/>
                  </a:cubicBezTo>
                  <a:lnTo>
                    <a:pt x="102871" y="0"/>
                  </a:lnTo>
                  <a:cubicBezTo>
                    <a:pt x="102388" y="1707"/>
                    <a:pt x="101757" y="3377"/>
                    <a:pt x="102240" y="4899"/>
                  </a:cubicBezTo>
                  <a:cubicBezTo>
                    <a:pt x="103056" y="5307"/>
                    <a:pt x="103650" y="6123"/>
                    <a:pt x="103650" y="7088"/>
                  </a:cubicBezTo>
                  <a:cubicBezTo>
                    <a:pt x="103650" y="8424"/>
                    <a:pt x="102574" y="9500"/>
                    <a:pt x="101238" y="9500"/>
                  </a:cubicBezTo>
                  <a:cubicBezTo>
                    <a:pt x="99902" y="9500"/>
                    <a:pt x="98826" y="8424"/>
                    <a:pt x="98826" y="7088"/>
                  </a:cubicBezTo>
                  <a:cubicBezTo>
                    <a:pt x="98826" y="6569"/>
                    <a:pt x="99011" y="6049"/>
                    <a:pt x="99308" y="5678"/>
                  </a:cubicBezTo>
                  <a:lnTo>
                    <a:pt x="99308" y="0"/>
                  </a:lnTo>
                  <a:lnTo>
                    <a:pt x="94409" y="0"/>
                  </a:lnTo>
                  <a:cubicBezTo>
                    <a:pt x="94372" y="1707"/>
                    <a:pt x="94335" y="3414"/>
                    <a:pt x="94781" y="5121"/>
                  </a:cubicBezTo>
                  <a:cubicBezTo>
                    <a:pt x="95411" y="5567"/>
                    <a:pt x="95783" y="6272"/>
                    <a:pt x="95783" y="7088"/>
                  </a:cubicBezTo>
                  <a:cubicBezTo>
                    <a:pt x="95783" y="8424"/>
                    <a:pt x="94706" y="9500"/>
                    <a:pt x="93370" y="9500"/>
                  </a:cubicBezTo>
                  <a:cubicBezTo>
                    <a:pt x="92034" y="9500"/>
                    <a:pt x="90958" y="8424"/>
                    <a:pt x="90958" y="7088"/>
                  </a:cubicBezTo>
                  <a:cubicBezTo>
                    <a:pt x="90958" y="6198"/>
                    <a:pt x="91478" y="5418"/>
                    <a:pt x="92183" y="5010"/>
                  </a:cubicBezTo>
                  <a:cubicBezTo>
                    <a:pt x="92368" y="3340"/>
                    <a:pt x="92591" y="1633"/>
                    <a:pt x="92443" y="0"/>
                  </a:cubicBezTo>
                  <a:lnTo>
                    <a:pt x="86802" y="0"/>
                  </a:lnTo>
                  <a:cubicBezTo>
                    <a:pt x="86913" y="1930"/>
                    <a:pt x="87247" y="4045"/>
                    <a:pt x="87618" y="5901"/>
                  </a:cubicBezTo>
                  <a:cubicBezTo>
                    <a:pt x="87804" y="6235"/>
                    <a:pt x="87952" y="6643"/>
                    <a:pt x="87952" y="7088"/>
                  </a:cubicBezTo>
                  <a:cubicBezTo>
                    <a:pt x="87952" y="8424"/>
                    <a:pt x="86876" y="9500"/>
                    <a:pt x="85540" y="9500"/>
                  </a:cubicBezTo>
                  <a:cubicBezTo>
                    <a:pt x="84204" y="9500"/>
                    <a:pt x="83128" y="8424"/>
                    <a:pt x="83128" y="7088"/>
                  </a:cubicBezTo>
                  <a:cubicBezTo>
                    <a:pt x="83128" y="6235"/>
                    <a:pt x="83573" y="5455"/>
                    <a:pt x="84278" y="5047"/>
                  </a:cubicBezTo>
                  <a:cubicBezTo>
                    <a:pt x="84464" y="3340"/>
                    <a:pt x="85095" y="1744"/>
                    <a:pt x="84761" y="0"/>
                  </a:cubicBezTo>
                  <a:lnTo>
                    <a:pt x="78600" y="0"/>
                  </a:lnTo>
                  <a:cubicBezTo>
                    <a:pt x="78786" y="1856"/>
                    <a:pt x="79083" y="3711"/>
                    <a:pt x="79565" y="5604"/>
                  </a:cubicBezTo>
                  <a:cubicBezTo>
                    <a:pt x="79899" y="6012"/>
                    <a:pt x="80085" y="6532"/>
                    <a:pt x="80085" y="7088"/>
                  </a:cubicBezTo>
                  <a:cubicBezTo>
                    <a:pt x="80085" y="8424"/>
                    <a:pt x="79009" y="9500"/>
                    <a:pt x="77673" y="9500"/>
                  </a:cubicBezTo>
                  <a:cubicBezTo>
                    <a:pt x="76337" y="9500"/>
                    <a:pt x="75260" y="8424"/>
                    <a:pt x="75260" y="7088"/>
                  </a:cubicBezTo>
                  <a:cubicBezTo>
                    <a:pt x="75260" y="6346"/>
                    <a:pt x="75632" y="5678"/>
                    <a:pt x="76188" y="5233"/>
                  </a:cubicBezTo>
                  <a:cubicBezTo>
                    <a:pt x="76300" y="3451"/>
                    <a:pt x="76559" y="1744"/>
                    <a:pt x="76337" y="0"/>
                  </a:cubicBezTo>
                  <a:lnTo>
                    <a:pt x="72180" y="0"/>
                  </a:lnTo>
                  <a:cubicBezTo>
                    <a:pt x="71995" y="1744"/>
                    <a:pt x="71401" y="3451"/>
                    <a:pt x="71253" y="5158"/>
                  </a:cubicBezTo>
                  <a:cubicBezTo>
                    <a:pt x="71846" y="5604"/>
                    <a:pt x="72255" y="6309"/>
                    <a:pt x="72255" y="7088"/>
                  </a:cubicBezTo>
                  <a:cubicBezTo>
                    <a:pt x="72255" y="8424"/>
                    <a:pt x="71178" y="9500"/>
                    <a:pt x="69842" y="9500"/>
                  </a:cubicBezTo>
                  <a:cubicBezTo>
                    <a:pt x="68506" y="9500"/>
                    <a:pt x="67430" y="8424"/>
                    <a:pt x="67430" y="7088"/>
                  </a:cubicBezTo>
                  <a:cubicBezTo>
                    <a:pt x="67430" y="6160"/>
                    <a:pt x="67950" y="5381"/>
                    <a:pt x="68692" y="4973"/>
                  </a:cubicBezTo>
                  <a:cubicBezTo>
                    <a:pt x="69026" y="3303"/>
                    <a:pt x="69397" y="1670"/>
                    <a:pt x="69620" y="0"/>
                  </a:cubicBezTo>
                  <a:lnTo>
                    <a:pt x="62643" y="0"/>
                  </a:lnTo>
                  <a:cubicBezTo>
                    <a:pt x="62569" y="1633"/>
                    <a:pt x="62198" y="3711"/>
                    <a:pt x="62828" y="4824"/>
                  </a:cubicBezTo>
                  <a:cubicBezTo>
                    <a:pt x="63719" y="5196"/>
                    <a:pt x="64387" y="6049"/>
                    <a:pt x="64387" y="7088"/>
                  </a:cubicBezTo>
                  <a:cubicBezTo>
                    <a:pt x="64387" y="8424"/>
                    <a:pt x="63311" y="9500"/>
                    <a:pt x="61975" y="9500"/>
                  </a:cubicBezTo>
                  <a:cubicBezTo>
                    <a:pt x="60639" y="9500"/>
                    <a:pt x="59563" y="8424"/>
                    <a:pt x="59563" y="7088"/>
                  </a:cubicBezTo>
                  <a:cubicBezTo>
                    <a:pt x="59563" y="6494"/>
                    <a:pt x="59785" y="5938"/>
                    <a:pt x="60157" y="5530"/>
                  </a:cubicBezTo>
                  <a:cubicBezTo>
                    <a:pt x="60157" y="3674"/>
                    <a:pt x="60119" y="1856"/>
                    <a:pt x="59971" y="0"/>
                  </a:cubicBezTo>
                  <a:lnTo>
                    <a:pt x="55703" y="0"/>
                  </a:lnTo>
                  <a:cubicBezTo>
                    <a:pt x="55703" y="3266"/>
                    <a:pt x="55963" y="4750"/>
                    <a:pt x="56260" y="5975"/>
                  </a:cubicBezTo>
                  <a:cubicBezTo>
                    <a:pt x="56446" y="6309"/>
                    <a:pt x="56557" y="6680"/>
                    <a:pt x="56557" y="7088"/>
                  </a:cubicBezTo>
                  <a:cubicBezTo>
                    <a:pt x="56557" y="8424"/>
                    <a:pt x="55444" y="9500"/>
                    <a:pt x="54145" y="9500"/>
                  </a:cubicBezTo>
                  <a:cubicBezTo>
                    <a:pt x="52809" y="9500"/>
                    <a:pt x="51695" y="8424"/>
                    <a:pt x="51695" y="7088"/>
                  </a:cubicBezTo>
                  <a:cubicBezTo>
                    <a:pt x="51695" y="6272"/>
                    <a:pt x="52141" y="5530"/>
                    <a:pt x="52772" y="5084"/>
                  </a:cubicBezTo>
                  <a:cubicBezTo>
                    <a:pt x="53180" y="3489"/>
                    <a:pt x="53254" y="1744"/>
                    <a:pt x="53180" y="0"/>
                  </a:cubicBezTo>
                  <a:lnTo>
                    <a:pt x="48467" y="0"/>
                  </a:lnTo>
                  <a:cubicBezTo>
                    <a:pt x="48467" y="2078"/>
                    <a:pt x="48504" y="4936"/>
                    <a:pt x="48504" y="6198"/>
                  </a:cubicBezTo>
                  <a:cubicBezTo>
                    <a:pt x="48615" y="6494"/>
                    <a:pt x="48689" y="6791"/>
                    <a:pt x="48689" y="7088"/>
                  </a:cubicBezTo>
                  <a:cubicBezTo>
                    <a:pt x="48689" y="8424"/>
                    <a:pt x="47613" y="9500"/>
                    <a:pt x="46277" y="9500"/>
                  </a:cubicBezTo>
                  <a:cubicBezTo>
                    <a:pt x="44941" y="9500"/>
                    <a:pt x="43865" y="8424"/>
                    <a:pt x="43865" y="7088"/>
                  </a:cubicBezTo>
                  <a:cubicBezTo>
                    <a:pt x="43865" y="6420"/>
                    <a:pt x="44496" y="5121"/>
                    <a:pt x="45609" y="4824"/>
                  </a:cubicBezTo>
                  <a:cubicBezTo>
                    <a:pt x="46314" y="2412"/>
                    <a:pt x="45869" y="1893"/>
                    <a:pt x="46129" y="0"/>
                  </a:cubicBezTo>
                  <a:lnTo>
                    <a:pt x="42010" y="0"/>
                  </a:lnTo>
                  <a:cubicBezTo>
                    <a:pt x="41527" y="1856"/>
                    <a:pt x="40674" y="3526"/>
                    <a:pt x="40154" y="5418"/>
                  </a:cubicBezTo>
                  <a:cubicBezTo>
                    <a:pt x="40599" y="5864"/>
                    <a:pt x="40859" y="6457"/>
                    <a:pt x="40859" y="7088"/>
                  </a:cubicBezTo>
                  <a:cubicBezTo>
                    <a:pt x="40859" y="8424"/>
                    <a:pt x="39746" y="9500"/>
                    <a:pt x="38410" y="9500"/>
                  </a:cubicBezTo>
                  <a:cubicBezTo>
                    <a:pt x="37074" y="9500"/>
                    <a:pt x="35998" y="8424"/>
                    <a:pt x="35998" y="7088"/>
                  </a:cubicBezTo>
                  <a:cubicBezTo>
                    <a:pt x="35998" y="6012"/>
                    <a:pt x="36740" y="5084"/>
                    <a:pt x="37779" y="4787"/>
                  </a:cubicBezTo>
                  <a:cubicBezTo>
                    <a:pt x="38113" y="3192"/>
                    <a:pt x="38484" y="1596"/>
                    <a:pt x="38707" y="0"/>
                  </a:cubicBezTo>
                  <a:lnTo>
                    <a:pt x="31767" y="0"/>
                  </a:lnTo>
                  <a:cubicBezTo>
                    <a:pt x="32138" y="1893"/>
                    <a:pt x="32250" y="3785"/>
                    <a:pt x="32509" y="5678"/>
                  </a:cubicBezTo>
                  <a:cubicBezTo>
                    <a:pt x="32806" y="6086"/>
                    <a:pt x="32992" y="6569"/>
                    <a:pt x="32992" y="7088"/>
                  </a:cubicBezTo>
                  <a:cubicBezTo>
                    <a:pt x="32992" y="8424"/>
                    <a:pt x="31916" y="9500"/>
                    <a:pt x="30580" y="9500"/>
                  </a:cubicBezTo>
                  <a:cubicBezTo>
                    <a:pt x="29244" y="9500"/>
                    <a:pt x="28167" y="8424"/>
                    <a:pt x="28167" y="7088"/>
                  </a:cubicBezTo>
                  <a:cubicBezTo>
                    <a:pt x="28167" y="6383"/>
                    <a:pt x="28464" y="5789"/>
                    <a:pt x="28947" y="5344"/>
                  </a:cubicBezTo>
                  <a:cubicBezTo>
                    <a:pt x="29244" y="3563"/>
                    <a:pt x="29503" y="1781"/>
                    <a:pt x="29615" y="0"/>
                  </a:cubicBezTo>
                  <a:lnTo>
                    <a:pt x="24271" y="0"/>
                  </a:lnTo>
                  <a:cubicBezTo>
                    <a:pt x="24271" y="1856"/>
                    <a:pt x="24605" y="3674"/>
                    <a:pt x="24531" y="5530"/>
                  </a:cubicBezTo>
                  <a:cubicBezTo>
                    <a:pt x="24902" y="5938"/>
                    <a:pt x="25124" y="6494"/>
                    <a:pt x="25124" y="7088"/>
                  </a:cubicBezTo>
                  <a:cubicBezTo>
                    <a:pt x="25124" y="8424"/>
                    <a:pt x="24048" y="9500"/>
                    <a:pt x="22712" y="9500"/>
                  </a:cubicBezTo>
                  <a:cubicBezTo>
                    <a:pt x="21376" y="9500"/>
                    <a:pt x="20300" y="8424"/>
                    <a:pt x="20300" y="7088"/>
                  </a:cubicBezTo>
                  <a:cubicBezTo>
                    <a:pt x="20300" y="6235"/>
                    <a:pt x="20782" y="5492"/>
                    <a:pt x="21450" y="5047"/>
                  </a:cubicBezTo>
                  <a:cubicBezTo>
                    <a:pt x="21859" y="3451"/>
                    <a:pt x="22230" y="1819"/>
                    <a:pt x="22118" y="0"/>
                  </a:cubicBezTo>
                  <a:lnTo>
                    <a:pt x="16700" y="0"/>
                  </a:lnTo>
                  <a:lnTo>
                    <a:pt x="16700" y="5530"/>
                  </a:lnTo>
                  <a:cubicBezTo>
                    <a:pt x="17071" y="5938"/>
                    <a:pt x="17294" y="6494"/>
                    <a:pt x="17294" y="7088"/>
                  </a:cubicBezTo>
                  <a:cubicBezTo>
                    <a:pt x="17294" y="8424"/>
                    <a:pt x="16218" y="9500"/>
                    <a:pt x="14882" y="9500"/>
                  </a:cubicBezTo>
                  <a:cubicBezTo>
                    <a:pt x="13546" y="9500"/>
                    <a:pt x="12470" y="8424"/>
                    <a:pt x="12470" y="7088"/>
                  </a:cubicBezTo>
                  <a:cubicBezTo>
                    <a:pt x="12470" y="5864"/>
                    <a:pt x="13360" y="4862"/>
                    <a:pt x="14548" y="4713"/>
                  </a:cubicBezTo>
                  <a:cubicBezTo>
                    <a:pt x="14696" y="3117"/>
                    <a:pt x="14733" y="1633"/>
                    <a:pt x="14733" y="0"/>
                  </a:cubicBezTo>
                  <a:lnTo>
                    <a:pt x="9315" y="0"/>
                  </a:lnTo>
                  <a:cubicBezTo>
                    <a:pt x="9315" y="2078"/>
                    <a:pt x="9538" y="4194"/>
                    <a:pt x="9278" y="6235"/>
                  </a:cubicBezTo>
                  <a:cubicBezTo>
                    <a:pt x="9390" y="6494"/>
                    <a:pt x="9427" y="6791"/>
                    <a:pt x="9427" y="7088"/>
                  </a:cubicBezTo>
                  <a:cubicBezTo>
                    <a:pt x="9427" y="8424"/>
                    <a:pt x="8350" y="9500"/>
                    <a:pt x="7014" y="9500"/>
                  </a:cubicBezTo>
                  <a:cubicBezTo>
                    <a:pt x="5678" y="9500"/>
                    <a:pt x="4602" y="8424"/>
                    <a:pt x="4602" y="7088"/>
                  </a:cubicBezTo>
                  <a:cubicBezTo>
                    <a:pt x="4602" y="5938"/>
                    <a:pt x="5456" y="4936"/>
                    <a:pt x="6569" y="4713"/>
                  </a:cubicBezTo>
                  <a:cubicBezTo>
                    <a:pt x="6940" y="3266"/>
                    <a:pt x="7126" y="1633"/>
                    <a:pt x="7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576013" y="1057275"/>
              <a:ext cx="3062449" cy="3228945"/>
            </a:xfrm>
            <a:custGeom>
              <a:avLst/>
              <a:gdLst/>
              <a:ahLst/>
              <a:cxnLst/>
              <a:rect l="l" t="t" r="r" b="b"/>
              <a:pathLst>
                <a:path w="108252" h="122984" extrusionOk="0">
                  <a:moveTo>
                    <a:pt x="1" y="0"/>
                  </a:moveTo>
                  <a:lnTo>
                    <a:pt x="1" y="122984"/>
                  </a:lnTo>
                  <a:lnTo>
                    <a:pt x="108252" y="122984"/>
                  </a:lnTo>
                  <a:lnTo>
                    <a:pt x="108252" y="4342"/>
                  </a:lnTo>
                  <a:cubicBezTo>
                    <a:pt x="107324" y="2858"/>
                    <a:pt x="106767" y="1262"/>
                    <a:pt x="105617" y="0"/>
                  </a:cubicBezTo>
                  <a:lnTo>
                    <a:pt x="102871" y="0"/>
                  </a:lnTo>
                  <a:cubicBezTo>
                    <a:pt x="102388" y="1707"/>
                    <a:pt x="101757" y="3377"/>
                    <a:pt x="102240" y="4899"/>
                  </a:cubicBezTo>
                  <a:cubicBezTo>
                    <a:pt x="103056" y="5307"/>
                    <a:pt x="103650" y="6123"/>
                    <a:pt x="103650" y="7088"/>
                  </a:cubicBezTo>
                  <a:cubicBezTo>
                    <a:pt x="103650" y="8424"/>
                    <a:pt x="102574" y="9500"/>
                    <a:pt x="101238" y="9500"/>
                  </a:cubicBezTo>
                  <a:cubicBezTo>
                    <a:pt x="99902" y="9500"/>
                    <a:pt x="98826" y="8424"/>
                    <a:pt x="98826" y="7088"/>
                  </a:cubicBezTo>
                  <a:cubicBezTo>
                    <a:pt x="98826" y="6569"/>
                    <a:pt x="99011" y="6049"/>
                    <a:pt x="99308" y="5678"/>
                  </a:cubicBezTo>
                  <a:lnTo>
                    <a:pt x="99308" y="0"/>
                  </a:lnTo>
                  <a:lnTo>
                    <a:pt x="94409" y="0"/>
                  </a:lnTo>
                  <a:cubicBezTo>
                    <a:pt x="94372" y="1707"/>
                    <a:pt x="94335" y="3414"/>
                    <a:pt x="94781" y="5121"/>
                  </a:cubicBezTo>
                  <a:cubicBezTo>
                    <a:pt x="95411" y="5567"/>
                    <a:pt x="95783" y="6272"/>
                    <a:pt x="95783" y="7088"/>
                  </a:cubicBezTo>
                  <a:cubicBezTo>
                    <a:pt x="95783" y="8424"/>
                    <a:pt x="94706" y="9500"/>
                    <a:pt x="93370" y="9500"/>
                  </a:cubicBezTo>
                  <a:cubicBezTo>
                    <a:pt x="92034" y="9500"/>
                    <a:pt x="90958" y="8424"/>
                    <a:pt x="90958" y="7088"/>
                  </a:cubicBezTo>
                  <a:cubicBezTo>
                    <a:pt x="90958" y="6198"/>
                    <a:pt x="91478" y="5418"/>
                    <a:pt x="92183" y="5010"/>
                  </a:cubicBezTo>
                  <a:cubicBezTo>
                    <a:pt x="92368" y="3340"/>
                    <a:pt x="92591" y="1633"/>
                    <a:pt x="92443" y="0"/>
                  </a:cubicBezTo>
                  <a:lnTo>
                    <a:pt x="86802" y="0"/>
                  </a:lnTo>
                  <a:cubicBezTo>
                    <a:pt x="86913" y="1930"/>
                    <a:pt x="87247" y="4045"/>
                    <a:pt x="87618" y="5901"/>
                  </a:cubicBezTo>
                  <a:cubicBezTo>
                    <a:pt x="87804" y="6235"/>
                    <a:pt x="87952" y="6643"/>
                    <a:pt x="87952" y="7088"/>
                  </a:cubicBezTo>
                  <a:cubicBezTo>
                    <a:pt x="87952" y="8424"/>
                    <a:pt x="86876" y="9500"/>
                    <a:pt x="85540" y="9500"/>
                  </a:cubicBezTo>
                  <a:cubicBezTo>
                    <a:pt x="84204" y="9500"/>
                    <a:pt x="83128" y="8424"/>
                    <a:pt x="83128" y="7088"/>
                  </a:cubicBezTo>
                  <a:cubicBezTo>
                    <a:pt x="83128" y="6235"/>
                    <a:pt x="83573" y="5455"/>
                    <a:pt x="84278" y="5047"/>
                  </a:cubicBezTo>
                  <a:cubicBezTo>
                    <a:pt x="84464" y="3340"/>
                    <a:pt x="85095" y="1744"/>
                    <a:pt x="84761" y="0"/>
                  </a:cubicBezTo>
                  <a:lnTo>
                    <a:pt x="78600" y="0"/>
                  </a:lnTo>
                  <a:cubicBezTo>
                    <a:pt x="78786" y="1856"/>
                    <a:pt x="79083" y="3711"/>
                    <a:pt x="79565" y="5604"/>
                  </a:cubicBezTo>
                  <a:cubicBezTo>
                    <a:pt x="79899" y="6012"/>
                    <a:pt x="80085" y="6532"/>
                    <a:pt x="80085" y="7088"/>
                  </a:cubicBezTo>
                  <a:cubicBezTo>
                    <a:pt x="80085" y="8424"/>
                    <a:pt x="79009" y="9500"/>
                    <a:pt x="77673" y="9500"/>
                  </a:cubicBezTo>
                  <a:cubicBezTo>
                    <a:pt x="76337" y="9500"/>
                    <a:pt x="75260" y="8424"/>
                    <a:pt x="75260" y="7088"/>
                  </a:cubicBezTo>
                  <a:cubicBezTo>
                    <a:pt x="75260" y="6346"/>
                    <a:pt x="75632" y="5678"/>
                    <a:pt x="76188" y="5233"/>
                  </a:cubicBezTo>
                  <a:cubicBezTo>
                    <a:pt x="76300" y="3451"/>
                    <a:pt x="76559" y="1744"/>
                    <a:pt x="76337" y="0"/>
                  </a:cubicBezTo>
                  <a:lnTo>
                    <a:pt x="72180" y="0"/>
                  </a:lnTo>
                  <a:cubicBezTo>
                    <a:pt x="71995" y="1744"/>
                    <a:pt x="71401" y="3451"/>
                    <a:pt x="71253" y="5158"/>
                  </a:cubicBezTo>
                  <a:cubicBezTo>
                    <a:pt x="71846" y="5604"/>
                    <a:pt x="72255" y="6309"/>
                    <a:pt x="72255" y="7088"/>
                  </a:cubicBezTo>
                  <a:cubicBezTo>
                    <a:pt x="72255" y="8424"/>
                    <a:pt x="71178" y="9500"/>
                    <a:pt x="69842" y="9500"/>
                  </a:cubicBezTo>
                  <a:cubicBezTo>
                    <a:pt x="68506" y="9500"/>
                    <a:pt x="67430" y="8424"/>
                    <a:pt x="67430" y="7088"/>
                  </a:cubicBezTo>
                  <a:cubicBezTo>
                    <a:pt x="67430" y="6160"/>
                    <a:pt x="67950" y="5381"/>
                    <a:pt x="68692" y="4973"/>
                  </a:cubicBezTo>
                  <a:cubicBezTo>
                    <a:pt x="69026" y="3303"/>
                    <a:pt x="69397" y="1670"/>
                    <a:pt x="69620" y="0"/>
                  </a:cubicBezTo>
                  <a:lnTo>
                    <a:pt x="62643" y="0"/>
                  </a:lnTo>
                  <a:cubicBezTo>
                    <a:pt x="62569" y="1633"/>
                    <a:pt x="62198" y="3711"/>
                    <a:pt x="62828" y="4824"/>
                  </a:cubicBezTo>
                  <a:cubicBezTo>
                    <a:pt x="63719" y="5196"/>
                    <a:pt x="64387" y="6049"/>
                    <a:pt x="64387" y="7088"/>
                  </a:cubicBezTo>
                  <a:cubicBezTo>
                    <a:pt x="64387" y="8424"/>
                    <a:pt x="63311" y="9500"/>
                    <a:pt x="61975" y="9500"/>
                  </a:cubicBezTo>
                  <a:cubicBezTo>
                    <a:pt x="60639" y="9500"/>
                    <a:pt x="59563" y="8424"/>
                    <a:pt x="59563" y="7088"/>
                  </a:cubicBezTo>
                  <a:cubicBezTo>
                    <a:pt x="59563" y="6494"/>
                    <a:pt x="59785" y="5938"/>
                    <a:pt x="60157" y="5530"/>
                  </a:cubicBezTo>
                  <a:cubicBezTo>
                    <a:pt x="60157" y="3674"/>
                    <a:pt x="60119" y="1856"/>
                    <a:pt x="59971" y="0"/>
                  </a:cubicBezTo>
                  <a:lnTo>
                    <a:pt x="55703" y="0"/>
                  </a:lnTo>
                  <a:cubicBezTo>
                    <a:pt x="55703" y="3266"/>
                    <a:pt x="55963" y="4750"/>
                    <a:pt x="56260" y="5975"/>
                  </a:cubicBezTo>
                  <a:cubicBezTo>
                    <a:pt x="56446" y="6309"/>
                    <a:pt x="56557" y="6680"/>
                    <a:pt x="56557" y="7088"/>
                  </a:cubicBezTo>
                  <a:cubicBezTo>
                    <a:pt x="56557" y="8424"/>
                    <a:pt x="55444" y="9500"/>
                    <a:pt x="54145" y="9500"/>
                  </a:cubicBezTo>
                  <a:cubicBezTo>
                    <a:pt x="52809" y="9500"/>
                    <a:pt x="51695" y="8424"/>
                    <a:pt x="51695" y="7088"/>
                  </a:cubicBezTo>
                  <a:cubicBezTo>
                    <a:pt x="51695" y="6272"/>
                    <a:pt x="52141" y="5530"/>
                    <a:pt x="52772" y="5084"/>
                  </a:cubicBezTo>
                  <a:cubicBezTo>
                    <a:pt x="53180" y="3489"/>
                    <a:pt x="53254" y="1744"/>
                    <a:pt x="53180" y="0"/>
                  </a:cubicBezTo>
                  <a:lnTo>
                    <a:pt x="48467" y="0"/>
                  </a:lnTo>
                  <a:cubicBezTo>
                    <a:pt x="48467" y="2078"/>
                    <a:pt x="48504" y="4936"/>
                    <a:pt x="48504" y="6198"/>
                  </a:cubicBezTo>
                  <a:cubicBezTo>
                    <a:pt x="48615" y="6494"/>
                    <a:pt x="48689" y="6791"/>
                    <a:pt x="48689" y="7088"/>
                  </a:cubicBezTo>
                  <a:cubicBezTo>
                    <a:pt x="48689" y="8424"/>
                    <a:pt x="47613" y="9500"/>
                    <a:pt x="46277" y="9500"/>
                  </a:cubicBezTo>
                  <a:cubicBezTo>
                    <a:pt x="44941" y="9500"/>
                    <a:pt x="43865" y="8424"/>
                    <a:pt x="43865" y="7088"/>
                  </a:cubicBezTo>
                  <a:cubicBezTo>
                    <a:pt x="43865" y="6420"/>
                    <a:pt x="44496" y="5121"/>
                    <a:pt x="45609" y="4824"/>
                  </a:cubicBezTo>
                  <a:cubicBezTo>
                    <a:pt x="46314" y="2412"/>
                    <a:pt x="45869" y="1893"/>
                    <a:pt x="46129" y="0"/>
                  </a:cubicBezTo>
                  <a:lnTo>
                    <a:pt x="42010" y="0"/>
                  </a:lnTo>
                  <a:cubicBezTo>
                    <a:pt x="41527" y="1856"/>
                    <a:pt x="40674" y="3526"/>
                    <a:pt x="40154" y="5418"/>
                  </a:cubicBezTo>
                  <a:cubicBezTo>
                    <a:pt x="40599" y="5864"/>
                    <a:pt x="40859" y="6457"/>
                    <a:pt x="40859" y="7088"/>
                  </a:cubicBezTo>
                  <a:cubicBezTo>
                    <a:pt x="40859" y="8424"/>
                    <a:pt x="39746" y="9500"/>
                    <a:pt x="38410" y="9500"/>
                  </a:cubicBezTo>
                  <a:cubicBezTo>
                    <a:pt x="37074" y="9500"/>
                    <a:pt x="35998" y="8424"/>
                    <a:pt x="35998" y="7088"/>
                  </a:cubicBezTo>
                  <a:cubicBezTo>
                    <a:pt x="35998" y="6012"/>
                    <a:pt x="36740" y="5084"/>
                    <a:pt x="37779" y="4787"/>
                  </a:cubicBezTo>
                  <a:cubicBezTo>
                    <a:pt x="38113" y="3192"/>
                    <a:pt x="38484" y="1596"/>
                    <a:pt x="38707" y="0"/>
                  </a:cubicBezTo>
                  <a:lnTo>
                    <a:pt x="31767" y="0"/>
                  </a:lnTo>
                  <a:cubicBezTo>
                    <a:pt x="32138" y="1893"/>
                    <a:pt x="32250" y="3785"/>
                    <a:pt x="32509" y="5678"/>
                  </a:cubicBezTo>
                  <a:cubicBezTo>
                    <a:pt x="32806" y="6086"/>
                    <a:pt x="32992" y="6569"/>
                    <a:pt x="32992" y="7088"/>
                  </a:cubicBezTo>
                  <a:cubicBezTo>
                    <a:pt x="32992" y="8424"/>
                    <a:pt x="31916" y="9500"/>
                    <a:pt x="30580" y="9500"/>
                  </a:cubicBezTo>
                  <a:cubicBezTo>
                    <a:pt x="29244" y="9500"/>
                    <a:pt x="28167" y="8424"/>
                    <a:pt x="28167" y="7088"/>
                  </a:cubicBezTo>
                  <a:cubicBezTo>
                    <a:pt x="28167" y="6383"/>
                    <a:pt x="28464" y="5789"/>
                    <a:pt x="28947" y="5344"/>
                  </a:cubicBezTo>
                  <a:cubicBezTo>
                    <a:pt x="29244" y="3563"/>
                    <a:pt x="29503" y="1781"/>
                    <a:pt x="29615" y="0"/>
                  </a:cubicBezTo>
                  <a:lnTo>
                    <a:pt x="24271" y="0"/>
                  </a:lnTo>
                  <a:cubicBezTo>
                    <a:pt x="24271" y="1856"/>
                    <a:pt x="24605" y="3674"/>
                    <a:pt x="24531" y="5530"/>
                  </a:cubicBezTo>
                  <a:cubicBezTo>
                    <a:pt x="24902" y="5938"/>
                    <a:pt x="25124" y="6494"/>
                    <a:pt x="25124" y="7088"/>
                  </a:cubicBezTo>
                  <a:cubicBezTo>
                    <a:pt x="25124" y="8424"/>
                    <a:pt x="24048" y="9500"/>
                    <a:pt x="22712" y="9500"/>
                  </a:cubicBezTo>
                  <a:cubicBezTo>
                    <a:pt x="21376" y="9500"/>
                    <a:pt x="20300" y="8424"/>
                    <a:pt x="20300" y="7088"/>
                  </a:cubicBezTo>
                  <a:cubicBezTo>
                    <a:pt x="20300" y="6235"/>
                    <a:pt x="20782" y="5492"/>
                    <a:pt x="21450" y="5047"/>
                  </a:cubicBezTo>
                  <a:cubicBezTo>
                    <a:pt x="21859" y="3451"/>
                    <a:pt x="22230" y="1819"/>
                    <a:pt x="22118" y="0"/>
                  </a:cubicBezTo>
                  <a:lnTo>
                    <a:pt x="16700" y="0"/>
                  </a:lnTo>
                  <a:lnTo>
                    <a:pt x="16700" y="5530"/>
                  </a:lnTo>
                  <a:cubicBezTo>
                    <a:pt x="17071" y="5938"/>
                    <a:pt x="17294" y="6494"/>
                    <a:pt x="17294" y="7088"/>
                  </a:cubicBezTo>
                  <a:cubicBezTo>
                    <a:pt x="17294" y="8424"/>
                    <a:pt x="16218" y="9500"/>
                    <a:pt x="14882" y="9500"/>
                  </a:cubicBezTo>
                  <a:cubicBezTo>
                    <a:pt x="13546" y="9500"/>
                    <a:pt x="12470" y="8424"/>
                    <a:pt x="12470" y="7088"/>
                  </a:cubicBezTo>
                  <a:cubicBezTo>
                    <a:pt x="12470" y="5864"/>
                    <a:pt x="13360" y="4862"/>
                    <a:pt x="14548" y="4713"/>
                  </a:cubicBezTo>
                  <a:cubicBezTo>
                    <a:pt x="14696" y="3117"/>
                    <a:pt x="14733" y="1633"/>
                    <a:pt x="14733" y="0"/>
                  </a:cubicBezTo>
                  <a:lnTo>
                    <a:pt x="9315" y="0"/>
                  </a:lnTo>
                  <a:cubicBezTo>
                    <a:pt x="9315" y="2078"/>
                    <a:pt x="9538" y="4194"/>
                    <a:pt x="9278" y="6235"/>
                  </a:cubicBezTo>
                  <a:cubicBezTo>
                    <a:pt x="9390" y="6494"/>
                    <a:pt x="9427" y="6791"/>
                    <a:pt x="9427" y="7088"/>
                  </a:cubicBezTo>
                  <a:cubicBezTo>
                    <a:pt x="9427" y="8424"/>
                    <a:pt x="8350" y="9500"/>
                    <a:pt x="7014" y="9500"/>
                  </a:cubicBezTo>
                  <a:cubicBezTo>
                    <a:pt x="5678" y="9500"/>
                    <a:pt x="4602" y="8424"/>
                    <a:pt x="4602" y="7088"/>
                  </a:cubicBezTo>
                  <a:cubicBezTo>
                    <a:pt x="4602" y="5938"/>
                    <a:pt x="5456" y="4936"/>
                    <a:pt x="6569" y="4713"/>
                  </a:cubicBezTo>
                  <a:cubicBezTo>
                    <a:pt x="6940" y="3266"/>
                    <a:pt x="7126" y="1633"/>
                    <a:pt x="7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5"/>
          <p:cNvSpPr/>
          <p:nvPr/>
        </p:nvSpPr>
        <p:spPr>
          <a:xfrm rot="3775644">
            <a:off x="955694" y="3990795"/>
            <a:ext cx="956470" cy="254381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"/>
          <p:cNvSpPr/>
          <p:nvPr/>
        </p:nvSpPr>
        <p:spPr>
          <a:xfrm rot="3775644">
            <a:off x="7222969" y="949070"/>
            <a:ext cx="956470" cy="254381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2623500" y="2289700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1"/>
          </p:nvPr>
        </p:nvSpPr>
        <p:spPr>
          <a:xfrm>
            <a:off x="1916700" y="3252075"/>
            <a:ext cx="53103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23" name="Google Shape;223;p15"/>
          <p:cNvGrpSpPr/>
          <p:nvPr/>
        </p:nvGrpSpPr>
        <p:grpSpPr>
          <a:xfrm>
            <a:off x="5227561" y="3775171"/>
            <a:ext cx="2240993" cy="252589"/>
            <a:chOff x="3137395" y="1326300"/>
            <a:chExt cx="1725566" cy="204575"/>
          </a:xfrm>
        </p:grpSpPr>
        <p:sp>
          <p:nvSpPr>
            <p:cNvPr id="224" name="Google Shape;224;p15"/>
            <p:cNvSpPr/>
            <p:nvPr/>
          </p:nvSpPr>
          <p:spPr>
            <a:xfrm>
              <a:off x="3137395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4677586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4658386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15"/>
          <p:cNvSpPr txBox="1">
            <a:spLocks noGrp="1"/>
          </p:cNvSpPr>
          <p:nvPr>
            <p:ph type="title" idx="2" hasCustomPrompt="1"/>
          </p:nvPr>
        </p:nvSpPr>
        <p:spPr>
          <a:xfrm>
            <a:off x="2623500" y="1533825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6"/>
          <p:cNvGrpSpPr/>
          <p:nvPr/>
        </p:nvGrpSpPr>
        <p:grpSpPr>
          <a:xfrm>
            <a:off x="1445173" y="457472"/>
            <a:ext cx="6253655" cy="4228555"/>
            <a:chOff x="1670611" y="541876"/>
            <a:chExt cx="5802779" cy="3923685"/>
          </a:xfrm>
        </p:grpSpPr>
        <p:sp>
          <p:nvSpPr>
            <p:cNvPr id="230" name="Google Shape;230;p16"/>
            <p:cNvSpPr/>
            <p:nvPr/>
          </p:nvSpPr>
          <p:spPr>
            <a:xfrm rot="5400000">
              <a:off x="2665882" y="-341946"/>
              <a:ext cx="3812236" cy="5802779"/>
            </a:xfrm>
            <a:custGeom>
              <a:avLst/>
              <a:gdLst/>
              <a:ahLst/>
              <a:cxnLst/>
              <a:rect l="l" t="t" r="r" b="b"/>
              <a:pathLst>
                <a:path w="117417" h="140020" extrusionOk="0">
                  <a:moveTo>
                    <a:pt x="7539" y="1"/>
                  </a:moveTo>
                  <a:cubicBezTo>
                    <a:pt x="3386" y="1"/>
                    <a:pt x="0" y="3386"/>
                    <a:pt x="0" y="7540"/>
                  </a:cubicBezTo>
                  <a:lnTo>
                    <a:pt x="0" y="132480"/>
                  </a:lnTo>
                  <a:cubicBezTo>
                    <a:pt x="0" y="136649"/>
                    <a:pt x="3386" y="140019"/>
                    <a:pt x="7539" y="140019"/>
                  </a:cubicBezTo>
                  <a:lnTo>
                    <a:pt x="109877" y="140019"/>
                  </a:lnTo>
                  <a:cubicBezTo>
                    <a:pt x="114031" y="140019"/>
                    <a:pt x="117416" y="136649"/>
                    <a:pt x="117416" y="132480"/>
                  </a:cubicBezTo>
                  <a:lnTo>
                    <a:pt x="117416" y="7540"/>
                  </a:lnTo>
                  <a:cubicBezTo>
                    <a:pt x="117416" y="3386"/>
                    <a:pt x="114031" y="1"/>
                    <a:pt x="109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 rot="5400000">
              <a:off x="4538348" y="1515846"/>
              <a:ext cx="68723" cy="5370632"/>
            </a:xfrm>
            <a:custGeom>
              <a:avLst/>
              <a:gdLst/>
              <a:ahLst/>
              <a:cxnLst/>
              <a:rect l="l" t="t" r="r" b="b"/>
              <a:pathLst>
                <a:path w="2117" h="123890" extrusionOk="0">
                  <a:moveTo>
                    <a:pt x="1" y="0"/>
                  </a:moveTo>
                  <a:lnTo>
                    <a:pt x="1" y="123890"/>
                  </a:lnTo>
                  <a:lnTo>
                    <a:pt x="2117" y="123890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 rot="5400000">
              <a:off x="4541874" y="1656598"/>
              <a:ext cx="68723" cy="5226528"/>
            </a:xfrm>
            <a:custGeom>
              <a:avLst/>
              <a:gdLst/>
              <a:ahLst/>
              <a:cxnLst/>
              <a:rect l="l" t="t" r="r" b="b"/>
              <a:pathLst>
                <a:path w="2117" h="121994" extrusionOk="0">
                  <a:moveTo>
                    <a:pt x="1" y="1"/>
                  </a:moveTo>
                  <a:lnTo>
                    <a:pt x="1" y="121994"/>
                  </a:lnTo>
                  <a:lnTo>
                    <a:pt x="2117" y="121994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 rot="5400000">
              <a:off x="2898685" y="-263093"/>
              <a:ext cx="3369997" cy="5489833"/>
            </a:xfrm>
            <a:custGeom>
              <a:avLst/>
              <a:gdLst/>
              <a:ahLst/>
              <a:cxnLst/>
              <a:rect l="l" t="t" r="r" b="b"/>
              <a:pathLst>
                <a:path w="103796" h="125568" extrusionOk="0">
                  <a:moveTo>
                    <a:pt x="0" y="0"/>
                  </a:moveTo>
                  <a:lnTo>
                    <a:pt x="0" y="125567"/>
                  </a:lnTo>
                  <a:lnTo>
                    <a:pt x="103796" y="125567"/>
                  </a:lnTo>
                  <a:lnTo>
                    <a:pt x="1037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271844" y="3953103"/>
              <a:ext cx="2512393" cy="9226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" name="Google Shape;235;p16"/>
            <p:cNvGrpSpPr/>
            <p:nvPr/>
          </p:nvGrpSpPr>
          <p:grpSpPr>
            <a:xfrm>
              <a:off x="6922969" y="3816998"/>
              <a:ext cx="265682" cy="252589"/>
              <a:chOff x="6014019" y="1205560"/>
              <a:chExt cx="265682" cy="252589"/>
            </a:xfrm>
          </p:grpSpPr>
          <p:sp>
            <p:nvSpPr>
              <p:cNvPr id="236" name="Google Shape;236;p16"/>
              <p:cNvSpPr/>
              <p:nvPr/>
            </p:nvSpPr>
            <p:spPr>
              <a:xfrm>
                <a:off x="6038954" y="1237508"/>
                <a:ext cx="215811" cy="192582"/>
              </a:xfrm>
              <a:custGeom>
                <a:avLst/>
                <a:gdLst/>
                <a:ahLst/>
                <a:cxnLst/>
                <a:rect l="l" t="t" r="r" b="b"/>
                <a:pathLst>
                  <a:path w="6647" h="6239" extrusionOk="0">
                    <a:moveTo>
                      <a:pt x="6160" y="470"/>
                    </a:moveTo>
                    <a:lnTo>
                      <a:pt x="6160" y="1019"/>
                    </a:lnTo>
                    <a:lnTo>
                      <a:pt x="5627" y="1019"/>
                    </a:lnTo>
                    <a:cubicBezTo>
                      <a:pt x="5502" y="1019"/>
                      <a:pt x="5392" y="1129"/>
                      <a:pt x="5392" y="1270"/>
                    </a:cubicBezTo>
                    <a:lnTo>
                      <a:pt x="5392" y="4749"/>
                    </a:lnTo>
                    <a:lnTo>
                      <a:pt x="4373" y="5768"/>
                    </a:lnTo>
                    <a:lnTo>
                      <a:pt x="2273" y="5768"/>
                    </a:lnTo>
                    <a:lnTo>
                      <a:pt x="1254" y="4749"/>
                    </a:lnTo>
                    <a:lnTo>
                      <a:pt x="1254" y="1270"/>
                    </a:lnTo>
                    <a:cubicBezTo>
                      <a:pt x="1254" y="1129"/>
                      <a:pt x="1144" y="1019"/>
                      <a:pt x="1019" y="1019"/>
                    </a:cubicBezTo>
                    <a:lnTo>
                      <a:pt x="486" y="1019"/>
                    </a:lnTo>
                    <a:lnTo>
                      <a:pt x="486" y="470"/>
                    </a:lnTo>
                    <a:lnTo>
                      <a:pt x="2054" y="470"/>
                    </a:lnTo>
                    <a:lnTo>
                      <a:pt x="2054" y="1019"/>
                    </a:lnTo>
                    <a:lnTo>
                      <a:pt x="2038" y="1019"/>
                    </a:lnTo>
                    <a:cubicBezTo>
                      <a:pt x="1912" y="1019"/>
                      <a:pt x="1803" y="1129"/>
                      <a:pt x="1803" y="1270"/>
                    </a:cubicBezTo>
                    <a:lnTo>
                      <a:pt x="1803" y="4859"/>
                    </a:lnTo>
                    <a:cubicBezTo>
                      <a:pt x="1803" y="4985"/>
                      <a:pt x="1912" y="5094"/>
                      <a:pt x="2038" y="5094"/>
                    </a:cubicBezTo>
                    <a:lnTo>
                      <a:pt x="4608" y="5094"/>
                    </a:lnTo>
                    <a:cubicBezTo>
                      <a:pt x="4734" y="5094"/>
                      <a:pt x="4844" y="4985"/>
                      <a:pt x="4844" y="4859"/>
                    </a:cubicBezTo>
                    <a:lnTo>
                      <a:pt x="4844" y="1270"/>
                    </a:lnTo>
                    <a:cubicBezTo>
                      <a:pt x="4844" y="1129"/>
                      <a:pt x="4734" y="1019"/>
                      <a:pt x="4608" y="1019"/>
                    </a:cubicBezTo>
                    <a:lnTo>
                      <a:pt x="4593" y="1019"/>
                    </a:lnTo>
                    <a:lnTo>
                      <a:pt x="4593" y="470"/>
                    </a:lnTo>
                    <a:close/>
                    <a:moveTo>
                      <a:pt x="251" y="0"/>
                    </a:moveTo>
                    <a:cubicBezTo>
                      <a:pt x="110" y="0"/>
                      <a:pt x="0" y="110"/>
                      <a:pt x="0" y="235"/>
                    </a:cubicBezTo>
                    <a:lnTo>
                      <a:pt x="0" y="1270"/>
                    </a:lnTo>
                    <a:cubicBezTo>
                      <a:pt x="0" y="1395"/>
                      <a:pt x="110" y="1505"/>
                      <a:pt x="251" y="1505"/>
                    </a:cubicBezTo>
                    <a:lnTo>
                      <a:pt x="784" y="1505"/>
                    </a:lnTo>
                    <a:lnTo>
                      <a:pt x="784" y="4859"/>
                    </a:lnTo>
                    <a:cubicBezTo>
                      <a:pt x="784" y="4922"/>
                      <a:pt x="800" y="4969"/>
                      <a:pt x="847" y="5016"/>
                    </a:cubicBezTo>
                    <a:lnTo>
                      <a:pt x="2007" y="6176"/>
                    </a:lnTo>
                    <a:cubicBezTo>
                      <a:pt x="2038" y="6223"/>
                      <a:pt x="2101" y="6238"/>
                      <a:pt x="2163" y="6238"/>
                    </a:cubicBezTo>
                    <a:lnTo>
                      <a:pt x="4483" y="6238"/>
                    </a:lnTo>
                    <a:cubicBezTo>
                      <a:pt x="4546" y="6238"/>
                      <a:pt x="4608" y="6223"/>
                      <a:pt x="4640" y="6176"/>
                    </a:cubicBezTo>
                    <a:lnTo>
                      <a:pt x="5800" y="5016"/>
                    </a:lnTo>
                    <a:cubicBezTo>
                      <a:pt x="5847" y="4969"/>
                      <a:pt x="5862" y="4922"/>
                      <a:pt x="5862" y="4859"/>
                    </a:cubicBezTo>
                    <a:lnTo>
                      <a:pt x="5862" y="1505"/>
                    </a:lnTo>
                    <a:lnTo>
                      <a:pt x="6395" y="1505"/>
                    </a:lnTo>
                    <a:cubicBezTo>
                      <a:pt x="6536" y="1505"/>
                      <a:pt x="6646" y="1395"/>
                      <a:pt x="6646" y="1270"/>
                    </a:cubicBezTo>
                    <a:lnTo>
                      <a:pt x="6646" y="235"/>
                    </a:lnTo>
                    <a:cubicBezTo>
                      <a:pt x="6646" y="110"/>
                      <a:pt x="6536" y="0"/>
                      <a:pt x="6395" y="0"/>
                    </a:cubicBezTo>
                    <a:lnTo>
                      <a:pt x="4342" y="0"/>
                    </a:lnTo>
                    <a:cubicBezTo>
                      <a:pt x="4217" y="0"/>
                      <a:pt x="4107" y="110"/>
                      <a:pt x="4107" y="235"/>
                    </a:cubicBezTo>
                    <a:lnTo>
                      <a:pt x="4107" y="1270"/>
                    </a:lnTo>
                    <a:cubicBezTo>
                      <a:pt x="4107" y="1395"/>
                      <a:pt x="4217" y="1505"/>
                      <a:pt x="4342" y="1505"/>
                    </a:cubicBezTo>
                    <a:lnTo>
                      <a:pt x="4358" y="1505"/>
                    </a:lnTo>
                    <a:lnTo>
                      <a:pt x="4358" y="4608"/>
                    </a:lnTo>
                    <a:lnTo>
                      <a:pt x="2273" y="4608"/>
                    </a:lnTo>
                    <a:lnTo>
                      <a:pt x="2273" y="1505"/>
                    </a:lnTo>
                    <a:lnTo>
                      <a:pt x="2304" y="1505"/>
                    </a:lnTo>
                    <a:cubicBezTo>
                      <a:pt x="2430" y="1505"/>
                      <a:pt x="2539" y="1395"/>
                      <a:pt x="2539" y="1270"/>
                    </a:cubicBezTo>
                    <a:lnTo>
                      <a:pt x="2539" y="235"/>
                    </a:lnTo>
                    <a:cubicBezTo>
                      <a:pt x="2539" y="110"/>
                      <a:pt x="2430" y="0"/>
                      <a:pt x="23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6"/>
              <p:cNvSpPr/>
              <p:nvPr/>
            </p:nvSpPr>
            <p:spPr>
              <a:xfrm>
                <a:off x="6014019" y="1205560"/>
                <a:ext cx="265682" cy="252589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8183" extrusionOk="0">
                    <a:moveTo>
                      <a:pt x="7696" y="486"/>
                    </a:moveTo>
                    <a:lnTo>
                      <a:pt x="7696" y="3088"/>
                    </a:lnTo>
                    <a:lnTo>
                      <a:pt x="7430" y="3088"/>
                    </a:lnTo>
                    <a:cubicBezTo>
                      <a:pt x="7289" y="3088"/>
                      <a:pt x="7179" y="3198"/>
                      <a:pt x="7179" y="3324"/>
                    </a:cubicBezTo>
                    <a:lnTo>
                      <a:pt x="7179" y="6302"/>
                    </a:lnTo>
                    <a:lnTo>
                      <a:pt x="5784" y="7697"/>
                    </a:lnTo>
                    <a:lnTo>
                      <a:pt x="2398" y="7697"/>
                    </a:lnTo>
                    <a:lnTo>
                      <a:pt x="1003" y="6302"/>
                    </a:lnTo>
                    <a:lnTo>
                      <a:pt x="1003" y="3324"/>
                    </a:lnTo>
                    <a:cubicBezTo>
                      <a:pt x="1003" y="3198"/>
                      <a:pt x="894" y="3088"/>
                      <a:pt x="753" y="3088"/>
                    </a:cubicBezTo>
                    <a:lnTo>
                      <a:pt x="486" y="3088"/>
                    </a:lnTo>
                    <a:lnTo>
                      <a:pt x="486" y="486"/>
                    </a:lnTo>
                    <a:lnTo>
                      <a:pt x="3856" y="486"/>
                    </a:lnTo>
                    <a:lnTo>
                      <a:pt x="3856" y="4828"/>
                    </a:lnTo>
                    <a:cubicBezTo>
                      <a:pt x="3856" y="4954"/>
                      <a:pt x="3966" y="5063"/>
                      <a:pt x="4091" y="5063"/>
                    </a:cubicBezTo>
                    <a:cubicBezTo>
                      <a:pt x="4217" y="5063"/>
                      <a:pt x="4326" y="4954"/>
                      <a:pt x="4326" y="4828"/>
                    </a:cubicBezTo>
                    <a:lnTo>
                      <a:pt x="4326" y="486"/>
                    </a:lnTo>
                    <a:close/>
                    <a:moveTo>
                      <a:pt x="251" y="1"/>
                    </a:moveTo>
                    <a:cubicBezTo>
                      <a:pt x="110" y="1"/>
                      <a:pt x="0" y="110"/>
                      <a:pt x="0" y="251"/>
                    </a:cubicBezTo>
                    <a:lnTo>
                      <a:pt x="0" y="3324"/>
                    </a:lnTo>
                    <a:cubicBezTo>
                      <a:pt x="0" y="3449"/>
                      <a:pt x="110" y="3559"/>
                      <a:pt x="251" y="3559"/>
                    </a:cubicBezTo>
                    <a:lnTo>
                      <a:pt x="517" y="3559"/>
                    </a:lnTo>
                    <a:lnTo>
                      <a:pt x="517" y="6396"/>
                    </a:lnTo>
                    <a:cubicBezTo>
                      <a:pt x="517" y="6458"/>
                      <a:pt x="549" y="6521"/>
                      <a:pt x="596" y="6568"/>
                    </a:cubicBezTo>
                    <a:lnTo>
                      <a:pt x="2132" y="8104"/>
                    </a:lnTo>
                    <a:cubicBezTo>
                      <a:pt x="2179" y="8151"/>
                      <a:pt x="2226" y="8183"/>
                      <a:pt x="2289" y="8183"/>
                    </a:cubicBezTo>
                    <a:lnTo>
                      <a:pt x="5878" y="8183"/>
                    </a:lnTo>
                    <a:cubicBezTo>
                      <a:pt x="5956" y="8183"/>
                      <a:pt x="6003" y="8151"/>
                      <a:pt x="6050" y="8104"/>
                    </a:cubicBezTo>
                    <a:lnTo>
                      <a:pt x="7587" y="6568"/>
                    </a:lnTo>
                    <a:cubicBezTo>
                      <a:pt x="7634" y="6521"/>
                      <a:pt x="7665" y="6458"/>
                      <a:pt x="7665" y="6396"/>
                    </a:cubicBezTo>
                    <a:lnTo>
                      <a:pt x="7665" y="3559"/>
                    </a:lnTo>
                    <a:lnTo>
                      <a:pt x="7931" y="3559"/>
                    </a:lnTo>
                    <a:cubicBezTo>
                      <a:pt x="8072" y="3559"/>
                      <a:pt x="8182" y="3449"/>
                      <a:pt x="8182" y="3324"/>
                    </a:cubicBezTo>
                    <a:lnTo>
                      <a:pt x="8182" y="251"/>
                    </a:lnTo>
                    <a:cubicBezTo>
                      <a:pt x="8182" y="110"/>
                      <a:pt x="8072" y="1"/>
                      <a:pt x="79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" name="Google Shape;238;p16"/>
            <p:cNvSpPr/>
            <p:nvPr/>
          </p:nvSpPr>
          <p:spPr>
            <a:xfrm rot="5400000">
              <a:off x="6149121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24"/>
                  </a:cubicBezTo>
                  <a:cubicBezTo>
                    <a:pt x="1" y="3903"/>
                    <a:pt x="1129" y="5031"/>
                    <a:pt x="2509" y="5031"/>
                  </a:cubicBezTo>
                  <a:cubicBezTo>
                    <a:pt x="3904" y="5031"/>
                    <a:pt x="5017" y="3903"/>
                    <a:pt x="5017" y="2524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 rot="5400000">
              <a:off x="5608215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 rot="5400000">
              <a:off x="5067292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 rot="5400000">
              <a:off x="4526370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 rot="5400000">
              <a:off x="3985448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 rot="5400000">
              <a:off x="3444542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 rot="5400000">
              <a:off x="2903620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 rot="5400000">
              <a:off x="599061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 rot="5400000">
              <a:off x="5450649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 rot="5400000">
              <a:off x="490926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 rot="5400000">
              <a:off x="4367848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 rot="5400000">
              <a:off x="3826447" y="732733"/>
              <a:ext cx="479935" cy="98220"/>
            </a:xfrm>
            <a:custGeom>
              <a:avLst/>
              <a:gdLst/>
              <a:ahLst/>
              <a:cxnLst/>
              <a:rect l="l" t="t" r="r" b="b"/>
              <a:pathLst>
                <a:path w="14782" h="3182" extrusionOk="0">
                  <a:moveTo>
                    <a:pt x="1599" y="0"/>
                  </a:moveTo>
                  <a:cubicBezTo>
                    <a:pt x="721" y="0"/>
                    <a:pt x="0" y="705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5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 rot="5400000">
              <a:off x="3280448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599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599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 rot="5400000">
              <a:off x="2745822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600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600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 rot="5400000">
              <a:off x="6737181" y="908651"/>
              <a:ext cx="552" cy="833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9"/>
                    <a:pt x="14" y="26"/>
                    <a:pt x="15" y="26"/>
                  </a:cubicBezTo>
                  <a:cubicBezTo>
                    <a:pt x="16" y="26"/>
                    <a:pt x="16" y="22"/>
                    <a:pt x="16" y="16"/>
                  </a:cubicBezTo>
                  <a:cubicBezTo>
                    <a:pt x="16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 rot="5400000">
              <a:off x="2370220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 rot="5400000">
              <a:off x="2212422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600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600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 rot="5400000">
              <a:off x="6682521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24"/>
                  </a:cubicBezTo>
                  <a:cubicBezTo>
                    <a:pt x="1" y="3903"/>
                    <a:pt x="1129" y="5031"/>
                    <a:pt x="2509" y="5031"/>
                  </a:cubicBezTo>
                  <a:cubicBezTo>
                    <a:pt x="3904" y="5031"/>
                    <a:pt x="5017" y="3903"/>
                    <a:pt x="5017" y="2524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 rot="5400000">
              <a:off x="652401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16"/>
          <p:cNvSpPr/>
          <p:nvPr/>
        </p:nvSpPr>
        <p:spPr>
          <a:xfrm>
            <a:off x="4291053" y="1259853"/>
            <a:ext cx="561900" cy="561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16"/>
          <p:cNvGrpSpPr/>
          <p:nvPr/>
        </p:nvGrpSpPr>
        <p:grpSpPr>
          <a:xfrm>
            <a:off x="4458801" y="1442529"/>
            <a:ext cx="226270" cy="185971"/>
            <a:chOff x="4304900" y="1149325"/>
            <a:chExt cx="474063" cy="389550"/>
          </a:xfrm>
        </p:grpSpPr>
        <p:sp>
          <p:nvSpPr>
            <p:cNvPr id="259" name="Google Shape;259;p16"/>
            <p:cNvSpPr/>
            <p:nvPr/>
          </p:nvSpPr>
          <p:spPr>
            <a:xfrm>
              <a:off x="4304900" y="1149325"/>
              <a:ext cx="204575" cy="389550"/>
            </a:xfrm>
            <a:custGeom>
              <a:avLst/>
              <a:gdLst/>
              <a:ahLst/>
              <a:cxnLst/>
              <a:rect l="l" t="t" r="r" b="b"/>
              <a:pathLst>
                <a:path w="8183" h="15582" extrusionOk="0">
                  <a:moveTo>
                    <a:pt x="7069" y="1"/>
                  </a:moveTo>
                  <a:lnTo>
                    <a:pt x="0" y="7274"/>
                  </a:lnTo>
                  <a:lnTo>
                    <a:pt x="0" y="15581"/>
                  </a:lnTo>
                  <a:lnTo>
                    <a:pt x="8182" y="15581"/>
                  </a:lnTo>
                  <a:lnTo>
                    <a:pt x="8182" y="7274"/>
                  </a:lnTo>
                  <a:lnTo>
                    <a:pt x="3558" y="7274"/>
                  </a:lnTo>
                  <a:lnTo>
                    <a:pt x="7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4574388" y="1149325"/>
              <a:ext cx="204575" cy="389550"/>
            </a:xfrm>
            <a:custGeom>
              <a:avLst/>
              <a:gdLst/>
              <a:ahLst/>
              <a:cxnLst/>
              <a:rect l="l" t="t" r="r" b="b"/>
              <a:pathLst>
                <a:path w="8183" h="15582" extrusionOk="0">
                  <a:moveTo>
                    <a:pt x="7069" y="1"/>
                  </a:moveTo>
                  <a:lnTo>
                    <a:pt x="0" y="7274"/>
                  </a:lnTo>
                  <a:lnTo>
                    <a:pt x="0" y="15581"/>
                  </a:lnTo>
                  <a:lnTo>
                    <a:pt x="8182" y="15581"/>
                  </a:lnTo>
                  <a:lnTo>
                    <a:pt x="8182" y="7274"/>
                  </a:lnTo>
                  <a:lnTo>
                    <a:pt x="3558" y="7274"/>
                  </a:lnTo>
                  <a:lnTo>
                    <a:pt x="7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6"/>
          <p:cNvSpPr txBox="1">
            <a:spLocks noGrp="1"/>
          </p:cNvSpPr>
          <p:nvPr>
            <p:ph type="subTitle" idx="1"/>
          </p:nvPr>
        </p:nvSpPr>
        <p:spPr>
          <a:xfrm>
            <a:off x="2126400" y="2107268"/>
            <a:ext cx="48912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62" name="Google Shape;262;p16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16"/>
          <p:cNvGrpSpPr/>
          <p:nvPr/>
        </p:nvGrpSpPr>
        <p:grpSpPr>
          <a:xfrm flipH="1">
            <a:off x="1120213" y="1672048"/>
            <a:ext cx="1068530" cy="2697905"/>
            <a:chOff x="4833295" y="2563993"/>
            <a:chExt cx="823593" cy="2185069"/>
          </a:xfrm>
        </p:grpSpPr>
        <p:sp>
          <p:nvSpPr>
            <p:cNvPr id="264" name="Google Shape;264;p16"/>
            <p:cNvSpPr/>
            <p:nvPr/>
          </p:nvSpPr>
          <p:spPr>
            <a:xfrm>
              <a:off x="4941787" y="2746311"/>
              <a:ext cx="666862" cy="1806254"/>
            </a:xfrm>
            <a:custGeom>
              <a:avLst/>
              <a:gdLst/>
              <a:ahLst/>
              <a:cxnLst/>
              <a:rect l="l" t="t" r="r" b="b"/>
              <a:pathLst>
                <a:path w="32274" h="87417" extrusionOk="0">
                  <a:moveTo>
                    <a:pt x="28637" y="1"/>
                  </a:moveTo>
                  <a:lnTo>
                    <a:pt x="0" y="86209"/>
                  </a:lnTo>
                  <a:lnTo>
                    <a:pt x="3637" y="87416"/>
                  </a:lnTo>
                  <a:lnTo>
                    <a:pt x="32274" y="1208"/>
                  </a:lnTo>
                  <a:lnTo>
                    <a:pt x="28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4833295" y="2710360"/>
              <a:ext cx="700231" cy="1817267"/>
            </a:xfrm>
            <a:custGeom>
              <a:avLst/>
              <a:gdLst/>
              <a:ahLst/>
              <a:cxnLst/>
              <a:rect l="l" t="t" r="r" b="b"/>
              <a:pathLst>
                <a:path w="33889" h="87950" extrusionOk="0">
                  <a:moveTo>
                    <a:pt x="28622" y="1"/>
                  </a:moveTo>
                  <a:lnTo>
                    <a:pt x="0" y="86210"/>
                  </a:lnTo>
                  <a:lnTo>
                    <a:pt x="5251" y="87949"/>
                  </a:lnTo>
                  <a:lnTo>
                    <a:pt x="33888" y="1741"/>
                  </a:lnTo>
                  <a:lnTo>
                    <a:pt x="286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846250" y="4660627"/>
              <a:ext cx="61884" cy="88436"/>
            </a:xfrm>
            <a:custGeom>
              <a:avLst/>
              <a:gdLst/>
              <a:ahLst/>
              <a:cxnLst/>
              <a:rect l="l" t="t" r="r" b="b"/>
              <a:pathLst>
                <a:path w="2995" h="4280" extrusionOk="0">
                  <a:moveTo>
                    <a:pt x="0" y="1"/>
                  </a:moveTo>
                  <a:lnTo>
                    <a:pt x="235" y="4280"/>
                  </a:lnTo>
                  <a:lnTo>
                    <a:pt x="2994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4837179" y="4492876"/>
              <a:ext cx="179764" cy="188504"/>
            </a:xfrm>
            <a:custGeom>
              <a:avLst/>
              <a:gdLst/>
              <a:ahLst/>
              <a:cxnLst/>
              <a:rect l="l" t="t" r="r" b="b"/>
              <a:pathLst>
                <a:path w="8700" h="9123" extrusionOk="0">
                  <a:moveTo>
                    <a:pt x="0" y="0"/>
                  </a:moveTo>
                  <a:lnTo>
                    <a:pt x="439" y="8120"/>
                  </a:lnTo>
                  <a:lnTo>
                    <a:pt x="3433" y="9123"/>
                  </a:lnTo>
                  <a:lnTo>
                    <a:pt x="8700" y="2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5424002" y="2677653"/>
              <a:ext cx="195302" cy="96535"/>
            </a:xfrm>
            <a:custGeom>
              <a:avLst/>
              <a:gdLst/>
              <a:ahLst/>
              <a:cxnLst/>
              <a:rect l="l" t="t" r="r" b="b"/>
              <a:pathLst>
                <a:path w="9452" h="4672" extrusionOk="0">
                  <a:moveTo>
                    <a:pt x="565" y="1"/>
                  </a:moveTo>
                  <a:lnTo>
                    <a:pt x="0" y="1709"/>
                  </a:lnTo>
                  <a:lnTo>
                    <a:pt x="8888" y="4672"/>
                  </a:lnTo>
                  <a:lnTo>
                    <a:pt x="9452" y="2948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5435014" y="2563993"/>
              <a:ext cx="221874" cy="176520"/>
            </a:xfrm>
            <a:custGeom>
              <a:avLst/>
              <a:gdLst/>
              <a:ahLst/>
              <a:cxnLst/>
              <a:rect l="l" t="t" r="r" b="b"/>
              <a:pathLst>
                <a:path w="10738" h="8543" extrusionOk="0">
                  <a:moveTo>
                    <a:pt x="1850" y="0"/>
                  </a:moveTo>
                  <a:lnTo>
                    <a:pt x="0" y="5596"/>
                  </a:lnTo>
                  <a:lnTo>
                    <a:pt x="8888" y="8543"/>
                  </a:lnTo>
                  <a:lnTo>
                    <a:pt x="10737" y="2963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16"/>
          <p:cNvSpPr/>
          <p:nvPr/>
        </p:nvSpPr>
        <p:spPr>
          <a:xfrm>
            <a:off x="7099700" y="4851950"/>
            <a:ext cx="1502700" cy="150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"/>
          <p:cNvSpPr/>
          <p:nvPr/>
        </p:nvSpPr>
        <p:spPr>
          <a:xfrm>
            <a:off x="8467800" y="4851950"/>
            <a:ext cx="226200" cy="226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6"/>
          <p:cNvSpPr/>
          <p:nvPr/>
        </p:nvSpPr>
        <p:spPr>
          <a:xfrm>
            <a:off x="613434" y="285832"/>
            <a:ext cx="382200" cy="3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6"/>
          <p:cNvSpPr/>
          <p:nvPr/>
        </p:nvSpPr>
        <p:spPr>
          <a:xfrm>
            <a:off x="-506925" y="-447200"/>
            <a:ext cx="1036500" cy="1036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3483824" y="3260337"/>
            <a:ext cx="21756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600" b="1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/>
          <p:nvPr/>
        </p:nvSpPr>
        <p:spPr>
          <a:xfrm>
            <a:off x="-418800" y="4601700"/>
            <a:ext cx="1045800" cy="104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 flipH="1">
            <a:off x="5394186" y="405733"/>
            <a:ext cx="3919770" cy="4331729"/>
            <a:chOff x="2318775" y="1052400"/>
            <a:chExt cx="3021250" cy="3508325"/>
          </a:xfrm>
        </p:grpSpPr>
        <p:sp>
          <p:nvSpPr>
            <p:cNvPr id="289" name="Google Shape;289;p19"/>
            <p:cNvSpPr/>
            <p:nvPr/>
          </p:nvSpPr>
          <p:spPr>
            <a:xfrm>
              <a:off x="2404600" y="1060225"/>
              <a:ext cx="2935425" cy="3500500"/>
            </a:xfrm>
            <a:custGeom>
              <a:avLst/>
              <a:gdLst/>
              <a:ahLst/>
              <a:cxnLst/>
              <a:rect l="l" t="t" r="r" b="b"/>
              <a:pathLst>
                <a:path w="117417" h="140020" extrusionOk="0">
                  <a:moveTo>
                    <a:pt x="7539" y="1"/>
                  </a:moveTo>
                  <a:cubicBezTo>
                    <a:pt x="3386" y="1"/>
                    <a:pt x="0" y="3386"/>
                    <a:pt x="0" y="7540"/>
                  </a:cubicBezTo>
                  <a:lnTo>
                    <a:pt x="0" y="132480"/>
                  </a:lnTo>
                  <a:cubicBezTo>
                    <a:pt x="0" y="136649"/>
                    <a:pt x="3386" y="140019"/>
                    <a:pt x="7539" y="140019"/>
                  </a:cubicBezTo>
                  <a:lnTo>
                    <a:pt x="109877" y="140019"/>
                  </a:lnTo>
                  <a:cubicBezTo>
                    <a:pt x="114031" y="140019"/>
                    <a:pt x="117416" y="136649"/>
                    <a:pt x="117416" y="132480"/>
                  </a:cubicBezTo>
                  <a:lnTo>
                    <a:pt x="117416" y="7540"/>
                  </a:lnTo>
                  <a:cubicBezTo>
                    <a:pt x="117416" y="3386"/>
                    <a:pt x="114031" y="1"/>
                    <a:pt x="109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5109975" y="1263225"/>
              <a:ext cx="52925" cy="3097250"/>
            </a:xfrm>
            <a:custGeom>
              <a:avLst/>
              <a:gdLst/>
              <a:ahLst/>
              <a:cxnLst/>
              <a:rect l="l" t="t" r="r" b="b"/>
              <a:pathLst>
                <a:path w="2117" h="123890" extrusionOk="0">
                  <a:moveTo>
                    <a:pt x="1" y="0"/>
                  </a:moveTo>
                  <a:lnTo>
                    <a:pt x="1" y="123890"/>
                  </a:lnTo>
                  <a:lnTo>
                    <a:pt x="2117" y="123890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5162875" y="1292600"/>
              <a:ext cx="52925" cy="3049850"/>
            </a:xfrm>
            <a:custGeom>
              <a:avLst/>
              <a:gdLst/>
              <a:ahLst/>
              <a:cxnLst/>
              <a:rect l="l" t="t" r="r" b="b"/>
              <a:pathLst>
                <a:path w="2117" h="121994" extrusionOk="0">
                  <a:moveTo>
                    <a:pt x="1" y="1"/>
                  </a:moveTo>
                  <a:lnTo>
                    <a:pt x="1" y="121994"/>
                  </a:lnTo>
                  <a:lnTo>
                    <a:pt x="2117" y="121994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2515100" y="1233825"/>
              <a:ext cx="2594900" cy="3139200"/>
            </a:xfrm>
            <a:custGeom>
              <a:avLst/>
              <a:gdLst/>
              <a:ahLst/>
              <a:cxnLst/>
              <a:rect l="l" t="t" r="r" b="b"/>
              <a:pathLst>
                <a:path w="103796" h="125568" extrusionOk="0">
                  <a:moveTo>
                    <a:pt x="0" y="0"/>
                  </a:moveTo>
                  <a:lnTo>
                    <a:pt x="0" y="125567"/>
                  </a:lnTo>
                  <a:lnTo>
                    <a:pt x="103796" y="125567"/>
                  </a:lnTo>
                  <a:lnTo>
                    <a:pt x="1037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2598550" y="1400375"/>
              <a:ext cx="125425" cy="125800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24"/>
                  </a:cubicBezTo>
                  <a:cubicBezTo>
                    <a:pt x="1" y="3903"/>
                    <a:pt x="1129" y="5031"/>
                    <a:pt x="2509" y="5031"/>
                  </a:cubicBezTo>
                  <a:cubicBezTo>
                    <a:pt x="3904" y="5031"/>
                    <a:pt x="5017" y="3903"/>
                    <a:pt x="5017" y="2524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2598550" y="18384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2598550" y="22765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2598550" y="27146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2598550" y="31527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2598550" y="3590850"/>
              <a:ext cx="125425" cy="125800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2598550" y="4028950"/>
              <a:ext cx="125425" cy="125800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2853275" y="1432100"/>
              <a:ext cx="1396600" cy="25"/>
            </a:xfrm>
            <a:custGeom>
              <a:avLst/>
              <a:gdLst/>
              <a:ahLst/>
              <a:cxnLst/>
              <a:rect l="l" t="t" r="r" b="b"/>
              <a:pathLst>
                <a:path w="55864" h="1" extrusionOk="0">
                  <a:moveTo>
                    <a:pt x="55863" y="1"/>
                  </a:moveTo>
                  <a:lnTo>
                    <a:pt x="0" y="1"/>
                  </a:lnTo>
                </a:path>
              </a:pathLst>
            </a:custGeom>
            <a:solidFill>
              <a:srgbClr val="4A4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027583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2318775" y="1423475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2318775" y="1860800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2318775" y="2299275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2318775" y="2737775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2318775" y="3176275"/>
              <a:ext cx="369550" cy="79550"/>
            </a:xfrm>
            <a:custGeom>
              <a:avLst/>
              <a:gdLst/>
              <a:ahLst/>
              <a:cxnLst/>
              <a:rect l="l" t="t" r="r" b="b"/>
              <a:pathLst>
                <a:path w="14782" h="3182" extrusionOk="0">
                  <a:moveTo>
                    <a:pt x="1599" y="0"/>
                  </a:moveTo>
                  <a:cubicBezTo>
                    <a:pt x="721" y="0"/>
                    <a:pt x="0" y="705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5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2318775" y="3618275"/>
              <a:ext cx="369550" cy="7997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599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599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2318775" y="4051275"/>
              <a:ext cx="369550" cy="7997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600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600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2601300" y="1052400"/>
              <a:ext cx="425" cy="675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9"/>
                    <a:pt x="14" y="26"/>
                    <a:pt x="15" y="26"/>
                  </a:cubicBezTo>
                  <a:cubicBezTo>
                    <a:pt x="16" y="26"/>
                    <a:pt x="16" y="22"/>
                    <a:pt x="16" y="16"/>
                  </a:cubicBezTo>
                  <a:cubicBezTo>
                    <a:pt x="16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654183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4634983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9"/>
          <p:cNvSpPr txBox="1">
            <a:spLocks noGrp="1"/>
          </p:cNvSpPr>
          <p:nvPr>
            <p:ph type="title"/>
          </p:nvPr>
        </p:nvSpPr>
        <p:spPr>
          <a:xfrm>
            <a:off x="5849167" y="1850400"/>
            <a:ext cx="2777400" cy="15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1"/>
          </p:nvPr>
        </p:nvSpPr>
        <p:spPr>
          <a:xfrm>
            <a:off x="1606539" y="704187"/>
            <a:ext cx="15171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2"/>
          </p:nvPr>
        </p:nvSpPr>
        <p:spPr>
          <a:xfrm>
            <a:off x="1606548" y="1055700"/>
            <a:ext cx="24237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subTitle" idx="3"/>
          </p:nvPr>
        </p:nvSpPr>
        <p:spPr>
          <a:xfrm>
            <a:off x="1620946" y="2151987"/>
            <a:ext cx="15171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16" name="Google Shape;316;p19"/>
          <p:cNvSpPr txBox="1">
            <a:spLocks noGrp="1"/>
          </p:cNvSpPr>
          <p:nvPr>
            <p:ph type="subTitle" idx="4"/>
          </p:nvPr>
        </p:nvSpPr>
        <p:spPr>
          <a:xfrm>
            <a:off x="1612656" y="2503510"/>
            <a:ext cx="24237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subTitle" idx="5"/>
          </p:nvPr>
        </p:nvSpPr>
        <p:spPr>
          <a:xfrm>
            <a:off x="1628150" y="3542088"/>
            <a:ext cx="15171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18" name="Google Shape;318;p19"/>
          <p:cNvSpPr txBox="1">
            <a:spLocks noGrp="1"/>
          </p:cNvSpPr>
          <p:nvPr>
            <p:ph type="subTitle" idx="6"/>
          </p:nvPr>
        </p:nvSpPr>
        <p:spPr>
          <a:xfrm>
            <a:off x="1624873" y="3893621"/>
            <a:ext cx="24237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9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"/>
          <p:cNvSpPr/>
          <p:nvPr/>
        </p:nvSpPr>
        <p:spPr>
          <a:xfrm>
            <a:off x="2907227" y="-2178371"/>
            <a:ext cx="2683500" cy="268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/>
          <p:nvPr/>
        </p:nvSpPr>
        <p:spPr>
          <a:xfrm>
            <a:off x="4521995" y="590700"/>
            <a:ext cx="465000" cy="46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>
            <a:off x="6944225" y="4857050"/>
            <a:ext cx="465000" cy="46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bodies">
  <p:cSld name="CUSTOM_8_1"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8"/>
          <p:cNvSpPr txBox="1">
            <a:spLocks noGrp="1"/>
          </p:cNvSpPr>
          <p:nvPr>
            <p:ph type="subTitle" idx="1"/>
          </p:nvPr>
        </p:nvSpPr>
        <p:spPr>
          <a:xfrm>
            <a:off x="612900" y="1063700"/>
            <a:ext cx="3933000" cy="353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448" name="Google Shape;448;p28"/>
          <p:cNvSpPr txBox="1">
            <a:spLocks noGrp="1"/>
          </p:cNvSpPr>
          <p:nvPr>
            <p:ph type="subTitle" idx="2"/>
          </p:nvPr>
        </p:nvSpPr>
        <p:spPr>
          <a:xfrm>
            <a:off x="4589425" y="1063700"/>
            <a:ext cx="3839700" cy="353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449" name="Google Shape;449;p28"/>
          <p:cNvSpPr txBox="1">
            <a:spLocks noGrp="1"/>
          </p:cNvSpPr>
          <p:nvPr>
            <p:ph type="title"/>
          </p:nvPr>
        </p:nvSpPr>
        <p:spPr>
          <a:xfrm>
            <a:off x="722700" y="385750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8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3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/>
          <p:cNvSpPr txBox="1">
            <a:spLocks noGrp="1"/>
          </p:cNvSpPr>
          <p:nvPr>
            <p:ph type="title"/>
          </p:nvPr>
        </p:nvSpPr>
        <p:spPr>
          <a:xfrm>
            <a:off x="620625" y="328138"/>
            <a:ext cx="39513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800"/>
            </a:lvl9pPr>
          </a:lstStyle>
          <a:p>
            <a:endParaRPr/>
          </a:p>
        </p:txBody>
      </p:sp>
      <p:sp>
        <p:nvSpPr>
          <p:cNvPr id="462" name="Google Shape;462;p30"/>
          <p:cNvSpPr txBox="1"/>
          <p:nvPr/>
        </p:nvSpPr>
        <p:spPr>
          <a:xfrm>
            <a:off x="619275" y="3496125"/>
            <a:ext cx="39528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2"/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3"/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4"/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200">
              <a:solidFill>
                <a:schemeClr val="accent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63" name="Google Shape;463;p30"/>
          <p:cNvSpPr txBox="1">
            <a:spLocks noGrp="1"/>
          </p:cNvSpPr>
          <p:nvPr>
            <p:ph type="subTitle" idx="1"/>
          </p:nvPr>
        </p:nvSpPr>
        <p:spPr>
          <a:xfrm>
            <a:off x="620943" y="1495858"/>
            <a:ext cx="3840900" cy="2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0"/>
          <p:cNvSpPr txBox="1">
            <a:spLocks noGrp="1"/>
          </p:cNvSpPr>
          <p:nvPr>
            <p:ph type="subTitle" idx="2"/>
          </p:nvPr>
        </p:nvSpPr>
        <p:spPr>
          <a:xfrm>
            <a:off x="630275" y="1909925"/>
            <a:ext cx="2944800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30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_1">
    <p:bg>
      <p:bgPr>
        <a:solidFill>
          <a:schemeClr val="lt1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2"/>
          <p:cNvSpPr/>
          <p:nvPr/>
        </p:nvSpPr>
        <p:spPr>
          <a:xfrm rot="-7328767" flipH="1">
            <a:off x="3380764" y="4977559"/>
            <a:ext cx="336603" cy="33676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2"/>
          <p:cNvSpPr/>
          <p:nvPr/>
        </p:nvSpPr>
        <p:spPr>
          <a:xfrm flipH="1">
            <a:off x="6985425" y="-2170214"/>
            <a:ext cx="4340400" cy="43404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2"/>
          <p:cNvSpPr/>
          <p:nvPr/>
        </p:nvSpPr>
        <p:spPr>
          <a:xfrm>
            <a:off x="6194299" y="-101241"/>
            <a:ext cx="426300" cy="4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2"/>
          <p:cNvSpPr/>
          <p:nvPr/>
        </p:nvSpPr>
        <p:spPr>
          <a:xfrm>
            <a:off x="-952175" y="-1260375"/>
            <a:ext cx="2447400" cy="244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2"/>
          <p:cNvSpPr/>
          <p:nvPr/>
        </p:nvSpPr>
        <p:spPr>
          <a:xfrm>
            <a:off x="-1084800" y="4358525"/>
            <a:ext cx="1502700" cy="150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2"/>
          <p:cNvSpPr txBox="1">
            <a:spLocks noGrp="1"/>
          </p:cNvSpPr>
          <p:nvPr>
            <p:ph type="subTitle" idx="1"/>
          </p:nvPr>
        </p:nvSpPr>
        <p:spPr>
          <a:xfrm>
            <a:off x="843437" y="2519733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32"/>
          <p:cNvSpPr txBox="1">
            <a:spLocks noGrp="1"/>
          </p:cNvSpPr>
          <p:nvPr>
            <p:ph type="subTitle" idx="2"/>
          </p:nvPr>
        </p:nvSpPr>
        <p:spPr>
          <a:xfrm>
            <a:off x="3463675" y="2519733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32"/>
          <p:cNvSpPr txBox="1">
            <a:spLocks noGrp="1"/>
          </p:cNvSpPr>
          <p:nvPr>
            <p:ph type="subTitle" idx="3"/>
          </p:nvPr>
        </p:nvSpPr>
        <p:spPr>
          <a:xfrm>
            <a:off x="6083924" y="2519733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32"/>
          <p:cNvSpPr txBox="1">
            <a:spLocks noGrp="1"/>
          </p:cNvSpPr>
          <p:nvPr>
            <p:ph type="subTitle" idx="4"/>
          </p:nvPr>
        </p:nvSpPr>
        <p:spPr>
          <a:xfrm>
            <a:off x="843437" y="4154502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32"/>
          <p:cNvSpPr txBox="1">
            <a:spLocks noGrp="1"/>
          </p:cNvSpPr>
          <p:nvPr>
            <p:ph type="subTitle" idx="5"/>
          </p:nvPr>
        </p:nvSpPr>
        <p:spPr>
          <a:xfrm>
            <a:off x="3463675" y="4167786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32"/>
          <p:cNvSpPr txBox="1">
            <a:spLocks noGrp="1"/>
          </p:cNvSpPr>
          <p:nvPr>
            <p:ph type="subTitle" idx="6"/>
          </p:nvPr>
        </p:nvSpPr>
        <p:spPr>
          <a:xfrm>
            <a:off x="6083925" y="4167786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32"/>
          <p:cNvSpPr txBox="1">
            <a:spLocks noGrp="1"/>
          </p:cNvSpPr>
          <p:nvPr>
            <p:ph type="title"/>
          </p:nvPr>
        </p:nvSpPr>
        <p:spPr>
          <a:xfrm>
            <a:off x="1045937" y="2197933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0" name="Google Shape;510;p32"/>
          <p:cNvSpPr txBox="1">
            <a:spLocks noGrp="1"/>
          </p:cNvSpPr>
          <p:nvPr>
            <p:ph type="title" idx="7"/>
          </p:nvPr>
        </p:nvSpPr>
        <p:spPr>
          <a:xfrm>
            <a:off x="3666150" y="2197933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1" name="Google Shape;511;p32"/>
          <p:cNvSpPr txBox="1">
            <a:spLocks noGrp="1"/>
          </p:cNvSpPr>
          <p:nvPr>
            <p:ph type="title" idx="8"/>
          </p:nvPr>
        </p:nvSpPr>
        <p:spPr>
          <a:xfrm>
            <a:off x="6286425" y="2197933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2" name="Google Shape;512;p32"/>
          <p:cNvSpPr txBox="1">
            <a:spLocks noGrp="1"/>
          </p:cNvSpPr>
          <p:nvPr>
            <p:ph type="title" idx="9"/>
          </p:nvPr>
        </p:nvSpPr>
        <p:spPr>
          <a:xfrm>
            <a:off x="1045937" y="3828469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3" name="Google Shape;513;p32"/>
          <p:cNvSpPr txBox="1">
            <a:spLocks noGrp="1"/>
          </p:cNvSpPr>
          <p:nvPr>
            <p:ph type="title" idx="13"/>
          </p:nvPr>
        </p:nvSpPr>
        <p:spPr>
          <a:xfrm>
            <a:off x="3666175" y="3842781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4" name="Google Shape;514;p32"/>
          <p:cNvSpPr txBox="1">
            <a:spLocks noGrp="1"/>
          </p:cNvSpPr>
          <p:nvPr>
            <p:ph type="title" idx="14"/>
          </p:nvPr>
        </p:nvSpPr>
        <p:spPr>
          <a:xfrm>
            <a:off x="6286425" y="3842781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5" name="Google Shape;515;p32"/>
          <p:cNvSpPr txBox="1">
            <a:spLocks noGrp="1"/>
          </p:cNvSpPr>
          <p:nvPr>
            <p:ph type="title" idx="15"/>
          </p:nvPr>
        </p:nvSpPr>
        <p:spPr>
          <a:xfrm>
            <a:off x="1925100" y="385750"/>
            <a:ext cx="5293800" cy="8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32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2"/>
          <p:cNvSpPr/>
          <p:nvPr/>
        </p:nvSpPr>
        <p:spPr>
          <a:xfrm>
            <a:off x="131249" y="1468734"/>
            <a:ext cx="426300" cy="4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bg>
      <p:bgPr>
        <a:solidFill>
          <a:schemeClr val="dk1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3"/>
          <p:cNvSpPr/>
          <p:nvPr/>
        </p:nvSpPr>
        <p:spPr>
          <a:xfrm rot="10800000">
            <a:off x="6973800" y="2975761"/>
            <a:ext cx="4340400" cy="43404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3"/>
          <p:cNvSpPr/>
          <p:nvPr/>
        </p:nvSpPr>
        <p:spPr>
          <a:xfrm>
            <a:off x="-1084799" y="-2433149"/>
            <a:ext cx="5078700" cy="507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3"/>
          <p:cNvSpPr/>
          <p:nvPr/>
        </p:nvSpPr>
        <p:spPr>
          <a:xfrm rot="-7328515">
            <a:off x="3489202" y="3920167"/>
            <a:ext cx="1040942" cy="104094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3"/>
          <p:cNvSpPr txBox="1">
            <a:spLocks noGrp="1"/>
          </p:cNvSpPr>
          <p:nvPr>
            <p:ph type="body" idx="1"/>
          </p:nvPr>
        </p:nvSpPr>
        <p:spPr>
          <a:xfrm>
            <a:off x="4836619" y="1389000"/>
            <a:ext cx="3852000" cy="23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23" name="Google Shape;523;p33"/>
          <p:cNvGrpSpPr/>
          <p:nvPr/>
        </p:nvGrpSpPr>
        <p:grpSpPr>
          <a:xfrm>
            <a:off x="713405" y="1473722"/>
            <a:ext cx="3682730" cy="2196055"/>
            <a:chOff x="4016272" y="1283391"/>
            <a:chExt cx="2462705" cy="2176467"/>
          </a:xfrm>
        </p:grpSpPr>
        <p:sp>
          <p:nvSpPr>
            <p:cNvPr id="524" name="Google Shape;524;p33"/>
            <p:cNvSpPr/>
            <p:nvPr/>
          </p:nvSpPr>
          <p:spPr>
            <a:xfrm>
              <a:off x="4016272" y="1399194"/>
              <a:ext cx="2462705" cy="2060663"/>
            </a:xfrm>
            <a:custGeom>
              <a:avLst/>
              <a:gdLst/>
              <a:ahLst/>
              <a:cxnLst/>
              <a:rect l="l" t="t" r="r" b="b"/>
              <a:pathLst>
                <a:path w="108549" h="123393" extrusionOk="0">
                  <a:moveTo>
                    <a:pt x="0" y="1"/>
                  </a:moveTo>
                  <a:lnTo>
                    <a:pt x="0" y="123392"/>
                  </a:lnTo>
                  <a:lnTo>
                    <a:pt x="108548" y="123392"/>
                  </a:lnTo>
                  <a:lnTo>
                    <a:pt x="108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4754908" y="1283391"/>
              <a:ext cx="985464" cy="262093"/>
            </a:xfrm>
            <a:custGeom>
              <a:avLst/>
              <a:gdLst/>
              <a:ahLst/>
              <a:cxnLst/>
              <a:rect l="l" t="t" r="r" b="b"/>
              <a:pathLst>
                <a:path w="58746" h="15624" extrusionOk="0">
                  <a:moveTo>
                    <a:pt x="854" y="0"/>
                  </a:moveTo>
                  <a:lnTo>
                    <a:pt x="854" y="445"/>
                  </a:lnTo>
                  <a:cubicBezTo>
                    <a:pt x="1151" y="742"/>
                    <a:pt x="1410" y="1002"/>
                    <a:pt x="1633" y="1336"/>
                  </a:cubicBezTo>
                  <a:cubicBezTo>
                    <a:pt x="2227" y="2115"/>
                    <a:pt x="1781" y="2227"/>
                    <a:pt x="1336" y="2783"/>
                  </a:cubicBezTo>
                  <a:cubicBezTo>
                    <a:pt x="0" y="4490"/>
                    <a:pt x="1967" y="4899"/>
                    <a:pt x="2598" y="5381"/>
                  </a:cubicBezTo>
                  <a:cubicBezTo>
                    <a:pt x="1002" y="7571"/>
                    <a:pt x="2635" y="8721"/>
                    <a:pt x="3117" y="9649"/>
                  </a:cubicBezTo>
                  <a:cubicBezTo>
                    <a:pt x="1596" y="10020"/>
                    <a:pt x="854" y="9908"/>
                    <a:pt x="2078" y="11690"/>
                  </a:cubicBezTo>
                  <a:cubicBezTo>
                    <a:pt x="2301" y="11987"/>
                    <a:pt x="2783" y="12135"/>
                    <a:pt x="2709" y="12543"/>
                  </a:cubicBezTo>
                  <a:cubicBezTo>
                    <a:pt x="2672" y="12914"/>
                    <a:pt x="1856" y="13174"/>
                    <a:pt x="1670" y="13582"/>
                  </a:cubicBezTo>
                  <a:cubicBezTo>
                    <a:pt x="1967" y="13842"/>
                    <a:pt x="2338" y="14139"/>
                    <a:pt x="2598" y="14250"/>
                  </a:cubicBezTo>
                  <a:cubicBezTo>
                    <a:pt x="2264" y="14770"/>
                    <a:pt x="1707" y="15215"/>
                    <a:pt x="1151" y="15623"/>
                  </a:cubicBezTo>
                  <a:lnTo>
                    <a:pt x="57967" y="15623"/>
                  </a:lnTo>
                  <a:cubicBezTo>
                    <a:pt x="57929" y="15549"/>
                    <a:pt x="57892" y="15512"/>
                    <a:pt x="57855" y="15438"/>
                  </a:cubicBezTo>
                  <a:cubicBezTo>
                    <a:pt x="58560" y="15030"/>
                    <a:pt x="57002" y="14399"/>
                    <a:pt x="56965" y="13991"/>
                  </a:cubicBezTo>
                  <a:cubicBezTo>
                    <a:pt x="56927" y="13397"/>
                    <a:pt x="57929" y="13211"/>
                    <a:pt x="58301" y="12952"/>
                  </a:cubicBezTo>
                  <a:cubicBezTo>
                    <a:pt x="58226" y="12506"/>
                    <a:pt x="57892" y="12432"/>
                    <a:pt x="57707" y="12135"/>
                  </a:cubicBezTo>
                  <a:cubicBezTo>
                    <a:pt x="57484" y="11801"/>
                    <a:pt x="57595" y="11764"/>
                    <a:pt x="57633" y="11467"/>
                  </a:cubicBezTo>
                  <a:cubicBezTo>
                    <a:pt x="57670" y="11170"/>
                    <a:pt x="57855" y="11319"/>
                    <a:pt x="57744" y="10985"/>
                  </a:cubicBezTo>
                  <a:cubicBezTo>
                    <a:pt x="57670" y="10725"/>
                    <a:pt x="57373" y="10576"/>
                    <a:pt x="57113" y="10539"/>
                  </a:cubicBezTo>
                  <a:cubicBezTo>
                    <a:pt x="57336" y="9983"/>
                    <a:pt x="58263" y="9908"/>
                    <a:pt x="58412" y="9426"/>
                  </a:cubicBezTo>
                  <a:cubicBezTo>
                    <a:pt x="58523" y="9055"/>
                    <a:pt x="57892" y="8758"/>
                    <a:pt x="57781" y="8424"/>
                  </a:cubicBezTo>
                  <a:cubicBezTo>
                    <a:pt x="57595" y="7867"/>
                    <a:pt x="58301" y="7756"/>
                    <a:pt x="58226" y="7385"/>
                  </a:cubicBezTo>
                  <a:cubicBezTo>
                    <a:pt x="58226" y="7125"/>
                    <a:pt x="57484" y="6865"/>
                    <a:pt x="57299" y="6717"/>
                  </a:cubicBezTo>
                  <a:cubicBezTo>
                    <a:pt x="57855" y="6012"/>
                    <a:pt x="58746" y="5752"/>
                    <a:pt x="58263" y="4787"/>
                  </a:cubicBezTo>
                  <a:cubicBezTo>
                    <a:pt x="58078" y="4416"/>
                    <a:pt x="57818" y="4156"/>
                    <a:pt x="57892" y="3711"/>
                  </a:cubicBezTo>
                  <a:cubicBezTo>
                    <a:pt x="57967" y="3414"/>
                    <a:pt x="58226" y="3303"/>
                    <a:pt x="58301" y="3080"/>
                  </a:cubicBezTo>
                  <a:cubicBezTo>
                    <a:pt x="58523" y="2449"/>
                    <a:pt x="57595" y="2078"/>
                    <a:pt x="57670" y="1447"/>
                  </a:cubicBezTo>
                  <a:cubicBezTo>
                    <a:pt x="57744" y="891"/>
                    <a:pt x="58263" y="482"/>
                    <a:pt x="58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33"/>
          <p:cNvSpPr txBox="1">
            <a:spLocks noGrp="1"/>
          </p:cNvSpPr>
          <p:nvPr>
            <p:ph type="title"/>
          </p:nvPr>
        </p:nvSpPr>
        <p:spPr>
          <a:xfrm>
            <a:off x="969574" y="2204397"/>
            <a:ext cx="3170400" cy="10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33"/>
          <p:cNvSpPr/>
          <p:nvPr/>
        </p:nvSpPr>
        <p:spPr>
          <a:xfrm rot="-7328767" flipH="1">
            <a:off x="3380764" y="4977559"/>
            <a:ext cx="336603" cy="3367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3"/>
          <p:cNvSpPr/>
          <p:nvPr/>
        </p:nvSpPr>
        <p:spPr>
          <a:xfrm>
            <a:off x="6343824" y="115559"/>
            <a:ext cx="426300" cy="4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3"/>
          <p:cNvSpPr/>
          <p:nvPr/>
        </p:nvSpPr>
        <p:spPr>
          <a:xfrm>
            <a:off x="8392650" y="493325"/>
            <a:ext cx="1502700" cy="150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3"/>
          <p:cNvSpPr/>
          <p:nvPr/>
        </p:nvSpPr>
        <p:spPr>
          <a:xfrm>
            <a:off x="6394474" y="4388559"/>
            <a:ext cx="426300" cy="4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3"/>
          <p:cNvSpPr/>
          <p:nvPr/>
        </p:nvSpPr>
        <p:spPr>
          <a:xfrm rot="-7328515">
            <a:off x="7017902" y="-520483"/>
            <a:ext cx="1040942" cy="104094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3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0_1">
    <p:bg>
      <p:bgPr>
        <a:solidFill>
          <a:schemeClr val="dk1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4"/>
          <p:cNvSpPr/>
          <p:nvPr/>
        </p:nvSpPr>
        <p:spPr>
          <a:xfrm flipH="1">
            <a:off x="8692276" y="3773825"/>
            <a:ext cx="426300" cy="4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>
            <a:off x="8692276" y="4297296"/>
            <a:ext cx="1318800" cy="13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>
            <a:off x="-646675" y="-871125"/>
            <a:ext cx="1502700" cy="150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34"/>
          <p:cNvGrpSpPr/>
          <p:nvPr/>
        </p:nvGrpSpPr>
        <p:grpSpPr>
          <a:xfrm>
            <a:off x="714318" y="1253200"/>
            <a:ext cx="7723639" cy="3484398"/>
            <a:chOff x="714318" y="1329400"/>
            <a:chExt cx="7723639" cy="3484398"/>
          </a:xfrm>
        </p:grpSpPr>
        <p:grpSp>
          <p:nvGrpSpPr>
            <p:cNvPr id="538" name="Google Shape;538;p34"/>
            <p:cNvGrpSpPr/>
            <p:nvPr/>
          </p:nvGrpSpPr>
          <p:grpSpPr>
            <a:xfrm>
              <a:off x="714318" y="1329400"/>
              <a:ext cx="7723639" cy="3484398"/>
              <a:chOff x="714318" y="1329400"/>
              <a:chExt cx="7723639" cy="3484398"/>
            </a:xfrm>
          </p:grpSpPr>
          <p:sp>
            <p:nvSpPr>
              <p:cNvPr id="539" name="Google Shape;539;p34"/>
              <p:cNvSpPr/>
              <p:nvPr/>
            </p:nvSpPr>
            <p:spPr>
              <a:xfrm flipH="1">
                <a:off x="714318" y="1329400"/>
                <a:ext cx="3844233" cy="3484398"/>
              </a:xfrm>
              <a:custGeom>
                <a:avLst/>
                <a:gdLst/>
                <a:ahLst/>
                <a:cxnLst/>
                <a:rect l="l" t="t" r="r" b="b"/>
                <a:pathLst>
                  <a:path w="117417" h="140020" extrusionOk="0">
                    <a:moveTo>
                      <a:pt x="7539" y="1"/>
                    </a:moveTo>
                    <a:cubicBezTo>
                      <a:pt x="3386" y="1"/>
                      <a:pt x="0" y="3386"/>
                      <a:pt x="0" y="7540"/>
                    </a:cubicBezTo>
                    <a:lnTo>
                      <a:pt x="0" y="132480"/>
                    </a:lnTo>
                    <a:cubicBezTo>
                      <a:pt x="0" y="136649"/>
                      <a:pt x="3386" y="140019"/>
                      <a:pt x="7539" y="140019"/>
                    </a:cubicBezTo>
                    <a:lnTo>
                      <a:pt x="109877" y="140019"/>
                    </a:lnTo>
                    <a:cubicBezTo>
                      <a:pt x="114031" y="140019"/>
                      <a:pt x="117416" y="136649"/>
                      <a:pt x="117416" y="132480"/>
                    </a:cubicBezTo>
                    <a:lnTo>
                      <a:pt x="117416" y="7540"/>
                    </a:lnTo>
                    <a:cubicBezTo>
                      <a:pt x="117416" y="3386"/>
                      <a:pt x="114031" y="1"/>
                      <a:pt x="109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4"/>
              <p:cNvSpPr/>
              <p:nvPr/>
            </p:nvSpPr>
            <p:spPr>
              <a:xfrm>
                <a:off x="4564077" y="1329400"/>
                <a:ext cx="3873880" cy="3484398"/>
              </a:xfrm>
              <a:custGeom>
                <a:avLst/>
                <a:gdLst/>
                <a:ahLst/>
                <a:cxnLst/>
                <a:rect l="l" t="t" r="r" b="b"/>
                <a:pathLst>
                  <a:path w="117417" h="140020" extrusionOk="0">
                    <a:moveTo>
                      <a:pt x="7539" y="1"/>
                    </a:moveTo>
                    <a:cubicBezTo>
                      <a:pt x="3386" y="1"/>
                      <a:pt x="0" y="3386"/>
                      <a:pt x="0" y="7540"/>
                    </a:cubicBezTo>
                    <a:lnTo>
                      <a:pt x="0" y="132480"/>
                    </a:lnTo>
                    <a:cubicBezTo>
                      <a:pt x="0" y="136649"/>
                      <a:pt x="3386" y="140019"/>
                      <a:pt x="7539" y="140019"/>
                    </a:cubicBezTo>
                    <a:lnTo>
                      <a:pt x="109877" y="140019"/>
                    </a:lnTo>
                    <a:cubicBezTo>
                      <a:pt x="114031" y="140019"/>
                      <a:pt x="117416" y="136649"/>
                      <a:pt x="117416" y="132480"/>
                    </a:cubicBezTo>
                    <a:lnTo>
                      <a:pt x="117416" y="7540"/>
                    </a:lnTo>
                    <a:cubicBezTo>
                      <a:pt x="117416" y="3386"/>
                      <a:pt x="114031" y="1"/>
                      <a:pt x="109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4"/>
              <p:cNvSpPr/>
              <p:nvPr/>
            </p:nvSpPr>
            <p:spPr>
              <a:xfrm flipH="1">
                <a:off x="1015558" y="1502202"/>
                <a:ext cx="3398281" cy="3124760"/>
              </a:xfrm>
              <a:custGeom>
                <a:avLst/>
                <a:gdLst/>
                <a:ahLst/>
                <a:cxnLst/>
                <a:rect l="l" t="t" r="r" b="b"/>
                <a:pathLst>
                  <a:path w="103796" h="125568" extrusionOk="0">
                    <a:moveTo>
                      <a:pt x="0" y="0"/>
                    </a:moveTo>
                    <a:lnTo>
                      <a:pt x="0" y="125567"/>
                    </a:lnTo>
                    <a:lnTo>
                      <a:pt x="103796" y="125567"/>
                    </a:lnTo>
                    <a:lnTo>
                      <a:pt x="1037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4"/>
              <p:cNvSpPr/>
              <p:nvPr/>
            </p:nvSpPr>
            <p:spPr>
              <a:xfrm>
                <a:off x="8134494" y="1531469"/>
                <a:ext cx="69845" cy="3083003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23890" extrusionOk="0">
                    <a:moveTo>
                      <a:pt x="1" y="0"/>
                    </a:moveTo>
                    <a:lnTo>
                      <a:pt x="1" y="123890"/>
                    </a:lnTo>
                    <a:lnTo>
                      <a:pt x="2117" y="123890"/>
                    </a:lnTo>
                    <a:lnTo>
                      <a:pt x="2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4"/>
              <p:cNvSpPr/>
              <p:nvPr/>
            </p:nvSpPr>
            <p:spPr>
              <a:xfrm>
                <a:off x="8204308" y="1560710"/>
                <a:ext cx="69845" cy="3035821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21994" extrusionOk="0">
                    <a:moveTo>
                      <a:pt x="1" y="1"/>
                    </a:moveTo>
                    <a:lnTo>
                      <a:pt x="1" y="121994"/>
                    </a:lnTo>
                    <a:lnTo>
                      <a:pt x="2117" y="121994"/>
                    </a:lnTo>
                    <a:lnTo>
                      <a:pt x="21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4"/>
              <p:cNvSpPr/>
              <p:nvPr/>
            </p:nvSpPr>
            <p:spPr>
              <a:xfrm>
                <a:off x="4709909" y="1502204"/>
                <a:ext cx="3424490" cy="3124760"/>
              </a:xfrm>
              <a:custGeom>
                <a:avLst/>
                <a:gdLst/>
                <a:ahLst/>
                <a:cxnLst/>
                <a:rect l="l" t="t" r="r" b="b"/>
                <a:pathLst>
                  <a:path w="103796" h="125568" extrusionOk="0">
                    <a:moveTo>
                      <a:pt x="0" y="0"/>
                    </a:moveTo>
                    <a:lnTo>
                      <a:pt x="0" y="125567"/>
                    </a:lnTo>
                    <a:lnTo>
                      <a:pt x="103796" y="125567"/>
                    </a:lnTo>
                    <a:lnTo>
                      <a:pt x="1037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4"/>
              <p:cNvSpPr/>
              <p:nvPr/>
            </p:nvSpPr>
            <p:spPr>
              <a:xfrm flipH="1">
                <a:off x="946265" y="1531466"/>
                <a:ext cx="69311" cy="3083003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23890" extrusionOk="0">
                    <a:moveTo>
                      <a:pt x="1" y="0"/>
                    </a:moveTo>
                    <a:lnTo>
                      <a:pt x="1" y="123890"/>
                    </a:lnTo>
                    <a:lnTo>
                      <a:pt x="2117" y="123890"/>
                    </a:lnTo>
                    <a:lnTo>
                      <a:pt x="2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4"/>
              <p:cNvSpPr/>
              <p:nvPr/>
            </p:nvSpPr>
            <p:spPr>
              <a:xfrm flipH="1">
                <a:off x="876987" y="1560706"/>
                <a:ext cx="69311" cy="3035821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21994" extrusionOk="0">
                    <a:moveTo>
                      <a:pt x="1" y="1"/>
                    </a:moveTo>
                    <a:lnTo>
                      <a:pt x="1" y="121994"/>
                    </a:lnTo>
                    <a:lnTo>
                      <a:pt x="2117" y="121994"/>
                    </a:lnTo>
                    <a:lnTo>
                      <a:pt x="21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4"/>
              <p:cNvSpPr/>
              <p:nvPr/>
            </p:nvSpPr>
            <p:spPr>
              <a:xfrm flipH="1">
                <a:off x="4224481" y="1667976"/>
                <a:ext cx="131195" cy="125221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2" extrusionOk="0">
                    <a:moveTo>
                      <a:pt x="2509" y="0"/>
                    </a:moveTo>
                    <a:cubicBezTo>
                      <a:pt x="1129" y="0"/>
                      <a:pt x="1" y="1129"/>
                      <a:pt x="1" y="2524"/>
                    </a:cubicBezTo>
                    <a:cubicBezTo>
                      <a:pt x="1" y="3903"/>
                      <a:pt x="1129" y="5031"/>
                      <a:pt x="2509" y="5031"/>
                    </a:cubicBezTo>
                    <a:cubicBezTo>
                      <a:pt x="3904" y="5031"/>
                      <a:pt x="5017" y="3903"/>
                      <a:pt x="5017" y="2524"/>
                    </a:cubicBezTo>
                    <a:cubicBezTo>
                      <a:pt x="5017" y="1129"/>
                      <a:pt x="3904" y="0"/>
                      <a:pt x="2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 flipH="1">
                <a:off x="4224481" y="2104036"/>
                <a:ext cx="131195" cy="125246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 flipH="1">
                <a:off x="4224481" y="2540121"/>
                <a:ext cx="131195" cy="125246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 flipH="1">
                <a:off x="4224481" y="2976205"/>
                <a:ext cx="131195" cy="125246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4"/>
              <p:cNvSpPr/>
              <p:nvPr/>
            </p:nvSpPr>
            <p:spPr>
              <a:xfrm flipH="1">
                <a:off x="4224481" y="3412290"/>
                <a:ext cx="131195" cy="125246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4"/>
              <p:cNvSpPr/>
              <p:nvPr/>
            </p:nvSpPr>
            <p:spPr>
              <a:xfrm flipH="1">
                <a:off x="4224481" y="3848375"/>
                <a:ext cx="131195" cy="125221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2" extrusionOk="0">
                    <a:moveTo>
                      <a:pt x="2509" y="0"/>
                    </a:moveTo>
                    <a:cubicBezTo>
                      <a:pt x="1129" y="0"/>
                      <a:pt x="1" y="1129"/>
                      <a:pt x="1" y="2508"/>
                    </a:cubicBezTo>
                    <a:cubicBezTo>
                      <a:pt x="1" y="3903"/>
                      <a:pt x="1129" y="5032"/>
                      <a:pt x="2509" y="5032"/>
                    </a:cubicBezTo>
                    <a:cubicBezTo>
                      <a:pt x="3904" y="5032"/>
                      <a:pt x="5017" y="3903"/>
                      <a:pt x="5017" y="2508"/>
                    </a:cubicBezTo>
                    <a:cubicBezTo>
                      <a:pt x="5017" y="1129"/>
                      <a:pt x="3904" y="0"/>
                      <a:pt x="2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4"/>
              <p:cNvSpPr/>
              <p:nvPr/>
            </p:nvSpPr>
            <p:spPr>
              <a:xfrm flipH="1">
                <a:off x="4224481" y="4284460"/>
                <a:ext cx="131195" cy="125221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2" extrusionOk="0">
                    <a:moveTo>
                      <a:pt x="2509" y="0"/>
                    </a:moveTo>
                    <a:cubicBezTo>
                      <a:pt x="1129" y="0"/>
                      <a:pt x="1" y="1129"/>
                      <a:pt x="1" y="2508"/>
                    </a:cubicBezTo>
                    <a:cubicBezTo>
                      <a:pt x="1" y="3903"/>
                      <a:pt x="1129" y="5032"/>
                      <a:pt x="2509" y="5032"/>
                    </a:cubicBezTo>
                    <a:cubicBezTo>
                      <a:pt x="3904" y="5032"/>
                      <a:pt x="5017" y="3903"/>
                      <a:pt x="5017" y="2508"/>
                    </a:cubicBezTo>
                    <a:cubicBezTo>
                      <a:pt x="5017" y="1129"/>
                      <a:pt x="3904" y="0"/>
                      <a:pt x="2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4"/>
              <p:cNvSpPr/>
              <p:nvPr/>
            </p:nvSpPr>
            <p:spPr>
              <a:xfrm flipH="1">
                <a:off x="1600490" y="1696046"/>
                <a:ext cx="1468218" cy="7441"/>
              </a:xfrm>
              <a:custGeom>
                <a:avLst/>
                <a:gdLst/>
                <a:ahLst/>
                <a:cxnLst/>
                <a:rect l="l" t="t" r="r" b="b"/>
                <a:pathLst>
                  <a:path w="56146" h="299" extrusionOk="0">
                    <a:moveTo>
                      <a:pt x="141" y="1"/>
                    </a:moveTo>
                    <a:cubicBezTo>
                      <a:pt x="63" y="1"/>
                      <a:pt x="0" y="63"/>
                      <a:pt x="0" y="142"/>
                    </a:cubicBezTo>
                    <a:cubicBezTo>
                      <a:pt x="0" y="220"/>
                      <a:pt x="63" y="298"/>
                      <a:pt x="141" y="298"/>
                    </a:cubicBezTo>
                    <a:lnTo>
                      <a:pt x="56004" y="298"/>
                    </a:lnTo>
                    <a:cubicBezTo>
                      <a:pt x="56083" y="298"/>
                      <a:pt x="56146" y="220"/>
                      <a:pt x="56146" y="142"/>
                    </a:cubicBezTo>
                    <a:cubicBezTo>
                      <a:pt x="56146" y="63"/>
                      <a:pt x="56083" y="1"/>
                      <a:pt x="560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4"/>
              <p:cNvSpPr/>
              <p:nvPr/>
            </p:nvSpPr>
            <p:spPr>
              <a:xfrm flipH="1">
                <a:off x="1193465" y="1619998"/>
                <a:ext cx="173819" cy="155258"/>
              </a:xfrm>
              <a:custGeom>
                <a:avLst/>
                <a:gdLst/>
                <a:ahLst/>
                <a:cxnLst/>
                <a:rect l="l" t="t" r="r" b="b"/>
                <a:pathLst>
                  <a:path w="6647" h="6239" extrusionOk="0">
                    <a:moveTo>
                      <a:pt x="6160" y="470"/>
                    </a:moveTo>
                    <a:lnTo>
                      <a:pt x="6160" y="1019"/>
                    </a:lnTo>
                    <a:lnTo>
                      <a:pt x="5627" y="1019"/>
                    </a:lnTo>
                    <a:cubicBezTo>
                      <a:pt x="5502" y="1019"/>
                      <a:pt x="5392" y="1129"/>
                      <a:pt x="5392" y="1270"/>
                    </a:cubicBezTo>
                    <a:lnTo>
                      <a:pt x="5392" y="4749"/>
                    </a:lnTo>
                    <a:lnTo>
                      <a:pt x="4373" y="5768"/>
                    </a:lnTo>
                    <a:lnTo>
                      <a:pt x="2273" y="5768"/>
                    </a:lnTo>
                    <a:lnTo>
                      <a:pt x="1254" y="4749"/>
                    </a:lnTo>
                    <a:lnTo>
                      <a:pt x="1254" y="1270"/>
                    </a:lnTo>
                    <a:cubicBezTo>
                      <a:pt x="1254" y="1129"/>
                      <a:pt x="1144" y="1019"/>
                      <a:pt x="1019" y="1019"/>
                    </a:cubicBezTo>
                    <a:lnTo>
                      <a:pt x="486" y="1019"/>
                    </a:lnTo>
                    <a:lnTo>
                      <a:pt x="486" y="470"/>
                    </a:lnTo>
                    <a:lnTo>
                      <a:pt x="2054" y="470"/>
                    </a:lnTo>
                    <a:lnTo>
                      <a:pt x="2054" y="1019"/>
                    </a:lnTo>
                    <a:lnTo>
                      <a:pt x="2038" y="1019"/>
                    </a:lnTo>
                    <a:cubicBezTo>
                      <a:pt x="1912" y="1019"/>
                      <a:pt x="1803" y="1129"/>
                      <a:pt x="1803" y="1270"/>
                    </a:cubicBezTo>
                    <a:lnTo>
                      <a:pt x="1803" y="4859"/>
                    </a:lnTo>
                    <a:cubicBezTo>
                      <a:pt x="1803" y="4985"/>
                      <a:pt x="1912" y="5094"/>
                      <a:pt x="2038" y="5094"/>
                    </a:cubicBezTo>
                    <a:lnTo>
                      <a:pt x="4608" y="5094"/>
                    </a:lnTo>
                    <a:cubicBezTo>
                      <a:pt x="4734" y="5094"/>
                      <a:pt x="4844" y="4985"/>
                      <a:pt x="4844" y="4859"/>
                    </a:cubicBezTo>
                    <a:lnTo>
                      <a:pt x="4844" y="1270"/>
                    </a:lnTo>
                    <a:cubicBezTo>
                      <a:pt x="4844" y="1129"/>
                      <a:pt x="4734" y="1019"/>
                      <a:pt x="4608" y="1019"/>
                    </a:cubicBezTo>
                    <a:lnTo>
                      <a:pt x="4593" y="1019"/>
                    </a:lnTo>
                    <a:lnTo>
                      <a:pt x="4593" y="470"/>
                    </a:lnTo>
                    <a:close/>
                    <a:moveTo>
                      <a:pt x="251" y="0"/>
                    </a:moveTo>
                    <a:cubicBezTo>
                      <a:pt x="110" y="0"/>
                      <a:pt x="0" y="110"/>
                      <a:pt x="0" y="235"/>
                    </a:cubicBezTo>
                    <a:lnTo>
                      <a:pt x="0" y="1270"/>
                    </a:lnTo>
                    <a:cubicBezTo>
                      <a:pt x="0" y="1395"/>
                      <a:pt x="110" y="1505"/>
                      <a:pt x="251" y="1505"/>
                    </a:cubicBezTo>
                    <a:lnTo>
                      <a:pt x="784" y="1505"/>
                    </a:lnTo>
                    <a:lnTo>
                      <a:pt x="784" y="4859"/>
                    </a:lnTo>
                    <a:cubicBezTo>
                      <a:pt x="784" y="4922"/>
                      <a:pt x="800" y="4969"/>
                      <a:pt x="847" y="5016"/>
                    </a:cubicBezTo>
                    <a:lnTo>
                      <a:pt x="2007" y="6176"/>
                    </a:lnTo>
                    <a:cubicBezTo>
                      <a:pt x="2038" y="6223"/>
                      <a:pt x="2101" y="6238"/>
                      <a:pt x="2163" y="6238"/>
                    </a:cubicBezTo>
                    <a:lnTo>
                      <a:pt x="4483" y="6238"/>
                    </a:lnTo>
                    <a:cubicBezTo>
                      <a:pt x="4546" y="6238"/>
                      <a:pt x="4608" y="6223"/>
                      <a:pt x="4640" y="6176"/>
                    </a:cubicBezTo>
                    <a:lnTo>
                      <a:pt x="5800" y="5016"/>
                    </a:lnTo>
                    <a:cubicBezTo>
                      <a:pt x="5847" y="4969"/>
                      <a:pt x="5862" y="4922"/>
                      <a:pt x="5862" y="4859"/>
                    </a:cubicBezTo>
                    <a:lnTo>
                      <a:pt x="5862" y="1505"/>
                    </a:lnTo>
                    <a:lnTo>
                      <a:pt x="6395" y="1505"/>
                    </a:lnTo>
                    <a:cubicBezTo>
                      <a:pt x="6536" y="1505"/>
                      <a:pt x="6646" y="1395"/>
                      <a:pt x="6646" y="1270"/>
                    </a:cubicBezTo>
                    <a:lnTo>
                      <a:pt x="6646" y="235"/>
                    </a:lnTo>
                    <a:cubicBezTo>
                      <a:pt x="6646" y="110"/>
                      <a:pt x="6536" y="0"/>
                      <a:pt x="6395" y="0"/>
                    </a:cubicBezTo>
                    <a:lnTo>
                      <a:pt x="4342" y="0"/>
                    </a:lnTo>
                    <a:cubicBezTo>
                      <a:pt x="4217" y="0"/>
                      <a:pt x="4107" y="110"/>
                      <a:pt x="4107" y="235"/>
                    </a:cubicBezTo>
                    <a:lnTo>
                      <a:pt x="4107" y="1270"/>
                    </a:lnTo>
                    <a:cubicBezTo>
                      <a:pt x="4107" y="1395"/>
                      <a:pt x="4217" y="1505"/>
                      <a:pt x="4342" y="1505"/>
                    </a:cubicBezTo>
                    <a:lnTo>
                      <a:pt x="4358" y="1505"/>
                    </a:lnTo>
                    <a:lnTo>
                      <a:pt x="4358" y="4608"/>
                    </a:lnTo>
                    <a:lnTo>
                      <a:pt x="2273" y="4608"/>
                    </a:lnTo>
                    <a:lnTo>
                      <a:pt x="2273" y="1505"/>
                    </a:lnTo>
                    <a:lnTo>
                      <a:pt x="2304" y="1505"/>
                    </a:lnTo>
                    <a:cubicBezTo>
                      <a:pt x="2430" y="1505"/>
                      <a:pt x="2539" y="1395"/>
                      <a:pt x="2539" y="1270"/>
                    </a:cubicBezTo>
                    <a:lnTo>
                      <a:pt x="2539" y="235"/>
                    </a:lnTo>
                    <a:cubicBezTo>
                      <a:pt x="2539" y="110"/>
                      <a:pt x="2430" y="0"/>
                      <a:pt x="23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4"/>
              <p:cNvSpPr/>
              <p:nvPr/>
            </p:nvSpPr>
            <p:spPr>
              <a:xfrm flipH="1">
                <a:off x="1173382" y="1594242"/>
                <a:ext cx="213985" cy="203634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8183" extrusionOk="0">
                    <a:moveTo>
                      <a:pt x="7696" y="486"/>
                    </a:moveTo>
                    <a:lnTo>
                      <a:pt x="7696" y="3088"/>
                    </a:lnTo>
                    <a:lnTo>
                      <a:pt x="7430" y="3088"/>
                    </a:lnTo>
                    <a:cubicBezTo>
                      <a:pt x="7289" y="3088"/>
                      <a:pt x="7179" y="3198"/>
                      <a:pt x="7179" y="3324"/>
                    </a:cubicBezTo>
                    <a:lnTo>
                      <a:pt x="7179" y="6302"/>
                    </a:lnTo>
                    <a:lnTo>
                      <a:pt x="5784" y="7697"/>
                    </a:lnTo>
                    <a:lnTo>
                      <a:pt x="2398" y="7697"/>
                    </a:lnTo>
                    <a:lnTo>
                      <a:pt x="1003" y="6302"/>
                    </a:lnTo>
                    <a:lnTo>
                      <a:pt x="1003" y="3324"/>
                    </a:lnTo>
                    <a:cubicBezTo>
                      <a:pt x="1003" y="3198"/>
                      <a:pt x="894" y="3088"/>
                      <a:pt x="753" y="3088"/>
                    </a:cubicBezTo>
                    <a:lnTo>
                      <a:pt x="486" y="3088"/>
                    </a:lnTo>
                    <a:lnTo>
                      <a:pt x="486" y="486"/>
                    </a:lnTo>
                    <a:lnTo>
                      <a:pt x="3856" y="486"/>
                    </a:lnTo>
                    <a:lnTo>
                      <a:pt x="3856" y="4828"/>
                    </a:lnTo>
                    <a:cubicBezTo>
                      <a:pt x="3856" y="4954"/>
                      <a:pt x="3966" y="5063"/>
                      <a:pt x="4091" y="5063"/>
                    </a:cubicBezTo>
                    <a:cubicBezTo>
                      <a:pt x="4217" y="5063"/>
                      <a:pt x="4326" y="4954"/>
                      <a:pt x="4326" y="4828"/>
                    </a:cubicBezTo>
                    <a:lnTo>
                      <a:pt x="4326" y="486"/>
                    </a:lnTo>
                    <a:close/>
                    <a:moveTo>
                      <a:pt x="251" y="1"/>
                    </a:moveTo>
                    <a:cubicBezTo>
                      <a:pt x="110" y="1"/>
                      <a:pt x="0" y="110"/>
                      <a:pt x="0" y="251"/>
                    </a:cubicBezTo>
                    <a:lnTo>
                      <a:pt x="0" y="3324"/>
                    </a:lnTo>
                    <a:cubicBezTo>
                      <a:pt x="0" y="3449"/>
                      <a:pt x="110" y="3559"/>
                      <a:pt x="251" y="3559"/>
                    </a:cubicBezTo>
                    <a:lnTo>
                      <a:pt x="517" y="3559"/>
                    </a:lnTo>
                    <a:lnTo>
                      <a:pt x="517" y="6396"/>
                    </a:lnTo>
                    <a:cubicBezTo>
                      <a:pt x="517" y="6458"/>
                      <a:pt x="549" y="6521"/>
                      <a:pt x="596" y="6568"/>
                    </a:cubicBezTo>
                    <a:lnTo>
                      <a:pt x="2132" y="8104"/>
                    </a:lnTo>
                    <a:cubicBezTo>
                      <a:pt x="2179" y="8151"/>
                      <a:pt x="2226" y="8183"/>
                      <a:pt x="2289" y="8183"/>
                    </a:cubicBezTo>
                    <a:lnTo>
                      <a:pt x="5878" y="8183"/>
                    </a:lnTo>
                    <a:cubicBezTo>
                      <a:pt x="5956" y="8183"/>
                      <a:pt x="6003" y="8151"/>
                      <a:pt x="6050" y="8104"/>
                    </a:cubicBezTo>
                    <a:lnTo>
                      <a:pt x="7587" y="6568"/>
                    </a:lnTo>
                    <a:cubicBezTo>
                      <a:pt x="7634" y="6521"/>
                      <a:pt x="7665" y="6458"/>
                      <a:pt x="7665" y="6396"/>
                    </a:cubicBezTo>
                    <a:lnTo>
                      <a:pt x="7665" y="3559"/>
                    </a:lnTo>
                    <a:lnTo>
                      <a:pt x="7931" y="3559"/>
                    </a:lnTo>
                    <a:cubicBezTo>
                      <a:pt x="8072" y="3559"/>
                      <a:pt x="8182" y="3449"/>
                      <a:pt x="8182" y="3324"/>
                    </a:cubicBezTo>
                    <a:lnTo>
                      <a:pt x="8182" y="251"/>
                    </a:lnTo>
                    <a:cubicBezTo>
                      <a:pt x="8182" y="110"/>
                      <a:pt x="8072" y="1"/>
                      <a:pt x="79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4"/>
              <p:cNvSpPr/>
              <p:nvPr/>
            </p:nvSpPr>
            <p:spPr>
              <a:xfrm flipH="1">
                <a:off x="4261771" y="1690970"/>
                <a:ext cx="386549" cy="79209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1"/>
                    </a:moveTo>
                    <a:cubicBezTo>
                      <a:pt x="721" y="1"/>
                      <a:pt x="0" y="706"/>
                      <a:pt x="0" y="1600"/>
                    </a:cubicBezTo>
                    <a:cubicBezTo>
                      <a:pt x="0" y="2477"/>
                      <a:pt x="721" y="3183"/>
                      <a:pt x="1599" y="3183"/>
                    </a:cubicBezTo>
                    <a:lnTo>
                      <a:pt x="13198" y="3183"/>
                    </a:lnTo>
                    <a:cubicBezTo>
                      <a:pt x="14076" y="3183"/>
                      <a:pt x="14781" y="2477"/>
                      <a:pt x="14781" y="1600"/>
                    </a:cubicBezTo>
                    <a:cubicBezTo>
                      <a:pt x="14781" y="706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4"/>
              <p:cNvSpPr/>
              <p:nvPr/>
            </p:nvSpPr>
            <p:spPr>
              <a:xfrm flipH="1">
                <a:off x="4261771" y="2126283"/>
                <a:ext cx="386549" cy="79209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0"/>
                    </a:moveTo>
                    <a:cubicBezTo>
                      <a:pt x="721" y="0"/>
                      <a:pt x="0" y="706"/>
                      <a:pt x="0" y="1599"/>
                    </a:cubicBezTo>
                    <a:cubicBezTo>
                      <a:pt x="0" y="2477"/>
                      <a:pt x="721" y="3182"/>
                      <a:pt x="1599" y="3182"/>
                    </a:cubicBezTo>
                    <a:lnTo>
                      <a:pt x="13198" y="3182"/>
                    </a:lnTo>
                    <a:cubicBezTo>
                      <a:pt x="14076" y="3182"/>
                      <a:pt x="14781" y="2477"/>
                      <a:pt x="14781" y="1599"/>
                    </a:cubicBezTo>
                    <a:cubicBezTo>
                      <a:pt x="14781" y="706"/>
                      <a:pt x="14076" y="0"/>
                      <a:pt x="13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4"/>
              <p:cNvSpPr/>
              <p:nvPr/>
            </p:nvSpPr>
            <p:spPr>
              <a:xfrm flipH="1">
                <a:off x="4261771" y="2562741"/>
                <a:ext cx="386549" cy="79209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1"/>
                    </a:moveTo>
                    <a:cubicBezTo>
                      <a:pt x="721" y="1"/>
                      <a:pt x="0" y="706"/>
                      <a:pt x="0" y="1600"/>
                    </a:cubicBezTo>
                    <a:cubicBezTo>
                      <a:pt x="0" y="2477"/>
                      <a:pt x="721" y="3183"/>
                      <a:pt x="1599" y="3183"/>
                    </a:cubicBezTo>
                    <a:lnTo>
                      <a:pt x="13198" y="3183"/>
                    </a:lnTo>
                    <a:cubicBezTo>
                      <a:pt x="14076" y="3183"/>
                      <a:pt x="14781" y="2477"/>
                      <a:pt x="14781" y="1600"/>
                    </a:cubicBezTo>
                    <a:cubicBezTo>
                      <a:pt x="14781" y="706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4"/>
              <p:cNvSpPr/>
              <p:nvPr/>
            </p:nvSpPr>
            <p:spPr>
              <a:xfrm flipH="1">
                <a:off x="4261771" y="2999224"/>
                <a:ext cx="386549" cy="79209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0"/>
                    </a:moveTo>
                    <a:cubicBezTo>
                      <a:pt x="721" y="0"/>
                      <a:pt x="0" y="706"/>
                      <a:pt x="0" y="1599"/>
                    </a:cubicBezTo>
                    <a:cubicBezTo>
                      <a:pt x="0" y="2477"/>
                      <a:pt x="721" y="3182"/>
                      <a:pt x="1599" y="3182"/>
                    </a:cubicBezTo>
                    <a:lnTo>
                      <a:pt x="13198" y="3182"/>
                    </a:lnTo>
                    <a:cubicBezTo>
                      <a:pt x="14076" y="3182"/>
                      <a:pt x="14781" y="2477"/>
                      <a:pt x="14781" y="1599"/>
                    </a:cubicBezTo>
                    <a:cubicBezTo>
                      <a:pt x="14781" y="706"/>
                      <a:pt x="14076" y="0"/>
                      <a:pt x="13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4"/>
              <p:cNvSpPr/>
              <p:nvPr/>
            </p:nvSpPr>
            <p:spPr>
              <a:xfrm flipH="1">
                <a:off x="4261771" y="3435707"/>
                <a:ext cx="386549" cy="79184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2" extrusionOk="0">
                    <a:moveTo>
                      <a:pt x="1599" y="0"/>
                    </a:moveTo>
                    <a:cubicBezTo>
                      <a:pt x="721" y="0"/>
                      <a:pt x="0" y="705"/>
                      <a:pt x="0" y="1599"/>
                    </a:cubicBezTo>
                    <a:cubicBezTo>
                      <a:pt x="0" y="2477"/>
                      <a:pt x="721" y="3182"/>
                      <a:pt x="1599" y="3182"/>
                    </a:cubicBezTo>
                    <a:lnTo>
                      <a:pt x="13198" y="3182"/>
                    </a:lnTo>
                    <a:cubicBezTo>
                      <a:pt x="14076" y="3182"/>
                      <a:pt x="14781" y="2477"/>
                      <a:pt x="14781" y="1599"/>
                    </a:cubicBezTo>
                    <a:cubicBezTo>
                      <a:pt x="14781" y="705"/>
                      <a:pt x="14076" y="0"/>
                      <a:pt x="13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4"/>
              <p:cNvSpPr/>
              <p:nvPr/>
            </p:nvSpPr>
            <p:spPr>
              <a:xfrm flipH="1">
                <a:off x="4261771" y="3875674"/>
                <a:ext cx="386549" cy="79607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99" extrusionOk="0">
                    <a:moveTo>
                      <a:pt x="1599" y="1"/>
                    </a:moveTo>
                    <a:cubicBezTo>
                      <a:pt x="721" y="1"/>
                      <a:pt x="0" y="722"/>
                      <a:pt x="0" y="1599"/>
                    </a:cubicBezTo>
                    <a:cubicBezTo>
                      <a:pt x="0" y="2477"/>
                      <a:pt x="721" y="3198"/>
                      <a:pt x="1599" y="3198"/>
                    </a:cubicBezTo>
                    <a:lnTo>
                      <a:pt x="13198" y="3198"/>
                    </a:lnTo>
                    <a:cubicBezTo>
                      <a:pt x="14076" y="3198"/>
                      <a:pt x="14781" y="2477"/>
                      <a:pt x="14781" y="1599"/>
                    </a:cubicBezTo>
                    <a:cubicBezTo>
                      <a:pt x="14781" y="722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4"/>
              <p:cNvSpPr/>
              <p:nvPr/>
            </p:nvSpPr>
            <p:spPr>
              <a:xfrm flipH="1">
                <a:off x="4261771" y="4306682"/>
                <a:ext cx="386549" cy="79607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99" extrusionOk="0">
                    <a:moveTo>
                      <a:pt x="1599" y="1"/>
                    </a:moveTo>
                    <a:cubicBezTo>
                      <a:pt x="721" y="1"/>
                      <a:pt x="0" y="722"/>
                      <a:pt x="0" y="1600"/>
                    </a:cubicBezTo>
                    <a:cubicBezTo>
                      <a:pt x="0" y="2477"/>
                      <a:pt x="721" y="3198"/>
                      <a:pt x="1599" y="3198"/>
                    </a:cubicBezTo>
                    <a:lnTo>
                      <a:pt x="13198" y="3198"/>
                    </a:lnTo>
                    <a:cubicBezTo>
                      <a:pt x="14076" y="3198"/>
                      <a:pt x="14781" y="2477"/>
                      <a:pt x="14781" y="1600"/>
                    </a:cubicBezTo>
                    <a:cubicBezTo>
                      <a:pt x="14781" y="722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4"/>
              <p:cNvSpPr/>
              <p:nvPr/>
            </p:nvSpPr>
            <p:spPr>
              <a:xfrm>
                <a:off x="4766932" y="1667997"/>
                <a:ext cx="131195" cy="125221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2" extrusionOk="0">
                    <a:moveTo>
                      <a:pt x="2509" y="0"/>
                    </a:moveTo>
                    <a:cubicBezTo>
                      <a:pt x="1129" y="0"/>
                      <a:pt x="1" y="1129"/>
                      <a:pt x="1" y="2524"/>
                    </a:cubicBezTo>
                    <a:cubicBezTo>
                      <a:pt x="1" y="3903"/>
                      <a:pt x="1129" y="5031"/>
                      <a:pt x="2509" y="5031"/>
                    </a:cubicBezTo>
                    <a:cubicBezTo>
                      <a:pt x="3904" y="5031"/>
                      <a:pt x="5017" y="3903"/>
                      <a:pt x="5017" y="2524"/>
                    </a:cubicBezTo>
                    <a:cubicBezTo>
                      <a:pt x="5017" y="1129"/>
                      <a:pt x="3904" y="0"/>
                      <a:pt x="2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4"/>
              <p:cNvSpPr/>
              <p:nvPr/>
            </p:nvSpPr>
            <p:spPr>
              <a:xfrm>
                <a:off x="4766932" y="2104064"/>
                <a:ext cx="131195" cy="125246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4"/>
              <p:cNvSpPr/>
              <p:nvPr/>
            </p:nvSpPr>
            <p:spPr>
              <a:xfrm>
                <a:off x="4766932" y="2540155"/>
                <a:ext cx="131195" cy="125246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4"/>
              <p:cNvSpPr/>
              <p:nvPr/>
            </p:nvSpPr>
            <p:spPr>
              <a:xfrm>
                <a:off x="4766932" y="2976246"/>
                <a:ext cx="131195" cy="125246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4"/>
              <p:cNvSpPr/>
              <p:nvPr/>
            </p:nvSpPr>
            <p:spPr>
              <a:xfrm>
                <a:off x="4766932" y="3412338"/>
                <a:ext cx="131195" cy="125246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4"/>
              <p:cNvSpPr/>
              <p:nvPr/>
            </p:nvSpPr>
            <p:spPr>
              <a:xfrm>
                <a:off x="4766932" y="3848429"/>
                <a:ext cx="131195" cy="125221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2" extrusionOk="0">
                    <a:moveTo>
                      <a:pt x="2509" y="0"/>
                    </a:moveTo>
                    <a:cubicBezTo>
                      <a:pt x="1129" y="0"/>
                      <a:pt x="1" y="1129"/>
                      <a:pt x="1" y="2508"/>
                    </a:cubicBezTo>
                    <a:cubicBezTo>
                      <a:pt x="1" y="3903"/>
                      <a:pt x="1129" y="5032"/>
                      <a:pt x="2509" y="5032"/>
                    </a:cubicBezTo>
                    <a:cubicBezTo>
                      <a:pt x="3904" y="5032"/>
                      <a:pt x="5017" y="3903"/>
                      <a:pt x="5017" y="2508"/>
                    </a:cubicBezTo>
                    <a:cubicBezTo>
                      <a:pt x="5017" y="1129"/>
                      <a:pt x="3904" y="0"/>
                      <a:pt x="2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4"/>
              <p:cNvSpPr/>
              <p:nvPr/>
            </p:nvSpPr>
            <p:spPr>
              <a:xfrm>
                <a:off x="4766932" y="4284521"/>
                <a:ext cx="131195" cy="125221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2" extrusionOk="0">
                    <a:moveTo>
                      <a:pt x="2509" y="0"/>
                    </a:moveTo>
                    <a:cubicBezTo>
                      <a:pt x="1129" y="0"/>
                      <a:pt x="1" y="1129"/>
                      <a:pt x="1" y="2508"/>
                    </a:cubicBezTo>
                    <a:cubicBezTo>
                      <a:pt x="1" y="3903"/>
                      <a:pt x="1129" y="5032"/>
                      <a:pt x="2509" y="5032"/>
                    </a:cubicBezTo>
                    <a:cubicBezTo>
                      <a:pt x="3904" y="5032"/>
                      <a:pt x="5017" y="3903"/>
                      <a:pt x="5017" y="2508"/>
                    </a:cubicBezTo>
                    <a:cubicBezTo>
                      <a:pt x="5017" y="1129"/>
                      <a:pt x="3904" y="0"/>
                      <a:pt x="2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4"/>
              <p:cNvSpPr/>
              <p:nvPr/>
            </p:nvSpPr>
            <p:spPr>
              <a:xfrm>
                <a:off x="4474298" y="1690991"/>
                <a:ext cx="386549" cy="79209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1"/>
                    </a:moveTo>
                    <a:cubicBezTo>
                      <a:pt x="721" y="1"/>
                      <a:pt x="0" y="706"/>
                      <a:pt x="0" y="1600"/>
                    </a:cubicBezTo>
                    <a:cubicBezTo>
                      <a:pt x="0" y="2477"/>
                      <a:pt x="721" y="3183"/>
                      <a:pt x="1599" y="3183"/>
                    </a:cubicBezTo>
                    <a:lnTo>
                      <a:pt x="13198" y="3183"/>
                    </a:lnTo>
                    <a:cubicBezTo>
                      <a:pt x="14076" y="3183"/>
                      <a:pt x="14781" y="2477"/>
                      <a:pt x="14781" y="1600"/>
                    </a:cubicBezTo>
                    <a:cubicBezTo>
                      <a:pt x="14781" y="706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4"/>
              <p:cNvSpPr/>
              <p:nvPr/>
            </p:nvSpPr>
            <p:spPr>
              <a:xfrm>
                <a:off x="4474298" y="2126311"/>
                <a:ext cx="386549" cy="79209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0"/>
                    </a:moveTo>
                    <a:cubicBezTo>
                      <a:pt x="721" y="0"/>
                      <a:pt x="0" y="706"/>
                      <a:pt x="0" y="1599"/>
                    </a:cubicBezTo>
                    <a:cubicBezTo>
                      <a:pt x="0" y="2477"/>
                      <a:pt x="721" y="3182"/>
                      <a:pt x="1599" y="3182"/>
                    </a:cubicBezTo>
                    <a:lnTo>
                      <a:pt x="13198" y="3182"/>
                    </a:lnTo>
                    <a:cubicBezTo>
                      <a:pt x="14076" y="3182"/>
                      <a:pt x="14781" y="2477"/>
                      <a:pt x="14781" y="1599"/>
                    </a:cubicBezTo>
                    <a:cubicBezTo>
                      <a:pt x="14781" y="706"/>
                      <a:pt x="14076" y="0"/>
                      <a:pt x="13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4"/>
              <p:cNvSpPr/>
              <p:nvPr/>
            </p:nvSpPr>
            <p:spPr>
              <a:xfrm>
                <a:off x="4474298" y="2562776"/>
                <a:ext cx="386549" cy="79209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1"/>
                    </a:moveTo>
                    <a:cubicBezTo>
                      <a:pt x="721" y="1"/>
                      <a:pt x="0" y="706"/>
                      <a:pt x="0" y="1600"/>
                    </a:cubicBezTo>
                    <a:cubicBezTo>
                      <a:pt x="0" y="2477"/>
                      <a:pt x="721" y="3183"/>
                      <a:pt x="1599" y="3183"/>
                    </a:cubicBezTo>
                    <a:lnTo>
                      <a:pt x="13198" y="3183"/>
                    </a:lnTo>
                    <a:cubicBezTo>
                      <a:pt x="14076" y="3183"/>
                      <a:pt x="14781" y="2477"/>
                      <a:pt x="14781" y="1600"/>
                    </a:cubicBezTo>
                    <a:cubicBezTo>
                      <a:pt x="14781" y="706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4"/>
              <p:cNvSpPr/>
              <p:nvPr/>
            </p:nvSpPr>
            <p:spPr>
              <a:xfrm>
                <a:off x="4474298" y="2999265"/>
                <a:ext cx="386549" cy="79209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0"/>
                    </a:moveTo>
                    <a:cubicBezTo>
                      <a:pt x="721" y="0"/>
                      <a:pt x="0" y="706"/>
                      <a:pt x="0" y="1599"/>
                    </a:cubicBezTo>
                    <a:cubicBezTo>
                      <a:pt x="0" y="2477"/>
                      <a:pt x="721" y="3182"/>
                      <a:pt x="1599" y="3182"/>
                    </a:cubicBezTo>
                    <a:lnTo>
                      <a:pt x="13198" y="3182"/>
                    </a:lnTo>
                    <a:cubicBezTo>
                      <a:pt x="14076" y="3182"/>
                      <a:pt x="14781" y="2477"/>
                      <a:pt x="14781" y="1599"/>
                    </a:cubicBezTo>
                    <a:cubicBezTo>
                      <a:pt x="14781" y="706"/>
                      <a:pt x="14076" y="0"/>
                      <a:pt x="13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4"/>
              <p:cNvSpPr/>
              <p:nvPr/>
            </p:nvSpPr>
            <p:spPr>
              <a:xfrm>
                <a:off x="4474298" y="3435755"/>
                <a:ext cx="386549" cy="79184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2" extrusionOk="0">
                    <a:moveTo>
                      <a:pt x="1599" y="0"/>
                    </a:moveTo>
                    <a:cubicBezTo>
                      <a:pt x="721" y="0"/>
                      <a:pt x="0" y="705"/>
                      <a:pt x="0" y="1599"/>
                    </a:cubicBezTo>
                    <a:cubicBezTo>
                      <a:pt x="0" y="2477"/>
                      <a:pt x="721" y="3182"/>
                      <a:pt x="1599" y="3182"/>
                    </a:cubicBezTo>
                    <a:lnTo>
                      <a:pt x="13198" y="3182"/>
                    </a:lnTo>
                    <a:cubicBezTo>
                      <a:pt x="14076" y="3182"/>
                      <a:pt x="14781" y="2477"/>
                      <a:pt x="14781" y="1599"/>
                    </a:cubicBezTo>
                    <a:cubicBezTo>
                      <a:pt x="14781" y="705"/>
                      <a:pt x="14076" y="0"/>
                      <a:pt x="13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4"/>
              <p:cNvSpPr/>
              <p:nvPr/>
            </p:nvSpPr>
            <p:spPr>
              <a:xfrm>
                <a:off x="4474298" y="3875728"/>
                <a:ext cx="386549" cy="79607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99" extrusionOk="0">
                    <a:moveTo>
                      <a:pt x="1599" y="1"/>
                    </a:moveTo>
                    <a:cubicBezTo>
                      <a:pt x="721" y="1"/>
                      <a:pt x="0" y="722"/>
                      <a:pt x="0" y="1599"/>
                    </a:cubicBezTo>
                    <a:cubicBezTo>
                      <a:pt x="0" y="2477"/>
                      <a:pt x="721" y="3198"/>
                      <a:pt x="1599" y="3198"/>
                    </a:cubicBezTo>
                    <a:lnTo>
                      <a:pt x="13198" y="3198"/>
                    </a:lnTo>
                    <a:cubicBezTo>
                      <a:pt x="14076" y="3198"/>
                      <a:pt x="14781" y="2477"/>
                      <a:pt x="14781" y="1599"/>
                    </a:cubicBezTo>
                    <a:cubicBezTo>
                      <a:pt x="14781" y="722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4"/>
              <p:cNvSpPr/>
              <p:nvPr/>
            </p:nvSpPr>
            <p:spPr>
              <a:xfrm>
                <a:off x="4474298" y="4306743"/>
                <a:ext cx="386549" cy="79607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99" extrusionOk="0">
                    <a:moveTo>
                      <a:pt x="1599" y="1"/>
                    </a:moveTo>
                    <a:cubicBezTo>
                      <a:pt x="721" y="1"/>
                      <a:pt x="0" y="722"/>
                      <a:pt x="0" y="1600"/>
                    </a:cubicBezTo>
                    <a:cubicBezTo>
                      <a:pt x="0" y="2477"/>
                      <a:pt x="721" y="3198"/>
                      <a:pt x="1599" y="3198"/>
                    </a:cubicBezTo>
                    <a:lnTo>
                      <a:pt x="13198" y="3198"/>
                    </a:lnTo>
                    <a:cubicBezTo>
                      <a:pt x="14076" y="3198"/>
                      <a:pt x="14781" y="2477"/>
                      <a:pt x="14781" y="1600"/>
                    </a:cubicBezTo>
                    <a:cubicBezTo>
                      <a:pt x="14781" y="722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4"/>
              <p:cNvSpPr/>
              <p:nvPr/>
            </p:nvSpPr>
            <p:spPr>
              <a:xfrm>
                <a:off x="7755250" y="1620018"/>
                <a:ext cx="173819" cy="155258"/>
              </a:xfrm>
              <a:custGeom>
                <a:avLst/>
                <a:gdLst/>
                <a:ahLst/>
                <a:cxnLst/>
                <a:rect l="l" t="t" r="r" b="b"/>
                <a:pathLst>
                  <a:path w="6647" h="6239" extrusionOk="0">
                    <a:moveTo>
                      <a:pt x="6160" y="470"/>
                    </a:moveTo>
                    <a:lnTo>
                      <a:pt x="6160" y="1019"/>
                    </a:lnTo>
                    <a:lnTo>
                      <a:pt x="5627" y="1019"/>
                    </a:lnTo>
                    <a:cubicBezTo>
                      <a:pt x="5502" y="1019"/>
                      <a:pt x="5392" y="1129"/>
                      <a:pt x="5392" y="1270"/>
                    </a:cubicBezTo>
                    <a:lnTo>
                      <a:pt x="5392" y="4749"/>
                    </a:lnTo>
                    <a:lnTo>
                      <a:pt x="4373" y="5768"/>
                    </a:lnTo>
                    <a:lnTo>
                      <a:pt x="2273" y="5768"/>
                    </a:lnTo>
                    <a:lnTo>
                      <a:pt x="1254" y="4749"/>
                    </a:lnTo>
                    <a:lnTo>
                      <a:pt x="1254" y="1270"/>
                    </a:lnTo>
                    <a:cubicBezTo>
                      <a:pt x="1254" y="1129"/>
                      <a:pt x="1144" y="1019"/>
                      <a:pt x="1019" y="1019"/>
                    </a:cubicBezTo>
                    <a:lnTo>
                      <a:pt x="486" y="1019"/>
                    </a:lnTo>
                    <a:lnTo>
                      <a:pt x="486" y="470"/>
                    </a:lnTo>
                    <a:lnTo>
                      <a:pt x="2054" y="470"/>
                    </a:lnTo>
                    <a:lnTo>
                      <a:pt x="2054" y="1019"/>
                    </a:lnTo>
                    <a:lnTo>
                      <a:pt x="2038" y="1019"/>
                    </a:lnTo>
                    <a:cubicBezTo>
                      <a:pt x="1912" y="1019"/>
                      <a:pt x="1803" y="1129"/>
                      <a:pt x="1803" y="1270"/>
                    </a:cubicBezTo>
                    <a:lnTo>
                      <a:pt x="1803" y="4859"/>
                    </a:lnTo>
                    <a:cubicBezTo>
                      <a:pt x="1803" y="4985"/>
                      <a:pt x="1912" y="5094"/>
                      <a:pt x="2038" y="5094"/>
                    </a:cubicBezTo>
                    <a:lnTo>
                      <a:pt x="4608" y="5094"/>
                    </a:lnTo>
                    <a:cubicBezTo>
                      <a:pt x="4734" y="5094"/>
                      <a:pt x="4844" y="4985"/>
                      <a:pt x="4844" y="4859"/>
                    </a:cubicBezTo>
                    <a:lnTo>
                      <a:pt x="4844" y="1270"/>
                    </a:lnTo>
                    <a:cubicBezTo>
                      <a:pt x="4844" y="1129"/>
                      <a:pt x="4734" y="1019"/>
                      <a:pt x="4608" y="1019"/>
                    </a:cubicBezTo>
                    <a:lnTo>
                      <a:pt x="4593" y="1019"/>
                    </a:lnTo>
                    <a:lnTo>
                      <a:pt x="4593" y="470"/>
                    </a:lnTo>
                    <a:close/>
                    <a:moveTo>
                      <a:pt x="251" y="0"/>
                    </a:moveTo>
                    <a:cubicBezTo>
                      <a:pt x="110" y="0"/>
                      <a:pt x="0" y="110"/>
                      <a:pt x="0" y="235"/>
                    </a:cubicBezTo>
                    <a:lnTo>
                      <a:pt x="0" y="1270"/>
                    </a:lnTo>
                    <a:cubicBezTo>
                      <a:pt x="0" y="1395"/>
                      <a:pt x="110" y="1505"/>
                      <a:pt x="251" y="1505"/>
                    </a:cubicBezTo>
                    <a:lnTo>
                      <a:pt x="784" y="1505"/>
                    </a:lnTo>
                    <a:lnTo>
                      <a:pt x="784" y="4859"/>
                    </a:lnTo>
                    <a:cubicBezTo>
                      <a:pt x="784" y="4922"/>
                      <a:pt x="800" y="4969"/>
                      <a:pt x="847" y="5016"/>
                    </a:cubicBezTo>
                    <a:lnTo>
                      <a:pt x="2007" y="6176"/>
                    </a:lnTo>
                    <a:cubicBezTo>
                      <a:pt x="2038" y="6223"/>
                      <a:pt x="2101" y="6238"/>
                      <a:pt x="2163" y="6238"/>
                    </a:cubicBezTo>
                    <a:lnTo>
                      <a:pt x="4483" y="6238"/>
                    </a:lnTo>
                    <a:cubicBezTo>
                      <a:pt x="4546" y="6238"/>
                      <a:pt x="4608" y="6223"/>
                      <a:pt x="4640" y="6176"/>
                    </a:cubicBezTo>
                    <a:lnTo>
                      <a:pt x="5800" y="5016"/>
                    </a:lnTo>
                    <a:cubicBezTo>
                      <a:pt x="5847" y="4969"/>
                      <a:pt x="5862" y="4922"/>
                      <a:pt x="5862" y="4859"/>
                    </a:cubicBezTo>
                    <a:lnTo>
                      <a:pt x="5862" y="1505"/>
                    </a:lnTo>
                    <a:lnTo>
                      <a:pt x="6395" y="1505"/>
                    </a:lnTo>
                    <a:cubicBezTo>
                      <a:pt x="6536" y="1505"/>
                      <a:pt x="6646" y="1395"/>
                      <a:pt x="6646" y="1270"/>
                    </a:cubicBezTo>
                    <a:lnTo>
                      <a:pt x="6646" y="235"/>
                    </a:lnTo>
                    <a:cubicBezTo>
                      <a:pt x="6646" y="110"/>
                      <a:pt x="6536" y="0"/>
                      <a:pt x="6395" y="0"/>
                    </a:cubicBezTo>
                    <a:lnTo>
                      <a:pt x="4342" y="0"/>
                    </a:lnTo>
                    <a:cubicBezTo>
                      <a:pt x="4217" y="0"/>
                      <a:pt x="4107" y="110"/>
                      <a:pt x="4107" y="235"/>
                    </a:cubicBezTo>
                    <a:lnTo>
                      <a:pt x="4107" y="1270"/>
                    </a:lnTo>
                    <a:cubicBezTo>
                      <a:pt x="4107" y="1395"/>
                      <a:pt x="4217" y="1505"/>
                      <a:pt x="4342" y="1505"/>
                    </a:cubicBezTo>
                    <a:lnTo>
                      <a:pt x="4358" y="1505"/>
                    </a:lnTo>
                    <a:lnTo>
                      <a:pt x="4358" y="4608"/>
                    </a:lnTo>
                    <a:lnTo>
                      <a:pt x="2273" y="4608"/>
                    </a:lnTo>
                    <a:lnTo>
                      <a:pt x="2273" y="1505"/>
                    </a:lnTo>
                    <a:lnTo>
                      <a:pt x="2304" y="1505"/>
                    </a:lnTo>
                    <a:cubicBezTo>
                      <a:pt x="2430" y="1505"/>
                      <a:pt x="2539" y="1395"/>
                      <a:pt x="2539" y="1270"/>
                    </a:cubicBezTo>
                    <a:lnTo>
                      <a:pt x="2539" y="235"/>
                    </a:lnTo>
                    <a:cubicBezTo>
                      <a:pt x="2539" y="110"/>
                      <a:pt x="2430" y="0"/>
                      <a:pt x="23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4"/>
              <p:cNvSpPr/>
              <p:nvPr/>
            </p:nvSpPr>
            <p:spPr>
              <a:xfrm>
                <a:off x="7735167" y="1594262"/>
                <a:ext cx="213985" cy="203634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8183" extrusionOk="0">
                    <a:moveTo>
                      <a:pt x="7696" y="486"/>
                    </a:moveTo>
                    <a:lnTo>
                      <a:pt x="7696" y="3088"/>
                    </a:lnTo>
                    <a:lnTo>
                      <a:pt x="7430" y="3088"/>
                    </a:lnTo>
                    <a:cubicBezTo>
                      <a:pt x="7289" y="3088"/>
                      <a:pt x="7179" y="3198"/>
                      <a:pt x="7179" y="3324"/>
                    </a:cubicBezTo>
                    <a:lnTo>
                      <a:pt x="7179" y="6302"/>
                    </a:lnTo>
                    <a:lnTo>
                      <a:pt x="5784" y="7697"/>
                    </a:lnTo>
                    <a:lnTo>
                      <a:pt x="2398" y="7697"/>
                    </a:lnTo>
                    <a:lnTo>
                      <a:pt x="1003" y="6302"/>
                    </a:lnTo>
                    <a:lnTo>
                      <a:pt x="1003" y="3324"/>
                    </a:lnTo>
                    <a:cubicBezTo>
                      <a:pt x="1003" y="3198"/>
                      <a:pt x="894" y="3088"/>
                      <a:pt x="753" y="3088"/>
                    </a:cubicBezTo>
                    <a:lnTo>
                      <a:pt x="486" y="3088"/>
                    </a:lnTo>
                    <a:lnTo>
                      <a:pt x="486" y="486"/>
                    </a:lnTo>
                    <a:lnTo>
                      <a:pt x="3856" y="486"/>
                    </a:lnTo>
                    <a:lnTo>
                      <a:pt x="3856" y="4828"/>
                    </a:lnTo>
                    <a:cubicBezTo>
                      <a:pt x="3856" y="4954"/>
                      <a:pt x="3966" y="5063"/>
                      <a:pt x="4091" y="5063"/>
                    </a:cubicBezTo>
                    <a:cubicBezTo>
                      <a:pt x="4217" y="5063"/>
                      <a:pt x="4326" y="4954"/>
                      <a:pt x="4326" y="4828"/>
                    </a:cubicBezTo>
                    <a:lnTo>
                      <a:pt x="4326" y="486"/>
                    </a:lnTo>
                    <a:close/>
                    <a:moveTo>
                      <a:pt x="251" y="1"/>
                    </a:moveTo>
                    <a:cubicBezTo>
                      <a:pt x="110" y="1"/>
                      <a:pt x="0" y="110"/>
                      <a:pt x="0" y="251"/>
                    </a:cubicBezTo>
                    <a:lnTo>
                      <a:pt x="0" y="3324"/>
                    </a:lnTo>
                    <a:cubicBezTo>
                      <a:pt x="0" y="3449"/>
                      <a:pt x="110" y="3559"/>
                      <a:pt x="251" y="3559"/>
                    </a:cubicBezTo>
                    <a:lnTo>
                      <a:pt x="517" y="3559"/>
                    </a:lnTo>
                    <a:lnTo>
                      <a:pt x="517" y="6396"/>
                    </a:lnTo>
                    <a:cubicBezTo>
                      <a:pt x="517" y="6458"/>
                      <a:pt x="549" y="6521"/>
                      <a:pt x="596" y="6568"/>
                    </a:cubicBezTo>
                    <a:lnTo>
                      <a:pt x="2132" y="8104"/>
                    </a:lnTo>
                    <a:cubicBezTo>
                      <a:pt x="2179" y="8151"/>
                      <a:pt x="2226" y="8183"/>
                      <a:pt x="2289" y="8183"/>
                    </a:cubicBezTo>
                    <a:lnTo>
                      <a:pt x="5878" y="8183"/>
                    </a:lnTo>
                    <a:cubicBezTo>
                      <a:pt x="5956" y="8183"/>
                      <a:pt x="6003" y="8151"/>
                      <a:pt x="6050" y="8104"/>
                    </a:cubicBezTo>
                    <a:lnTo>
                      <a:pt x="7587" y="6568"/>
                    </a:lnTo>
                    <a:cubicBezTo>
                      <a:pt x="7634" y="6521"/>
                      <a:pt x="7665" y="6458"/>
                      <a:pt x="7665" y="6396"/>
                    </a:cubicBezTo>
                    <a:lnTo>
                      <a:pt x="7665" y="3559"/>
                    </a:lnTo>
                    <a:lnTo>
                      <a:pt x="7931" y="3559"/>
                    </a:lnTo>
                    <a:cubicBezTo>
                      <a:pt x="8072" y="3559"/>
                      <a:pt x="8182" y="3449"/>
                      <a:pt x="8182" y="3324"/>
                    </a:cubicBezTo>
                    <a:lnTo>
                      <a:pt x="8182" y="251"/>
                    </a:lnTo>
                    <a:cubicBezTo>
                      <a:pt x="8182" y="110"/>
                      <a:pt x="8072" y="1"/>
                      <a:pt x="79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34"/>
            <p:cNvSpPr/>
            <p:nvPr/>
          </p:nvSpPr>
          <p:spPr>
            <a:xfrm>
              <a:off x="6053885" y="1696068"/>
              <a:ext cx="1468218" cy="7441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1" name="Google Shape;581;p34"/>
          <p:cNvSpPr txBox="1">
            <a:spLocks noGrp="1"/>
          </p:cNvSpPr>
          <p:nvPr>
            <p:ph type="subTitle" idx="1"/>
          </p:nvPr>
        </p:nvSpPr>
        <p:spPr>
          <a:xfrm>
            <a:off x="2019075" y="2378891"/>
            <a:ext cx="2050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2" name="Google Shape;582;p34"/>
          <p:cNvSpPr txBox="1">
            <a:spLocks noGrp="1"/>
          </p:cNvSpPr>
          <p:nvPr>
            <p:ph type="subTitle" idx="2"/>
          </p:nvPr>
        </p:nvSpPr>
        <p:spPr>
          <a:xfrm>
            <a:off x="5872237" y="2378891"/>
            <a:ext cx="2050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3" name="Google Shape;583;p34"/>
          <p:cNvSpPr txBox="1">
            <a:spLocks noGrp="1"/>
          </p:cNvSpPr>
          <p:nvPr>
            <p:ph type="subTitle" idx="3"/>
          </p:nvPr>
        </p:nvSpPr>
        <p:spPr>
          <a:xfrm>
            <a:off x="2019075" y="3646545"/>
            <a:ext cx="2050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4" name="Google Shape;584;p34"/>
          <p:cNvSpPr txBox="1">
            <a:spLocks noGrp="1"/>
          </p:cNvSpPr>
          <p:nvPr>
            <p:ph type="subTitle" idx="4"/>
          </p:nvPr>
        </p:nvSpPr>
        <p:spPr>
          <a:xfrm>
            <a:off x="5872237" y="3646545"/>
            <a:ext cx="2050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5" name="Google Shape;585;p34"/>
          <p:cNvSpPr txBox="1">
            <a:spLocks noGrp="1"/>
          </p:cNvSpPr>
          <p:nvPr>
            <p:ph type="title"/>
          </p:nvPr>
        </p:nvSpPr>
        <p:spPr>
          <a:xfrm>
            <a:off x="2019075" y="2026847"/>
            <a:ext cx="1287900" cy="3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00" b="1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34"/>
          <p:cNvSpPr txBox="1">
            <a:spLocks noGrp="1"/>
          </p:cNvSpPr>
          <p:nvPr>
            <p:ph type="title" idx="5"/>
          </p:nvPr>
        </p:nvSpPr>
        <p:spPr>
          <a:xfrm>
            <a:off x="5872237" y="2034583"/>
            <a:ext cx="1233000" cy="3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00" b="1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87" name="Google Shape;587;p34"/>
          <p:cNvSpPr txBox="1">
            <a:spLocks noGrp="1"/>
          </p:cNvSpPr>
          <p:nvPr>
            <p:ph type="title" idx="6"/>
          </p:nvPr>
        </p:nvSpPr>
        <p:spPr>
          <a:xfrm>
            <a:off x="2019075" y="3298483"/>
            <a:ext cx="1260300" cy="3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00" b="1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34"/>
          <p:cNvSpPr txBox="1">
            <a:spLocks noGrp="1"/>
          </p:cNvSpPr>
          <p:nvPr>
            <p:ph type="title" idx="7"/>
          </p:nvPr>
        </p:nvSpPr>
        <p:spPr>
          <a:xfrm>
            <a:off x="5872237" y="3298483"/>
            <a:ext cx="1233000" cy="3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1800" b="1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34"/>
          <p:cNvSpPr/>
          <p:nvPr/>
        </p:nvSpPr>
        <p:spPr>
          <a:xfrm flipH="1">
            <a:off x="2628390" y="1623355"/>
            <a:ext cx="1460844" cy="25"/>
          </a:xfrm>
          <a:custGeom>
            <a:avLst/>
            <a:gdLst/>
            <a:ahLst/>
            <a:cxnLst/>
            <a:rect l="l" t="t" r="r" b="b"/>
            <a:pathLst>
              <a:path w="55864" h="1" extrusionOk="0">
                <a:moveTo>
                  <a:pt x="55863" y="1"/>
                </a:moveTo>
                <a:lnTo>
                  <a:pt x="0" y="1"/>
                </a:lnTo>
              </a:path>
            </a:pathLst>
          </a:custGeom>
          <a:solidFill>
            <a:srgbClr val="4A46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4"/>
          <p:cNvSpPr/>
          <p:nvPr/>
        </p:nvSpPr>
        <p:spPr>
          <a:xfrm flipH="1">
            <a:off x="4352355" y="1321602"/>
            <a:ext cx="445" cy="672"/>
          </a:xfrm>
          <a:custGeom>
            <a:avLst/>
            <a:gdLst/>
            <a:ahLst/>
            <a:cxnLst/>
            <a:rect l="l" t="t" r="r" b="b"/>
            <a:pathLst>
              <a:path w="17" h="27" extrusionOk="0">
                <a:moveTo>
                  <a:pt x="1" y="0"/>
                </a:moveTo>
                <a:lnTo>
                  <a:pt x="1" y="0"/>
                </a:lnTo>
                <a:cubicBezTo>
                  <a:pt x="10" y="19"/>
                  <a:pt x="14" y="26"/>
                  <a:pt x="15" y="26"/>
                </a:cubicBezTo>
                <a:cubicBezTo>
                  <a:pt x="16" y="26"/>
                  <a:pt x="16" y="22"/>
                  <a:pt x="16" y="16"/>
                </a:cubicBezTo>
                <a:cubicBezTo>
                  <a:pt x="16" y="0"/>
                  <a:pt x="1" y="0"/>
                  <a:pt x="1" y="0"/>
                </a:cubicBezTo>
                <a:close/>
              </a:path>
            </a:pathLst>
          </a:custGeom>
          <a:solidFill>
            <a:srgbClr val="FFF6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4"/>
          <p:cNvSpPr/>
          <p:nvPr/>
        </p:nvSpPr>
        <p:spPr>
          <a:xfrm>
            <a:off x="5033365" y="1623377"/>
            <a:ext cx="1460844" cy="25"/>
          </a:xfrm>
          <a:custGeom>
            <a:avLst/>
            <a:gdLst/>
            <a:ahLst/>
            <a:cxnLst/>
            <a:rect l="l" t="t" r="r" b="b"/>
            <a:pathLst>
              <a:path w="55864" h="1" extrusionOk="0">
                <a:moveTo>
                  <a:pt x="55863" y="1"/>
                </a:moveTo>
                <a:lnTo>
                  <a:pt x="0" y="1"/>
                </a:lnTo>
              </a:path>
            </a:pathLst>
          </a:custGeom>
          <a:solidFill>
            <a:srgbClr val="4A46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4"/>
          <p:cNvSpPr/>
          <p:nvPr/>
        </p:nvSpPr>
        <p:spPr>
          <a:xfrm>
            <a:off x="4769809" y="1321618"/>
            <a:ext cx="445" cy="672"/>
          </a:xfrm>
          <a:custGeom>
            <a:avLst/>
            <a:gdLst/>
            <a:ahLst/>
            <a:cxnLst/>
            <a:rect l="l" t="t" r="r" b="b"/>
            <a:pathLst>
              <a:path w="17" h="27" extrusionOk="0">
                <a:moveTo>
                  <a:pt x="1" y="0"/>
                </a:moveTo>
                <a:lnTo>
                  <a:pt x="1" y="0"/>
                </a:lnTo>
                <a:cubicBezTo>
                  <a:pt x="10" y="19"/>
                  <a:pt x="14" y="26"/>
                  <a:pt x="15" y="26"/>
                </a:cubicBezTo>
                <a:cubicBezTo>
                  <a:pt x="16" y="26"/>
                  <a:pt x="16" y="22"/>
                  <a:pt x="16" y="16"/>
                </a:cubicBezTo>
                <a:cubicBezTo>
                  <a:pt x="16" y="0"/>
                  <a:pt x="1" y="0"/>
                  <a:pt x="1" y="0"/>
                </a:cubicBezTo>
                <a:close/>
              </a:path>
            </a:pathLst>
          </a:custGeom>
          <a:solidFill>
            <a:srgbClr val="FFF6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4"/>
          <p:cNvSpPr txBox="1">
            <a:spLocks noGrp="1"/>
          </p:cNvSpPr>
          <p:nvPr>
            <p:ph type="title" idx="8"/>
          </p:nvPr>
        </p:nvSpPr>
        <p:spPr>
          <a:xfrm>
            <a:off x="722700" y="385750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34"/>
          <p:cNvSpPr/>
          <p:nvPr/>
        </p:nvSpPr>
        <p:spPr>
          <a:xfrm>
            <a:off x="1065325" y="85875"/>
            <a:ext cx="355200" cy="355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4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2172029" y="-2170205"/>
            <a:ext cx="4340400" cy="43404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0800000" flipH="1">
            <a:off x="-732775" y="4601700"/>
            <a:ext cx="1461900" cy="14619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1424321" y="880752"/>
            <a:ext cx="6275995" cy="3381997"/>
            <a:chOff x="1576013" y="1057275"/>
            <a:chExt cx="5991975" cy="3228945"/>
          </a:xfrm>
        </p:grpSpPr>
        <p:sp>
          <p:nvSpPr>
            <p:cNvPr id="19" name="Google Shape;19;p3"/>
            <p:cNvSpPr/>
            <p:nvPr/>
          </p:nvSpPr>
          <p:spPr>
            <a:xfrm flipH="1">
              <a:off x="4505538" y="1057275"/>
              <a:ext cx="3062449" cy="3228945"/>
            </a:xfrm>
            <a:custGeom>
              <a:avLst/>
              <a:gdLst/>
              <a:ahLst/>
              <a:cxnLst/>
              <a:rect l="l" t="t" r="r" b="b"/>
              <a:pathLst>
                <a:path w="108252" h="122984" extrusionOk="0">
                  <a:moveTo>
                    <a:pt x="1" y="0"/>
                  </a:moveTo>
                  <a:lnTo>
                    <a:pt x="1" y="122984"/>
                  </a:lnTo>
                  <a:lnTo>
                    <a:pt x="108252" y="122984"/>
                  </a:lnTo>
                  <a:lnTo>
                    <a:pt x="108252" y="4342"/>
                  </a:lnTo>
                  <a:cubicBezTo>
                    <a:pt x="107324" y="2858"/>
                    <a:pt x="106767" y="1262"/>
                    <a:pt x="105617" y="0"/>
                  </a:cubicBezTo>
                  <a:lnTo>
                    <a:pt x="102871" y="0"/>
                  </a:lnTo>
                  <a:cubicBezTo>
                    <a:pt x="102388" y="1707"/>
                    <a:pt x="101757" y="3377"/>
                    <a:pt x="102240" y="4899"/>
                  </a:cubicBezTo>
                  <a:cubicBezTo>
                    <a:pt x="103056" y="5307"/>
                    <a:pt x="103650" y="6123"/>
                    <a:pt x="103650" y="7088"/>
                  </a:cubicBezTo>
                  <a:cubicBezTo>
                    <a:pt x="103650" y="8424"/>
                    <a:pt x="102574" y="9500"/>
                    <a:pt x="101238" y="9500"/>
                  </a:cubicBezTo>
                  <a:cubicBezTo>
                    <a:pt x="99902" y="9500"/>
                    <a:pt x="98826" y="8424"/>
                    <a:pt x="98826" y="7088"/>
                  </a:cubicBezTo>
                  <a:cubicBezTo>
                    <a:pt x="98826" y="6569"/>
                    <a:pt x="99011" y="6049"/>
                    <a:pt x="99308" y="5678"/>
                  </a:cubicBezTo>
                  <a:lnTo>
                    <a:pt x="99308" y="0"/>
                  </a:lnTo>
                  <a:lnTo>
                    <a:pt x="94409" y="0"/>
                  </a:lnTo>
                  <a:cubicBezTo>
                    <a:pt x="94372" y="1707"/>
                    <a:pt x="94335" y="3414"/>
                    <a:pt x="94781" y="5121"/>
                  </a:cubicBezTo>
                  <a:cubicBezTo>
                    <a:pt x="95411" y="5567"/>
                    <a:pt x="95783" y="6272"/>
                    <a:pt x="95783" y="7088"/>
                  </a:cubicBezTo>
                  <a:cubicBezTo>
                    <a:pt x="95783" y="8424"/>
                    <a:pt x="94706" y="9500"/>
                    <a:pt x="93370" y="9500"/>
                  </a:cubicBezTo>
                  <a:cubicBezTo>
                    <a:pt x="92034" y="9500"/>
                    <a:pt x="90958" y="8424"/>
                    <a:pt x="90958" y="7088"/>
                  </a:cubicBezTo>
                  <a:cubicBezTo>
                    <a:pt x="90958" y="6198"/>
                    <a:pt x="91478" y="5418"/>
                    <a:pt x="92183" y="5010"/>
                  </a:cubicBezTo>
                  <a:cubicBezTo>
                    <a:pt x="92368" y="3340"/>
                    <a:pt x="92591" y="1633"/>
                    <a:pt x="92443" y="0"/>
                  </a:cubicBezTo>
                  <a:lnTo>
                    <a:pt x="86802" y="0"/>
                  </a:lnTo>
                  <a:cubicBezTo>
                    <a:pt x="86913" y="1930"/>
                    <a:pt x="87247" y="4045"/>
                    <a:pt x="87618" y="5901"/>
                  </a:cubicBezTo>
                  <a:cubicBezTo>
                    <a:pt x="87804" y="6235"/>
                    <a:pt x="87952" y="6643"/>
                    <a:pt x="87952" y="7088"/>
                  </a:cubicBezTo>
                  <a:cubicBezTo>
                    <a:pt x="87952" y="8424"/>
                    <a:pt x="86876" y="9500"/>
                    <a:pt x="85540" y="9500"/>
                  </a:cubicBezTo>
                  <a:cubicBezTo>
                    <a:pt x="84204" y="9500"/>
                    <a:pt x="83128" y="8424"/>
                    <a:pt x="83128" y="7088"/>
                  </a:cubicBezTo>
                  <a:cubicBezTo>
                    <a:pt x="83128" y="6235"/>
                    <a:pt x="83573" y="5455"/>
                    <a:pt x="84278" y="5047"/>
                  </a:cubicBezTo>
                  <a:cubicBezTo>
                    <a:pt x="84464" y="3340"/>
                    <a:pt x="85095" y="1744"/>
                    <a:pt x="84761" y="0"/>
                  </a:cubicBezTo>
                  <a:lnTo>
                    <a:pt x="78600" y="0"/>
                  </a:lnTo>
                  <a:cubicBezTo>
                    <a:pt x="78786" y="1856"/>
                    <a:pt x="79083" y="3711"/>
                    <a:pt x="79565" y="5604"/>
                  </a:cubicBezTo>
                  <a:cubicBezTo>
                    <a:pt x="79899" y="6012"/>
                    <a:pt x="80085" y="6532"/>
                    <a:pt x="80085" y="7088"/>
                  </a:cubicBezTo>
                  <a:cubicBezTo>
                    <a:pt x="80085" y="8424"/>
                    <a:pt x="79009" y="9500"/>
                    <a:pt x="77673" y="9500"/>
                  </a:cubicBezTo>
                  <a:cubicBezTo>
                    <a:pt x="76337" y="9500"/>
                    <a:pt x="75260" y="8424"/>
                    <a:pt x="75260" y="7088"/>
                  </a:cubicBezTo>
                  <a:cubicBezTo>
                    <a:pt x="75260" y="6346"/>
                    <a:pt x="75632" y="5678"/>
                    <a:pt x="76188" y="5233"/>
                  </a:cubicBezTo>
                  <a:cubicBezTo>
                    <a:pt x="76300" y="3451"/>
                    <a:pt x="76559" y="1744"/>
                    <a:pt x="76337" y="0"/>
                  </a:cubicBezTo>
                  <a:lnTo>
                    <a:pt x="72180" y="0"/>
                  </a:lnTo>
                  <a:cubicBezTo>
                    <a:pt x="71995" y="1744"/>
                    <a:pt x="71401" y="3451"/>
                    <a:pt x="71253" y="5158"/>
                  </a:cubicBezTo>
                  <a:cubicBezTo>
                    <a:pt x="71846" y="5604"/>
                    <a:pt x="72255" y="6309"/>
                    <a:pt x="72255" y="7088"/>
                  </a:cubicBezTo>
                  <a:cubicBezTo>
                    <a:pt x="72255" y="8424"/>
                    <a:pt x="71178" y="9500"/>
                    <a:pt x="69842" y="9500"/>
                  </a:cubicBezTo>
                  <a:cubicBezTo>
                    <a:pt x="68506" y="9500"/>
                    <a:pt x="67430" y="8424"/>
                    <a:pt x="67430" y="7088"/>
                  </a:cubicBezTo>
                  <a:cubicBezTo>
                    <a:pt x="67430" y="6160"/>
                    <a:pt x="67950" y="5381"/>
                    <a:pt x="68692" y="4973"/>
                  </a:cubicBezTo>
                  <a:cubicBezTo>
                    <a:pt x="69026" y="3303"/>
                    <a:pt x="69397" y="1670"/>
                    <a:pt x="69620" y="0"/>
                  </a:cubicBezTo>
                  <a:lnTo>
                    <a:pt x="62643" y="0"/>
                  </a:lnTo>
                  <a:cubicBezTo>
                    <a:pt x="62569" y="1633"/>
                    <a:pt x="62198" y="3711"/>
                    <a:pt x="62828" y="4824"/>
                  </a:cubicBezTo>
                  <a:cubicBezTo>
                    <a:pt x="63719" y="5196"/>
                    <a:pt x="64387" y="6049"/>
                    <a:pt x="64387" y="7088"/>
                  </a:cubicBezTo>
                  <a:cubicBezTo>
                    <a:pt x="64387" y="8424"/>
                    <a:pt x="63311" y="9500"/>
                    <a:pt x="61975" y="9500"/>
                  </a:cubicBezTo>
                  <a:cubicBezTo>
                    <a:pt x="60639" y="9500"/>
                    <a:pt x="59563" y="8424"/>
                    <a:pt x="59563" y="7088"/>
                  </a:cubicBezTo>
                  <a:cubicBezTo>
                    <a:pt x="59563" y="6494"/>
                    <a:pt x="59785" y="5938"/>
                    <a:pt x="60157" y="5530"/>
                  </a:cubicBezTo>
                  <a:cubicBezTo>
                    <a:pt x="60157" y="3674"/>
                    <a:pt x="60119" y="1856"/>
                    <a:pt x="59971" y="0"/>
                  </a:cubicBezTo>
                  <a:lnTo>
                    <a:pt x="55703" y="0"/>
                  </a:lnTo>
                  <a:cubicBezTo>
                    <a:pt x="55703" y="3266"/>
                    <a:pt x="55963" y="4750"/>
                    <a:pt x="56260" y="5975"/>
                  </a:cubicBezTo>
                  <a:cubicBezTo>
                    <a:pt x="56446" y="6309"/>
                    <a:pt x="56557" y="6680"/>
                    <a:pt x="56557" y="7088"/>
                  </a:cubicBezTo>
                  <a:cubicBezTo>
                    <a:pt x="56557" y="8424"/>
                    <a:pt x="55444" y="9500"/>
                    <a:pt x="54145" y="9500"/>
                  </a:cubicBezTo>
                  <a:cubicBezTo>
                    <a:pt x="52809" y="9500"/>
                    <a:pt x="51695" y="8424"/>
                    <a:pt x="51695" y="7088"/>
                  </a:cubicBezTo>
                  <a:cubicBezTo>
                    <a:pt x="51695" y="6272"/>
                    <a:pt x="52141" y="5530"/>
                    <a:pt x="52772" y="5084"/>
                  </a:cubicBezTo>
                  <a:cubicBezTo>
                    <a:pt x="53180" y="3489"/>
                    <a:pt x="53254" y="1744"/>
                    <a:pt x="53180" y="0"/>
                  </a:cubicBezTo>
                  <a:lnTo>
                    <a:pt x="48467" y="0"/>
                  </a:lnTo>
                  <a:cubicBezTo>
                    <a:pt x="48467" y="2078"/>
                    <a:pt x="48504" y="4936"/>
                    <a:pt x="48504" y="6198"/>
                  </a:cubicBezTo>
                  <a:cubicBezTo>
                    <a:pt x="48615" y="6494"/>
                    <a:pt x="48689" y="6791"/>
                    <a:pt x="48689" y="7088"/>
                  </a:cubicBezTo>
                  <a:cubicBezTo>
                    <a:pt x="48689" y="8424"/>
                    <a:pt x="47613" y="9500"/>
                    <a:pt x="46277" y="9500"/>
                  </a:cubicBezTo>
                  <a:cubicBezTo>
                    <a:pt x="44941" y="9500"/>
                    <a:pt x="43865" y="8424"/>
                    <a:pt x="43865" y="7088"/>
                  </a:cubicBezTo>
                  <a:cubicBezTo>
                    <a:pt x="43865" y="6420"/>
                    <a:pt x="44496" y="5121"/>
                    <a:pt x="45609" y="4824"/>
                  </a:cubicBezTo>
                  <a:cubicBezTo>
                    <a:pt x="46314" y="2412"/>
                    <a:pt x="45869" y="1893"/>
                    <a:pt x="46129" y="0"/>
                  </a:cubicBezTo>
                  <a:lnTo>
                    <a:pt x="42010" y="0"/>
                  </a:lnTo>
                  <a:cubicBezTo>
                    <a:pt x="41527" y="1856"/>
                    <a:pt x="40674" y="3526"/>
                    <a:pt x="40154" y="5418"/>
                  </a:cubicBezTo>
                  <a:cubicBezTo>
                    <a:pt x="40599" y="5864"/>
                    <a:pt x="40859" y="6457"/>
                    <a:pt x="40859" y="7088"/>
                  </a:cubicBezTo>
                  <a:cubicBezTo>
                    <a:pt x="40859" y="8424"/>
                    <a:pt x="39746" y="9500"/>
                    <a:pt x="38410" y="9500"/>
                  </a:cubicBezTo>
                  <a:cubicBezTo>
                    <a:pt x="37074" y="9500"/>
                    <a:pt x="35998" y="8424"/>
                    <a:pt x="35998" y="7088"/>
                  </a:cubicBezTo>
                  <a:cubicBezTo>
                    <a:pt x="35998" y="6012"/>
                    <a:pt x="36740" y="5084"/>
                    <a:pt x="37779" y="4787"/>
                  </a:cubicBezTo>
                  <a:cubicBezTo>
                    <a:pt x="38113" y="3192"/>
                    <a:pt x="38484" y="1596"/>
                    <a:pt x="38707" y="0"/>
                  </a:cubicBezTo>
                  <a:lnTo>
                    <a:pt x="31767" y="0"/>
                  </a:lnTo>
                  <a:cubicBezTo>
                    <a:pt x="32138" y="1893"/>
                    <a:pt x="32250" y="3785"/>
                    <a:pt x="32509" y="5678"/>
                  </a:cubicBezTo>
                  <a:cubicBezTo>
                    <a:pt x="32806" y="6086"/>
                    <a:pt x="32992" y="6569"/>
                    <a:pt x="32992" y="7088"/>
                  </a:cubicBezTo>
                  <a:cubicBezTo>
                    <a:pt x="32992" y="8424"/>
                    <a:pt x="31916" y="9500"/>
                    <a:pt x="30580" y="9500"/>
                  </a:cubicBezTo>
                  <a:cubicBezTo>
                    <a:pt x="29244" y="9500"/>
                    <a:pt x="28167" y="8424"/>
                    <a:pt x="28167" y="7088"/>
                  </a:cubicBezTo>
                  <a:cubicBezTo>
                    <a:pt x="28167" y="6383"/>
                    <a:pt x="28464" y="5789"/>
                    <a:pt x="28947" y="5344"/>
                  </a:cubicBezTo>
                  <a:cubicBezTo>
                    <a:pt x="29244" y="3563"/>
                    <a:pt x="29503" y="1781"/>
                    <a:pt x="29615" y="0"/>
                  </a:cubicBezTo>
                  <a:lnTo>
                    <a:pt x="24271" y="0"/>
                  </a:lnTo>
                  <a:cubicBezTo>
                    <a:pt x="24271" y="1856"/>
                    <a:pt x="24605" y="3674"/>
                    <a:pt x="24531" y="5530"/>
                  </a:cubicBezTo>
                  <a:cubicBezTo>
                    <a:pt x="24902" y="5938"/>
                    <a:pt x="25124" y="6494"/>
                    <a:pt x="25124" y="7088"/>
                  </a:cubicBezTo>
                  <a:cubicBezTo>
                    <a:pt x="25124" y="8424"/>
                    <a:pt x="24048" y="9500"/>
                    <a:pt x="22712" y="9500"/>
                  </a:cubicBezTo>
                  <a:cubicBezTo>
                    <a:pt x="21376" y="9500"/>
                    <a:pt x="20300" y="8424"/>
                    <a:pt x="20300" y="7088"/>
                  </a:cubicBezTo>
                  <a:cubicBezTo>
                    <a:pt x="20300" y="6235"/>
                    <a:pt x="20782" y="5492"/>
                    <a:pt x="21450" y="5047"/>
                  </a:cubicBezTo>
                  <a:cubicBezTo>
                    <a:pt x="21859" y="3451"/>
                    <a:pt x="22230" y="1819"/>
                    <a:pt x="22118" y="0"/>
                  </a:cubicBezTo>
                  <a:lnTo>
                    <a:pt x="16700" y="0"/>
                  </a:lnTo>
                  <a:lnTo>
                    <a:pt x="16700" y="5530"/>
                  </a:lnTo>
                  <a:cubicBezTo>
                    <a:pt x="17071" y="5938"/>
                    <a:pt x="17294" y="6494"/>
                    <a:pt x="17294" y="7088"/>
                  </a:cubicBezTo>
                  <a:cubicBezTo>
                    <a:pt x="17294" y="8424"/>
                    <a:pt x="16218" y="9500"/>
                    <a:pt x="14882" y="9500"/>
                  </a:cubicBezTo>
                  <a:cubicBezTo>
                    <a:pt x="13546" y="9500"/>
                    <a:pt x="12470" y="8424"/>
                    <a:pt x="12470" y="7088"/>
                  </a:cubicBezTo>
                  <a:cubicBezTo>
                    <a:pt x="12470" y="5864"/>
                    <a:pt x="13360" y="4862"/>
                    <a:pt x="14548" y="4713"/>
                  </a:cubicBezTo>
                  <a:cubicBezTo>
                    <a:pt x="14696" y="3117"/>
                    <a:pt x="14733" y="1633"/>
                    <a:pt x="14733" y="0"/>
                  </a:cubicBezTo>
                  <a:lnTo>
                    <a:pt x="9315" y="0"/>
                  </a:lnTo>
                  <a:cubicBezTo>
                    <a:pt x="9315" y="2078"/>
                    <a:pt x="9538" y="4194"/>
                    <a:pt x="9278" y="6235"/>
                  </a:cubicBezTo>
                  <a:cubicBezTo>
                    <a:pt x="9390" y="6494"/>
                    <a:pt x="9427" y="6791"/>
                    <a:pt x="9427" y="7088"/>
                  </a:cubicBezTo>
                  <a:cubicBezTo>
                    <a:pt x="9427" y="8424"/>
                    <a:pt x="8350" y="9500"/>
                    <a:pt x="7014" y="9500"/>
                  </a:cubicBezTo>
                  <a:cubicBezTo>
                    <a:pt x="5678" y="9500"/>
                    <a:pt x="4602" y="8424"/>
                    <a:pt x="4602" y="7088"/>
                  </a:cubicBezTo>
                  <a:cubicBezTo>
                    <a:pt x="4602" y="5938"/>
                    <a:pt x="5456" y="4936"/>
                    <a:pt x="6569" y="4713"/>
                  </a:cubicBezTo>
                  <a:cubicBezTo>
                    <a:pt x="6940" y="3266"/>
                    <a:pt x="7126" y="1633"/>
                    <a:pt x="7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1576013" y="1057275"/>
              <a:ext cx="3062449" cy="3228945"/>
            </a:xfrm>
            <a:custGeom>
              <a:avLst/>
              <a:gdLst/>
              <a:ahLst/>
              <a:cxnLst/>
              <a:rect l="l" t="t" r="r" b="b"/>
              <a:pathLst>
                <a:path w="108252" h="122984" extrusionOk="0">
                  <a:moveTo>
                    <a:pt x="1" y="0"/>
                  </a:moveTo>
                  <a:lnTo>
                    <a:pt x="1" y="122984"/>
                  </a:lnTo>
                  <a:lnTo>
                    <a:pt x="108252" y="122984"/>
                  </a:lnTo>
                  <a:lnTo>
                    <a:pt x="108252" y="4342"/>
                  </a:lnTo>
                  <a:cubicBezTo>
                    <a:pt x="107324" y="2858"/>
                    <a:pt x="106767" y="1262"/>
                    <a:pt x="105617" y="0"/>
                  </a:cubicBezTo>
                  <a:lnTo>
                    <a:pt x="102871" y="0"/>
                  </a:lnTo>
                  <a:cubicBezTo>
                    <a:pt x="102388" y="1707"/>
                    <a:pt x="101757" y="3377"/>
                    <a:pt x="102240" y="4899"/>
                  </a:cubicBezTo>
                  <a:cubicBezTo>
                    <a:pt x="103056" y="5307"/>
                    <a:pt x="103650" y="6123"/>
                    <a:pt x="103650" y="7088"/>
                  </a:cubicBezTo>
                  <a:cubicBezTo>
                    <a:pt x="103650" y="8424"/>
                    <a:pt x="102574" y="9500"/>
                    <a:pt x="101238" y="9500"/>
                  </a:cubicBezTo>
                  <a:cubicBezTo>
                    <a:pt x="99902" y="9500"/>
                    <a:pt x="98826" y="8424"/>
                    <a:pt x="98826" y="7088"/>
                  </a:cubicBezTo>
                  <a:cubicBezTo>
                    <a:pt x="98826" y="6569"/>
                    <a:pt x="99011" y="6049"/>
                    <a:pt x="99308" y="5678"/>
                  </a:cubicBezTo>
                  <a:lnTo>
                    <a:pt x="99308" y="0"/>
                  </a:lnTo>
                  <a:lnTo>
                    <a:pt x="94409" y="0"/>
                  </a:lnTo>
                  <a:cubicBezTo>
                    <a:pt x="94372" y="1707"/>
                    <a:pt x="94335" y="3414"/>
                    <a:pt x="94781" y="5121"/>
                  </a:cubicBezTo>
                  <a:cubicBezTo>
                    <a:pt x="95411" y="5567"/>
                    <a:pt x="95783" y="6272"/>
                    <a:pt x="95783" y="7088"/>
                  </a:cubicBezTo>
                  <a:cubicBezTo>
                    <a:pt x="95783" y="8424"/>
                    <a:pt x="94706" y="9500"/>
                    <a:pt x="93370" y="9500"/>
                  </a:cubicBezTo>
                  <a:cubicBezTo>
                    <a:pt x="92034" y="9500"/>
                    <a:pt x="90958" y="8424"/>
                    <a:pt x="90958" y="7088"/>
                  </a:cubicBezTo>
                  <a:cubicBezTo>
                    <a:pt x="90958" y="6198"/>
                    <a:pt x="91478" y="5418"/>
                    <a:pt x="92183" y="5010"/>
                  </a:cubicBezTo>
                  <a:cubicBezTo>
                    <a:pt x="92368" y="3340"/>
                    <a:pt x="92591" y="1633"/>
                    <a:pt x="92443" y="0"/>
                  </a:cubicBezTo>
                  <a:lnTo>
                    <a:pt x="86802" y="0"/>
                  </a:lnTo>
                  <a:cubicBezTo>
                    <a:pt x="86913" y="1930"/>
                    <a:pt x="87247" y="4045"/>
                    <a:pt x="87618" y="5901"/>
                  </a:cubicBezTo>
                  <a:cubicBezTo>
                    <a:pt x="87804" y="6235"/>
                    <a:pt x="87952" y="6643"/>
                    <a:pt x="87952" y="7088"/>
                  </a:cubicBezTo>
                  <a:cubicBezTo>
                    <a:pt x="87952" y="8424"/>
                    <a:pt x="86876" y="9500"/>
                    <a:pt x="85540" y="9500"/>
                  </a:cubicBezTo>
                  <a:cubicBezTo>
                    <a:pt x="84204" y="9500"/>
                    <a:pt x="83128" y="8424"/>
                    <a:pt x="83128" y="7088"/>
                  </a:cubicBezTo>
                  <a:cubicBezTo>
                    <a:pt x="83128" y="6235"/>
                    <a:pt x="83573" y="5455"/>
                    <a:pt x="84278" y="5047"/>
                  </a:cubicBezTo>
                  <a:cubicBezTo>
                    <a:pt x="84464" y="3340"/>
                    <a:pt x="85095" y="1744"/>
                    <a:pt x="84761" y="0"/>
                  </a:cubicBezTo>
                  <a:lnTo>
                    <a:pt x="78600" y="0"/>
                  </a:lnTo>
                  <a:cubicBezTo>
                    <a:pt x="78786" y="1856"/>
                    <a:pt x="79083" y="3711"/>
                    <a:pt x="79565" y="5604"/>
                  </a:cubicBezTo>
                  <a:cubicBezTo>
                    <a:pt x="79899" y="6012"/>
                    <a:pt x="80085" y="6532"/>
                    <a:pt x="80085" y="7088"/>
                  </a:cubicBezTo>
                  <a:cubicBezTo>
                    <a:pt x="80085" y="8424"/>
                    <a:pt x="79009" y="9500"/>
                    <a:pt x="77673" y="9500"/>
                  </a:cubicBezTo>
                  <a:cubicBezTo>
                    <a:pt x="76337" y="9500"/>
                    <a:pt x="75260" y="8424"/>
                    <a:pt x="75260" y="7088"/>
                  </a:cubicBezTo>
                  <a:cubicBezTo>
                    <a:pt x="75260" y="6346"/>
                    <a:pt x="75632" y="5678"/>
                    <a:pt x="76188" y="5233"/>
                  </a:cubicBezTo>
                  <a:cubicBezTo>
                    <a:pt x="76300" y="3451"/>
                    <a:pt x="76559" y="1744"/>
                    <a:pt x="76337" y="0"/>
                  </a:cubicBezTo>
                  <a:lnTo>
                    <a:pt x="72180" y="0"/>
                  </a:lnTo>
                  <a:cubicBezTo>
                    <a:pt x="71995" y="1744"/>
                    <a:pt x="71401" y="3451"/>
                    <a:pt x="71253" y="5158"/>
                  </a:cubicBezTo>
                  <a:cubicBezTo>
                    <a:pt x="71846" y="5604"/>
                    <a:pt x="72255" y="6309"/>
                    <a:pt x="72255" y="7088"/>
                  </a:cubicBezTo>
                  <a:cubicBezTo>
                    <a:pt x="72255" y="8424"/>
                    <a:pt x="71178" y="9500"/>
                    <a:pt x="69842" y="9500"/>
                  </a:cubicBezTo>
                  <a:cubicBezTo>
                    <a:pt x="68506" y="9500"/>
                    <a:pt x="67430" y="8424"/>
                    <a:pt x="67430" y="7088"/>
                  </a:cubicBezTo>
                  <a:cubicBezTo>
                    <a:pt x="67430" y="6160"/>
                    <a:pt x="67950" y="5381"/>
                    <a:pt x="68692" y="4973"/>
                  </a:cubicBezTo>
                  <a:cubicBezTo>
                    <a:pt x="69026" y="3303"/>
                    <a:pt x="69397" y="1670"/>
                    <a:pt x="69620" y="0"/>
                  </a:cubicBezTo>
                  <a:lnTo>
                    <a:pt x="62643" y="0"/>
                  </a:lnTo>
                  <a:cubicBezTo>
                    <a:pt x="62569" y="1633"/>
                    <a:pt x="62198" y="3711"/>
                    <a:pt x="62828" y="4824"/>
                  </a:cubicBezTo>
                  <a:cubicBezTo>
                    <a:pt x="63719" y="5196"/>
                    <a:pt x="64387" y="6049"/>
                    <a:pt x="64387" y="7088"/>
                  </a:cubicBezTo>
                  <a:cubicBezTo>
                    <a:pt x="64387" y="8424"/>
                    <a:pt x="63311" y="9500"/>
                    <a:pt x="61975" y="9500"/>
                  </a:cubicBezTo>
                  <a:cubicBezTo>
                    <a:pt x="60639" y="9500"/>
                    <a:pt x="59563" y="8424"/>
                    <a:pt x="59563" y="7088"/>
                  </a:cubicBezTo>
                  <a:cubicBezTo>
                    <a:pt x="59563" y="6494"/>
                    <a:pt x="59785" y="5938"/>
                    <a:pt x="60157" y="5530"/>
                  </a:cubicBezTo>
                  <a:cubicBezTo>
                    <a:pt x="60157" y="3674"/>
                    <a:pt x="60119" y="1856"/>
                    <a:pt x="59971" y="0"/>
                  </a:cubicBezTo>
                  <a:lnTo>
                    <a:pt x="55703" y="0"/>
                  </a:lnTo>
                  <a:cubicBezTo>
                    <a:pt x="55703" y="3266"/>
                    <a:pt x="55963" y="4750"/>
                    <a:pt x="56260" y="5975"/>
                  </a:cubicBezTo>
                  <a:cubicBezTo>
                    <a:pt x="56446" y="6309"/>
                    <a:pt x="56557" y="6680"/>
                    <a:pt x="56557" y="7088"/>
                  </a:cubicBezTo>
                  <a:cubicBezTo>
                    <a:pt x="56557" y="8424"/>
                    <a:pt x="55444" y="9500"/>
                    <a:pt x="54145" y="9500"/>
                  </a:cubicBezTo>
                  <a:cubicBezTo>
                    <a:pt x="52809" y="9500"/>
                    <a:pt x="51695" y="8424"/>
                    <a:pt x="51695" y="7088"/>
                  </a:cubicBezTo>
                  <a:cubicBezTo>
                    <a:pt x="51695" y="6272"/>
                    <a:pt x="52141" y="5530"/>
                    <a:pt x="52772" y="5084"/>
                  </a:cubicBezTo>
                  <a:cubicBezTo>
                    <a:pt x="53180" y="3489"/>
                    <a:pt x="53254" y="1744"/>
                    <a:pt x="53180" y="0"/>
                  </a:cubicBezTo>
                  <a:lnTo>
                    <a:pt x="48467" y="0"/>
                  </a:lnTo>
                  <a:cubicBezTo>
                    <a:pt x="48467" y="2078"/>
                    <a:pt x="48504" y="4936"/>
                    <a:pt x="48504" y="6198"/>
                  </a:cubicBezTo>
                  <a:cubicBezTo>
                    <a:pt x="48615" y="6494"/>
                    <a:pt x="48689" y="6791"/>
                    <a:pt x="48689" y="7088"/>
                  </a:cubicBezTo>
                  <a:cubicBezTo>
                    <a:pt x="48689" y="8424"/>
                    <a:pt x="47613" y="9500"/>
                    <a:pt x="46277" y="9500"/>
                  </a:cubicBezTo>
                  <a:cubicBezTo>
                    <a:pt x="44941" y="9500"/>
                    <a:pt x="43865" y="8424"/>
                    <a:pt x="43865" y="7088"/>
                  </a:cubicBezTo>
                  <a:cubicBezTo>
                    <a:pt x="43865" y="6420"/>
                    <a:pt x="44496" y="5121"/>
                    <a:pt x="45609" y="4824"/>
                  </a:cubicBezTo>
                  <a:cubicBezTo>
                    <a:pt x="46314" y="2412"/>
                    <a:pt x="45869" y="1893"/>
                    <a:pt x="46129" y="0"/>
                  </a:cubicBezTo>
                  <a:lnTo>
                    <a:pt x="42010" y="0"/>
                  </a:lnTo>
                  <a:cubicBezTo>
                    <a:pt x="41527" y="1856"/>
                    <a:pt x="40674" y="3526"/>
                    <a:pt x="40154" y="5418"/>
                  </a:cubicBezTo>
                  <a:cubicBezTo>
                    <a:pt x="40599" y="5864"/>
                    <a:pt x="40859" y="6457"/>
                    <a:pt x="40859" y="7088"/>
                  </a:cubicBezTo>
                  <a:cubicBezTo>
                    <a:pt x="40859" y="8424"/>
                    <a:pt x="39746" y="9500"/>
                    <a:pt x="38410" y="9500"/>
                  </a:cubicBezTo>
                  <a:cubicBezTo>
                    <a:pt x="37074" y="9500"/>
                    <a:pt x="35998" y="8424"/>
                    <a:pt x="35998" y="7088"/>
                  </a:cubicBezTo>
                  <a:cubicBezTo>
                    <a:pt x="35998" y="6012"/>
                    <a:pt x="36740" y="5084"/>
                    <a:pt x="37779" y="4787"/>
                  </a:cubicBezTo>
                  <a:cubicBezTo>
                    <a:pt x="38113" y="3192"/>
                    <a:pt x="38484" y="1596"/>
                    <a:pt x="38707" y="0"/>
                  </a:cubicBezTo>
                  <a:lnTo>
                    <a:pt x="31767" y="0"/>
                  </a:lnTo>
                  <a:cubicBezTo>
                    <a:pt x="32138" y="1893"/>
                    <a:pt x="32250" y="3785"/>
                    <a:pt x="32509" y="5678"/>
                  </a:cubicBezTo>
                  <a:cubicBezTo>
                    <a:pt x="32806" y="6086"/>
                    <a:pt x="32992" y="6569"/>
                    <a:pt x="32992" y="7088"/>
                  </a:cubicBezTo>
                  <a:cubicBezTo>
                    <a:pt x="32992" y="8424"/>
                    <a:pt x="31916" y="9500"/>
                    <a:pt x="30580" y="9500"/>
                  </a:cubicBezTo>
                  <a:cubicBezTo>
                    <a:pt x="29244" y="9500"/>
                    <a:pt x="28167" y="8424"/>
                    <a:pt x="28167" y="7088"/>
                  </a:cubicBezTo>
                  <a:cubicBezTo>
                    <a:pt x="28167" y="6383"/>
                    <a:pt x="28464" y="5789"/>
                    <a:pt x="28947" y="5344"/>
                  </a:cubicBezTo>
                  <a:cubicBezTo>
                    <a:pt x="29244" y="3563"/>
                    <a:pt x="29503" y="1781"/>
                    <a:pt x="29615" y="0"/>
                  </a:cubicBezTo>
                  <a:lnTo>
                    <a:pt x="24271" y="0"/>
                  </a:lnTo>
                  <a:cubicBezTo>
                    <a:pt x="24271" y="1856"/>
                    <a:pt x="24605" y="3674"/>
                    <a:pt x="24531" y="5530"/>
                  </a:cubicBezTo>
                  <a:cubicBezTo>
                    <a:pt x="24902" y="5938"/>
                    <a:pt x="25124" y="6494"/>
                    <a:pt x="25124" y="7088"/>
                  </a:cubicBezTo>
                  <a:cubicBezTo>
                    <a:pt x="25124" y="8424"/>
                    <a:pt x="24048" y="9500"/>
                    <a:pt x="22712" y="9500"/>
                  </a:cubicBezTo>
                  <a:cubicBezTo>
                    <a:pt x="21376" y="9500"/>
                    <a:pt x="20300" y="8424"/>
                    <a:pt x="20300" y="7088"/>
                  </a:cubicBezTo>
                  <a:cubicBezTo>
                    <a:pt x="20300" y="6235"/>
                    <a:pt x="20782" y="5492"/>
                    <a:pt x="21450" y="5047"/>
                  </a:cubicBezTo>
                  <a:cubicBezTo>
                    <a:pt x="21859" y="3451"/>
                    <a:pt x="22230" y="1819"/>
                    <a:pt x="22118" y="0"/>
                  </a:cubicBezTo>
                  <a:lnTo>
                    <a:pt x="16700" y="0"/>
                  </a:lnTo>
                  <a:lnTo>
                    <a:pt x="16700" y="5530"/>
                  </a:lnTo>
                  <a:cubicBezTo>
                    <a:pt x="17071" y="5938"/>
                    <a:pt x="17294" y="6494"/>
                    <a:pt x="17294" y="7088"/>
                  </a:cubicBezTo>
                  <a:cubicBezTo>
                    <a:pt x="17294" y="8424"/>
                    <a:pt x="16218" y="9500"/>
                    <a:pt x="14882" y="9500"/>
                  </a:cubicBezTo>
                  <a:cubicBezTo>
                    <a:pt x="13546" y="9500"/>
                    <a:pt x="12470" y="8424"/>
                    <a:pt x="12470" y="7088"/>
                  </a:cubicBezTo>
                  <a:cubicBezTo>
                    <a:pt x="12470" y="5864"/>
                    <a:pt x="13360" y="4862"/>
                    <a:pt x="14548" y="4713"/>
                  </a:cubicBezTo>
                  <a:cubicBezTo>
                    <a:pt x="14696" y="3117"/>
                    <a:pt x="14733" y="1633"/>
                    <a:pt x="14733" y="0"/>
                  </a:cubicBezTo>
                  <a:lnTo>
                    <a:pt x="9315" y="0"/>
                  </a:lnTo>
                  <a:cubicBezTo>
                    <a:pt x="9315" y="2078"/>
                    <a:pt x="9538" y="4194"/>
                    <a:pt x="9278" y="6235"/>
                  </a:cubicBezTo>
                  <a:cubicBezTo>
                    <a:pt x="9390" y="6494"/>
                    <a:pt x="9427" y="6791"/>
                    <a:pt x="9427" y="7088"/>
                  </a:cubicBezTo>
                  <a:cubicBezTo>
                    <a:pt x="9427" y="8424"/>
                    <a:pt x="8350" y="9500"/>
                    <a:pt x="7014" y="9500"/>
                  </a:cubicBezTo>
                  <a:cubicBezTo>
                    <a:pt x="5678" y="9500"/>
                    <a:pt x="4602" y="8424"/>
                    <a:pt x="4602" y="7088"/>
                  </a:cubicBezTo>
                  <a:cubicBezTo>
                    <a:pt x="4602" y="5938"/>
                    <a:pt x="5456" y="4936"/>
                    <a:pt x="6569" y="4713"/>
                  </a:cubicBezTo>
                  <a:cubicBezTo>
                    <a:pt x="6940" y="3266"/>
                    <a:pt x="7126" y="1633"/>
                    <a:pt x="7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/>
          <p:nvPr/>
        </p:nvSpPr>
        <p:spPr>
          <a:xfrm rot="3775644">
            <a:off x="955694" y="3990795"/>
            <a:ext cx="956470" cy="254381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3775644">
            <a:off x="7222969" y="949070"/>
            <a:ext cx="956470" cy="254381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916850" y="3252075"/>
            <a:ext cx="53103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5227561" y="3775171"/>
            <a:ext cx="2240993" cy="252589"/>
            <a:chOff x="3137395" y="1326300"/>
            <a:chExt cx="1725566" cy="204575"/>
          </a:xfrm>
        </p:grpSpPr>
        <p:sp>
          <p:nvSpPr>
            <p:cNvPr id="26" name="Google Shape;26;p3"/>
            <p:cNvSpPr/>
            <p:nvPr/>
          </p:nvSpPr>
          <p:spPr>
            <a:xfrm>
              <a:off x="3137395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677586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658386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881525" y="4995650"/>
            <a:ext cx="770100" cy="77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718066" y="4806809"/>
            <a:ext cx="252600" cy="252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525541" y="222359"/>
            <a:ext cx="252600" cy="252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2460888" y="-778450"/>
            <a:ext cx="1000800" cy="1000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2623650" y="2289700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 hasCustomPrompt="1"/>
          </p:nvPr>
        </p:nvSpPr>
        <p:spPr>
          <a:xfrm>
            <a:off x="2623650" y="1533825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/>
          <p:nvPr/>
        </p:nvSpPr>
        <p:spPr>
          <a:xfrm>
            <a:off x="4512450" y="882477"/>
            <a:ext cx="118800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5431325" y="4737625"/>
            <a:ext cx="1502700" cy="150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4841150" y="4534425"/>
            <a:ext cx="497100" cy="497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rot="-7330834" flipH="1">
            <a:off x="8174182" y="1087919"/>
            <a:ext cx="426407" cy="42640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 rot="-7328778">
            <a:off x="8311484" y="-251843"/>
            <a:ext cx="1318779" cy="131877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>
            <a:off x="-180152" y="405886"/>
            <a:ext cx="3923697" cy="4331729"/>
            <a:chOff x="2318775" y="1052400"/>
            <a:chExt cx="3021250" cy="3508325"/>
          </a:xfrm>
        </p:grpSpPr>
        <p:sp>
          <p:nvSpPr>
            <p:cNvPr id="51" name="Google Shape;51;p5"/>
            <p:cNvSpPr/>
            <p:nvPr/>
          </p:nvSpPr>
          <p:spPr>
            <a:xfrm>
              <a:off x="2404600" y="1060225"/>
              <a:ext cx="2935425" cy="3500500"/>
            </a:xfrm>
            <a:custGeom>
              <a:avLst/>
              <a:gdLst/>
              <a:ahLst/>
              <a:cxnLst/>
              <a:rect l="l" t="t" r="r" b="b"/>
              <a:pathLst>
                <a:path w="117417" h="140020" extrusionOk="0">
                  <a:moveTo>
                    <a:pt x="7539" y="1"/>
                  </a:moveTo>
                  <a:cubicBezTo>
                    <a:pt x="3386" y="1"/>
                    <a:pt x="0" y="3386"/>
                    <a:pt x="0" y="7540"/>
                  </a:cubicBezTo>
                  <a:lnTo>
                    <a:pt x="0" y="132480"/>
                  </a:lnTo>
                  <a:cubicBezTo>
                    <a:pt x="0" y="136649"/>
                    <a:pt x="3386" y="140019"/>
                    <a:pt x="7539" y="140019"/>
                  </a:cubicBezTo>
                  <a:lnTo>
                    <a:pt x="109877" y="140019"/>
                  </a:lnTo>
                  <a:cubicBezTo>
                    <a:pt x="114031" y="140019"/>
                    <a:pt x="117416" y="136649"/>
                    <a:pt x="117416" y="132480"/>
                  </a:cubicBezTo>
                  <a:lnTo>
                    <a:pt x="117416" y="7540"/>
                  </a:lnTo>
                  <a:cubicBezTo>
                    <a:pt x="117416" y="3386"/>
                    <a:pt x="114031" y="1"/>
                    <a:pt x="109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5109975" y="1263225"/>
              <a:ext cx="52925" cy="3097250"/>
            </a:xfrm>
            <a:custGeom>
              <a:avLst/>
              <a:gdLst/>
              <a:ahLst/>
              <a:cxnLst/>
              <a:rect l="l" t="t" r="r" b="b"/>
              <a:pathLst>
                <a:path w="2117" h="123890" extrusionOk="0">
                  <a:moveTo>
                    <a:pt x="1" y="0"/>
                  </a:moveTo>
                  <a:lnTo>
                    <a:pt x="1" y="123890"/>
                  </a:lnTo>
                  <a:lnTo>
                    <a:pt x="2117" y="123890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162875" y="1292600"/>
              <a:ext cx="52925" cy="3049850"/>
            </a:xfrm>
            <a:custGeom>
              <a:avLst/>
              <a:gdLst/>
              <a:ahLst/>
              <a:cxnLst/>
              <a:rect l="l" t="t" r="r" b="b"/>
              <a:pathLst>
                <a:path w="2117" h="121994" extrusionOk="0">
                  <a:moveTo>
                    <a:pt x="1" y="1"/>
                  </a:moveTo>
                  <a:lnTo>
                    <a:pt x="1" y="121994"/>
                  </a:lnTo>
                  <a:lnTo>
                    <a:pt x="2117" y="121994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515100" y="1233825"/>
              <a:ext cx="2594900" cy="3139200"/>
            </a:xfrm>
            <a:custGeom>
              <a:avLst/>
              <a:gdLst/>
              <a:ahLst/>
              <a:cxnLst/>
              <a:rect l="l" t="t" r="r" b="b"/>
              <a:pathLst>
                <a:path w="103796" h="125568" extrusionOk="0">
                  <a:moveTo>
                    <a:pt x="0" y="0"/>
                  </a:moveTo>
                  <a:lnTo>
                    <a:pt x="0" y="125567"/>
                  </a:lnTo>
                  <a:lnTo>
                    <a:pt x="103796" y="125567"/>
                  </a:lnTo>
                  <a:lnTo>
                    <a:pt x="1037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2598550" y="1400375"/>
              <a:ext cx="125425" cy="125800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24"/>
                  </a:cubicBezTo>
                  <a:cubicBezTo>
                    <a:pt x="1" y="3903"/>
                    <a:pt x="1129" y="5031"/>
                    <a:pt x="2509" y="5031"/>
                  </a:cubicBezTo>
                  <a:cubicBezTo>
                    <a:pt x="3904" y="5031"/>
                    <a:pt x="5017" y="3903"/>
                    <a:pt x="5017" y="2524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2598550" y="18384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2598550" y="22765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2598550" y="27146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598550" y="31527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2598550" y="3590850"/>
              <a:ext cx="125425" cy="125800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2598550" y="4028950"/>
              <a:ext cx="125425" cy="125800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2853275" y="1432100"/>
              <a:ext cx="1396600" cy="25"/>
            </a:xfrm>
            <a:custGeom>
              <a:avLst/>
              <a:gdLst/>
              <a:ahLst/>
              <a:cxnLst/>
              <a:rect l="l" t="t" r="r" b="b"/>
              <a:pathLst>
                <a:path w="55864" h="1" extrusionOk="0">
                  <a:moveTo>
                    <a:pt x="55863" y="1"/>
                  </a:moveTo>
                  <a:lnTo>
                    <a:pt x="0" y="1"/>
                  </a:lnTo>
                </a:path>
              </a:pathLst>
            </a:custGeom>
            <a:solidFill>
              <a:srgbClr val="4A4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050986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2318775" y="1423475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2318775" y="1860800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318775" y="2299275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2318775" y="2737775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2318775" y="3176275"/>
              <a:ext cx="369550" cy="79550"/>
            </a:xfrm>
            <a:custGeom>
              <a:avLst/>
              <a:gdLst/>
              <a:ahLst/>
              <a:cxnLst/>
              <a:rect l="l" t="t" r="r" b="b"/>
              <a:pathLst>
                <a:path w="14782" h="3182" extrusionOk="0">
                  <a:moveTo>
                    <a:pt x="1599" y="0"/>
                  </a:moveTo>
                  <a:cubicBezTo>
                    <a:pt x="721" y="0"/>
                    <a:pt x="0" y="705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5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2318775" y="3618275"/>
              <a:ext cx="369550" cy="7997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599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599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318775" y="4051275"/>
              <a:ext cx="369550" cy="7997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600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600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601300" y="1052400"/>
              <a:ext cx="425" cy="675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9"/>
                    <a:pt x="14" y="26"/>
                    <a:pt x="15" y="26"/>
                  </a:cubicBezTo>
                  <a:cubicBezTo>
                    <a:pt x="16" y="26"/>
                    <a:pt x="16" y="22"/>
                    <a:pt x="16" y="16"/>
                  </a:cubicBezTo>
                  <a:cubicBezTo>
                    <a:pt x="16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4677586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4658386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437250" y="2004375"/>
            <a:ext cx="26889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1"/>
          </p:nvPr>
        </p:nvSpPr>
        <p:spPr>
          <a:xfrm>
            <a:off x="4465825" y="3152050"/>
            <a:ext cx="3956700" cy="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2"/>
          </p:nvPr>
        </p:nvSpPr>
        <p:spPr>
          <a:xfrm>
            <a:off x="4465825" y="1544550"/>
            <a:ext cx="3956700" cy="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>
            <a:off x="4465825" y="1210725"/>
            <a:ext cx="13986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>
            <a:off x="4465825" y="2810925"/>
            <a:ext cx="13986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 flipH="1">
            <a:off x="2935600" y="-1077379"/>
            <a:ext cx="1318800" cy="131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 flipH="1">
            <a:off x="6932125" y="3964503"/>
            <a:ext cx="2358000" cy="235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6285904" y="115575"/>
            <a:ext cx="426300" cy="4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9"/>
          <p:cNvGrpSpPr/>
          <p:nvPr/>
        </p:nvGrpSpPr>
        <p:grpSpPr>
          <a:xfrm>
            <a:off x="772566" y="405896"/>
            <a:ext cx="3919770" cy="4331729"/>
            <a:chOff x="818861" y="405896"/>
            <a:chExt cx="3919770" cy="4331729"/>
          </a:xfrm>
        </p:grpSpPr>
        <p:sp>
          <p:nvSpPr>
            <p:cNvPr id="102" name="Google Shape;102;p9"/>
            <p:cNvSpPr/>
            <p:nvPr/>
          </p:nvSpPr>
          <p:spPr>
            <a:xfrm>
              <a:off x="1697050" y="4029575"/>
              <a:ext cx="475500" cy="47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" name="Google Shape;103;p9"/>
            <p:cNvGrpSpPr/>
            <p:nvPr/>
          </p:nvGrpSpPr>
          <p:grpSpPr>
            <a:xfrm flipH="1">
              <a:off x="818861" y="405896"/>
              <a:ext cx="3919770" cy="4331729"/>
              <a:chOff x="2318775" y="1052400"/>
              <a:chExt cx="3021250" cy="3508325"/>
            </a:xfrm>
          </p:grpSpPr>
          <p:sp>
            <p:nvSpPr>
              <p:cNvPr id="104" name="Google Shape;104;p9"/>
              <p:cNvSpPr/>
              <p:nvPr/>
            </p:nvSpPr>
            <p:spPr>
              <a:xfrm>
                <a:off x="2404600" y="1060225"/>
                <a:ext cx="2935425" cy="3500500"/>
              </a:xfrm>
              <a:custGeom>
                <a:avLst/>
                <a:gdLst/>
                <a:ahLst/>
                <a:cxnLst/>
                <a:rect l="l" t="t" r="r" b="b"/>
                <a:pathLst>
                  <a:path w="117417" h="140020" extrusionOk="0">
                    <a:moveTo>
                      <a:pt x="7539" y="1"/>
                    </a:moveTo>
                    <a:cubicBezTo>
                      <a:pt x="3386" y="1"/>
                      <a:pt x="0" y="3386"/>
                      <a:pt x="0" y="7540"/>
                    </a:cubicBezTo>
                    <a:lnTo>
                      <a:pt x="0" y="132480"/>
                    </a:lnTo>
                    <a:cubicBezTo>
                      <a:pt x="0" y="136649"/>
                      <a:pt x="3386" y="140019"/>
                      <a:pt x="7539" y="140019"/>
                    </a:cubicBezTo>
                    <a:lnTo>
                      <a:pt x="109877" y="140019"/>
                    </a:lnTo>
                    <a:cubicBezTo>
                      <a:pt x="114031" y="140019"/>
                      <a:pt x="117416" y="136649"/>
                      <a:pt x="117416" y="132480"/>
                    </a:cubicBezTo>
                    <a:lnTo>
                      <a:pt x="117416" y="7540"/>
                    </a:lnTo>
                    <a:cubicBezTo>
                      <a:pt x="117416" y="3386"/>
                      <a:pt x="114031" y="1"/>
                      <a:pt x="109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9"/>
              <p:cNvSpPr/>
              <p:nvPr/>
            </p:nvSpPr>
            <p:spPr>
              <a:xfrm>
                <a:off x="5109975" y="1263225"/>
                <a:ext cx="52925" cy="3097250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23890" extrusionOk="0">
                    <a:moveTo>
                      <a:pt x="1" y="0"/>
                    </a:moveTo>
                    <a:lnTo>
                      <a:pt x="1" y="123890"/>
                    </a:lnTo>
                    <a:lnTo>
                      <a:pt x="2117" y="123890"/>
                    </a:lnTo>
                    <a:lnTo>
                      <a:pt x="2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9"/>
              <p:cNvSpPr/>
              <p:nvPr/>
            </p:nvSpPr>
            <p:spPr>
              <a:xfrm>
                <a:off x="5162875" y="1292600"/>
                <a:ext cx="52925" cy="3049850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21994" extrusionOk="0">
                    <a:moveTo>
                      <a:pt x="1" y="1"/>
                    </a:moveTo>
                    <a:lnTo>
                      <a:pt x="1" y="121994"/>
                    </a:lnTo>
                    <a:lnTo>
                      <a:pt x="2117" y="121994"/>
                    </a:lnTo>
                    <a:lnTo>
                      <a:pt x="21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9"/>
              <p:cNvSpPr/>
              <p:nvPr/>
            </p:nvSpPr>
            <p:spPr>
              <a:xfrm>
                <a:off x="2515100" y="1233825"/>
                <a:ext cx="2594900" cy="3139200"/>
              </a:xfrm>
              <a:custGeom>
                <a:avLst/>
                <a:gdLst/>
                <a:ahLst/>
                <a:cxnLst/>
                <a:rect l="l" t="t" r="r" b="b"/>
                <a:pathLst>
                  <a:path w="103796" h="125568" extrusionOk="0">
                    <a:moveTo>
                      <a:pt x="0" y="0"/>
                    </a:moveTo>
                    <a:lnTo>
                      <a:pt x="0" y="125567"/>
                    </a:lnTo>
                    <a:lnTo>
                      <a:pt x="103796" y="125567"/>
                    </a:lnTo>
                    <a:lnTo>
                      <a:pt x="1037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9"/>
              <p:cNvSpPr/>
              <p:nvPr/>
            </p:nvSpPr>
            <p:spPr>
              <a:xfrm>
                <a:off x="2598550" y="1400375"/>
                <a:ext cx="1254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2" extrusionOk="0">
                    <a:moveTo>
                      <a:pt x="2509" y="0"/>
                    </a:moveTo>
                    <a:cubicBezTo>
                      <a:pt x="1129" y="0"/>
                      <a:pt x="1" y="1129"/>
                      <a:pt x="1" y="2524"/>
                    </a:cubicBezTo>
                    <a:cubicBezTo>
                      <a:pt x="1" y="3903"/>
                      <a:pt x="1129" y="5031"/>
                      <a:pt x="2509" y="5031"/>
                    </a:cubicBezTo>
                    <a:cubicBezTo>
                      <a:pt x="3904" y="5031"/>
                      <a:pt x="5017" y="3903"/>
                      <a:pt x="5017" y="2524"/>
                    </a:cubicBezTo>
                    <a:cubicBezTo>
                      <a:pt x="5017" y="1129"/>
                      <a:pt x="3904" y="0"/>
                      <a:pt x="2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>
                <a:off x="2598550" y="1838450"/>
                <a:ext cx="125425" cy="125825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9"/>
              <p:cNvSpPr/>
              <p:nvPr/>
            </p:nvSpPr>
            <p:spPr>
              <a:xfrm>
                <a:off x="2598550" y="2276550"/>
                <a:ext cx="125425" cy="125825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9"/>
              <p:cNvSpPr/>
              <p:nvPr/>
            </p:nvSpPr>
            <p:spPr>
              <a:xfrm>
                <a:off x="2598550" y="2714650"/>
                <a:ext cx="125425" cy="125825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9"/>
              <p:cNvSpPr/>
              <p:nvPr/>
            </p:nvSpPr>
            <p:spPr>
              <a:xfrm>
                <a:off x="2598550" y="3152750"/>
                <a:ext cx="125425" cy="125825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2598550" y="3590850"/>
                <a:ext cx="1254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2" extrusionOk="0">
                    <a:moveTo>
                      <a:pt x="2509" y="0"/>
                    </a:moveTo>
                    <a:cubicBezTo>
                      <a:pt x="1129" y="0"/>
                      <a:pt x="1" y="1129"/>
                      <a:pt x="1" y="2508"/>
                    </a:cubicBezTo>
                    <a:cubicBezTo>
                      <a:pt x="1" y="3903"/>
                      <a:pt x="1129" y="5032"/>
                      <a:pt x="2509" y="5032"/>
                    </a:cubicBezTo>
                    <a:cubicBezTo>
                      <a:pt x="3904" y="5032"/>
                      <a:pt x="5017" y="3903"/>
                      <a:pt x="5017" y="2508"/>
                    </a:cubicBezTo>
                    <a:cubicBezTo>
                      <a:pt x="5017" y="1129"/>
                      <a:pt x="3904" y="0"/>
                      <a:pt x="2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9"/>
              <p:cNvSpPr/>
              <p:nvPr/>
            </p:nvSpPr>
            <p:spPr>
              <a:xfrm>
                <a:off x="2598550" y="4028950"/>
                <a:ext cx="1254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2" extrusionOk="0">
                    <a:moveTo>
                      <a:pt x="2509" y="0"/>
                    </a:moveTo>
                    <a:cubicBezTo>
                      <a:pt x="1129" y="0"/>
                      <a:pt x="1" y="1129"/>
                      <a:pt x="1" y="2508"/>
                    </a:cubicBezTo>
                    <a:cubicBezTo>
                      <a:pt x="1" y="3903"/>
                      <a:pt x="1129" y="5032"/>
                      <a:pt x="2509" y="5032"/>
                    </a:cubicBezTo>
                    <a:cubicBezTo>
                      <a:pt x="3904" y="5032"/>
                      <a:pt x="5017" y="3903"/>
                      <a:pt x="5017" y="2508"/>
                    </a:cubicBezTo>
                    <a:cubicBezTo>
                      <a:pt x="5017" y="1129"/>
                      <a:pt x="3904" y="0"/>
                      <a:pt x="2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9"/>
              <p:cNvSpPr/>
              <p:nvPr/>
            </p:nvSpPr>
            <p:spPr>
              <a:xfrm>
                <a:off x="2853275" y="1432100"/>
                <a:ext cx="1396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864" h="1" extrusionOk="0">
                    <a:moveTo>
                      <a:pt x="55863" y="1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4A46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>
                <a:off x="3027583" y="1428575"/>
                <a:ext cx="14036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56146" h="299" extrusionOk="0">
                    <a:moveTo>
                      <a:pt x="141" y="1"/>
                    </a:moveTo>
                    <a:cubicBezTo>
                      <a:pt x="63" y="1"/>
                      <a:pt x="0" y="63"/>
                      <a:pt x="0" y="142"/>
                    </a:cubicBezTo>
                    <a:cubicBezTo>
                      <a:pt x="0" y="220"/>
                      <a:pt x="63" y="298"/>
                      <a:pt x="141" y="298"/>
                    </a:cubicBezTo>
                    <a:lnTo>
                      <a:pt x="56004" y="298"/>
                    </a:lnTo>
                    <a:cubicBezTo>
                      <a:pt x="56083" y="298"/>
                      <a:pt x="56146" y="220"/>
                      <a:pt x="56146" y="142"/>
                    </a:cubicBezTo>
                    <a:cubicBezTo>
                      <a:pt x="56146" y="63"/>
                      <a:pt x="56083" y="1"/>
                      <a:pt x="560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2318775" y="1423475"/>
                <a:ext cx="369550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1"/>
                    </a:moveTo>
                    <a:cubicBezTo>
                      <a:pt x="721" y="1"/>
                      <a:pt x="0" y="706"/>
                      <a:pt x="0" y="1600"/>
                    </a:cubicBezTo>
                    <a:cubicBezTo>
                      <a:pt x="0" y="2477"/>
                      <a:pt x="721" y="3183"/>
                      <a:pt x="1599" y="3183"/>
                    </a:cubicBezTo>
                    <a:lnTo>
                      <a:pt x="13198" y="3183"/>
                    </a:lnTo>
                    <a:cubicBezTo>
                      <a:pt x="14076" y="3183"/>
                      <a:pt x="14781" y="2477"/>
                      <a:pt x="14781" y="1600"/>
                    </a:cubicBezTo>
                    <a:cubicBezTo>
                      <a:pt x="14781" y="706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9"/>
              <p:cNvSpPr/>
              <p:nvPr/>
            </p:nvSpPr>
            <p:spPr>
              <a:xfrm>
                <a:off x="2318775" y="1860800"/>
                <a:ext cx="369550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0"/>
                    </a:moveTo>
                    <a:cubicBezTo>
                      <a:pt x="721" y="0"/>
                      <a:pt x="0" y="706"/>
                      <a:pt x="0" y="1599"/>
                    </a:cubicBezTo>
                    <a:cubicBezTo>
                      <a:pt x="0" y="2477"/>
                      <a:pt x="721" y="3182"/>
                      <a:pt x="1599" y="3182"/>
                    </a:cubicBezTo>
                    <a:lnTo>
                      <a:pt x="13198" y="3182"/>
                    </a:lnTo>
                    <a:cubicBezTo>
                      <a:pt x="14076" y="3182"/>
                      <a:pt x="14781" y="2477"/>
                      <a:pt x="14781" y="1599"/>
                    </a:cubicBezTo>
                    <a:cubicBezTo>
                      <a:pt x="14781" y="706"/>
                      <a:pt x="14076" y="0"/>
                      <a:pt x="13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9"/>
              <p:cNvSpPr/>
              <p:nvPr/>
            </p:nvSpPr>
            <p:spPr>
              <a:xfrm>
                <a:off x="2318775" y="2299275"/>
                <a:ext cx="369550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1"/>
                    </a:moveTo>
                    <a:cubicBezTo>
                      <a:pt x="721" y="1"/>
                      <a:pt x="0" y="706"/>
                      <a:pt x="0" y="1600"/>
                    </a:cubicBezTo>
                    <a:cubicBezTo>
                      <a:pt x="0" y="2477"/>
                      <a:pt x="721" y="3183"/>
                      <a:pt x="1599" y="3183"/>
                    </a:cubicBezTo>
                    <a:lnTo>
                      <a:pt x="13198" y="3183"/>
                    </a:lnTo>
                    <a:cubicBezTo>
                      <a:pt x="14076" y="3183"/>
                      <a:pt x="14781" y="2477"/>
                      <a:pt x="14781" y="1600"/>
                    </a:cubicBezTo>
                    <a:cubicBezTo>
                      <a:pt x="14781" y="706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2318775" y="2737775"/>
                <a:ext cx="369550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0"/>
                    </a:moveTo>
                    <a:cubicBezTo>
                      <a:pt x="721" y="0"/>
                      <a:pt x="0" y="706"/>
                      <a:pt x="0" y="1599"/>
                    </a:cubicBezTo>
                    <a:cubicBezTo>
                      <a:pt x="0" y="2477"/>
                      <a:pt x="721" y="3182"/>
                      <a:pt x="1599" y="3182"/>
                    </a:cubicBezTo>
                    <a:lnTo>
                      <a:pt x="13198" y="3182"/>
                    </a:lnTo>
                    <a:cubicBezTo>
                      <a:pt x="14076" y="3182"/>
                      <a:pt x="14781" y="2477"/>
                      <a:pt x="14781" y="1599"/>
                    </a:cubicBezTo>
                    <a:cubicBezTo>
                      <a:pt x="14781" y="706"/>
                      <a:pt x="14076" y="0"/>
                      <a:pt x="13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2318775" y="3176275"/>
                <a:ext cx="3695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2" extrusionOk="0">
                    <a:moveTo>
                      <a:pt x="1599" y="0"/>
                    </a:moveTo>
                    <a:cubicBezTo>
                      <a:pt x="721" y="0"/>
                      <a:pt x="0" y="705"/>
                      <a:pt x="0" y="1599"/>
                    </a:cubicBezTo>
                    <a:cubicBezTo>
                      <a:pt x="0" y="2477"/>
                      <a:pt x="721" y="3182"/>
                      <a:pt x="1599" y="3182"/>
                    </a:cubicBezTo>
                    <a:lnTo>
                      <a:pt x="13198" y="3182"/>
                    </a:lnTo>
                    <a:cubicBezTo>
                      <a:pt x="14076" y="3182"/>
                      <a:pt x="14781" y="2477"/>
                      <a:pt x="14781" y="1599"/>
                    </a:cubicBezTo>
                    <a:cubicBezTo>
                      <a:pt x="14781" y="705"/>
                      <a:pt x="14076" y="0"/>
                      <a:pt x="13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>
                <a:off x="2318775" y="3618275"/>
                <a:ext cx="369550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99" extrusionOk="0">
                    <a:moveTo>
                      <a:pt x="1599" y="1"/>
                    </a:moveTo>
                    <a:cubicBezTo>
                      <a:pt x="721" y="1"/>
                      <a:pt x="0" y="722"/>
                      <a:pt x="0" y="1599"/>
                    </a:cubicBezTo>
                    <a:cubicBezTo>
                      <a:pt x="0" y="2477"/>
                      <a:pt x="721" y="3198"/>
                      <a:pt x="1599" y="3198"/>
                    </a:cubicBezTo>
                    <a:lnTo>
                      <a:pt x="13198" y="3198"/>
                    </a:lnTo>
                    <a:cubicBezTo>
                      <a:pt x="14076" y="3198"/>
                      <a:pt x="14781" y="2477"/>
                      <a:pt x="14781" y="1599"/>
                    </a:cubicBezTo>
                    <a:cubicBezTo>
                      <a:pt x="14781" y="722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2318775" y="4051275"/>
                <a:ext cx="369550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99" extrusionOk="0">
                    <a:moveTo>
                      <a:pt x="1599" y="1"/>
                    </a:moveTo>
                    <a:cubicBezTo>
                      <a:pt x="721" y="1"/>
                      <a:pt x="0" y="722"/>
                      <a:pt x="0" y="1600"/>
                    </a:cubicBezTo>
                    <a:cubicBezTo>
                      <a:pt x="0" y="2477"/>
                      <a:pt x="721" y="3198"/>
                      <a:pt x="1599" y="3198"/>
                    </a:cubicBezTo>
                    <a:lnTo>
                      <a:pt x="13198" y="3198"/>
                    </a:lnTo>
                    <a:cubicBezTo>
                      <a:pt x="14076" y="3198"/>
                      <a:pt x="14781" y="2477"/>
                      <a:pt x="14781" y="1600"/>
                    </a:cubicBezTo>
                    <a:cubicBezTo>
                      <a:pt x="14781" y="722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2601300" y="1052400"/>
                <a:ext cx="4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19"/>
                      <a:pt x="14" y="26"/>
                      <a:pt x="15" y="26"/>
                    </a:cubicBezTo>
                    <a:cubicBezTo>
                      <a:pt x="16" y="26"/>
                      <a:pt x="16" y="22"/>
                      <a:pt x="16" y="16"/>
                    </a:cubicBezTo>
                    <a:cubicBezTo>
                      <a:pt x="16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9"/>
              <p:cNvSpPr/>
              <p:nvPr/>
            </p:nvSpPr>
            <p:spPr>
              <a:xfrm>
                <a:off x="4654183" y="1352175"/>
                <a:ext cx="166175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647" h="6239" extrusionOk="0">
                    <a:moveTo>
                      <a:pt x="6160" y="470"/>
                    </a:moveTo>
                    <a:lnTo>
                      <a:pt x="6160" y="1019"/>
                    </a:lnTo>
                    <a:lnTo>
                      <a:pt x="5627" y="1019"/>
                    </a:lnTo>
                    <a:cubicBezTo>
                      <a:pt x="5502" y="1019"/>
                      <a:pt x="5392" y="1129"/>
                      <a:pt x="5392" y="1270"/>
                    </a:cubicBezTo>
                    <a:lnTo>
                      <a:pt x="5392" y="4749"/>
                    </a:lnTo>
                    <a:lnTo>
                      <a:pt x="4373" y="5768"/>
                    </a:lnTo>
                    <a:lnTo>
                      <a:pt x="2273" y="5768"/>
                    </a:lnTo>
                    <a:lnTo>
                      <a:pt x="1254" y="4749"/>
                    </a:lnTo>
                    <a:lnTo>
                      <a:pt x="1254" y="1270"/>
                    </a:lnTo>
                    <a:cubicBezTo>
                      <a:pt x="1254" y="1129"/>
                      <a:pt x="1144" y="1019"/>
                      <a:pt x="1019" y="1019"/>
                    </a:cubicBezTo>
                    <a:lnTo>
                      <a:pt x="486" y="1019"/>
                    </a:lnTo>
                    <a:lnTo>
                      <a:pt x="486" y="470"/>
                    </a:lnTo>
                    <a:lnTo>
                      <a:pt x="2054" y="470"/>
                    </a:lnTo>
                    <a:lnTo>
                      <a:pt x="2054" y="1019"/>
                    </a:lnTo>
                    <a:lnTo>
                      <a:pt x="2038" y="1019"/>
                    </a:lnTo>
                    <a:cubicBezTo>
                      <a:pt x="1912" y="1019"/>
                      <a:pt x="1803" y="1129"/>
                      <a:pt x="1803" y="1270"/>
                    </a:cubicBezTo>
                    <a:lnTo>
                      <a:pt x="1803" y="4859"/>
                    </a:lnTo>
                    <a:cubicBezTo>
                      <a:pt x="1803" y="4985"/>
                      <a:pt x="1912" y="5094"/>
                      <a:pt x="2038" y="5094"/>
                    </a:cubicBezTo>
                    <a:lnTo>
                      <a:pt x="4608" y="5094"/>
                    </a:lnTo>
                    <a:cubicBezTo>
                      <a:pt x="4734" y="5094"/>
                      <a:pt x="4844" y="4985"/>
                      <a:pt x="4844" y="4859"/>
                    </a:cubicBezTo>
                    <a:lnTo>
                      <a:pt x="4844" y="1270"/>
                    </a:lnTo>
                    <a:cubicBezTo>
                      <a:pt x="4844" y="1129"/>
                      <a:pt x="4734" y="1019"/>
                      <a:pt x="4608" y="1019"/>
                    </a:cubicBezTo>
                    <a:lnTo>
                      <a:pt x="4593" y="1019"/>
                    </a:lnTo>
                    <a:lnTo>
                      <a:pt x="4593" y="470"/>
                    </a:lnTo>
                    <a:close/>
                    <a:moveTo>
                      <a:pt x="251" y="0"/>
                    </a:moveTo>
                    <a:cubicBezTo>
                      <a:pt x="110" y="0"/>
                      <a:pt x="0" y="110"/>
                      <a:pt x="0" y="235"/>
                    </a:cubicBezTo>
                    <a:lnTo>
                      <a:pt x="0" y="1270"/>
                    </a:lnTo>
                    <a:cubicBezTo>
                      <a:pt x="0" y="1395"/>
                      <a:pt x="110" y="1505"/>
                      <a:pt x="251" y="1505"/>
                    </a:cubicBezTo>
                    <a:lnTo>
                      <a:pt x="784" y="1505"/>
                    </a:lnTo>
                    <a:lnTo>
                      <a:pt x="784" y="4859"/>
                    </a:lnTo>
                    <a:cubicBezTo>
                      <a:pt x="784" y="4922"/>
                      <a:pt x="800" y="4969"/>
                      <a:pt x="847" y="5016"/>
                    </a:cubicBezTo>
                    <a:lnTo>
                      <a:pt x="2007" y="6176"/>
                    </a:lnTo>
                    <a:cubicBezTo>
                      <a:pt x="2038" y="6223"/>
                      <a:pt x="2101" y="6238"/>
                      <a:pt x="2163" y="6238"/>
                    </a:cubicBezTo>
                    <a:lnTo>
                      <a:pt x="4483" y="6238"/>
                    </a:lnTo>
                    <a:cubicBezTo>
                      <a:pt x="4546" y="6238"/>
                      <a:pt x="4608" y="6223"/>
                      <a:pt x="4640" y="6176"/>
                    </a:cubicBezTo>
                    <a:lnTo>
                      <a:pt x="5800" y="5016"/>
                    </a:lnTo>
                    <a:cubicBezTo>
                      <a:pt x="5847" y="4969"/>
                      <a:pt x="5862" y="4922"/>
                      <a:pt x="5862" y="4859"/>
                    </a:cubicBezTo>
                    <a:lnTo>
                      <a:pt x="5862" y="1505"/>
                    </a:lnTo>
                    <a:lnTo>
                      <a:pt x="6395" y="1505"/>
                    </a:lnTo>
                    <a:cubicBezTo>
                      <a:pt x="6536" y="1505"/>
                      <a:pt x="6646" y="1395"/>
                      <a:pt x="6646" y="1270"/>
                    </a:cubicBezTo>
                    <a:lnTo>
                      <a:pt x="6646" y="235"/>
                    </a:lnTo>
                    <a:cubicBezTo>
                      <a:pt x="6646" y="110"/>
                      <a:pt x="6536" y="0"/>
                      <a:pt x="6395" y="0"/>
                    </a:cubicBezTo>
                    <a:lnTo>
                      <a:pt x="4342" y="0"/>
                    </a:lnTo>
                    <a:cubicBezTo>
                      <a:pt x="4217" y="0"/>
                      <a:pt x="4107" y="110"/>
                      <a:pt x="4107" y="235"/>
                    </a:cubicBezTo>
                    <a:lnTo>
                      <a:pt x="4107" y="1270"/>
                    </a:lnTo>
                    <a:cubicBezTo>
                      <a:pt x="4107" y="1395"/>
                      <a:pt x="4217" y="1505"/>
                      <a:pt x="4342" y="1505"/>
                    </a:cubicBezTo>
                    <a:lnTo>
                      <a:pt x="4358" y="1505"/>
                    </a:lnTo>
                    <a:lnTo>
                      <a:pt x="4358" y="4608"/>
                    </a:lnTo>
                    <a:lnTo>
                      <a:pt x="2273" y="4608"/>
                    </a:lnTo>
                    <a:lnTo>
                      <a:pt x="2273" y="1505"/>
                    </a:lnTo>
                    <a:lnTo>
                      <a:pt x="2304" y="1505"/>
                    </a:lnTo>
                    <a:cubicBezTo>
                      <a:pt x="2430" y="1505"/>
                      <a:pt x="2539" y="1395"/>
                      <a:pt x="2539" y="1270"/>
                    </a:cubicBezTo>
                    <a:lnTo>
                      <a:pt x="2539" y="235"/>
                    </a:lnTo>
                    <a:cubicBezTo>
                      <a:pt x="2539" y="110"/>
                      <a:pt x="2430" y="0"/>
                      <a:pt x="23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9"/>
              <p:cNvSpPr/>
              <p:nvPr/>
            </p:nvSpPr>
            <p:spPr>
              <a:xfrm>
                <a:off x="4634983" y="1326300"/>
                <a:ext cx="2045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8183" extrusionOk="0">
                    <a:moveTo>
                      <a:pt x="7696" y="486"/>
                    </a:moveTo>
                    <a:lnTo>
                      <a:pt x="7696" y="3088"/>
                    </a:lnTo>
                    <a:lnTo>
                      <a:pt x="7430" y="3088"/>
                    </a:lnTo>
                    <a:cubicBezTo>
                      <a:pt x="7289" y="3088"/>
                      <a:pt x="7179" y="3198"/>
                      <a:pt x="7179" y="3324"/>
                    </a:cubicBezTo>
                    <a:lnTo>
                      <a:pt x="7179" y="6302"/>
                    </a:lnTo>
                    <a:lnTo>
                      <a:pt x="5784" y="7697"/>
                    </a:lnTo>
                    <a:lnTo>
                      <a:pt x="2398" y="7697"/>
                    </a:lnTo>
                    <a:lnTo>
                      <a:pt x="1003" y="6302"/>
                    </a:lnTo>
                    <a:lnTo>
                      <a:pt x="1003" y="3324"/>
                    </a:lnTo>
                    <a:cubicBezTo>
                      <a:pt x="1003" y="3198"/>
                      <a:pt x="894" y="3088"/>
                      <a:pt x="753" y="3088"/>
                    </a:cubicBezTo>
                    <a:lnTo>
                      <a:pt x="486" y="3088"/>
                    </a:lnTo>
                    <a:lnTo>
                      <a:pt x="486" y="486"/>
                    </a:lnTo>
                    <a:lnTo>
                      <a:pt x="3856" y="486"/>
                    </a:lnTo>
                    <a:lnTo>
                      <a:pt x="3856" y="4828"/>
                    </a:lnTo>
                    <a:cubicBezTo>
                      <a:pt x="3856" y="4954"/>
                      <a:pt x="3966" y="5063"/>
                      <a:pt x="4091" y="5063"/>
                    </a:cubicBezTo>
                    <a:cubicBezTo>
                      <a:pt x="4217" y="5063"/>
                      <a:pt x="4326" y="4954"/>
                      <a:pt x="4326" y="4828"/>
                    </a:cubicBezTo>
                    <a:lnTo>
                      <a:pt x="4326" y="486"/>
                    </a:lnTo>
                    <a:close/>
                    <a:moveTo>
                      <a:pt x="251" y="1"/>
                    </a:moveTo>
                    <a:cubicBezTo>
                      <a:pt x="110" y="1"/>
                      <a:pt x="0" y="110"/>
                      <a:pt x="0" y="251"/>
                    </a:cubicBezTo>
                    <a:lnTo>
                      <a:pt x="0" y="3324"/>
                    </a:lnTo>
                    <a:cubicBezTo>
                      <a:pt x="0" y="3449"/>
                      <a:pt x="110" y="3559"/>
                      <a:pt x="251" y="3559"/>
                    </a:cubicBezTo>
                    <a:lnTo>
                      <a:pt x="517" y="3559"/>
                    </a:lnTo>
                    <a:lnTo>
                      <a:pt x="517" y="6396"/>
                    </a:lnTo>
                    <a:cubicBezTo>
                      <a:pt x="517" y="6458"/>
                      <a:pt x="549" y="6521"/>
                      <a:pt x="596" y="6568"/>
                    </a:cubicBezTo>
                    <a:lnTo>
                      <a:pt x="2132" y="8104"/>
                    </a:lnTo>
                    <a:cubicBezTo>
                      <a:pt x="2179" y="8151"/>
                      <a:pt x="2226" y="8183"/>
                      <a:pt x="2289" y="8183"/>
                    </a:cubicBezTo>
                    <a:lnTo>
                      <a:pt x="5878" y="8183"/>
                    </a:lnTo>
                    <a:cubicBezTo>
                      <a:pt x="5956" y="8183"/>
                      <a:pt x="6003" y="8151"/>
                      <a:pt x="6050" y="8104"/>
                    </a:cubicBezTo>
                    <a:lnTo>
                      <a:pt x="7587" y="6568"/>
                    </a:lnTo>
                    <a:cubicBezTo>
                      <a:pt x="7634" y="6521"/>
                      <a:pt x="7665" y="6458"/>
                      <a:pt x="7665" y="6396"/>
                    </a:cubicBezTo>
                    <a:lnTo>
                      <a:pt x="7665" y="3559"/>
                    </a:lnTo>
                    <a:lnTo>
                      <a:pt x="7931" y="3559"/>
                    </a:lnTo>
                    <a:cubicBezTo>
                      <a:pt x="8072" y="3559"/>
                      <a:pt x="8182" y="3449"/>
                      <a:pt x="8182" y="3324"/>
                    </a:cubicBezTo>
                    <a:lnTo>
                      <a:pt x="8182" y="251"/>
                    </a:lnTo>
                    <a:cubicBezTo>
                      <a:pt x="8182" y="110"/>
                      <a:pt x="8072" y="1"/>
                      <a:pt x="79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" name="Google Shape;127;p9"/>
          <p:cNvGrpSpPr/>
          <p:nvPr/>
        </p:nvGrpSpPr>
        <p:grpSpPr>
          <a:xfrm flipH="1">
            <a:off x="4476461" y="405896"/>
            <a:ext cx="3919770" cy="4331729"/>
            <a:chOff x="818861" y="405896"/>
            <a:chExt cx="3919770" cy="4331729"/>
          </a:xfrm>
        </p:grpSpPr>
        <p:sp>
          <p:nvSpPr>
            <p:cNvPr id="128" name="Google Shape;128;p9"/>
            <p:cNvSpPr/>
            <p:nvPr/>
          </p:nvSpPr>
          <p:spPr>
            <a:xfrm>
              <a:off x="1697050" y="4029575"/>
              <a:ext cx="475500" cy="47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9"/>
            <p:cNvGrpSpPr/>
            <p:nvPr/>
          </p:nvGrpSpPr>
          <p:grpSpPr>
            <a:xfrm flipH="1">
              <a:off x="818861" y="405896"/>
              <a:ext cx="3919770" cy="4331729"/>
              <a:chOff x="2318775" y="1052400"/>
              <a:chExt cx="3021250" cy="3508325"/>
            </a:xfrm>
          </p:grpSpPr>
          <p:sp>
            <p:nvSpPr>
              <p:cNvPr id="130" name="Google Shape;130;p9"/>
              <p:cNvSpPr/>
              <p:nvPr/>
            </p:nvSpPr>
            <p:spPr>
              <a:xfrm>
                <a:off x="2404600" y="1060225"/>
                <a:ext cx="2935425" cy="3500500"/>
              </a:xfrm>
              <a:custGeom>
                <a:avLst/>
                <a:gdLst/>
                <a:ahLst/>
                <a:cxnLst/>
                <a:rect l="l" t="t" r="r" b="b"/>
                <a:pathLst>
                  <a:path w="117417" h="140020" extrusionOk="0">
                    <a:moveTo>
                      <a:pt x="7539" y="1"/>
                    </a:moveTo>
                    <a:cubicBezTo>
                      <a:pt x="3386" y="1"/>
                      <a:pt x="0" y="3386"/>
                      <a:pt x="0" y="7540"/>
                    </a:cubicBezTo>
                    <a:lnTo>
                      <a:pt x="0" y="132480"/>
                    </a:lnTo>
                    <a:cubicBezTo>
                      <a:pt x="0" y="136649"/>
                      <a:pt x="3386" y="140019"/>
                      <a:pt x="7539" y="140019"/>
                    </a:cubicBezTo>
                    <a:lnTo>
                      <a:pt x="109877" y="140019"/>
                    </a:lnTo>
                    <a:cubicBezTo>
                      <a:pt x="114031" y="140019"/>
                      <a:pt x="117416" y="136649"/>
                      <a:pt x="117416" y="132480"/>
                    </a:cubicBezTo>
                    <a:lnTo>
                      <a:pt x="117416" y="7540"/>
                    </a:lnTo>
                    <a:cubicBezTo>
                      <a:pt x="117416" y="3386"/>
                      <a:pt x="114031" y="1"/>
                      <a:pt x="109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9"/>
              <p:cNvSpPr/>
              <p:nvPr/>
            </p:nvSpPr>
            <p:spPr>
              <a:xfrm>
                <a:off x="5109975" y="1263225"/>
                <a:ext cx="52925" cy="3097250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23890" extrusionOk="0">
                    <a:moveTo>
                      <a:pt x="1" y="0"/>
                    </a:moveTo>
                    <a:lnTo>
                      <a:pt x="1" y="123890"/>
                    </a:lnTo>
                    <a:lnTo>
                      <a:pt x="2117" y="123890"/>
                    </a:lnTo>
                    <a:lnTo>
                      <a:pt x="2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9"/>
              <p:cNvSpPr/>
              <p:nvPr/>
            </p:nvSpPr>
            <p:spPr>
              <a:xfrm>
                <a:off x="5162875" y="1292600"/>
                <a:ext cx="52925" cy="3049850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21994" extrusionOk="0">
                    <a:moveTo>
                      <a:pt x="1" y="1"/>
                    </a:moveTo>
                    <a:lnTo>
                      <a:pt x="1" y="121994"/>
                    </a:lnTo>
                    <a:lnTo>
                      <a:pt x="2117" y="121994"/>
                    </a:lnTo>
                    <a:lnTo>
                      <a:pt x="21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9"/>
              <p:cNvSpPr/>
              <p:nvPr/>
            </p:nvSpPr>
            <p:spPr>
              <a:xfrm>
                <a:off x="2515100" y="1233825"/>
                <a:ext cx="2594900" cy="3139200"/>
              </a:xfrm>
              <a:custGeom>
                <a:avLst/>
                <a:gdLst/>
                <a:ahLst/>
                <a:cxnLst/>
                <a:rect l="l" t="t" r="r" b="b"/>
                <a:pathLst>
                  <a:path w="103796" h="125568" extrusionOk="0">
                    <a:moveTo>
                      <a:pt x="0" y="0"/>
                    </a:moveTo>
                    <a:lnTo>
                      <a:pt x="0" y="125567"/>
                    </a:lnTo>
                    <a:lnTo>
                      <a:pt x="103796" y="125567"/>
                    </a:lnTo>
                    <a:lnTo>
                      <a:pt x="1037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9"/>
              <p:cNvSpPr/>
              <p:nvPr/>
            </p:nvSpPr>
            <p:spPr>
              <a:xfrm>
                <a:off x="2598550" y="1400375"/>
                <a:ext cx="1254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2" extrusionOk="0">
                    <a:moveTo>
                      <a:pt x="2509" y="0"/>
                    </a:moveTo>
                    <a:cubicBezTo>
                      <a:pt x="1129" y="0"/>
                      <a:pt x="1" y="1129"/>
                      <a:pt x="1" y="2524"/>
                    </a:cubicBezTo>
                    <a:cubicBezTo>
                      <a:pt x="1" y="3903"/>
                      <a:pt x="1129" y="5031"/>
                      <a:pt x="2509" y="5031"/>
                    </a:cubicBezTo>
                    <a:cubicBezTo>
                      <a:pt x="3904" y="5031"/>
                      <a:pt x="5017" y="3903"/>
                      <a:pt x="5017" y="2524"/>
                    </a:cubicBezTo>
                    <a:cubicBezTo>
                      <a:pt x="5017" y="1129"/>
                      <a:pt x="3904" y="0"/>
                      <a:pt x="2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>
                <a:off x="2598550" y="1838450"/>
                <a:ext cx="125425" cy="125825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2598550" y="2276550"/>
                <a:ext cx="125425" cy="125825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9"/>
              <p:cNvSpPr/>
              <p:nvPr/>
            </p:nvSpPr>
            <p:spPr>
              <a:xfrm>
                <a:off x="2598550" y="2714650"/>
                <a:ext cx="125425" cy="125825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9"/>
              <p:cNvSpPr/>
              <p:nvPr/>
            </p:nvSpPr>
            <p:spPr>
              <a:xfrm>
                <a:off x="2598550" y="3152750"/>
                <a:ext cx="125425" cy="125825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3" extrusionOk="0">
                    <a:moveTo>
                      <a:pt x="2509" y="1"/>
                    </a:moveTo>
                    <a:cubicBezTo>
                      <a:pt x="1129" y="1"/>
                      <a:pt x="1" y="1129"/>
                      <a:pt x="1" y="2524"/>
                    </a:cubicBezTo>
                    <a:cubicBezTo>
                      <a:pt x="1" y="3904"/>
                      <a:pt x="1129" y="5032"/>
                      <a:pt x="2509" y="5032"/>
                    </a:cubicBezTo>
                    <a:cubicBezTo>
                      <a:pt x="3904" y="5032"/>
                      <a:pt x="5017" y="3904"/>
                      <a:pt x="5017" y="2524"/>
                    </a:cubicBezTo>
                    <a:cubicBezTo>
                      <a:pt x="5017" y="1129"/>
                      <a:pt x="3904" y="1"/>
                      <a:pt x="25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9"/>
              <p:cNvSpPr/>
              <p:nvPr/>
            </p:nvSpPr>
            <p:spPr>
              <a:xfrm>
                <a:off x="2598550" y="3590850"/>
                <a:ext cx="1254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2" extrusionOk="0">
                    <a:moveTo>
                      <a:pt x="2509" y="0"/>
                    </a:moveTo>
                    <a:cubicBezTo>
                      <a:pt x="1129" y="0"/>
                      <a:pt x="1" y="1129"/>
                      <a:pt x="1" y="2508"/>
                    </a:cubicBezTo>
                    <a:cubicBezTo>
                      <a:pt x="1" y="3903"/>
                      <a:pt x="1129" y="5032"/>
                      <a:pt x="2509" y="5032"/>
                    </a:cubicBezTo>
                    <a:cubicBezTo>
                      <a:pt x="3904" y="5032"/>
                      <a:pt x="5017" y="3903"/>
                      <a:pt x="5017" y="2508"/>
                    </a:cubicBezTo>
                    <a:cubicBezTo>
                      <a:pt x="5017" y="1129"/>
                      <a:pt x="3904" y="0"/>
                      <a:pt x="2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9"/>
              <p:cNvSpPr/>
              <p:nvPr/>
            </p:nvSpPr>
            <p:spPr>
              <a:xfrm>
                <a:off x="2598550" y="4028950"/>
                <a:ext cx="1254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032" extrusionOk="0">
                    <a:moveTo>
                      <a:pt x="2509" y="0"/>
                    </a:moveTo>
                    <a:cubicBezTo>
                      <a:pt x="1129" y="0"/>
                      <a:pt x="1" y="1129"/>
                      <a:pt x="1" y="2508"/>
                    </a:cubicBezTo>
                    <a:cubicBezTo>
                      <a:pt x="1" y="3903"/>
                      <a:pt x="1129" y="5032"/>
                      <a:pt x="2509" y="5032"/>
                    </a:cubicBezTo>
                    <a:cubicBezTo>
                      <a:pt x="3904" y="5032"/>
                      <a:pt x="5017" y="3903"/>
                      <a:pt x="5017" y="2508"/>
                    </a:cubicBezTo>
                    <a:cubicBezTo>
                      <a:pt x="5017" y="1129"/>
                      <a:pt x="3904" y="0"/>
                      <a:pt x="2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9"/>
              <p:cNvSpPr/>
              <p:nvPr/>
            </p:nvSpPr>
            <p:spPr>
              <a:xfrm>
                <a:off x="2853275" y="1432100"/>
                <a:ext cx="1396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864" h="1" extrusionOk="0">
                    <a:moveTo>
                      <a:pt x="55863" y="1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4A46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9"/>
              <p:cNvSpPr/>
              <p:nvPr/>
            </p:nvSpPr>
            <p:spPr>
              <a:xfrm>
                <a:off x="3027583" y="1428575"/>
                <a:ext cx="14036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56146" h="299" extrusionOk="0">
                    <a:moveTo>
                      <a:pt x="141" y="1"/>
                    </a:moveTo>
                    <a:cubicBezTo>
                      <a:pt x="63" y="1"/>
                      <a:pt x="0" y="63"/>
                      <a:pt x="0" y="142"/>
                    </a:cubicBezTo>
                    <a:cubicBezTo>
                      <a:pt x="0" y="220"/>
                      <a:pt x="63" y="298"/>
                      <a:pt x="141" y="298"/>
                    </a:cubicBezTo>
                    <a:lnTo>
                      <a:pt x="56004" y="298"/>
                    </a:lnTo>
                    <a:cubicBezTo>
                      <a:pt x="56083" y="298"/>
                      <a:pt x="56146" y="220"/>
                      <a:pt x="56146" y="142"/>
                    </a:cubicBezTo>
                    <a:cubicBezTo>
                      <a:pt x="56146" y="63"/>
                      <a:pt x="56083" y="1"/>
                      <a:pt x="560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9"/>
              <p:cNvSpPr/>
              <p:nvPr/>
            </p:nvSpPr>
            <p:spPr>
              <a:xfrm>
                <a:off x="2318775" y="1423475"/>
                <a:ext cx="369550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1"/>
                    </a:moveTo>
                    <a:cubicBezTo>
                      <a:pt x="721" y="1"/>
                      <a:pt x="0" y="706"/>
                      <a:pt x="0" y="1600"/>
                    </a:cubicBezTo>
                    <a:cubicBezTo>
                      <a:pt x="0" y="2477"/>
                      <a:pt x="721" y="3183"/>
                      <a:pt x="1599" y="3183"/>
                    </a:cubicBezTo>
                    <a:lnTo>
                      <a:pt x="13198" y="3183"/>
                    </a:lnTo>
                    <a:cubicBezTo>
                      <a:pt x="14076" y="3183"/>
                      <a:pt x="14781" y="2477"/>
                      <a:pt x="14781" y="1600"/>
                    </a:cubicBezTo>
                    <a:cubicBezTo>
                      <a:pt x="14781" y="706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9"/>
              <p:cNvSpPr/>
              <p:nvPr/>
            </p:nvSpPr>
            <p:spPr>
              <a:xfrm>
                <a:off x="2318775" y="1860800"/>
                <a:ext cx="369550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0"/>
                    </a:moveTo>
                    <a:cubicBezTo>
                      <a:pt x="721" y="0"/>
                      <a:pt x="0" y="706"/>
                      <a:pt x="0" y="1599"/>
                    </a:cubicBezTo>
                    <a:cubicBezTo>
                      <a:pt x="0" y="2477"/>
                      <a:pt x="721" y="3182"/>
                      <a:pt x="1599" y="3182"/>
                    </a:cubicBezTo>
                    <a:lnTo>
                      <a:pt x="13198" y="3182"/>
                    </a:lnTo>
                    <a:cubicBezTo>
                      <a:pt x="14076" y="3182"/>
                      <a:pt x="14781" y="2477"/>
                      <a:pt x="14781" y="1599"/>
                    </a:cubicBezTo>
                    <a:cubicBezTo>
                      <a:pt x="14781" y="706"/>
                      <a:pt x="14076" y="0"/>
                      <a:pt x="13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9"/>
              <p:cNvSpPr/>
              <p:nvPr/>
            </p:nvSpPr>
            <p:spPr>
              <a:xfrm>
                <a:off x="2318775" y="2299275"/>
                <a:ext cx="369550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1"/>
                    </a:moveTo>
                    <a:cubicBezTo>
                      <a:pt x="721" y="1"/>
                      <a:pt x="0" y="706"/>
                      <a:pt x="0" y="1600"/>
                    </a:cubicBezTo>
                    <a:cubicBezTo>
                      <a:pt x="0" y="2477"/>
                      <a:pt x="721" y="3183"/>
                      <a:pt x="1599" y="3183"/>
                    </a:cubicBezTo>
                    <a:lnTo>
                      <a:pt x="13198" y="3183"/>
                    </a:lnTo>
                    <a:cubicBezTo>
                      <a:pt x="14076" y="3183"/>
                      <a:pt x="14781" y="2477"/>
                      <a:pt x="14781" y="1600"/>
                    </a:cubicBezTo>
                    <a:cubicBezTo>
                      <a:pt x="14781" y="706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>
                <a:off x="2318775" y="2737775"/>
                <a:ext cx="369550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3" extrusionOk="0">
                    <a:moveTo>
                      <a:pt x="1599" y="0"/>
                    </a:moveTo>
                    <a:cubicBezTo>
                      <a:pt x="721" y="0"/>
                      <a:pt x="0" y="706"/>
                      <a:pt x="0" y="1599"/>
                    </a:cubicBezTo>
                    <a:cubicBezTo>
                      <a:pt x="0" y="2477"/>
                      <a:pt x="721" y="3182"/>
                      <a:pt x="1599" y="3182"/>
                    </a:cubicBezTo>
                    <a:lnTo>
                      <a:pt x="13198" y="3182"/>
                    </a:lnTo>
                    <a:cubicBezTo>
                      <a:pt x="14076" y="3182"/>
                      <a:pt x="14781" y="2477"/>
                      <a:pt x="14781" y="1599"/>
                    </a:cubicBezTo>
                    <a:cubicBezTo>
                      <a:pt x="14781" y="706"/>
                      <a:pt x="14076" y="0"/>
                      <a:pt x="13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9"/>
              <p:cNvSpPr/>
              <p:nvPr/>
            </p:nvSpPr>
            <p:spPr>
              <a:xfrm>
                <a:off x="2318775" y="3176275"/>
                <a:ext cx="3695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82" extrusionOk="0">
                    <a:moveTo>
                      <a:pt x="1599" y="0"/>
                    </a:moveTo>
                    <a:cubicBezTo>
                      <a:pt x="721" y="0"/>
                      <a:pt x="0" y="705"/>
                      <a:pt x="0" y="1599"/>
                    </a:cubicBezTo>
                    <a:cubicBezTo>
                      <a:pt x="0" y="2477"/>
                      <a:pt x="721" y="3182"/>
                      <a:pt x="1599" y="3182"/>
                    </a:cubicBezTo>
                    <a:lnTo>
                      <a:pt x="13198" y="3182"/>
                    </a:lnTo>
                    <a:cubicBezTo>
                      <a:pt x="14076" y="3182"/>
                      <a:pt x="14781" y="2477"/>
                      <a:pt x="14781" y="1599"/>
                    </a:cubicBezTo>
                    <a:cubicBezTo>
                      <a:pt x="14781" y="705"/>
                      <a:pt x="14076" y="0"/>
                      <a:pt x="13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2318775" y="3618275"/>
                <a:ext cx="369550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99" extrusionOk="0">
                    <a:moveTo>
                      <a:pt x="1599" y="1"/>
                    </a:moveTo>
                    <a:cubicBezTo>
                      <a:pt x="721" y="1"/>
                      <a:pt x="0" y="722"/>
                      <a:pt x="0" y="1599"/>
                    </a:cubicBezTo>
                    <a:cubicBezTo>
                      <a:pt x="0" y="2477"/>
                      <a:pt x="721" y="3198"/>
                      <a:pt x="1599" y="3198"/>
                    </a:cubicBezTo>
                    <a:lnTo>
                      <a:pt x="13198" y="3198"/>
                    </a:lnTo>
                    <a:cubicBezTo>
                      <a:pt x="14076" y="3198"/>
                      <a:pt x="14781" y="2477"/>
                      <a:pt x="14781" y="1599"/>
                    </a:cubicBezTo>
                    <a:cubicBezTo>
                      <a:pt x="14781" y="722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2318775" y="4051275"/>
                <a:ext cx="369550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3199" extrusionOk="0">
                    <a:moveTo>
                      <a:pt x="1599" y="1"/>
                    </a:moveTo>
                    <a:cubicBezTo>
                      <a:pt x="721" y="1"/>
                      <a:pt x="0" y="722"/>
                      <a:pt x="0" y="1600"/>
                    </a:cubicBezTo>
                    <a:cubicBezTo>
                      <a:pt x="0" y="2477"/>
                      <a:pt x="721" y="3198"/>
                      <a:pt x="1599" y="3198"/>
                    </a:cubicBezTo>
                    <a:lnTo>
                      <a:pt x="13198" y="3198"/>
                    </a:lnTo>
                    <a:cubicBezTo>
                      <a:pt x="14076" y="3198"/>
                      <a:pt x="14781" y="2477"/>
                      <a:pt x="14781" y="1600"/>
                    </a:cubicBezTo>
                    <a:cubicBezTo>
                      <a:pt x="14781" y="722"/>
                      <a:pt x="14076" y="1"/>
                      <a:pt x="13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2601300" y="1052400"/>
                <a:ext cx="425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19"/>
                      <a:pt x="14" y="26"/>
                      <a:pt x="15" y="26"/>
                    </a:cubicBezTo>
                    <a:cubicBezTo>
                      <a:pt x="16" y="26"/>
                      <a:pt x="16" y="22"/>
                      <a:pt x="16" y="16"/>
                    </a:cubicBezTo>
                    <a:cubicBezTo>
                      <a:pt x="16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54183" y="1352175"/>
                <a:ext cx="166175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647" h="6239" extrusionOk="0">
                    <a:moveTo>
                      <a:pt x="6160" y="470"/>
                    </a:moveTo>
                    <a:lnTo>
                      <a:pt x="6160" y="1019"/>
                    </a:lnTo>
                    <a:lnTo>
                      <a:pt x="5627" y="1019"/>
                    </a:lnTo>
                    <a:cubicBezTo>
                      <a:pt x="5502" y="1019"/>
                      <a:pt x="5392" y="1129"/>
                      <a:pt x="5392" y="1270"/>
                    </a:cubicBezTo>
                    <a:lnTo>
                      <a:pt x="5392" y="4749"/>
                    </a:lnTo>
                    <a:lnTo>
                      <a:pt x="4373" y="5768"/>
                    </a:lnTo>
                    <a:lnTo>
                      <a:pt x="2273" y="5768"/>
                    </a:lnTo>
                    <a:lnTo>
                      <a:pt x="1254" y="4749"/>
                    </a:lnTo>
                    <a:lnTo>
                      <a:pt x="1254" y="1270"/>
                    </a:lnTo>
                    <a:cubicBezTo>
                      <a:pt x="1254" y="1129"/>
                      <a:pt x="1144" y="1019"/>
                      <a:pt x="1019" y="1019"/>
                    </a:cubicBezTo>
                    <a:lnTo>
                      <a:pt x="486" y="1019"/>
                    </a:lnTo>
                    <a:lnTo>
                      <a:pt x="486" y="470"/>
                    </a:lnTo>
                    <a:lnTo>
                      <a:pt x="2054" y="470"/>
                    </a:lnTo>
                    <a:lnTo>
                      <a:pt x="2054" y="1019"/>
                    </a:lnTo>
                    <a:lnTo>
                      <a:pt x="2038" y="1019"/>
                    </a:lnTo>
                    <a:cubicBezTo>
                      <a:pt x="1912" y="1019"/>
                      <a:pt x="1803" y="1129"/>
                      <a:pt x="1803" y="1270"/>
                    </a:cubicBezTo>
                    <a:lnTo>
                      <a:pt x="1803" y="4859"/>
                    </a:lnTo>
                    <a:cubicBezTo>
                      <a:pt x="1803" y="4985"/>
                      <a:pt x="1912" y="5094"/>
                      <a:pt x="2038" y="5094"/>
                    </a:cubicBezTo>
                    <a:lnTo>
                      <a:pt x="4608" y="5094"/>
                    </a:lnTo>
                    <a:cubicBezTo>
                      <a:pt x="4734" y="5094"/>
                      <a:pt x="4844" y="4985"/>
                      <a:pt x="4844" y="4859"/>
                    </a:cubicBezTo>
                    <a:lnTo>
                      <a:pt x="4844" y="1270"/>
                    </a:lnTo>
                    <a:cubicBezTo>
                      <a:pt x="4844" y="1129"/>
                      <a:pt x="4734" y="1019"/>
                      <a:pt x="4608" y="1019"/>
                    </a:cubicBezTo>
                    <a:lnTo>
                      <a:pt x="4593" y="1019"/>
                    </a:lnTo>
                    <a:lnTo>
                      <a:pt x="4593" y="470"/>
                    </a:lnTo>
                    <a:close/>
                    <a:moveTo>
                      <a:pt x="251" y="0"/>
                    </a:moveTo>
                    <a:cubicBezTo>
                      <a:pt x="110" y="0"/>
                      <a:pt x="0" y="110"/>
                      <a:pt x="0" y="235"/>
                    </a:cubicBezTo>
                    <a:lnTo>
                      <a:pt x="0" y="1270"/>
                    </a:lnTo>
                    <a:cubicBezTo>
                      <a:pt x="0" y="1395"/>
                      <a:pt x="110" y="1505"/>
                      <a:pt x="251" y="1505"/>
                    </a:cubicBezTo>
                    <a:lnTo>
                      <a:pt x="784" y="1505"/>
                    </a:lnTo>
                    <a:lnTo>
                      <a:pt x="784" y="4859"/>
                    </a:lnTo>
                    <a:cubicBezTo>
                      <a:pt x="784" y="4922"/>
                      <a:pt x="800" y="4969"/>
                      <a:pt x="847" y="5016"/>
                    </a:cubicBezTo>
                    <a:lnTo>
                      <a:pt x="2007" y="6176"/>
                    </a:lnTo>
                    <a:cubicBezTo>
                      <a:pt x="2038" y="6223"/>
                      <a:pt x="2101" y="6238"/>
                      <a:pt x="2163" y="6238"/>
                    </a:cubicBezTo>
                    <a:lnTo>
                      <a:pt x="4483" y="6238"/>
                    </a:lnTo>
                    <a:cubicBezTo>
                      <a:pt x="4546" y="6238"/>
                      <a:pt x="4608" y="6223"/>
                      <a:pt x="4640" y="6176"/>
                    </a:cubicBezTo>
                    <a:lnTo>
                      <a:pt x="5800" y="5016"/>
                    </a:lnTo>
                    <a:cubicBezTo>
                      <a:pt x="5847" y="4969"/>
                      <a:pt x="5862" y="4922"/>
                      <a:pt x="5862" y="4859"/>
                    </a:cubicBezTo>
                    <a:lnTo>
                      <a:pt x="5862" y="1505"/>
                    </a:lnTo>
                    <a:lnTo>
                      <a:pt x="6395" y="1505"/>
                    </a:lnTo>
                    <a:cubicBezTo>
                      <a:pt x="6536" y="1505"/>
                      <a:pt x="6646" y="1395"/>
                      <a:pt x="6646" y="1270"/>
                    </a:cubicBezTo>
                    <a:lnTo>
                      <a:pt x="6646" y="235"/>
                    </a:lnTo>
                    <a:cubicBezTo>
                      <a:pt x="6646" y="110"/>
                      <a:pt x="6536" y="0"/>
                      <a:pt x="6395" y="0"/>
                    </a:cubicBezTo>
                    <a:lnTo>
                      <a:pt x="4342" y="0"/>
                    </a:lnTo>
                    <a:cubicBezTo>
                      <a:pt x="4217" y="0"/>
                      <a:pt x="4107" y="110"/>
                      <a:pt x="4107" y="235"/>
                    </a:cubicBezTo>
                    <a:lnTo>
                      <a:pt x="4107" y="1270"/>
                    </a:lnTo>
                    <a:cubicBezTo>
                      <a:pt x="4107" y="1395"/>
                      <a:pt x="4217" y="1505"/>
                      <a:pt x="4342" y="1505"/>
                    </a:cubicBezTo>
                    <a:lnTo>
                      <a:pt x="4358" y="1505"/>
                    </a:lnTo>
                    <a:lnTo>
                      <a:pt x="4358" y="4608"/>
                    </a:lnTo>
                    <a:lnTo>
                      <a:pt x="2273" y="4608"/>
                    </a:lnTo>
                    <a:lnTo>
                      <a:pt x="2273" y="1505"/>
                    </a:lnTo>
                    <a:lnTo>
                      <a:pt x="2304" y="1505"/>
                    </a:lnTo>
                    <a:cubicBezTo>
                      <a:pt x="2430" y="1505"/>
                      <a:pt x="2539" y="1395"/>
                      <a:pt x="2539" y="1270"/>
                    </a:cubicBezTo>
                    <a:lnTo>
                      <a:pt x="2539" y="235"/>
                    </a:lnTo>
                    <a:cubicBezTo>
                      <a:pt x="2539" y="110"/>
                      <a:pt x="2430" y="0"/>
                      <a:pt x="23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4634983" y="1326300"/>
                <a:ext cx="2045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8183" extrusionOk="0">
                    <a:moveTo>
                      <a:pt x="7696" y="486"/>
                    </a:moveTo>
                    <a:lnTo>
                      <a:pt x="7696" y="3088"/>
                    </a:lnTo>
                    <a:lnTo>
                      <a:pt x="7430" y="3088"/>
                    </a:lnTo>
                    <a:cubicBezTo>
                      <a:pt x="7289" y="3088"/>
                      <a:pt x="7179" y="3198"/>
                      <a:pt x="7179" y="3324"/>
                    </a:cubicBezTo>
                    <a:lnTo>
                      <a:pt x="7179" y="6302"/>
                    </a:lnTo>
                    <a:lnTo>
                      <a:pt x="5784" y="7697"/>
                    </a:lnTo>
                    <a:lnTo>
                      <a:pt x="2398" y="7697"/>
                    </a:lnTo>
                    <a:lnTo>
                      <a:pt x="1003" y="6302"/>
                    </a:lnTo>
                    <a:lnTo>
                      <a:pt x="1003" y="3324"/>
                    </a:lnTo>
                    <a:cubicBezTo>
                      <a:pt x="1003" y="3198"/>
                      <a:pt x="894" y="3088"/>
                      <a:pt x="753" y="3088"/>
                    </a:cubicBezTo>
                    <a:lnTo>
                      <a:pt x="486" y="3088"/>
                    </a:lnTo>
                    <a:lnTo>
                      <a:pt x="486" y="486"/>
                    </a:lnTo>
                    <a:lnTo>
                      <a:pt x="3856" y="486"/>
                    </a:lnTo>
                    <a:lnTo>
                      <a:pt x="3856" y="4828"/>
                    </a:lnTo>
                    <a:cubicBezTo>
                      <a:pt x="3856" y="4954"/>
                      <a:pt x="3966" y="5063"/>
                      <a:pt x="4091" y="5063"/>
                    </a:cubicBezTo>
                    <a:cubicBezTo>
                      <a:pt x="4217" y="5063"/>
                      <a:pt x="4326" y="4954"/>
                      <a:pt x="4326" y="4828"/>
                    </a:cubicBezTo>
                    <a:lnTo>
                      <a:pt x="4326" y="486"/>
                    </a:lnTo>
                    <a:close/>
                    <a:moveTo>
                      <a:pt x="251" y="1"/>
                    </a:moveTo>
                    <a:cubicBezTo>
                      <a:pt x="110" y="1"/>
                      <a:pt x="0" y="110"/>
                      <a:pt x="0" y="251"/>
                    </a:cubicBezTo>
                    <a:lnTo>
                      <a:pt x="0" y="3324"/>
                    </a:lnTo>
                    <a:cubicBezTo>
                      <a:pt x="0" y="3449"/>
                      <a:pt x="110" y="3559"/>
                      <a:pt x="251" y="3559"/>
                    </a:cubicBezTo>
                    <a:lnTo>
                      <a:pt x="517" y="3559"/>
                    </a:lnTo>
                    <a:lnTo>
                      <a:pt x="517" y="6396"/>
                    </a:lnTo>
                    <a:cubicBezTo>
                      <a:pt x="517" y="6458"/>
                      <a:pt x="549" y="6521"/>
                      <a:pt x="596" y="6568"/>
                    </a:cubicBezTo>
                    <a:lnTo>
                      <a:pt x="2132" y="8104"/>
                    </a:lnTo>
                    <a:cubicBezTo>
                      <a:pt x="2179" y="8151"/>
                      <a:pt x="2226" y="8183"/>
                      <a:pt x="2289" y="8183"/>
                    </a:cubicBezTo>
                    <a:lnTo>
                      <a:pt x="5878" y="8183"/>
                    </a:lnTo>
                    <a:cubicBezTo>
                      <a:pt x="5956" y="8183"/>
                      <a:pt x="6003" y="8151"/>
                      <a:pt x="6050" y="8104"/>
                    </a:cubicBezTo>
                    <a:lnTo>
                      <a:pt x="7587" y="6568"/>
                    </a:lnTo>
                    <a:cubicBezTo>
                      <a:pt x="7634" y="6521"/>
                      <a:pt x="7665" y="6458"/>
                      <a:pt x="7665" y="6396"/>
                    </a:cubicBezTo>
                    <a:lnTo>
                      <a:pt x="7665" y="3559"/>
                    </a:lnTo>
                    <a:lnTo>
                      <a:pt x="7931" y="3559"/>
                    </a:lnTo>
                    <a:cubicBezTo>
                      <a:pt x="8072" y="3559"/>
                      <a:pt x="8182" y="3449"/>
                      <a:pt x="8182" y="3324"/>
                    </a:cubicBezTo>
                    <a:lnTo>
                      <a:pt x="8182" y="251"/>
                    </a:lnTo>
                    <a:cubicBezTo>
                      <a:pt x="8182" y="110"/>
                      <a:pt x="8072" y="1"/>
                      <a:pt x="79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1291027" y="2334012"/>
            <a:ext cx="2672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body" idx="1"/>
          </p:nvPr>
        </p:nvSpPr>
        <p:spPr>
          <a:xfrm>
            <a:off x="5129090" y="1949550"/>
            <a:ext cx="2815800" cy="12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722700" y="385758"/>
            <a:ext cx="810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/>
          <p:nvPr/>
        </p:nvSpPr>
        <p:spPr>
          <a:xfrm rot="-7328767" flipH="1">
            <a:off x="3380764" y="4977559"/>
            <a:ext cx="336603" cy="33676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-7328515">
            <a:off x="3489202" y="3920167"/>
            <a:ext cx="1040942" cy="104094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6985425" y="-2170214"/>
            <a:ext cx="4340400" cy="43404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6343824" y="115559"/>
            <a:ext cx="426300" cy="4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11"/>
          <p:cNvGrpSpPr/>
          <p:nvPr/>
        </p:nvGrpSpPr>
        <p:grpSpPr>
          <a:xfrm>
            <a:off x="1114031" y="708164"/>
            <a:ext cx="6915938" cy="3727171"/>
            <a:chOff x="1576013" y="1057275"/>
            <a:chExt cx="5991975" cy="3228945"/>
          </a:xfrm>
        </p:grpSpPr>
        <p:sp>
          <p:nvSpPr>
            <p:cNvPr id="164" name="Google Shape;164;p11"/>
            <p:cNvSpPr/>
            <p:nvPr/>
          </p:nvSpPr>
          <p:spPr>
            <a:xfrm flipH="1">
              <a:off x="4505538" y="1057275"/>
              <a:ext cx="3062449" cy="3228945"/>
            </a:xfrm>
            <a:custGeom>
              <a:avLst/>
              <a:gdLst/>
              <a:ahLst/>
              <a:cxnLst/>
              <a:rect l="l" t="t" r="r" b="b"/>
              <a:pathLst>
                <a:path w="108252" h="122984" extrusionOk="0">
                  <a:moveTo>
                    <a:pt x="1" y="0"/>
                  </a:moveTo>
                  <a:lnTo>
                    <a:pt x="1" y="122984"/>
                  </a:lnTo>
                  <a:lnTo>
                    <a:pt x="108252" y="122984"/>
                  </a:lnTo>
                  <a:lnTo>
                    <a:pt x="108252" y="4342"/>
                  </a:lnTo>
                  <a:cubicBezTo>
                    <a:pt x="107324" y="2858"/>
                    <a:pt x="106767" y="1262"/>
                    <a:pt x="105617" y="0"/>
                  </a:cubicBezTo>
                  <a:lnTo>
                    <a:pt x="102871" y="0"/>
                  </a:lnTo>
                  <a:cubicBezTo>
                    <a:pt x="102388" y="1707"/>
                    <a:pt x="101757" y="3377"/>
                    <a:pt x="102240" y="4899"/>
                  </a:cubicBezTo>
                  <a:cubicBezTo>
                    <a:pt x="103056" y="5307"/>
                    <a:pt x="103650" y="6123"/>
                    <a:pt x="103650" y="7088"/>
                  </a:cubicBezTo>
                  <a:cubicBezTo>
                    <a:pt x="103650" y="8424"/>
                    <a:pt x="102574" y="9500"/>
                    <a:pt x="101238" y="9500"/>
                  </a:cubicBezTo>
                  <a:cubicBezTo>
                    <a:pt x="99902" y="9500"/>
                    <a:pt x="98826" y="8424"/>
                    <a:pt x="98826" y="7088"/>
                  </a:cubicBezTo>
                  <a:cubicBezTo>
                    <a:pt x="98826" y="6569"/>
                    <a:pt x="99011" y="6049"/>
                    <a:pt x="99308" y="5678"/>
                  </a:cubicBezTo>
                  <a:lnTo>
                    <a:pt x="99308" y="0"/>
                  </a:lnTo>
                  <a:lnTo>
                    <a:pt x="94409" y="0"/>
                  </a:lnTo>
                  <a:cubicBezTo>
                    <a:pt x="94372" y="1707"/>
                    <a:pt x="94335" y="3414"/>
                    <a:pt x="94781" y="5121"/>
                  </a:cubicBezTo>
                  <a:cubicBezTo>
                    <a:pt x="95411" y="5567"/>
                    <a:pt x="95783" y="6272"/>
                    <a:pt x="95783" y="7088"/>
                  </a:cubicBezTo>
                  <a:cubicBezTo>
                    <a:pt x="95783" y="8424"/>
                    <a:pt x="94706" y="9500"/>
                    <a:pt x="93370" y="9500"/>
                  </a:cubicBezTo>
                  <a:cubicBezTo>
                    <a:pt x="92034" y="9500"/>
                    <a:pt x="90958" y="8424"/>
                    <a:pt x="90958" y="7088"/>
                  </a:cubicBezTo>
                  <a:cubicBezTo>
                    <a:pt x="90958" y="6198"/>
                    <a:pt x="91478" y="5418"/>
                    <a:pt x="92183" y="5010"/>
                  </a:cubicBezTo>
                  <a:cubicBezTo>
                    <a:pt x="92368" y="3340"/>
                    <a:pt x="92591" y="1633"/>
                    <a:pt x="92443" y="0"/>
                  </a:cubicBezTo>
                  <a:lnTo>
                    <a:pt x="86802" y="0"/>
                  </a:lnTo>
                  <a:cubicBezTo>
                    <a:pt x="86913" y="1930"/>
                    <a:pt x="87247" y="4045"/>
                    <a:pt x="87618" y="5901"/>
                  </a:cubicBezTo>
                  <a:cubicBezTo>
                    <a:pt x="87804" y="6235"/>
                    <a:pt x="87952" y="6643"/>
                    <a:pt x="87952" y="7088"/>
                  </a:cubicBezTo>
                  <a:cubicBezTo>
                    <a:pt x="87952" y="8424"/>
                    <a:pt x="86876" y="9500"/>
                    <a:pt x="85540" y="9500"/>
                  </a:cubicBezTo>
                  <a:cubicBezTo>
                    <a:pt x="84204" y="9500"/>
                    <a:pt x="83128" y="8424"/>
                    <a:pt x="83128" y="7088"/>
                  </a:cubicBezTo>
                  <a:cubicBezTo>
                    <a:pt x="83128" y="6235"/>
                    <a:pt x="83573" y="5455"/>
                    <a:pt x="84278" y="5047"/>
                  </a:cubicBezTo>
                  <a:cubicBezTo>
                    <a:pt x="84464" y="3340"/>
                    <a:pt x="85095" y="1744"/>
                    <a:pt x="84761" y="0"/>
                  </a:cubicBezTo>
                  <a:lnTo>
                    <a:pt x="78600" y="0"/>
                  </a:lnTo>
                  <a:cubicBezTo>
                    <a:pt x="78786" y="1856"/>
                    <a:pt x="79083" y="3711"/>
                    <a:pt x="79565" y="5604"/>
                  </a:cubicBezTo>
                  <a:cubicBezTo>
                    <a:pt x="79899" y="6012"/>
                    <a:pt x="80085" y="6532"/>
                    <a:pt x="80085" y="7088"/>
                  </a:cubicBezTo>
                  <a:cubicBezTo>
                    <a:pt x="80085" y="8424"/>
                    <a:pt x="79009" y="9500"/>
                    <a:pt x="77673" y="9500"/>
                  </a:cubicBezTo>
                  <a:cubicBezTo>
                    <a:pt x="76337" y="9500"/>
                    <a:pt x="75260" y="8424"/>
                    <a:pt x="75260" y="7088"/>
                  </a:cubicBezTo>
                  <a:cubicBezTo>
                    <a:pt x="75260" y="6346"/>
                    <a:pt x="75632" y="5678"/>
                    <a:pt x="76188" y="5233"/>
                  </a:cubicBezTo>
                  <a:cubicBezTo>
                    <a:pt x="76300" y="3451"/>
                    <a:pt x="76559" y="1744"/>
                    <a:pt x="76337" y="0"/>
                  </a:cubicBezTo>
                  <a:lnTo>
                    <a:pt x="72180" y="0"/>
                  </a:lnTo>
                  <a:cubicBezTo>
                    <a:pt x="71995" y="1744"/>
                    <a:pt x="71401" y="3451"/>
                    <a:pt x="71253" y="5158"/>
                  </a:cubicBezTo>
                  <a:cubicBezTo>
                    <a:pt x="71846" y="5604"/>
                    <a:pt x="72255" y="6309"/>
                    <a:pt x="72255" y="7088"/>
                  </a:cubicBezTo>
                  <a:cubicBezTo>
                    <a:pt x="72255" y="8424"/>
                    <a:pt x="71178" y="9500"/>
                    <a:pt x="69842" y="9500"/>
                  </a:cubicBezTo>
                  <a:cubicBezTo>
                    <a:pt x="68506" y="9500"/>
                    <a:pt x="67430" y="8424"/>
                    <a:pt x="67430" y="7088"/>
                  </a:cubicBezTo>
                  <a:cubicBezTo>
                    <a:pt x="67430" y="6160"/>
                    <a:pt x="67950" y="5381"/>
                    <a:pt x="68692" y="4973"/>
                  </a:cubicBezTo>
                  <a:cubicBezTo>
                    <a:pt x="69026" y="3303"/>
                    <a:pt x="69397" y="1670"/>
                    <a:pt x="69620" y="0"/>
                  </a:cubicBezTo>
                  <a:lnTo>
                    <a:pt x="62643" y="0"/>
                  </a:lnTo>
                  <a:cubicBezTo>
                    <a:pt x="62569" y="1633"/>
                    <a:pt x="62198" y="3711"/>
                    <a:pt x="62828" y="4824"/>
                  </a:cubicBezTo>
                  <a:cubicBezTo>
                    <a:pt x="63719" y="5196"/>
                    <a:pt x="64387" y="6049"/>
                    <a:pt x="64387" y="7088"/>
                  </a:cubicBezTo>
                  <a:cubicBezTo>
                    <a:pt x="64387" y="8424"/>
                    <a:pt x="63311" y="9500"/>
                    <a:pt x="61975" y="9500"/>
                  </a:cubicBezTo>
                  <a:cubicBezTo>
                    <a:pt x="60639" y="9500"/>
                    <a:pt x="59563" y="8424"/>
                    <a:pt x="59563" y="7088"/>
                  </a:cubicBezTo>
                  <a:cubicBezTo>
                    <a:pt x="59563" y="6494"/>
                    <a:pt x="59785" y="5938"/>
                    <a:pt x="60157" y="5530"/>
                  </a:cubicBezTo>
                  <a:cubicBezTo>
                    <a:pt x="60157" y="3674"/>
                    <a:pt x="60119" y="1856"/>
                    <a:pt x="59971" y="0"/>
                  </a:cubicBezTo>
                  <a:lnTo>
                    <a:pt x="55703" y="0"/>
                  </a:lnTo>
                  <a:cubicBezTo>
                    <a:pt x="55703" y="3266"/>
                    <a:pt x="55963" y="4750"/>
                    <a:pt x="56260" y="5975"/>
                  </a:cubicBezTo>
                  <a:cubicBezTo>
                    <a:pt x="56446" y="6309"/>
                    <a:pt x="56557" y="6680"/>
                    <a:pt x="56557" y="7088"/>
                  </a:cubicBezTo>
                  <a:cubicBezTo>
                    <a:pt x="56557" y="8424"/>
                    <a:pt x="55444" y="9500"/>
                    <a:pt x="54145" y="9500"/>
                  </a:cubicBezTo>
                  <a:cubicBezTo>
                    <a:pt x="52809" y="9500"/>
                    <a:pt x="51695" y="8424"/>
                    <a:pt x="51695" y="7088"/>
                  </a:cubicBezTo>
                  <a:cubicBezTo>
                    <a:pt x="51695" y="6272"/>
                    <a:pt x="52141" y="5530"/>
                    <a:pt x="52772" y="5084"/>
                  </a:cubicBezTo>
                  <a:cubicBezTo>
                    <a:pt x="53180" y="3489"/>
                    <a:pt x="53254" y="1744"/>
                    <a:pt x="53180" y="0"/>
                  </a:cubicBezTo>
                  <a:lnTo>
                    <a:pt x="48467" y="0"/>
                  </a:lnTo>
                  <a:cubicBezTo>
                    <a:pt x="48467" y="2078"/>
                    <a:pt x="48504" y="4936"/>
                    <a:pt x="48504" y="6198"/>
                  </a:cubicBezTo>
                  <a:cubicBezTo>
                    <a:pt x="48615" y="6494"/>
                    <a:pt x="48689" y="6791"/>
                    <a:pt x="48689" y="7088"/>
                  </a:cubicBezTo>
                  <a:cubicBezTo>
                    <a:pt x="48689" y="8424"/>
                    <a:pt x="47613" y="9500"/>
                    <a:pt x="46277" y="9500"/>
                  </a:cubicBezTo>
                  <a:cubicBezTo>
                    <a:pt x="44941" y="9500"/>
                    <a:pt x="43865" y="8424"/>
                    <a:pt x="43865" y="7088"/>
                  </a:cubicBezTo>
                  <a:cubicBezTo>
                    <a:pt x="43865" y="6420"/>
                    <a:pt x="44496" y="5121"/>
                    <a:pt x="45609" y="4824"/>
                  </a:cubicBezTo>
                  <a:cubicBezTo>
                    <a:pt x="46314" y="2412"/>
                    <a:pt x="45869" y="1893"/>
                    <a:pt x="46129" y="0"/>
                  </a:cubicBezTo>
                  <a:lnTo>
                    <a:pt x="42010" y="0"/>
                  </a:lnTo>
                  <a:cubicBezTo>
                    <a:pt x="41527" y="1856"/>
                    <a:pt x="40674" y="3526"/>
                    <a:pt x="40154" y="5418"/>
                  </a:cubicBezTo>
                  <a:cubicBezTo>
                    <a:pt x="40599" y="5864"/>
                    <a:pt x="40859" y="6457"/>
                    <a:pt x="40859" y="7088"/>
                  </a:cubicBezTo>
                  <a:cubicBezTo>
                    <a:pt x="40859" y="8424"/>
                    <a:pt x="39746" y="9500"/>
                    <a:pt x="38410" y="9500"/>
                  </a:cubicBezTo>
                  <a:cubicBezTo>
                    <a:pt x="37074" y="9500"/>
                    <a:pt x="35998" y="8424"/>
                    <a:pt x="35998" y="7088"/>
                  </a:cubicBezTo>
                  <a:cubicBezTo>
                    <a:pt x="35998" y="6012"/>
                    <a:pt x="36740" y="5084"/>
                    <a:pt x="37779" y="4787"/>
                  </a:cubicBezTo>
                  <a:cubicBezTo>
                    <a:pt x="38113" y="3192"/>
                    <a:pt x="38484" y="1596"/>
                    <a:pt x="38707" y="0"/>
                  </a:cubicBezTo>
                  <a:lnTo>
                    <a:pt x="31767" y="0"/>
                  </a:lnTo>
                  <a:cubicBezTo>
                    <a:pt x="32138" y="1893"/>
                    <a:pt x="32250" y="3785"/>
                    <a:pt x="32509" y="5678"/>
                  </a:cubicBezTo>
                  <a:cubicBezTo>
                    <a:pt x="32806" y="6086"/>
                    <a:pt x="32992" y="6569"/>
                    <a:pt x="32992" y="7088"/>
                  </a:cubicBezTo>
                  <a:cubicBezTo>
                    <a:pt x="32992" y="8424"/>
                    <a:pt x="31916" y="9500"/>
                    <a:pt x="30580" y="9500"/>
                  </a:cubicBezTo>
                  <a:cubicBezTo>
                    <a:pt x="29244" y="9500"/>
                    <a:pt x="28167" y="8424"/>
                    <a:pt x="28167" y="7088"/>
                  </a:cubicBezTo>
                  <a:cubicBezTo>
                    <a:pt x="28167" y="6383"/>
                    <a:pt x="28464" y="5789"/>
                    <a:pt x="28947" y="5344"/>
                  </a:cubicBezTo>
                  <a:cubicBezTo>
                    <a:pt x="29244" y="3563"/>
                    <a:pt x="29503" y="1781"/>
                    <a:pt x="29615" y="0"/>
                  </a:cubicBezTo>
                  <a:lnTo>
                    <a:pt x="24271" y="0"/>
                  </a:lnTo>
                  <a:cubicBezTo>
                    <a:pt x="24271" y="1856"/>
                    <a:pt x="24605" y="3674"/>
                    <a:pt x="24531" y="5530"/>
                  </a:cubicBezTo>
                  <a:cubicBezTo>
                    <a:pt x="24902" y="5938"/>
                    <a:pt x="25124" y="6494"/>
                    <a:pt x="25124" y="7088"/>
                  </a:cubicBezTo>
                  <a:cubicBezTo>
                    <a:pt x="25124" y="8424"/>
                    <a:pt x="24048" y="9500"/>
                    <a:pt x="22712" y="9500"/>
                  </a:cubicBezTo>
                  <a:cubicBezTo>
                    <a:pt x="21376" y="9500"/>
                    <a:pt x="20300" y="8424"/>
                    <a:pt x="20300" y="7088"/>
                  </a:cubicBezTo>
                  <a:cubicBezTo>
                    <a:pt x="20300" y="6235"/>
                    <a:pt x="20782" y="5492"/>
                    <a:pt x="21450" y="5047"/>
                  </a:cubicBezTo>
                  <a:cubicBezTo>
                    <a:pt x="21859" y="3451"/>
                    <a:pt x="22230" y="1819"/>
                    <a:pt x="22118" y="0"/>
                  </a:cubicBezTo>
                  <a:lnTo>
                    <a:pt x="16700" y="0"/>
                  </a:lnTo>
                  <a:lnTo>
                    <a:pt x="16700" y="5530"/>
                  </a:lnTo>
                  <a:cubicBezTo>
                    <a:pt x="17071" y="5938"/>
                    <a:pt x="17294" y="6494"/>
                    <a:pt x="17294" y="7088"/>
                  </a:cubicBezTo>
                  <a:cubicBezTo>
                    <a:pt x="17294" y="8424"/>
                    <a:pt x="16218" y="9500"/>
                    <a:pt x="14882" y="9500"/>
                  </a:cubicBezTo>
                  <a:cubicBezTo>
                    <a:pt x="13546" y="9500"/>
                    <a:pt x="12470" y="8424"/>
                    <a:pt x="12470" y="7088"/>
                  </a:cubicBezTo>
                  <a:cubicBezTo>
                    <a:pt x="12470" y="5864"/>
                    <a:pt x="13360" y="4862"/>
                    <a:pt x="14548" y="4713"/>
                  </a:cubicBezTo>
                  <a:cubicBezTo>
                    <a:pt x="14696" y="3117"/>
                    <a:pt x="14733" y="1633"/>
                    <a:pt x="14733" y="0"/>
                  </a:cubicBezTo>
                  <a:lnTo>
                    <a:pt x="9315" y="0"/>
                  </a:lnTo>
                  <a:cubicBezTo>
                    <a:pt x="9315" y="2078"/>
                    <a:pt x="9538" y="4194"/>
                    <a:pt x="9278" y="6235"/>
                  </a:cubicBezTo>
                  <a:cubicBezTo>
                    <a:pt x="9390" y="6494"/>
                    <a:pt x="9427" y="6791"/>
                    <a:pt x="9427" y="7088"/>
                  </a:cubicBezTo>
                  <a:cubicBezTo>
                    <a:pt x="9427" y="8424"/>
                    <a:pt x="8350" y="9500"/>
                    <a:pt x="7014" y="9500"/>
                  </a:cubicBezTo>
                  <a:cubicBezTo>
                    <a:pt x="5678" y="9500"/>
                    <a:pt x="4602" y="8424"/>
                    <a:pt x="4602" y="7088"/>
                  </a:cubicBezTo>
                  <a:cubicBezTo>
                    <a:pt x="4602" y="5938"/>
                    <a:pt x="5456" y="4936"/>
                    <a:pt x="6569" y="4713"/>
                  </a:cubicBezTo>
                  <a:cubicBezTo>
                    <a:pt x="6940" y="3266"/>
                    <a:pt x="7126" y="1633"/>
                    <a:pt x="7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1576013" y="1057275"/>
              <a:ext cx="3062449" cy="3228945"/>
            </a:xfrm>
            <a:custGeom>
              <a:avLst/>
              <a:gdLst/>
              <a:ahLst/>
              <a:cxnLst/>
              <a:rect l="l" t="t" r="r" b="b"/>
              <a:pathLst>
                <a:path w="108252" h="122984" extrusionOk="0">
                  <a:moveTo>
                    <a:pt x="1" y="0"/>
                  </a:moveTo>
                  <a:lnTo>
                    <a:pt x="1" y="122984"/>
                  </a:lnTo>
                  <a:lnTo>
                    <a:pt x="108252" y="122984"/>
                  </a:lnTo>
                  <a:lnTo>
                    <a:pt x="108252" y="4342"/>
                  </a:lnTo>
                  <a:cubicBezTo>
                    <a:pt x="107324" y="2858"/>
                    <a:pt x="106767" y="1262"/>
                    <a:pt x="105617" y="0"/>
                  </a:cubicBezTo>
                  <a:lnTo>
                    <a:pt x="102871" y="0"/>
                  </a:lnTo>
                  <a:cubicBezTo>
                    <a:pt x="102388" y="1707"/>
                    <a:pt x="101757" y="3377"/>
                    <a:pt x="102240" y="4899"/>
                  </a:cubicBezTo>
                  <a:cubicBezTo>
                    <a:pt x="103056" y="5307"/>
                    <a:pt x="103650" y="6123"/>
                    <a:pt x="103650" y="7088"/>
                  </a:cubicBezTo>
                  <a:cubicBezTo>
                    <a:pt x="103650" y="8424"/>
                    <a:pt x="102574" y="9500"/>
                    <a:pt x="101238" y="9500"/>
                  </a:cubicBezTo>
                  <a:cubicBezTo>
                    <a:pt x="99902" y="9500"/>
                    <a:pt x="98826" y="8424"/>
                    <a:pt x="98826" y="7088"/>
                  </a:cubicBezTo>
                  <a:cubicBezTo>
                    <a:pt x="98826" y="6569"/>
                    <a:pt x="99011" y="6049"/>
                    <a:pt x="99308" y="5678"/>
                  </a:cubicBezTo>
                  <a:lnTo>
                    <a:pt x="99308" y="0"/>
                  </a:lnTo>
                  <a:lnTo>
                    <a:pt x="94409" y="0"/>
                  </a:lnTo>
                  <a:cubicBezTo>
                    <a:pt x="94372" y="1707"/>
                    <a:pt x="94335" y="3414"/>
                    <a:pt x="94781" y="5121"/>
                  </a:cubicBezTo>
                  <a:cubicBezTo>
                    <a:pt x="95411" y="5567"/>
                    <a:pt x="95783" y="6272"/>
                    <a:pt x="95783" y="7088"/>
                  </a:cubicBezTo>
                  <a:cubicBezTo>
                    <a:pt x="95783" y="8424"/>
                    <a:pt x="94706" y="9500"/>
                    <a:pt x="93370" y="9500"/>
                  </a:cubicBezTo>
                  <a:cubicBezTo>
                    <a:pt x="92034" y="9500"/>
                    <a:pt x="90958" y="8424"/>
                    <a:pt x="90958" y="7088"/>
                  </a:cubicBezTo>
                  <a:cubicBezTo>
                    <a:pt x="90958" y="6198"/>
                    <a:pt x="91478" y="5418"/>
                    <a:pt x="92183" y="5010"/>
                  </a:cubicBezTo>
                  <a:cubicBezTo>
                    <a:pt x="92368" y="3340"/>
                    <a:pt x="92591" y="1633"/>
                    <a:pt x="92443" y="0"/>
                  </a:cubicBezTo>
                  <a:lnTo>
                    <a:pt x="86802" y="0"/>
                  </a:lnTo>
                  <a:cubicBezTo>
                    <a:pt x="86913" y="1930"/>
                    <a:pt x="87247" y="4045"/>
                    <a:pt x="87618" y="5901"/>
                  </a:cubicBezTo>
                  <a:cubicBezTo>
                    <a:pt x="87804" y="6235"/>
                    <a:pt x="87952" y="6643"/>
                    <a:pt x="87952" y="7088"/>
                  </a:cubicBezTo>
                  <a:cubicBezTo>
                    <a:pt x="87952" y="8424"/>
                    <a:pt x="86876" y="9500"/>
                    <a:pt x="85540" y="9500"/>
                  </a:cubicBezTo>
                  <a:cubicBezTo>
                    <a:pt x="84204" y="9500"/>
                    <a:pt x="83128" y="8424"/>
                    <a:pt x="83128" y="7088"/>
                  </a:cubicBezTo>
                  <a:cubicBezTo>
                    <a:pt x="83128" y="6235"/>
                    <a:pt x="83573" y="5455"/>
                    <a:pt x="84278" y="5047"/>
                  </a:cubicBezTo>
                  <a:cubicBezTo>
                    <a:pt x="84464" y="3340"/>
                    <a:pt x="85095" y="1744"/>
                    <a:pt x="84761" y="0"/>
                  </a:cubicBezTo>
                  <a:lnTo>
                    <a:pt x="78600" y="0"/>
                  </a:lnTo>
                  <a:cubicBezTo>
                    <a:pt x="78786" y="1856"/>
                    <a:pt x="79083" y="3711"/>
                    <a:pt x="79565" y="5604"/>
                  </a:cubicBezTo>
                  <a:cubicBezTo>
                    <a:pt x="79899" y="6012"/>
                    <a:pt x="80085" y="6532"/>
                    <a:pt x="80085" y="7088"/>
                  </a:cubicBezTo>
                  <a:cubicBezTo>
                    <a:pt x="80085" y="8424"/>
                    <a:pt x="79009" y="9500"/>
                    <a:pt x="77673" y="9500"/>
                  </a:cubicBezTo>
                  <a:cubicBezTo>
                    <a:pt x="76337" y="9500"/>
                    <a:pt x="75260" y="8424"/>
                    <a:pt x="75260" y="7088"/>
                  </a:cubicBezTo>
                  <a:cubicBezTo>
                    <a:pt x="75260" y="6346"/>
                    <a:pt x="75632" y="5678"/>
                    <a:pt x="76188" y="5233"/>
                  </a:cubicBezTo>
                  <a:cubicBezTo>
                    <a:pt x="76300" y="3451"/>
                    <a:pt x="76559" y="1744"/>
                    <a:pt x="76337" y="0"/>
                  </a:cubicBezTo>
                  <a:lnTo>
                    <a:pt x="72180" y="0"/>
                  </a:lnTo>
                  <a:cubicBezTo>
                    <a:pt x="71995" y="1744"/>
                    <a:pt x="71401" y="3451"/>
                    <a:pt x="71253" y="5158"/>
                  </a:cubicBezTo>
                  <a:cubicBezTo>
                    <a:pt x="71846" y="5604"/>
                    <a:pt x="72255" y="6309"/>
                    <a:pt x="72255" y="7088"/>
                  </a:cubicBezTo>
                  <a:cubicBezTo>
                    <a:pt x="72255" y="8424"/>
                    <a:pt x="71178" y="9500"/>
                    <a:pt x="69842" y="9500"/>
                  </a:cubicBezTo>
                  <a:cubicBezTo>
                    <a:pt x="68506" y="9500"/>
                    <a:pt x="67430" y="8424"/>
                    <a:pt x="67430" y="7088"/>
                  </a:cubicBezTo>
                  <a:cubicBezTo>
                    <a:pt x="67430" y="6160"/>
                    <a:pt x="67950" y="5381"/>
                    <a:pt x="68692" y="4973"/>
                  </a:cubicBezTo>
                  <a:cubicBezTo>
                    <a:pt x="69026" y="3303"/>
                    <a:pt x="69397" y="1670"/>
                    <a:pt x="69620" y="0"/>
                  </a:cubicBezTo>
                  <a:lnTo>
                    <a:pt x="62643" y="0"/>
                  </a:lnTo>
                  <a:cubicBezTo>
                    <a:pt x="62569" y="1633"/>
                    <a:pt x="62198" y="3711"/>
                    <a:pt x="62828" y="4824"/>
                  </a:cubicBezTo>
                  <a:cubicBezTo>
                    <a:pt x="63719" y="5196"/>
                    <a:pt x="64387" y="6049"/>
                    <a:pt x="64387" y="7088"/>
                  </a:cubicBezTo>
                  <a:cubicBezTo>
                    <a:pt x="64387" y="8424"/>
                    <a:pt x="63311" y="9500"/>
                    <a:pt x="61975" y="9500"/>
                  </a:cubicBezTo>
                  <a:cubicBezTo>
                    <a:pt x="60639" y="9500"/>
                    <a:pt x="59563" y="8424"/>
                    <a:pt x="59563" y="7088"/>
                  </a:cubicBezTo>
                  <a:cubicBezTo>
                    <a:pt x="59563" y="6494"/>
                    <a:pt x="59785" y="5938"/>
                    <a:pt x="60157" y="5530"/>
                  </a:cubicBezTo>
                  <a:cubicBezTo>
                    <a:pt x="60157" y="3674"/>
                    <a:pt x="60119" y="1856"/>
                    <a:pt x="59971" y="0"/>
                  </a:cubicBezTo>
                  <a:lnTo>
                    <a:pt x="55703" y="0"/>
                  </a:lnTo>
                  <a:cubicBezTo>
                    <a:pt x="55703" y="3266"/>
                    <a:pt x="55963" y="4750"/>
                    <a:pt x="56260" y="5975"/>
                  </a:cubicBezTo>
                  <a:cubicBezTo>
                    <a:pt x="56446" y="6309"/>
                    <a:pt x="56557" y="6680"/>
                    <a:pt x="56557" y="7088"/>
                  </a:cubicBezTo>
                  <a:cubicBezTo>
                    <a:pt x="56557" y="8424"/>
                    <a:pt x="55444" y="9500"/>
                    <a:pt x="54145" y="9500"/>
                  </a:cubicBezTo>
                  <a:cubicBezTo>
                    <a:pt x="52809" y="9500"/>
                    <a:pt x="51695" y="8424"/>
                    <a:pt x="51695" y="7088"/>
                  </a:cubicBezTo>
                  <a:cubicBezTo>
                    <a:pt x="51695" y="6272"/>
                    <a:pt x="52141" y="5530"/>
                    <a:pt x="52772" y="5084"/>
                  </a:cubicBezTo>
                  <a:cubicBezTo>
                    <a:pt x="53180" y="3489"/>
                    <a:pt x="53254" y="1744"/>
                    <a:pt x="53180" y="0"/>
                  </a:cubicBezTo>
                  <a:lnTo>
                    <a:pt x="48467" y="0"/>
                  </a:lnTo>
                  <a:cubicBezTo>
                    <a:pt x="48467" y="2078"/>
                    <a:pt x="48504" y="4936"/>
                    <a:pt x="48504" y="6198"/>
                  </a:cubicBezTo>
                  <a:cubicBezTo>
                    <a:pt x="48615" y="6494"/>
                    <a:pt x="48689" y="6791"/>
                    <a:pt x="48689" y="7088"/>
                  </a:cubicBezTo>
                  <a:cubicBezTo>
                    <a:pt x="48689" y="8424"/>
                    <a:pt x="47613" y="9500"/>
                    <a:pt x="46277" y="9500"/>
                  </a:cubicBezTo>
                  <a:cubicBezTo>
                    <a:pt x="44941" y="9500"/>
                    <a:pt x="43865" y="8424"/>
                    <a:pt x="43865" y="7088"/>
                  </a:cubicBezTo>
                  <a:cubicBezTo>
                    <a:pt x="43865" y="6420"/>
                    <a:pt x="44496" y="5121"/>
                    <a:pt x="45609" y="4824"/>
                  </a:cubicBezTo>
                  <a:cubicBezTo>
                    <a:pt x="46314" y="2412"/>
                    <a:pt x="45869" y="1893"/>
                    <a:pt x="46129" y="0"/>
                  </a:cubicBezTo>
                  <a:lnTo>
                    <a:pt x="42010" y="0"/>
                  </a:lnTo>
                  <a:cubicBezTo>
                    <a:pt x="41527" y="1856"/>
                    <a:pt x="40674" y="3526"/>
                    <a:pt x="40154" y="5418"/>
                  </a:cubicBezTo>
                  <a:cubicBezTo>
                    <a:pt x="40599" y="5864"/>
                    <a:pt x="40859" y="6457"/>
                    <a:pt x="40859" y="7088"/>
                  </a:cubicBezTo>
                  <a:cubicBezTo>
                    <a:pt x="40859" y="8424"/>
                    <a:pt x="39746" y="9500"/>
                    <a:pt x="38410" y="9500"/>
                  </a:cubicBezTo>
                  <a:cubicBezTo>
                    <a:pt x="37074" y="9500"/>
                    <a:pt x="35998" y="8424"/>
                    <a:pt x="35998" y="7088"/>
                  </a:cubicBezTo>
                  <a:cubicBezTo>
                    <a:pt x="35998" y="6012"/>
                    <a:pt x="36740" y="5084"/>
                    <a:pt x="37779" y="4787"/>
                  </a:cubicBezTo>
                  <a:cubicBezTo>
                    <a:pt x="38113" y="3192"/>
                    <a:pt x="38484" y="1596"/>
                    <a:pt x="38707" y="0"/>
                  </a:cubicBezTo>
                  <a:lnTo>
                    <a:pt x="31767" y="0"/>
                  </a:lnTo>
                  <a:cubicBezTo>
                    <a:pt x="32138" y="1893"/>
                    <a:pt x="32250" y="3785"/>
                    <a:pt x="32509" y="5678"/>
                  </a:cubicBezTo>
                  <a:cubicBezTo>
                    <a:pt x="32806" y="6086"/>
                    <a:pt x="32992" y="6569"/>
                    <a:pt x="32992" y="7088"/>
                  </a:cubicBezTo>
                  <a:cubicBezTo>
                    <a:pt x="32992" y="8424"/>
                    <a:pt x="31916" y="9500"/>
                    <a:pt x="30580" y="9500"/>
                  </a:cubicBezTo>
                  <a:cubicBezTo>
                    <a:pt x="29244" y="9500"/>
                    <a:pt x="28167" y="8424"/>
                    <a:pt x="28167" y="7088"/>
                  </a:cubicBezTo>
                  <a:cubicBezTo>
                    <a:pt x="28167" y="6383"/>
                    <a:pt x="28464" y="5789"/>
                    <a:pt x="28947" y="5344"/>
                  </a:cubicBezTo>
                  <a:cubicBezTo>
                    <a:pt x="29244" y="3563"/>
                    <a:pt x="29503" y="1781"/>
                    <a:pt x="29615" y="0"/>
                  </a:cubicBezTo>
                  <a:lnTo>
                    <a:pt x="24271" y="0"/>
                  </a:lnTo>
                  <a:cubicBezTo>
                    <a:pt x="24271" y="1856"/>
                    <a:pt x="24605" y="3674"/>
                    <a:pt x="24531" y="5530"/>
                  </a:cubicBezTo>
                  <a:cubicBezTo>
                    <a:pt x="24902" y="5938"/>
                    <a:pt x="25124" y="6494"/>
                    <a:pt x="25124" y="7088"/>
                  </a:cubicBezTo>
                  <a:cubicBezTo>
                    <a:pt x="25124" y="8424"/>
                    <a:pt x="24048" y="9500"/>
                    <a:pt x="22712" y="9500"/>
                  </a:cubicBezTo>
                  <a:cubicBezTo>
                    <a:pt x="21376" y="9500"/>
                    <a:pt x="20300" y="8424"/>
                    <a:pt x="20300" y="7088"/>
                  </a:cubicBezTo>
                  <a:cubicBezTo>
                    <a:pt x="20300" y="6235"/>
                    <a:pt x="20782" y="5492"/>
                    <a:pt x="21450" y="5047"/>
                  </a:cubicBezTo>
                  <a:cubicBezTo>
                    <a:pt x="21859" y="3451"/>
                    <a:pt x="22230" y="1819"/>
                    <a:pt x="22118" y="0"/>
                  </a:cubicBezTo>
                  <a:lnTo>
                    <a:pt x="16700" y="0"/>
                  </a:lnTo>
                  <a:lnTo>
                    <a:pt x="16700" y="5530"/>
                  </a:lnTo>
                  <a:cubicBezTo>
                    <a:pt x="17071" y="5938"/>
                    <a:pt x="17294" y="6494"/>
                    <a:pt x="17294" y="7088"/>
                  </a:cubicBezTo>
                  <a:cubicBezTo>
                    <a:pt x="17294" y="8424"/>
                    <a:pt x="16218" y="9500"/>
                    <a:pt x="14882" y="9500"/>
                  </a:cubicBezTo>
                  <a:cubicBezTo>
                    <a:pt x="13546" y="9500"/>
                    <a:pt x="12470" y="8424"/>
                    <a:pt x="12470" y="7088"/>
                  </a:cubicBezTo>
                  <a:cubicBezTo>
                    <a:pt x="12470" y="5864"/>
                    <a:pt x="13360" y="4862"/>
                    <a:pt x="14548" y="4713"/>
                  </a:cubicBezTo>
                  <a:cubicBezTo>
                    <a:pt x="14696" y="3117"/>
                    <a:pt x="14733" y="1633"/>
                    <a:pt x="14733" y="0"/>
                  </a:cubicBezTo>
                  <a:lnTo>
                    <a:pt x="9315" y="0"/>
                  </a:lnTo>
                  <a:cubicBezTo>
                    <a:pt x="9315" y="2078"/>
                    <a:pt x="9538" y="4194"/>
                    <a:pt x="9278" y="6235"/>
                  </a:cubicBezTo>
                  <a:cubicBezTo>
                    <a:pt x="9390" y="6494"/>
                    <a:pt x="9427" y="6791"/>
                    <a:pt x="9427" y="7088"/>
                  </a:cubicBezTo>
                  <a:cubicBezTo>
                    <a:pt x="9427" y="8424"/>
                    <a:pt x="8350" y="9500"/>
                    <a:pt x="7014" y="9500"/>
                  </a:cubicBezTo>
                  <a:cubicBezTo>
                    <a:pt x="5678" y="9500"/>
                    <a:pt x="4602" y="8424"/>
                    <a:pt x="4602" y="7088"/>
                  </a:cubicBezTo>
                  <a:cubicBezTo>
                    <a:pt x="4602" y="5938"/>
                    <a:pt x="5456" y="4936"/>
                    <a:pt x="6569" y="4713"/>
                  </a:cubicBezTo>
                  <a:cubicBezTo>
                    <a:pt x="6940" y="3266"/>
                    <a:pt x="7126" y="1633"/>
                    <a:pt x="7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11"/>
          <p:cNvSpPr/>
          <p:nvPr/>
        </p:nvSpPr>
        <p:spPr>
          <a:xfrm rot="-1499951">
            <a:off x="651484" y="672037"/>
            <a:ext cx="1062377" cy="224393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rot="-1500133">
            <a:off x="7336747" y="4297150"/>
            <a:ext cx="1107777" cy="234004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378800" y="-1562976"/>
            <a:ext cx="1749900" cy="1749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 txBox="1">
            <a:spLocks noGrp="1"/>
          </p:cNvSpPr>
          <p:nvPr>
            <p:ph type="body" idx="1"/>
          </p:nvPr>
        </p:nvSpPr>
        <p:spPr>
          <a:xfrm>
            <a:off x="2152175" y="2883156"/>
            <a:ext cx="47820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title" hasCustomPrompt="1"/>
          </p:nvPr>
        </p:nvSpPr>
        <p:spPr>
          <a:xfrm>
            <a:off x="698700" y="1941744"/>
            <a:ext cx="7746600" cy="9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171" name="Google Shape;171;p11"/>
          <p:cNvSpPr/>
          <p:nvPr/>
        </p:nvSpPr>
        <p:spPr>
          <a:xfrm>
            <a:off x="-1084800" y="4358525"/>
            <a:ext cx="1502700" cy="150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52348" y="4150634"/>
            <a:ext cx="208200" cy="20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/>
          <p:nvPr/>
        </p:nvSpPr>
        <p:spPr>
          <a:xfrm flipH="1">
            <a:off x="508229" y="4446548"/>
            <a:ext cx="1318800" cy="131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/>
          <p:nvPr/>
        </p:nvSpPr>
        <p:spPr>
          <a:xfrm flipH="1">
            <a:off x="7128003" y="-2015999"/>
            <a:ext cx="4032000" cy="403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"/>
          <p:cNvSpPr/>
          <p:nvPr/>
        </p:nvSpPr>
        <p:spPr>
          <a:xfrm flipH="1">
            <a:off x="8438102" y="4601702"/>
            <a:ext cx="1502700" cy="150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722700" y="385758"/>
            <a:ext cx="810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1"/>
          </p:nvPr>
        </p:nvSpPr>
        <p:spPr>
          <a:xfrm>
            <a:off x="1079000" y="3290525"/>
            <a:ext cx="2120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2"/>
          </p:nvPr>
        </p:nvSpPr>
        <p:spPr>
          <a:xfrm>
            <a:off x="3538175" y="3290525"/>
            <a:ext cx="2120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3"/>
          </p:nvPr>
        </p:nvSpPr>
        <p:spPr>
          <a:xfrm>
            <a:off x="5930551" y="3290525"/>
            <a:ext cx="2120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4" hasCustomPrompt="1"/>
          </p:nvPr>
        </p:nvSpPr>
        <p:spPr>
          <a:xfrm>
            <a:off x="1655076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5" hasCustomPrompt="1"/>
          </p:nvPr>
        </p:nvSpPr>
        <p:spPr>
          <a:xfrm>
            <a:off x="4093476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6" hasCustomPrompt="1"/>
          </p:nvPr>
        </p:nvSpPr>
        <p:spPr>
          <a:xfrm>
            <a:off x="6513374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7"/>
          </p:nvPr>
        </p:nvSpPr>
        <p:spPr>
          <a:xfrm>
            <a:off x="1135625" y="2950297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8"/>
          </p:nvPr>
        </p:nvSpPr>
        <p:spPr>
          <a:xfrm>
            <a:off x="3574025" y="2950297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9"/>
          </p:nvPr>
        </p:nvSpPr>
        <p:spPr>
          <a:xfrm>
            <a:off x="6012425" y="2950304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flipH="1">
            <a:off x="1960778" y="4965748"/>
            <a:ext cx="355500" cy="35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flipH="1">
            <a:off x="8659278" y="2289348"/>
            <a:ext cx="355500" cy="35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700" y="385758"/>
            <a:ext cx="810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8925" y="2429525"/>
            <a:ext cx="7703700" cy="2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●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○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■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●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○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■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●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○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■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5" r:id="rId12"/>
    <p:sldLayoutId id="2147483674" r:id="rId13"/>
    <p:sldLayoutId id="2147483676" r:id="rId14"/>
    <p:sldLayoutId id="2147483678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7"/>
          <p:cNvSpPr txBox="1">
            <a:spLocks noGrp="1"/>
          </p:cNvSpPr>
          <p:nvPr>
            <p:ph type="ctrTitle"/>
          </p:nvPr>
        </p:nvSpPr>
        <p:spPr>
          <a:xfrm>
            <a:off x="716210" y="492555"/>
            <a:ext cx="7008938" cy="14465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TIẾT 3 - BÀI 3: </a:t>
            </a:r>
            <a:br>
              <a:rPr lang="en" sz="4400" dirty="0"/>
            </a:br>
            <a:r>
              <a:rPr lang="en" sz="4400" dirty="0"/>
              <a:t>DÂN CHỦ VÀ KỈ LUẬT</a:t>
            </a:r>
            <a:endParaRPr sz="4400" dirty="0"/>
          </a:p>
        </p:txBody>
      </p:sp>
      <p:sp>
        <p:nvSpPr>
          <p:cNvPr id="605" name="Google Shape;605;p37"/>
          <p:cNvSpPr txBox="1">
            <a:spLocks noGrp="1"/>
          </p:cNvSpPr>
          <p:nvPr>
            <p:ph type="subTitle" idx="1"/>
          </p:nvPr>
        </p:nvSpPr>
        <p:spPr>
          <a:xfrm>
            <a:off x="387186" y="4037620"/>
            <a:ext cx="5434471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GVTH: Phạm Phương Trang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6" name="Google Shape;606;p37"/>
          <p:cNvGrpSpPr/>
          <p:nvPr/>
        </p:nvGrpSpPr>
        <p:grpSpPr>
          <a:xfrm>
            <a:off x="5462289" y="2037837"/>
            <a:ext cx="3168003" cy="2795911"/>
            <a:chOff x="4258770" y="460250"/>
            <a:chExt cx="4407205" cy="4182302"/>
          </a:xfrm>
        </p:grpSpPr>
        <p:sp>
          <p:nvSpPr>
            <p:cNvPr id="607" name="Google Shape;607;p37"/>
            <p:cNvSpPr/>
            <p:nvPr/>
          </p:nvSpPr>
          <p:spPr>
            <a:xfrm flipH="1">
              <a:off x="4343817" y="2042674"/>
              <a:ext cx="4322158" cy="2492642"/>
            </a:xfrm>
            <a:custGeom>
              <a:avLst/>
              <a:gdLst/>
              <a:ahLst/>
              <a:cxnLst/>
              <a:rect l="l" t="t" r="r" b="b"/>
              <a:pathLst>
                <a:path w="76702" h="44235" extrusionOk="0">
                  <a:moveTo>
                    <a:pt x="38351" y="1"/>
                  </a:moveTo>
                  <a:cubicBezTo>
                    <a:pt x="17176" y="1"/>
                    <a:pt x="1" y="9905"/>
                    <a:pt x="1" y="22112"/>
                  </a:cubicBezTo>
                  <a:cubicBezTo>
                    <a:pt x="1" y="34330"/>
                    <a:pt x="17176" y="44234"/>
                    <a:pt x="38351" y="44234"/>
                  </a:cubicBezTo>
                  <a:cubicBezTo>
                    <a:pt x="59537" y="44234"/>
                    <a:pt x="76702" y="34330"/>
                    <a:pt x="76702" y="22112"/>
                  </a:cubicBezTo>
                  <a:cubicBezTo>
                    <a:pt x="76702" y="16747"/>
                    <a:pt x="73385" y="11811"/>
                    <a:pt x="67855" y="7988"/>
                  </a:cubicBezTo>
                  <a:cubicBezTo>
                    <a:pt x="67194" y="10004"/>
                    <a:pt x="64120" y="11525"/>
                    <a:pt x="60429" y="11525"/>
                  </a:cubicBezTo>
                  <a:cubicBezTo>
                    <a:pt x="56265" y="11525"/>
                    <a:pt x="52883" y="9575"/>
                    <a:pt x="52883" y="7173"/>
                  </a:cubicBezTo>
                  <a:lnTo>
                    <a:pt x="52883" y="1642"/>
                  </a:lnTo>
                  <a:cubicBezTo>
                    <a:pt x="48399" y="585"/>
                    <a:pt x="43496" y="1"/>
                    <a:pt x="38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 flipH="1">
              <a:off x="5810774" y="1709926"/>
              <a:ext cx="2174772" cy="1326141"/>
            </a:xfrm>
            <a:custGeom>
              <a:avLst/>
              <a:gdLst/>
              <a:ahLst/>
              <a:cxnLst/>
              <a:rect l="l" t="t" r="r" b="b"/>
              <a:pathLst>
                <a:path w="38594" h="23534" extrusionOk="0">
                  <a:moveTo>
                    <a:pt x="22486" y="1"/>
                  </a:moveTo>
                  <a:lnTo>
                    <a:pt x="0" y="13629"/>
                  </a:lnTo>
                  <a:lnTo>
                    <a:pt x="17231" y="23533"/>
                  </a:lnTo>
                  <a:lnTo>
                    <a:pt x="38593" y="8858"/>
                  </a:lnTo>
                  <a:lnTo>
                    <a:pt x="22486" y="1"/>
                  </a:ln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 flipH="1">
              <a:off x="6809687" y="2668499"/>
              <a:ext cx="229119" cy="280623"/>
            </a:xfrm>
            <a:custGeom>
              <a:avLst/>
              <a:gdLst/>
              <a:ahLst/>
              <a:cxnLst/>
              <a:rect l="l" t="t" r="r" b="b"/>
              <a:pathLst>
                <a:path w="4066" h="4980" extrusionOk="0">
                  <a:moveTo>
                    <a:pt x="4066" y="2589"/>
                  </a:moveTo>
                  <a:lnTo>
                    <a:pt x="111" y="4980"/>
                  </a:lnTo>
                  <a:lnTo>
                    <a:pt x="0" y="88"/>
                  </a:lnTo>
                  <a:lnTo>
                    <a:pt x="4011" y="0"/>
                  </a:lnTo>
                  <a:lnTo>
                    <a:pt x="4066" y="25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 flipH="1">
              <a:off x="7032555" y="2192340"/>
              <a:ext cx="882216" cy="756781"/>
            </a:xfrm>
            <a:custGeom>
              <a:avLst/>
              <a:gdLst/>
              <a:ahLst/>
              <a:cxnLst/>
              <a:rect l="l" t="t" r="r" b="b"/>
              <a:pathLst>
                <a:path w="15656" h="13430" extrusionOk="0">
                  <a:moveTo>
                    <a:pt x="0" y="0"/>
                  </a:moveTo>
                  <a:lnTo>
                    <a:pt x="110" y="4892"/>
                  </a:lnTo>
                  <a:lnTo>
                    <a:pt x="15656" y="13430"/>
                  </a:lnTo>
                  <a:lnTo>
                    <a:pt x="15545" y="8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 flipH="1">
              <a:off x="6914502" y="2153177"/>
              <a:ext cx="1077863" cy="893598"/>
            </a:xfrm>
            <a:custGeom>
              <a:avLst/>
              <a:gdLst/>
              <a:ahLst/>
              <a:cxnLst/>
              <a:rect l="l" t="t" r="r" b="b"/>
              <a:pathLst>
                <a:path w="19128" h="15858" extrusionOk="0">
                  <a:moveTo>
                    <a:pt x="0" y="1"/>
                  </a:moveTo>
                  <a:lnTo>
                    <a:pt x="11" y="871"/>
                  </a:lnTo>
                  <a:lnTo>
                    <a:pt x="16118" y="9718"/>
                  </a:lnTo>
                  <a:cubicBezTo>
                    <a:pt x="17308" y="10379"/>
                    <a:pt x="18300" y="12010"/>
                    <a:pt x="18333" y="13354"/>
                  </a:cubicBezTo>
                  <a:cubicBezTo>
                    <a:pt x="18356" y="14327"/>
                    <a:pt x="17874" y="14891"/>
                    <a:pt x="17160" y="14891"/>
                  </a:cubicBezTo>
                  <a:cubicBezTo>
                    <a:pt x="16880" y="14891"/>
                    <a:pt x="16564" y="14804"/>
                    <a:pt x="16228" y="14621"/>
                  </a:cubicBezTo>
                  <a:lnTo>
                    <a:pt x="121" y="5763"/>
                  </a:lnTo>
                  <a:lnTo>
                    <a:pt x="132" y="6633"/>
                  </a:lnTo>
                  <a:lnTo>
                    <a:pt x="16239" y="15491"/>
                  </a:lnTo>
                  <a:cubicBezTo>
                    <a:pt x="16696" y="15740"/>
                    <a:pt x="17126" y="15858"/>
                    <a:pt x="17507" y="15858"/>
                  </a:cubicBezTo>
                  <a:cubicBezTo>
                    <a:pt x="18476" y="15858"/>
                    <a:pt x="19128" y="15093"/>
                    <a:pt x="19104" y="13772"/>
                  </a:cubicBezTo>
                  <a:cubicBezTo>
                    <a:pt x="19060" y="11943"/>
                    <a:pt x="17716" y="9740"/>
                    <a:pt x="16107" y="88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12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 flipH="1">
              <a:off x="5817649" y="1385237"/>
              <a:ext cx="2174716" cy="1266523"/>
            </a:xfrm>
            <a:custGeom>
              <a:avLst/>
              <a:gdLst/>
              <a:ahLst/>
              <a:cxnLst/>
              <a:rect l="l" t="t" r="r" b="b"/>
              <a:pathLst>
                <a:path w="38593" h="22476" extrusionOk="0">
                  <a:moveTo>
                    <a:pt x="22486" y="1"/>
                  </a:moveTo>
                  <a:lnTo>
                    <a:pt x="0" y="13629"/>
                  </a:lnTo>
                  <a:lnTo>
                    <a:pt x="16107" y="22476"/>
                  </a:lnTo>
                  <a:lnTo>
                    <a:pt x="38593" y="8848"/>
                  </a:lnTo>
                  <a:lnTo>
                    <a:pt x="22486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 flipH="1">
              <a:off x="5647525" y="1883767"/>
              <a:ext cx="1437207" cy="1151681"/>
            </a:xfrm>
            <a:custGeom>
              <a:avLst/>
              <a:gdLst/>
              <a:ahLst/>
              <a:cxnLst/>
              <a:rect l="l" t="t" r="r" b="b"/>
              <a:pathLst>
                <a:path w="25505" h="20438" extrusionOk="0">
                  <a:moveTo>
                    <a:pt x="22486" y="1"/>
                  </a:moveTo>
                  <a:lnTo>
                    <a:pt x="0" y="13629"/>
                  </a:lnTo>
                  <a:cubicBezTo>
                    <a:pt x="1609" y="14521"/>
                    <a:pt x="2953" y="16724"/>
                    <a:pt x="2997" y="18553"/>
                  </a:cubicBezTo>
                  <a:cubicBezTo>
                    <a:pt x="3008" y="19468"/>
                    <a:pt x="2699" y="20118"/>
                    <a:pt x="2182" y="20426"/>
                  </a:cubicBezTo>
                  <a:lnTo>
                    <a:pt x="2182" y="20437"/>
                  </a:lnTo>
                  <a:lnTo>
                    <a:pt x="24678" y="6809"/>
                  </a:lnTo>
                  <a:lnTo>
                    <a:pt x="24678" y="6809"/>
                  </a:lnTo>
                  <a:lnTo>
                    <a:pt x="24700" y="6798"/>
                  </a:lnTo>
                  <a:lnTo>
                    <a:pt x="24700" y="6798"/>
                  </a:lnTo>
                  <a:cubicBezTo>
                    <a:pt x="25207" y="6479"/>
                    <a:pt x="25505" y="5840"/>
                    <a:pt x="25483" y="4925"/>
                  </a:cubicBezTo>
                  <a:cubicBezTo>
                    <a:pt x="25450" y="3140"/>
                    <a:pt x="24194" y="915"/>
                    <a:pt x="22486" y="1"/>
                  </a:cubicBezTo>
                </a:path>
              </a:pathLst>
            </a:custGeom>
            <a:solidFill>
              <a:srgbClr val="E56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 flipH="1">
              <a:off x="5582950" y="1342411"/>
              <a:ext cx="2180351" cy="1319886"/>
            </a:xfrm>
            <a:custGeom>
              <a:avLst/>
              <a:gdLst/>
              <a:ahLst/>
              <a:cxnLst/>
              <a:rect l="l" t="t" r="r" b="b"/>
              <a:pathLst>
                <a:path w="38693" h="23423" extrusionOk="0">
                  <a:moveTo>
                    <a:pt x="22773" y="1"/>
                  </a:moveTo>
                  <a:lnTo>
                    <a:pt x="0" y="13155"/>
                  </a:lnTo>
                  <a:lnTo>
                    <a:pt x="17022" y="23423"/>
                  </a:lnTo>
                  <a:lnTo>
                    <a:pt x="38692" y="9200"/>
                  </a:lnTo>
                  <a:lnTo>
                    <a:pt x="2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 flipH="1">
              <a:off x="6594260" y="2299067"/>
              <a:ext cx="226640" cy="276340"/>
            </a:xfrm>
            <a:custGeom>
              <a:avLst/>
              <a:gdLst/>
              <a:ahLst/>
              <a:cxnLst/>
              <a:rect l="l" t="t" r="r" b="b"/>
              <a:pathLst>
                <a:path w="4022" h="4904" extrusionOk="0">
                  <a:moveTo>
                    <a:pt x="4022" y="2579"/>
                  </a:moveTo>
                  <a:lnTo>
                    <a:pt x="0" y="4904"/>
                  </a:lnTo>
                  <a:lnTo>
                    <a:pt x="0" y="1"/>
                  </a:lnTo>
                  <a:lnTo>
                    <a:pt x="4022" y="1"/>
                  </a:lnTo>
                  <a:lnTo>
                    <a:pt x="4022" y="25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 flipH="1">
              <a:off x="6820847" y="1799354"/>
              <a:ext cx="865480" cy="776052"/>
            </a:xfrm>
            <a:custGeom>
              <a:avLst/>
              <a:gdLst/>
              <a:ahLst/>
              <a:cxnLst/>
              <a:rect l="l" t="t" r="r" b="b"/>
              <a:pathLst>
                <a:path w="15359" h="13772" extrusionOk="0">
                  <a:moveTo>
                    <a:pt x="1" y="0"/>
                  </a:moveTo>
                  <a:lnTo>
                    <a:pt x="1" y="4903"/>
                  </a:lnTo>
                  <a:lnTo>
                    <a:pt x="15358" y="13772"/>
                  </a:lnTo>
                  <a:lnTo>
                    <a:pt x="15358" y="88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 flipH="1">
              <a:off x="6858711" y="2340710"/>
              <a:ext cx="106220" cy="189392"/>
            </a:xfrm>
            <a:custGeom>
              <a:avLst/>
              <a:gdLst/>
              <a:ahLst/>
              <a:cxnLst/>
              <a:rect l="l" t="t" r="r" b="b"/>
              <a:pathLst>
                <a:path w="1885" h="3361" extrusionOk="0">
                  <a:moveTo>
                    <a:pt x="0" y="0"/>
                  </a:moveTo>
                  <a:lnTo>
                    <a:pt x="0" y="2270"/>
                  </a:lnTo>
                  <a:lnTo>
                    <a:pt x="827" y="2159"/>
                  </a:lnTo>
                  <a:lnTo>
                    <a:pt x="1884" y="3360"/>
                  </a:lnTo>
                  <a:lnTo>
                    <a:pt x="1884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 flipH="1">
              <a:off x="6703526" y="1759007"/>
              <a:ext cx="1059774" cy="914053"/>
            </a:xfrm>
            <a:custGeom>
              <a:avLst/>
              <a:gdLst/>
              <a:ahLst/>
              <a:cxnLst/>
              <a:rect l="l" t="t" r="r" b="b"/>
              <a:pathLst>
                <a:path w="18807" h="16221" extrusionOk="0">
                  <a:moveTo>
                    <a:pt x="0" y="0"/>
                  </a:moveTo>
                  <a:lnTo>
                    <a:pt x="0" y="870"/>
                  </a:lnTo>
                  <a:lnTo>
                    <a:pt x="15920" y="10059"/>
                  </a:lnTo>
                  <a:cubicBezTo>
                    <a:pt x="17088" y="10731"/>
                    <a:pt x="18046" y="12383"/>
                    <a:pt x="18046" y="13738"/>
                  </a:cubicBezTo>
                  <a:cubicBezTo>
                    <a:pt x="18046" y="14690"/>
                    <a:pt x="17566" y="15244"/>
                    <a:pt x="16871" y="15244"/>
                  </a:cubicBezTo>
                  <a:cubicBezTo>
                    <a:pt x="16584" y="15244"/>
                    <a:pt x="16261" y="15150"/>
                    <a:pt x="15920" y="14950"/>
                  </a:cubicBezTo>
                  <a:lnTo>
                    <a:pt x="0" y="5762"/>
                  </a:lnTo>
                  <a:lnTo>
                    <a:pt x="0" y="6632"/>
                  </a:lnTo>
                  <a:lnTo>
                    <a:pt x="15920" y="15821"/>
                  </a:lnTo>
                  <a:cubicBezTo>
                    <a:pt x="16388" y="16092"/>
                    <a:pt x="16830" y="16220"/>
                    <a:pt x="17220" y="16220"/>
                  </a:cubicBezTo>
                  <a:cubicBezTo>
                    <a:pt x="18162" y="16220"/>
                    <a:pt x="18807" y="15472"/>
                    <a:pt x="18807" y="14179"/>
                  </a:cubicBezTo>
                  <a:cubicBezTo>
                    <a:pt x="18807" y="12339"/>
                    <a:pt x="17518" y="10114"/>
                    <a:pt x="15920" y="91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 flipH="1">
              <a:off x="5582950" y="1017721"/>
              <a:ext cx="2180351" cy="1259084"/>
            </a:xfrm>
            <a:custGeom>
              <a:avLst/>
              <a:gdLst/>
              <a:ahLst/>
              <a:cxnLst/>
              <a:rect l="l" t="t" r="r" b="b"/>
              <a:pathLst>
                <a:path w="38693" h="22344" extrusionOk="0">
                  <a:moveTo>
                    <a:pt x="22773" y="1"/>
                  </a:moveTo>
                  <a:lnTo>
                    <a:pt x="0" y="13155"/>
                  </a:lnTo>
                  <a:lnTo>
                    <a:pt x="15920" y="22343"/>
                  </a:lnTo>
                  <a:lnTo>
                    <a:pt x="38692" y="9189"/>
                  </a:lnTo>
                  <a:lnTo>
                    <a:pt x="2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 flipH="1">
              <a:off x="5420320" y="1535466"/>
              <a:ext cx="1445885" cy="1126831"/>
            </a:xfrm>
            <a:custGeom>
              <a:avLst/>
              <a:gdLst/>
              <a:ahLst/>
              <a:cxnLst/>
              <a:rect l="l" t="t" r="r" b="b"/>
              <a:pathLst>
                <a:path w="25659" h="19997" extrusionOk="0">
                  <a:moveTo>
                    <a:pt x="22772" y="1"/>
                  </a:moveTo>
                  <a:lnTo>
                    <a:pt x="0" y="13155"/>
                  </a:lnTo>
                  <a:cubicBezTo>
                    <a:pt x="1598" y="14081"/>
                    <a:pt x="2887" y="16306"/>
                    <a:pt x="2887" y="18146"/>
                  </a:cubicBezTo>
                  <a:cubicBezTo>
                    <a:pt x="2887" y="19045"/>
                    <a:pt x="2578" y="19678"/>
                    <a:pt x="2064" y="19982"/>
                  </a:cubicBezTo>
                  <a:lnTo>
                    <a:pt x="2064" y="19982"/>
                  </a:lnTo>
                  <a:lnTo>
                    <a:pt x="24822" y="6854"/>
                  </a:lnTo>
                  <a:lnTo>
                    <a:pt x="24822" y="6843"/>
                  </a:lnTo>
                  <a:lnTo>
                    <a:pt x="24833" y="6843"/>
                  </a:lnTo>
                  <a:cubicBezTo>
                    <a:pt x="25350" y="6534"/>
                    <a:pt x="25659" y="5895"/>
                    <a:pt x="25659" y="4992"/>
                  </a:cubicBezTo>
                  <a:cubicBezTo>
                    <a:pt x="25659" y="3196"/>
                    <a:pt x="24458" y="948"/>
                    <a:pt x="22772" y="1"/>
                  </a:cubicBezTo>
                  <a:close/>
                  <a:moveTo>
                    <a:pt x="2064" y="19982"/>
                  </a:moveTo>
                  <a:lnTo>
                    <a:pt x="2038" y="19997"/>
                  </a:lnTo>
                  <a:cubicBezTo>
                    <a:pt x="2047" y="19992"/>
                    <a:pt x="2056" y="19987"/>
                    <a:pt x="2064" y="199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 flipH="1">
              <a:off x="5838716" y="2089895"/>
              <a:ext cx="260788" cy="381208"/>
            </a:xfrm>
            <a:custGeom>
              <a:avLst/>
              <a:gdLst/>
              <a:ahLst/>
              <a:cxnLst/>
              <a:rect l="l" t="t" r="r" b="b"/>
              <a:pathLst>
                <a:path w="4628" h="6765" extrusionOk="0">
                  <a:moveTo>
                    <a:pt x="2314" y="0"/>
                  </a:moveTo>
                  <a:cubicBezTo>
                    <a:pt x="981" y="0"/>
                    <a:pt x="0" y="1774"/>
                    <a:pt x="0" y="5432"/>
                  </a:cubicBezTo>
                  <a:cubicBezTo>
                    <a:pt x="0" y="6170"/>
                    <a:pt x="1036" y="6765"/>
                    <a:pt x="2314" y="6765"/>
                  </a:cubicBezTo>
                  <a:cubicBezTo>
                    <a:pt x="3592" y="6765"/>
                    <a:pt x="4627" y="6170"/>
                    <a:pt x="4627" y="5432"/>
                  </a:cubicBezTo>
                  <a:cubicBezTo>
                    <a:pt x="4627" y="1774"/>
                    <a:pt x="3647" y="0"/>
                    <a:pt x="2314" y="0"/>
                  </a:cubicBez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 flipH="1">
              <a:off x="5893995" y="2014781"/>
              <a:ext cx="150285" cy="150285"/>
            </a:xfrm>
            <a:custGeom>
              <a:avLst/>
              <a:gdLst/>
              <a:ahLst/>
              <a:cxnLst/>
              <a:rect l="l" t="t" r="r" b="b"/>
              <a:pathLst>
                <a:path w="2667" h="2667" extrusionOk="0">
                  <a:moveTo>
                    <a:pt x="1334" y="0"/>
                  </a:moveTo>
                  <a:cubicBezTo>
                    <a:pt x="596" y="0"/>
                    <a:pt x="1" y="606"/>
                    <a:pt x="1" y="1333"/>
                  </a:cubicBezTo>
                  <a:cubicBezTo>
                    <a:pt x="1" y="2071"/>
                    <a:pt x="596" y="2666"/>
                    <a:pt x="1334" y="2666"/>
                  </a:cubicBezTo>
                  <a:cubicBezTo>
                    <a:pt x="2072" y="2666"/>
                    <a:pt x="2667" y="2071"/>
                    <a:pt x="2667" y="1333"/>
                  </a:cubicBezTo>
                  <a:cubicBezTo>
                    <a:pt x="2667" y="606"/>
                    <a:pt x="2072" y="0"/>
                    <a:pt x="1334" y="0"/>
                  </a:cubicBez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 flipH="1">
              <a:off x="6033015" y="1275354"/>
              <a:ext cx="1120013" cy="830712"/>
            </a:xfrm>
            <a:custGeom>
              <a:avLst/>
              <a:gdLst/>
              <a:ahLst/>
              <a:cxnLst/>
              <a:rect l="l" t="t" r="r" b="b"/>
              <a:pathLst>
                <a:path w="19876" h="14742" extrusionOk="0">
                  <a:moveTo>
                    <a:pt x="0" y="1"/>
                  </a:moveTo>
                  <a:lnTo>
                    <a:pt x="0" y="9013"/>
                  </a:lnTo>
                  <a:cubicBezTo>
                    <a:pt x="0" y="12175"/>
                    <a:pt x="4451" y="14742"/>
                    <a:pt x="9938" y="14742"/>
                  </a:cubicBezTo>
                  <a:cubicBezTo>
                    <a:pt x="15424" y="14742"/>
                    <a:pt x="19875" y="12175"/>
                    <a:pt x="19875" y="9013"/>
                  </a:cubicBezTo>
                  <a:lnTo>
                    <a:pt x="19875" y="1"/>
                  </a:lnTo>
                  <a:cubicBezTo>
                    <a:pt x="19875" y="3163"/>
                    <a:pt x="15424" y="5730"/>
                    <a:pt x="9938" y="5730"/>
                  </a:cubicBezTo>
                  <a:cubicBezTo>
                    <a:pt x="4451" y="5730"/>
                    <a:pt x="0" y="3163"/>
                    <a:pt x="0" y="1"/>
                  </a:cubicBez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 flipH="1">
              <a:off x="5445118" y="1279073"/>
              <a:ext cx="2303926" cy="718350"/>
            </a:xfrm>
            <a:custGeom>
              <a:avLst/>
              <a:gdLst/>
              <a:ahLst/>
              <a:cxnLst/>
              <a:rect l="l" t="t" r="r" b="b"/>
              <a:pathLst>
                <a:path w="40886" h="12748" extrusionOk="0">
                  <a:moveTo>
                    <a:pt x="20449" y="12748"/>
                  </a:moveTo>
                  <a:lnTo>
                    <a:pt x="1" y="948"/>
                  </a:lnTo>
                  <a:lnTo>
                    <a:pt x="1" y="1"/>
                  </a:lnTo>
                  <a:lnTo>
                    <a:pt x="20449" y="11811"/>
                  </a:lnTo>
                  <a:lnTo>
                    <a:pt x="40885" y="12"/>
                  </a:lnTo>
                  <a:cubicBezTo>
                    <a:pt x="40841" y="320"/>
                    <a:pt x="40830" y="651"/>
                    <a:pt x="40852" y="970"/>
                  </a:cubicBezTo>
                  <a:lnTo>
                    <a:pt x="20449" y="12748"/>
                  </a:lnTo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 flipH="1">
              <a:off x="5437060" y="609859"/>
              <a:ext cx="2311984" cy="1334819"/>
            </a:xfrm>
            <a:custGeom>
              <a:avLst/>
              <a:gdLst/>
              <a:ahLst/>
              <a:cxnLst/>
              <a:rect l="l" t="t" r="r" b="b"/>
              <a:pathLst>
                <a:path w="41029" h="23688" extrusionOk="0">
                  <a:moveTo>
                    <a:pt x="20581" y="0"/>
                  </a:moveTo>
                  <a:lnTo>
                    <a:pt x="1" y="11877"/>
                  </a:lnTo>
                  <a:lnTo>
                    <a:pt x="20449" y="23687"/>
                  </a:lnTo>
                  <a:lnTo>
                    <a:pt x="41028" y="11811"/>
                  </a:lnTo>
                  <a:lnTo>
                    <a:pt x="20581" y="0"/>
                  </a:ln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 flipH="1">
              <a:off x="5951080" y="1259351"/>
              <a:ext cx="662451" cy="773460"/>
            </a:xfrm>
            <a:custGeom>
              <a:avLst/>
              <a:gdLst/>
              <a:ahLst/>
              <a:cxnLst/>
              <a:rect l="l" t="t" r="r" b="b"/>
              <a:pathLst>
                <a:path w="11756" h="13726" extrusionOk="0">
                  <a:moveTo>
                    <a:pt x="362" y="0"/>
                  </a:moveTo>
                  <a:cubicBezTo>
                    <a:pt x="253" y="0"/>
                    <a:pt x="148" y="59"/>
                    <a:pt x="88" y="164"/>
                  </a:cubicBezTo>
                  <a:cubicBezTo>
                    <a:pt x="0" y="307"/>
                    <a:pt x="55" y="505"/>
                    <a:pt x="209" y="593"/>
                  </a:cubicBezTo>
                  <a:lnTo>
                    <a:pt x="9100" y="5705"/>
                  </a:lnTo>
                  <a:cubicBezTo>
                    <a:pt x="10345" y="6421"/>
                    <a:pt x="11127" y="7765"/>
                    <a:pt x="11127" y="9209"/>
                  </a:cubicBezTo>
                  <a:lnTo>
                    <a:pt x="11127" y="13406"/>
                  </a:lnTo>
                  <a:cubicBezTo>
                    <a:pt x="11127" y="13582"/>
                    <a:pt x="11260" y="13726"/>
                    <a:pt x="11436" y="13726"/>
                  </a:cubicBezTo>
                  <a:cubicBezTo>
                    <a:pt x="11612" y="13726"/>
                    <a:pt x="11755" y="13582"/>
                    <a:pt x="11755" y="13406"/>
                  </a:cubicBezTo>
                  <a:lnTo>
                    <a:pt x="11755" y="9209"/>
                  </a:lnTo>
                  <a:cubicBezTo>
                    <a:pt x="11755" y="7545"/>
                    <a:pt x="10852" y="5992"/>
                    <a:pt x="9409" y="5165"/>
                  </a:cubicBezTo>
                  <a:lnTo>
                    <a:pt x="518" y="42"/>
                  </a:lnTo>
                  <a:cubicBezTo>
                    <a:pt x="468" y="14"/>
                    <a:pt x="415" y="0"/>
                    <a:pt x="362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 flipH="1">
              <a:off x="4532531" y="2553770"/>
              <a:ext cx="3644211" cy="2088782"/>
            </a:xfrm>
            <a:custGeom>
              <a:avLst/>
              <a:gdLst/>
              <a:ahLst/>
              <a:cxnLst/>
              <a:rect l="l" t="t" r="r" b="b"/>
              <a:pathLst>
                <a:path w="64671" h="37068" extrusionOk="0">
                  <a:moveTo>
                    <a:pt x="40120" y="1"/>
                  </a:moveTo>
                  <a:cubicBezTo>
                    <a:pt x="39686" y="1"/>
                    <a:pt x="39254" y="114"/>
                    <a:pt x="38868" y="339"/>
                  </a:cubicBezTo>
                  <a:lnTo>
                    <a:pt x="892" y="21635"/>
                  </a:lnTo>
                  <a:cubicBezTo>
                    <a:pt x="0" y="22131"/>
                    <a:pt x="187" y="23211"/>
                    <a:pt x="793" y="23652"/>
                  </a:cubicBezTo>
                  <a:cubicBezTo>
                    <a:pt x="815" y="23674"/>
                    <a:pt x="23422" y="36729"/>
                    <a:pt x="23422" y="36729"/>
                  </a:cubicBezTo>
                  <a:cubicBezTo>
                    <a:pt x="23814" y="36955"/>
                    <a:pt x="24249" y="37068"/>
                    <a:pt x="24684" y="37068"/>
                  </a:cubicBezTo>
                  <a:cubicBezTo>
                    <a:pt x="25119" y="37068"/>
                    <a:pt x="25554" y="36955"/>
                    <a:pt x="25945" y="36729"/>
                  </a:cubicBezTo>
                  <a:cubicBezTo>
                    <a:pt x="25945" y="36729"/>
                    <a:pt x="63987" y="14761"/>
                    <a:pt x="64020" y="14728"/>
                  </a:cubicBezTo>
                  <a:cubicBezTo>
                    <a:pt x="64626" y="14276"/>
                    <a:pt x="64670" y="13152"/>
                    <a:pt x="63921" y="12723"/>
                  </a:cubicBezTo>
                  <a:lnTo>
                    <a:pt x="41380" y="339"/>
                  </a:lnTo>
                  <a:cubicBezTo>
                    <a:pt x="40989" y="114"/>
                    <a:pt x="40554" y="1"/>
                    <a:pt x="40120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 flipH="1">
              <a:off x="5859236" y="3279334"/>
              <a:ext cx="2298911" cy="1327831"/>
            </a:xfrm>
            <a:custGeom>
              <a:avLst/>
              <a:gdLst/>
              <a:ahLst/>
              <a:cxnLst/>
              <a:rect l="l" t="t" r="r" b="b"/>
              <a:pathLst>
                <a:path w="40797" h="23564" extrusionOk="0">
                  <a:moveTo>
                    <a:pt x="15744" y="1"/>
                  </a:moveTo>
                  <a:lnTo>
                    <a:pt x="562" y="8759"/>
                  </a:lnTo>
                  <a:cubicBezTo>
                    <a:pt x="1" y="9079"/>
                    <a:pt x="1" y="9894"/>
                    <a:pt x="562" y="10214"/>
                  </a:cubicBezTo>
                  <a:lnTo>
                    <a:pt x="23092" y="23225"/>
                  </a:lnTo>
                  <a:cubicBezTo>
                    <a:pt x="23484" y="23451"/>
                    <a:pt x="23919" y="23564"/>
                    <a:pt x="24354" y="23564"/>
                  </a:cubicBezTo>
                  <a:cubicBezTo>
                    <a:pt x="24789" y="23564"/>
                    <a:pt x="25224" y="23451"/>
                    <a:pt x="25615" y="23225"/>
                  </a:cubicBezTo>
                  <a:lnTo>
                    <a:pt x="40797" y="14455"/>
                  </a:lnTo>
                  <a:lnTo>
                    <a:pt x="157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 flipH="1">
              <a:off x="4543064" y="2518382"/>
              <a:ext cx="2298967" cy="1327831"/>
            </a:xfrm>
            <a:custGeom>
              <a:avLst/>
              <a:gdLst/>
              <a:ahLst/>
              <a:cxnLst/>
              <a:rect l="l" t="t" r="r" b="b"/>
              <a:pathLst>
                <a:path w="40798" h="23564" extrusionOk="0">
                  <a:moveTo>
                    <a:pt x="16434" y="1"/>
                  </a:moveTo>
                  <a:cubicBezTo>
                    <a:pt x="16000" y="1"/>
                    <a:pt x="15568" y="114"/>
                    <a:pt x="15182" y="340"/>
                  </a:cubicBezTo>
                  <a:lnTo>
                    <a:pt x="1" y="9098"/>
                  </a:lnTo>
                  <a:lnTo>
                    <a:pt x="25054" y="23563"/>
                  </a:lnTo>
                  <a:lnTo>
                    <a:pt x="40235" y="14805"/>
                  </a:lnTo>
                  <a:cubicBezTo>
                    <a:pt x="40797" y="14474"/>
                    <a:pt x="40797" y="13670"/>
                    <a:pt x="40235" y="13351"/>
                  </a:cubicBezTo>
                  <a:lnTo>
                    <a:pt x="17694" y="340"/>
                  </a:lnTo>
                  <a:cubicBezTo>
                    <a:pt x="17303" y="114"/>
                    <a:pt x="16868" y="1"/>
                    <a:pt x="16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 flipH="1">
              <a:off x="5430240" y="3031055"/>
              <a:ext cx="1840729" cy="1062874"/>
            </a:xfrm>
            <a:custGeom>
              <a:avLst/>
              <a:gdLst/>
              <a:ahLst/>
              <a:cxnLst/>
              <a:rect l="l" t="t" r="r" b="b"/>
              <a:pathLst>
                <a:path w="32666" h="18862" extrusionOk="0">
                  <a:moveTo>
                    <a:pt x="7613" y="0"/>
                  </a:moveTo>
                  <a:lnTo>
                    <a:pt x="0" y="4407"/>
                  </a:lnTo>
                  <a:lnTo>
                    <a:pt x="25053" y="18861"/>
                  </a:lnTo>
                  <a:lnTo>
                    <a:pt x="32666" y="14465"/>
                  </a:lnTo>
                  <a:lnTo>
                    <a:pt x="76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 flipH="1">
              <a:off x="5854273" y="3276235"/>
              <a:ext cx="1422330" cy="820794"/>
            </a:xfrm>
            <a:custGeom>
              <a:avLst/>
              <a:gdLst/>
              <a:ahLst/>
              <a:cxnLst/>
              <a:rect l="l" t="t" r="r" b="b"/>
              <a:pathLst>
                <a:path w="25241" h="14566" extrusionOk="0">
                  <a:moveTo>
                    <a:pt x="188" y="1"/>
                  </a:moveTo>
                  <a:lnTo>
                    <a:pt x="1" y="100"/>
                  </a:lnTo>
                  <a:lnTo>
                    <a:pt x="25054" y="14565"/>
                  </a:lnTo>
                  <a:lnTo>
                    <a:pt x="25241" y="14466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 flipH="1">
              <a:off x="5425279" y="3028576"/>
              <a:ext cx="1421710" cy="820738"/>
            </a:xfrm>
            <a:custGeom>
              <a:avLst/>
              <a:gdLst/>
              <a:ahLst/>
              <a:cxnLst/>
              <a:rect l="l" t="t" r="r" b="b"/>
              <a:pathLst>
                <a:path w="25230" h="14565" extrusionOk="0">
                  <a:moveTo>
                    <a:pt x="177" y="0"/>
                  </a:moveTo>
                  <a:lnTo>
                    <a:pt x="1" y="99"/>
                  </a:lnTo>
                  <a:lnTo>
                    <a:pt x="25054" y="14565"/>
                  </a:lnTo>
                  <a:lnTo>
                    <a:pt x="25230" y="1445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 flipH="1">
              <a:off x="5760510" y="3217912"/>
              <a:ext cx="2256705" cy="1303150"/>
            </a:xfrm>
            <a:custGeom>
              <a:avLst/>
              <a:gdLst/>
              <a:ahLst/>
              <a:cxnLst/>
              <a:rect l="l" t="t" r="r" b="b"/>
              <a:pathLst>
                <a:path w="40048" h="23126" extrusionOk="0">
                  <a:moveTo>
                    <a:pt x="21495" y="4484"/>
                  </a:moveTo>
                  <a:cubicBezTo>
                    <a:pt x="21120" y="4693"/>
                    <a:pt x="20525" y="4693"/>
                    <a:pt x="20162" y="4484"/>
                  </a:cubicBezTo>
                  <a:cubicBezTo>
                    <a:pt x="19787" y="4275"/>
                    <a:pt x="19798" y="3933"/>
                    <a:pt x="20162" y="3713"/>
                  </a:cubicBezTo>
                  <a:cubicBezTo>
                    <a:pt x="20536" y="3504"/>
                    <a:pt x="21131" y="3504"/>
                    <a:pt x="21495" y="3713"/>
                  </a:cubicBezTo>
                  <a:cubicBezTo>
                    <a:pt x="21858" y="3922"/>
                    <a:pt x="21858" y="4275"/>
                    <a:pt x="21495" y="4484"/>
                  </a:cubicBezTo>
                  <a:close/>
                  <a:moveTo>
                    <a:pt x="27554" y="7988"/>
                  </a:moveTo>
                  <a:cubicBezTo>
                    <a:pt x="27180" y="8197"/>
                    <a:pt x="26585" y="8197"/>
                    <a:pt x="26221" y="7988"/>
                  </a:cubicBezTo>
                  <a:cubicBezTo>
                    <a:pt x="25847" y="7778"/>
                    <a:pt x="25858" y="7426"/>
                    <a:pt x="26221" y="7216"/>
                  </a:cubicBezTo>
                  <a:cubicBezTo>
                    <a:pt x="26596" y="7007"/>
                    <a:pt x="27191" y="6996"/>
                    <a:pt x="27554" y="7216"/>
                  </a:cubicBezTo>
                  <a:cubicBezTo>
                    <a:pt x="27918" y="7426"/>
                    <a:pt x="27918" y="7767"/>
                    <a:pt x="27554" y="7988"/>
                  </a:cubicBezTo>
                  <a:close/>
                  <a:moveTo>
                    <a:pt x="33614" y="11480"/>
                  </a:moveTo>
                  <a:cubicBezTo>
                    <a:pt x="33239" y="11700"/>
                    <a:pt x="32644" y="11700"/>
                    <a:pt x="32281" y="11480"/>
                  </a:cubicBezTo>
                  <a:cubicBezTo>
                    <a:pt x="31917" y="11271"/>
                    <a:pt x="31917" y="10929"/>
                    <a:pt x="32281" y="10720"/>
                  </a:cubicBezTo>
                  <a:cubicBezTo>
                    <a:pt x="32655" y="10499"/>
                    <a:pt x="33250" y="10499"/>
                    <a:pt x="33614" y="10709"/>
                  </a:cubicBezTo>
                  <a:cubicBezTo>
                    <a:pt x="33988" y="10929"/>
                    <a:pt x="33977" y="11271"/>
                    <a:pt x="33614" y="11480"/>
                  </a:cubicBezTo>
                  <a:close/>
                  <a:moveTo>
                    <a:pt x="0" y="10158"/>
                  </a:moveTo>
                  <a:lnTo>
                    <a:pt x="22453" y="23125"/>
                  </a:lnTo>
                  <a:lnTo>
                    <a:pt x="40048" y="12956"/>
                  </a:lnTo>
                  <a:lnTo>
                    <a:pt x="17595" y="0"/>
                  </a:lnTo>
                  <a:lnTo>
                    <a:pt x="0" y="10158"/>
                  </a:lnTo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 flipH="1">
              <a:off x="6751932" y="3772905"/>
              <a:ext cx="1265283" cy="748159"/>
            </a:xfrm>
            <a:custGeom>
              <a:avLst/>
              <a:gdLst/>
              <a:ahLst/>
              <a:cxnLst/>
              <a:rect l="l" t="t" r="r" b="b"/>
              <a:pathLst>
                <a:path w="22454" h="13277" extrusionOk="0">
                  <a:moveTo>
                    <a:pt x="0" y="0"/>
                  </a:moveTo>
                  <a:lnTo>
                    <a:pt x="0" y="309"/>
                  </a:lnTo>
                  <a:lnTo>
                    <a:pt x="22453" y="13276"/>
                  </a:lnTo>
                  <a:lnTo>
                    <a:pt x="22453" y="12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 flipH="1">
              <a:off x="5760505" y="3926910"/>
              <a:ext cx="991478" cy="594154"/>
            </a:xfrm>
            <a:custGeom>
              <a:avLst/>
              <a:gdLst/>
              <a:ahLst/>
              <a:cxnLst/>
              <a:rect l="l" t="t" r="r" b="b"/>
              <a:pathLst>
                <a:path w="17595" h="10544" extrusionOk="0">
                  <a:moveTo>
                    <a:pt x="17192" y="0"/>
                  </a:moveTo>
                  <a:cubicBezTo>
                    <a:pt x="16547" y="0"/>
                    <a:pt x="15267" y="330"/>
                    <a:pt x="13045" y="1608"/>
                  </a:cubicBezTo>
                  <a:cubicBezTo>
                    <a:pt x="8990" y="3955"/>
                    <a:pt x="0" y="10235"/>
                    <a:pt x="0" y="10235"/>
                  </a:cubicBezTo>
                  <a:lnTo>
                    <a:pt x="0" y="10543"/>
                  </a:lnTo>
                  <a:lnTo>
                    <a:pt x="17595" y="374"/>
                  </a:lnTo>
                  <a:lnTo>
                    <a:pt x="17595" y="66"/>
                  </a:lnTo>
                  <a:cubicBezTo>
                    <a:pt x="17507" y="27"/>
                    <a:pt x="17375" y="0"/>
                    <a:pt x="17192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 flipH="1">
              <a:off x="5760510" y="3196837"/>
              <a:ext cx="2256705" cy="1306813"/>
            </a:xfrm>
            <a:custGeom>
              <a:avLst/>
              <a:gdLst/>
              <a:ahLst/>
              <a:cxnLst/>
              <a:rect l="l" t="t" r="r" b="b"/>
              <a:pathLst>
                <a:path w="40048" h="23191" extrusionOk="0">
                  <a:moveTo>
                    <a:pt x="20823" y="3514"/>
                  </a:moveTo>
                  <a:cubicBezTo>
                    <a:pt x="21352" y="3514"/>
                    <a:pt x="21770" y="3756"/>
                    <a:pt x="21770" y="4054"/>
                  </a:cubicBezTo>
                  <a:cubicBezTo>
                    <a:pt x="21770" y="4351"/>
                    <a:pt x="21352" y="4594"/>
                    <a:pt x="20823" y="4594"/>
                  </a:cubicBezTo>
                  <a:cubicBezTo>
                    <a:pt x="20305" y="4594"/>
                    <a:pt x="19886" y="4351"/>
                    <a:pt x="19886" y="4054"/>
                  </a:cubicBezTo>
                  <a:cubicBezTo>
                    <a:pt x="19886" y="3756"/>
                    <a:pt x="20305" y="3514"/>
                    <a:pt x="20823" y="3514"/>
                  </a:cubicBezTo>
                  <a:close/>
                  <a:moveTo>
                    <a:pt x="26882" y="7006"/>
                  </a:moveTo>
                  <a:cubicBezTo>
                    <a:pt x="27411" y="7006"/>
                    <a:pt x="27830" y="7249"/>
                    <a:pt x="27830" y="7557"/>
                  </a:cubicBezTo>
                  <a:cubicBezTo>
                    <a:pt x="27830" y="7855"/>
                    <a:pt x="27411" y="8097"/>
                    <a:pt x="26882" y="8097"/>
                  </a:cubicBezTo>
                  <a:cubicBezTo>
                    <a:pt x="26364" y="8097"/>
                    <a:pt x="25946" y="7855"/>
                    <a:pt x="25946" y="7557"/>
                  </a:cubicBezTo>
                  <a:cubicBezTo>
                    <a:pt x="25946" y="7249"/>
                    <a:pt x="26364" y="7006"/>
                    <a:pt x="26882" y="7006"/>
                  </a:cubicBezTo>
                  <a:close/>
                  <a:moveTo>
                    <a:pt x="32953" y="10510"/>
                  </a:moveTo>
                  <a:cubicBezTo>
                    <a:pt x="33470" y="10510"/>
                    <a:pt x="33889" y="10752"/>
                    <a:pt x="33889" y="11050"/>
                  </a:cubicBezTo>
                  <a:cubicBezTo>
                    <a:pt x="33889" y="11358"/>
                    <a:pt x="33470" y="11601"/>
                    <a:pt x="32953" y="11601"/>
                  </a:cubicBezTo>
                  <a:cubicBezTo>
                    <a:pt x="32424" y="11601"/>
                    <a:pt x="32005" y="11358"/>
                    <a:pt x="32005" y="11050"/>
                  </a:cubicBezTo>
                  <a:cubicBezTo>
                    <a:pt x="32005" y="10752"/>
                    <a:pt x="32424" y="10510"/>
                    <a:pt x="32953" y="10510"/>
                  </a:cubicBezTo>
                  <a:close/>
                  <a:moveTo>
                    <a:pt x="17198" y="0"/>
                  </a:moveTo>
                  <a:cubicBezTo>
                    <a:pt x="16558" y="0"/>
                    <a:pt x="15278" y="330"/>
                    <a:pt x="13056" y="1608"/>
                  </a:cubicBezTo>
                  <a:cubicBezTo>
                    <a:pt x="8990" y="3955"/>
                    <a:pt x="0" y="10223"/>
                    <a:pt x="0" y="10223"/>
                  </a:cubicBezTo>
                  <a:lnTo>
                    <a:pt x="22453" y="23191"/>
                  </a:lnTo>
                  <a:cubicBezTo>
                    <a:pt x="22453" y="23191"/>
                    <a:pt x="31443" y="16911"/>
                    <a:pt x="35498" y="14564"/>
                  </a:cubicBezTo>
                  <a:cubicBezTo>
                    <a:pt x="37720" y="13286"/>
                    <a:pt x="39000" y="12956"/>
                    <a:pt x="39645" y="12956"/>
                  </a:cubicBezTo>
                  <a:cubicBezTo>
                    <a:pt x="39828" y="12956"/>
                    <a:pt x="39960" y="12983"/>
                    <a:pt x="40048" y="13022"/>
                  </a:cubicBezTo>
                  <a:lnTo>
                    <a:pt x="17595" y="66"/>
                  </a:lnTo>
                  <a:cubicBezTo>
                    <a:pt x="17509" y="27"/>
                    <a:pt x="17379" y="0"/>
                    <a:pt x="17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 flipH="1">
              <a:off x="4691490" y="2602062"/>
              <a:ext cx="2256705" cy="1302530"/>
            </a:xfrm>
            <a:custGeom>
              <a:avLst/>
              <a:gdLst/>
              <a:ahLst/>
              <a:cxnLst/>
              <a:rect l="l" t="t" r="r" b="b"/>
              <a:pathLst>
                <a:path w="40048" h="23115" extrusionOk="0">
                  <a:moveTo>
                    <a:pt x="7768" y="12406"/>
                  </a:moveTo>
                  <a:cubicBezTo>
                    <a:pt x="7393" y="12615"/>
                    <a:pt x="6798" y="12615"/>
                    <a:pt x="6435" y="12406"/>
                  </a:cubicBezTo>
                  <a:cubicBezTo>
                    <a:pt x="6071" y="12196"/>
                    <a:pt x="6071" y="11844"/>
                    <a:pt x="6435" y="11634"/>
                  </a:cubicBezTo>
                  <a:cubicBezTo>
                    <a:pt x="6809" y="11425"/>
                    <a:pt x="7404" y="11425"/>
                    <a:pt x="7768" y="11634"/>
                  </a:cubicBezTo>
                  <a:cubicBezTo>
                    <a:pt x="8143" y="11844"/>
                    <a:pt x="8143" y="12185"/>
                    <a:pt x="7768" y="12406"/>
                  </a:cubicBezTo>
                  <a:close/>
                  <a:moveTo>
                    <a:pt x="13827" y="15898"/>
                  </a:moveTo>
                  <a:cubicBezTo>
                    <a:pt x="13464" y="16118"/>
                    <a:pt x="12858" y="16118"/>
                    <a:pt x="12494" y="15909"/>
                  </a:cubicBezTo>
                  <a:cubicBezTo>
                    <a:pt x="12131" y="15689"/>
                    <a:pt x="12131" y="15347"/>
                    <a:pt x="12494" y="15138"/>
                  </a:cubicBezTo>
                  <a:cubicBezTo>
                    <a:pt x="12869" y="14917"/>
                    <a:pt x="13464" y="14917"/>
                    <a:pt x="13827" y="15127"/>
                  </a:cubicBezTo>
                  <a:cubicBezTo>
                    <a:pt x="14202" y="15347"/>
                    <a:pt x="14202" y="15689"/>
                    <a:pt x="13827" y="15898"/>
                  </a:cubicBezTo>
                  <a:close/>
                  <a:moveTo>
                    <a:pt x="19887" y="19401"/>
                  </a:moveTo>
                  <a:cubicBezTo>
                    <a:pt x="19523" y="19611"/>
                    <a:pt x="18917" y="19611"/>
                    <a:pt x="18554" y="19401"/>
                  </a:cubicBezTo>
                  <a:cubicBezTo>
                    <a:pt x="18190" y="19192"/>
                    <a:pt x="18190" y="18850"/>
                    <a:pt x="18565" y="18630"/>
                  </a:cubicBezTo>
                  <a:cubicBezTo>
                    <a:pt x="18928" y="18421"/>
                    <a:pt x="19523" y="18421"/>
                    <a:pt x="19898" y="18630"/>
                  </a:cubicBezTo>
                  <a:cubicBezTo>
                    <a:pt x="20261" y="18839"/>
                    <a:pt x="20261" y="19192"/>
                    <a:pt x="19887" y="19401"/>
                  </a:cubicBezTo>
                  <a:close/>
                  <a:moveTo>
                    <a:pt x="1" y="10158"/>
                  </a:moveTo>
                  <a:lnTo>
                    <a:pt x="22454" y="23114"/>
                  </a:lnTo>
                  <a:lnTo>
                    <a:pt x="40048" y="12956"/>
                  </a:lnTo>
                  <a:lnTo>
                    <a:pt x="17606" y="0"/>
                  </a:lnTo>
                  <a:lnTo>
                    <a:pt x="1" y="10158"/>
                  </a:lnTo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 flipH="1">
              <a:off x="4691490" y="2583410"/>
              <a:ext cx="2256705" cy="1302530"/>
            </a:xfrm>
            <a:custGeom>
              <a:avLst/>
              <a:gdLst/>
              <a:ahLst/>
              <a:cxnLst/>
              <a:rect l="l" t="t" r="r" b="b"/>
              <a:pathLst>
                <a:path w="40048" h="23115" extrusionOk="0">
                  <a:moveTo>
                    <a:pt x="7107" y="11392"/>
                  </a:moveTo>
                  <a:cubicBezTo>
                    <a:pt x="7625" y="11392"/>
                    <a:pt x="8043" y="11635"/>
                    <a:pt x="8043" y="11932"/>
                  </a:cubicBezTo>
                  <a:cubicBezTo>
                    <a:pt x="8043" y="12230"/>
                    <a:pt x="7625" y="12472"/>
                    <a:pt x="7107" y="12472"/>
                  </a:cubicBezTo>
                  <a:cubicBezTo>
                    <a:pt x="6578" y="12472"/>
                    <a:pt x="6159" y="12230"/>
                    <a:pt x="6159" y="11932"/>
                  </a:cubicBezTo>
                  <a:cubicBezTo>
                    <a:pt x="6159" y="11635"/>
                    <a:pt x="6578" y="11392"/>
                    <a:pt x="7107" y="11392"/>
                  </a:cubicBezTo>
                  <a:close/>
                  <a:moveTo>
                    <a:pt x="13166" y="14885"/>
                  </a:moveTo>
                  <a:cubicBezTo>
                    <a:pt x="13684" y="14885"/>
                    <a:pt x="14103" y="15127"/>
                    <a:pt x="14103" y="15425"/>
                  </a:cubicBezTo>
                  <a:cubicBezTo>
                    <a:pt x="14103" y="15733"/>
                    <a:pt x="13684" y="15976"/>
                    <a:pt x="13166" y="15976"/>
                  </a:cubicBezTo>
                  <a:cubicBezTo>
                    <a:pt x="12649" y="15976"/>
                    <a:pt x="12219" y="15733"/>
                    <a:pt x="12219" y="15425"/>
                  </a:cubicBezTo>
                  <a:cubicBezTo>
                    <a:pt x="12219" y="15127"/>
                    <a:pt x="12649" y="14885"/>
                    <a:pt x="13166" y="14885"/>
                  </a:cubicBezTo>
                  <a:close/>
                  <a:moveTo>
                    <a:pt x="19226" y="18388"/>
                  </a:moveTo>
                  <a:cubicBezTo>
                    <a:pt x="19743" y="18388"/>
                    <a:pt x="20162" y="18631"/>
                    <a:pt x="20162" y="18928"/>
                  </a:cubicBezTo>
                  <a:cubicBezTo>
                    <a:pt x="20162" y="19226"/>
                    <a:pt x="19743" y="19468"/>
                    <a:pt x="19226" y="19468"/>
                  </a:cubicBezTo>
                  <a:cubicBezTo>
                    <a:pt x="18708" y="19468"/>
                    <a:pt x="18278" y="19226"/>
                    <a:pt x="18278" y="18928"/>
                  </a:cubicBezTo>
                  <a:cubicBezTo>
                    <a:pt x="18278" y="18631"/>
                    <a:pt x="18708" y="18388"/>
                    <a:pt x="19226" y="18388"/>
                  </a:cubicBezTo>
                  <a:close/>
                  <a:moveTo>
                    <a:pt x="17606" y="1"/>
                  </a:moveTo>
                  <a:cubicBezTo>
                    <a:pt x="2303" y="6975"/>
                    <a:pt x="1" y="10159"/>
                    <a:pt x="1" y="10159"/>
                  </a:cubicBezTo>
                  <a:lnTo>
                    <a:pt x="22454" y="23115"/>
                  </a:lnTo>
                  <a:cubicBezTo>
                    <a:pt x="22454" y="23115"/>
                    <a:pt x="24756" y="19931"/>
                    <a:pt x="40048" y="12957"/>
                  </a:cubicBezTo>
                  <a:lnTo>
                    <a:pt x="176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 flipH="1">
              <a:off x="4691485" y="3313482"/>
              <a:ext cx="991478" cy="591111"/>
            </a:xfrm>
            <a:custGeom>
              <a:avLst/>
              <a:gdLst/>
              <a:ahLst/>
              <a:cxnLst/>
              <a:rect l="l" t="t" r="r" b="b"/>
              <a:pathLst>
                <a:path w="17595" h="10490" extrusionOk="0">
                  <a:moveTo>
                    <a:pt x="1" y="10489"/>
                  </a:moveTo>
                  <a:lnTo>
                    <a:pt x="1" y="10159"/>
                  </a:lnTo>
                  <a:cubicBezTo>
                    <a:pt x="1" y="10159"/>
                    <a:pt x="2303" y="6975"/>
                    <a:pt x="17595" y="1"/>
                  </a:cubicBezTo>
                  <a:lnTo>
                    <a:pt x="17595" y="331"/>
                  </a:lnTo>
                  <a:lnTo>
                    <a:pt x="1" y="10489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 flipH="1">
              <a:off x="5682912" y="3155815"/>
              <a:ext cx="1265283" cy="748779"/>
            </a:xfrm>
            <a:custGeom>
              <a:avLst/>
              <a:gdLst/>
              <a:ahLst/>
              <a:cxnLst/>
              <a:rect l="l" t="t" r="r" b="b"/>
              <a:pathLst>
                <a:path w="22454" h="13288" extrusionOk="0">
                  <a:moveTo>
                    <a:pt x="1" y="1"/>
                  </a:moveTo>
                  <a:lnTo>
                    <a:pt x="1" y="331"/>
                  </a:lnTo>
                  <a:lnTo>
                    <a:pt x="22454" y="13287"/>
                  </a:lnTo>
                  <a:lnTo>
                    <a:pt x="22454" y="129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 flipH="1">
              <a:off x="6128637" y="3924599"/>
              <a:ext cx="23780" cy="12228"/>
            </a:xfrm>
            <a:custGeom>
              <a:avLst/>
              <a:gdLst/>
              <a:ahLst/>
              <a:cxnLst/>
              <a:rect l="l" t="t" r="r" b="b"/>
              <a:pathLst>
                <a:path w="422" h="217" extrusionOk="0">
                  <a:moveTo>
                    <a:pt x="23" y="0"/>
                  </a:moveTo>
                  <a:cubicBezTo>
                    <a:pt x="6" y="0"/>
                    <a:pt x="1" y="8"/>
                    <a:pt x="14" y="30"/>
                  </a:cubicBezTo>
                  <a:cubicBezTo>
                    <a:pt x="91" y="41"/>
                    <a:pt x="113" y="63"/>
                    <a:pt x="201" y="85"/>
                  </a:cubicBezTo>
                  <a:cubicBezTo>
                    <a:pt x="267" y="118"/>
                    <a:pt x="300" y="151"/>
                    <a:pt x="289" y="151"/>
                  </a:cubicBezTo>
                  <a:cubicBezTo>
                    <a:pt x="311" y="162"/>
                    <a:pt x="377" y="217"/>
                    <a:pt x="421" y="217"/>
                  </a:cubicBezTo>
                  <a:cubicBezTo>
                    <a:pt x="355" y="151"/>
                    <a:pt x="256" y="96"/>
                    <a:pt x="135" y="52"/>
                  </a:cubicBezTo>
                  <a:cubicBezTo>
                    <a:pt x="124" y="41"/>
                    <a:pt x="127" y="38"/>
                    <a:pt x="134" y="38"/>
                  </a:cubicBezTo>
                  <a:cubicBezTo>
                    <a:pt x="141" y="38"/>
                    <a:pt x="152" y="41"/>
                    <a:pt x="157" y="41"/>
                  </a:cubicBezTo>
                  <a:cubicBezTo>
                    <a:pt x="103" y="20"/>
                    <a:pt x="49" y="0"/>
                    <a:pt x="2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 flipH="1">
              <a:off x="6695464" y="3650625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5" y="0"/>
                  </a:moveTo>
                  <a:lnTo>
                    <a:pt x="45" y="0"/>
                  </a:lnTo>
                  <a:cubicBezTo>
                    <a:pt x="12" y="22"/>
                    <a:pt x="1" y="33"/>
                    <a:pt x="1" y="33"/>
                  </a:cubicBezTo>
                  <a:cubicBezTo>
                    <a:pt x="34" y="11"/>
                    <a:pt x="45" y="11"/>
                    <a:pt x="4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 flipH="1">
              <a:off x="6483756" y="3723880"/>
              <a:ext cx="6029" cy="3775"/>
            </a:xfrm>
            <a:custGeom>
              <a:avLst/>
              <a:gdLst/>
              <a:ahLst/>
              <a:cxnLst/>
              <a:rect l="l" t="t" r="r" b="b"/>
              <a:pathLst>
                <a:path w="107" h="67" extrusionOk="0">
                  <a:moveTo>
                    <a:pt x="8" y="0"/>
                  </a:moveTo>
                  <a:cubicBezTo>
                    <a:pt x="0" y="0"/>
                    <a:pt x="27" y="15"/>
                    <a:pt x="59" y="34"/>
                  </a:cubicBezTo>
                  <a:lnTo>
                    <a:pt x="59" y="34"/>
                  </a:lnTo>
                  <a:lnTo>
                    <a:pt x="8" y="0"/>
                  </a:lnTo>
                  <a:close/>
                  <a:moveTo>
                    <a:pt x="59" y="34"/>
                  </a:moveTo>
                  <a:lnTo>
                    <a:pt x="107" y="66"/>
                  </a:lnTo>
                  <a:cubicBezTo>
                    <a:pt x="92" y="55"/>
                    <a:pt x="75" y="44"/>
                    <a:pt x="59" y="3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 flipH="1">
              <a:off x="6189495" y="3902679"/>
              <a:ext cx="3156" cy="1296"/>
            </a:xfrm>
            <a:custGeom>
              <a:avLst/>
              <a:gdLst/>
              <a:ahLst/>
              <a:cxnLst/>
              <a:rect l="l" t="t" r="r" b="b"/>
              <a:pathLst>
                <a:path w="56" h="23" extrusionOk="0">
                  <a:moveTo>
                    <a:pt x="1" y="0"/>
                  </a:moveTo>
                  <a:cubicBezTo>
                    <a:pt x="23" y="11"/>
                    <a:pt x="34" y="22"/>
                    <a:pt x="56" y="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 flipH="1">
              <a:off x="6386270" y="3780343"/>
              <a:ext cx="3775" cy="1296"/>
            </a:xfrm>
            <a:custGeom>
              <a:avLst/>
              <a:gdLst/>
              <a:ahLst/>
              <a:cxnLst/>
              <a:rect l="l" t="t" r="r" b="b"/>
              <a:pathLst>
                <a:path w="67" h="23" extrusionOk="0">
                  <a:moveTo>
                    <a:pt x="0" y="1"/>
                  </a:moveTo>
                  <a:lnTo>
                    <a:pt x="33" y="1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 flipH="1">
              <a:off x="6119959" y="3939927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3" y="0"/>
                  </a:moveTo>
                  <a:lnTo>
                    <a:pt x="1" y="22"/>
                  </a:ln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 flipH="1">
              <a:off x="6798754" y="3710751"/>
              <a:ext cx="1071" cy="1352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18" y="1"/>
                  </a:moveTo>
                  <a:cubicBezTo>
                    <a:pt x="18" y="1"/>
                    <a:pt x="14" y="4"/>
                    <a:pt x="1" y="13"/>
                  </a:cubicBezTo>
                  <a:lnTo>
                    <a:pt x="1" y="24"/>
                  </a:lnTo>
                  <a:cubicBezTo>
                    <a:pt x="8" y="10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 flipH="1">
              <a:off x="7212984" y="4107117"/>
              <a:ext cx="9016" cy="3550"/>
            </a:xfrm>
            <a:custGeom>
              <a:avLst/>
              <a:gdLst/>
              <a:ahLst/>
              <a:cxnLst/>
              <a:rect l="l" t="t" r="r" b="b"/>
              <a:pathLst>
                <a:path w="160" h="63" extrusionOk="0">
                  <a:moveTo>
                    <a:pt x="16" y="0"/>
                  </a:moveTo>
                  <a:cubicBezTo>
                    <a:pt x="0" y="0"/>
                    <a:pt x="5" y="12"/>
                    <a:pt x="67" y="52"/>
                  </a:cubicBezTo>
                  <a:cubicBezTo>
                    <a:pt x="41" y="33"/>
                    <a:pt x="36" y="26"/>
                    <a:pt x="43" y="26"/>
                  </a:cubicBezTo>
                  <a:cubicBezTo>
                    <a:pt x="58" y="26"/>
                    <a:pt x="136" y="63"/>
                    <a:pt x="151" y="63"/>
                  </a:cubicBezTo>
                  <a:cubicBezTo>
                    <a:pt x="159" y="63"/>
                    <a:pt x="149" y="52"/>
                    <a:pt x="101" y="19"/>
                  </a:cubicBezTo>
                  <a:lnTo>
                    <a:pt x="101" y="19"/>
                  </a:lnTo>
                  <a:cubicBezTo>
                    <a:pt x="101" y="19"/>
                    <a:pt x="101" y="20"/>
                    <a:pt x="100" y="20"/>
                  </a:cubicBezTo>
                  <a:cubicBezTo>
                    <a:pt x="92" y="20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 flipH="1">
              <a:off x="6943799" y="3810152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1"/>
                  </a:moveTo>
                  <a:cubicBezTo>
                    <a:pt x="34" y="1"/>
                    <a:pt x="23" y="1"/>
                    <a:pt x="1" y="12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 flipH="1">
              <a:off x="7000262" y="3851119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1"/>
                  </a:moveTo>
                  <a:cubicBezTo>
                    <a:pt x="51" y="11"/>
                    <a:pt x="40" y="19"/>
                    <a:pt x="32" y="26"/>
                  </a:cubicBezTo>
                  <a:lnTo>
                    <a:pt x="32" y="26"/>
                  </a:lnTo>
                  <a:cubicBezTo>
                    <a:pt x="44" y="19"/>
                    <a:pt x="53" y="14"/>
                    <a:pt x="66" y="1"/>
                  </a:cubicBezTo>
                  <a:close/>
                  <a:moveTo>
                    <a:pt x="32" y="26"/>
                  </a:moveTo>
                  <a:cubicBezTo>
                    <a:pt x="23" y="31"/>
                    <a:pt x="14" y="36"/>
                    <a:pt x="0" y="45"/>
                  </a:cubicBezTo>
                  <a:lnTo>
                    <a:pt x="11" y="45"/>
                  </a:lnTo>
                  <a:cubicBezTo>
                    <a:pt x="17" y="39"/>
                    <a:pt x="23" y="33"/>
                    <a:pt x="32" y="2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 flipH="1">
              <a:off x="7054922" y="3889606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6" y="1"/>
                  </a:moveTo>
                  <a:lnTo>
                    <a:pt x="1" y="34"/>
                  </a:lnTo>
                  <a:lnTo>
                    <a:pt x="23" y="34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 flipH="1">
              <a:off x="6380072" y="4098327"/>
              <a:ext cx="5635" cy="3663"/>
            </a:xfrm>
            <a:custGeom>
              <a:avLst/>
              <a:gdLst/>
              <a:ahLst/>
              <a:cxnLst/>
              <a:rect l="l" t="t" r="r" b="b"/>
              <a:pathLst>
                <a:path w="100" h="65" extrusionOk="0">
                  <a:moveTo>
                    <a:pt x="95" y="0"/>
                  </a:moveTo>
                  <a:cubicBezTo>
                    <a:pt x="92" y="0"/>
                    <a:pt x="69" y="16"/>
                    <a:pt x="0" y="65"/>
                  </a:cubicBezTo>
                  <a:cubicBezTo>
                    <a:pt x="33" y="54"/>
                    <a:pt x="44" y="54"/>
                    <a:pt x="66" y="54"/>
                  </a:cubicBezTo>
                  <a:cubicBezTo>
                    <a:pt x="46" y="47"/>
                    <a:pt x="99" y="0"/>
                    <a:pt x="9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 flipH="1">
              <a:off x="6192594" y="3901439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4"/>
                    <a:pt x="9" y="7"/>
                    <a:pt x="13" y="8"/>
                  </a:cubicBezTo>
                  <a:lnTo>
                    <a:pt x="13" y="8"/>
                  </a:lnTo>
                  <a:lnTo>
                    <a:pt x="1" y="0"/>
                  </a:lnTo>
                  <a:close/>
                  <a:moveTo>
                    <a:pt x="13" y="8"/>
                  </a:moveTo>
                  <a:lnTo>
                    <a:pt x="34" y="22"/>
                  </a:lnTo>
                  <a:lnTo>
                    <a:pt x="34" y="11"/>
                  </a:lnTo>
                  <a:cubicBezTo>
                    <a:pt x="27" y="11"/>
                    <a:pt x="20" y="11"/>
                    <a:pt x="13" y="8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 flipH="1">
              <a:off x="7032551" y="3887127"/>
              <a:ext cx="6875" cy="3775"/>
            </a:xfrm>
            <a:custGeom>
              <a:avLst/>
              <a:gdLst/>
              <a:ahLst/>
              <a:cxnLst/>
              <a:rect l="l" t="t" r="r" b="b"/>
              <a:pathLst>
                <a:path w="122" h="67" extrusionOk="0">
                  <a:moveTo>
                    <a:pt x="122" y="1"/>
                  </a:moveTo>
                  <a:lnTo>
                    <a:pt x="122" y="1"/>
                  </a:lnTo>
                  <a:cubicBezTo>
                    <a:pt x="78" y="12"/>
                    <a:pt x="44" y="34"/>
                    <a:pt x="11" y="56"/>
                  </a:cubicBezTo>
                  <a:lnTo>
                    <a:pt x="0" y="67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 flipH="1">
              <a:off x="6117597" y="3627014"/>
              <a:ext cx="1186900" cy="746863"/>
            </a:xfrm>
            <a:custGeom>
              <a:avLst/>
              <a:gdLst/>
              <a:ahLst/>
              <a:cxnLst/>
              <a:rect l="l" t="t" r="r" b="b"/>
              <a:pathLst>
                <a:path w="21063" h="13254" extrusionOk="0">
                  <a:moveTo>
                    <a:pt x="10176" y="784"/>
                  </a:moveTo>
                  <a:cubicBezTo>
                    <a:pt x="10170" y="786"/>
                    <a:pt x="10164" y="790"/>
                    <a:pt x="10158" y="794"/>
                  </a:cubicBezTo>
                  <a:cubicBezTo>
                    <a:pt x="10164" y="790"/>
                    <a:pt x="10170" y="787"/>
                    <a:pt x="10176" y="784"/>
                  </a:cubicBezTo>
                  <a:close/>
                  <a:moveTo>
                    <a:pt x="9387" y="1212"/>
                  </a:moveTo>
                  <a:lnTo>
                    <a:pt x="9341" y="1251"/>
                  </a:lnTo>
                  <a:lnTo>
                    <a:pt x="9341" y="1251"/>
                  </a:lnTo>
                  <a:cubicBezTo>
                    <a:pt x="9356" y="1240"/>
                    <a:pt x="9371" y="1228"/>
                    <a:pt x="9387" y="1212"/>
                  </a:cubicBezTo>
                  <a:close/>
                  <a:moveTo>
                    <a:pt x="9067" y="1444"/>
                  </a:moveTo>
                  <a:cubicBezTo>
                    <a:pt x="9049" y="1455"/>
                    <a:pt x="9035" y="1465"/>
                    <a:pt x="9025" y="1472"/>
                  </a:cubicBezTo>
                  <a:lnTo>
                    <a:pt x="9025" y="1472"/>
                  </a:lnTo>
                  <a:cubicBezTo>
                    <a:pt x="9040" y="1462"/>
                    <a:pt x="9055" y="1452"/>
                    <a:pt x="9067" y="1444"/>
                  </a:cubicBezTo>
                  <a:close/>
                  <a:moveTo>
                    <a:pt x="8335" y="1971"/>
                  </a:moveTo>
                  <a:lnTo>
                    <a:pt x="8318" y="1984"/>
                  </a:lnTo>
                  <a:cubicBezTo>
                    <a:pt x="8324" y="1979"/>
                    <a:pt x="8330" y="1975"/>
                    <a:pt x="8335" y="1971"/>
                  </a:cubicBezTo>
                  <a:close/>
                  <a:moveTo>
                    <a:pt x="8269" y="2026"/>
                  </a:moveTo>
                  <a:cubicBezTo>
                    <a:pt x="8268" y="2026"/>
                    <a:pt x="8266" y="2027"/>
                    <a:pt x="8263" y="2028"/>
                  </a:cubicBezTo>
                  <a:cubicBezTo>
                    <a:pt x="8255" y="2036"/>
                    <a:pt x="8246" y="2043"/>
                    <a:pt x="8237" y="2051"/>
                  </a:cubicBezTo>
                  <a:lnTo>
                    <a:pt x="8237" y="2051"/>
                  </a:lnTo>
                  <a:cubicBezTo>
                    <a:pt x="8254" y="2039"/>
                    <a:pt x="8274" y="2026"/>
                    <a:pt x="8269" y="2026"/>
                  </a:cubicBezTo>
                  <a:close/>
                  <a:moveTo>
                    <a:pt x="8237" y="2051"/>
                  </a:moveTo>
                  <a:cubicBezTo>
                    <a:pt x="8229" y="2056"/>
                    <a:pt x="8222" y="2062"/>
                    <a:pt x="8218" y="2066"/>
                  </a:cubicBezTo>
                  <a:lnTo>
                    <a:pt x="8218" y="2066"/>
                  </a:lnTo>
                  <a:cubicBezTo>
                    <a:pt x="8225" y="2061"/>
                    <a:pt x="8231" y="2056"/>
                    <a:pt x="8237" y="2051"/>
                  </a:cubicBezTo>
                  <a:close/>
                  <a:moveTo>
                    <a:pt x="8560" y="2006"/>
                  </a:moveTo>
                  <a:lnTo>
                    <a:pt x="8505" y="2039"/>
                  </a:lnTo>
                  <a:cubicBezTo>
                    <a:pt x="8501" y="2040"/>
                    <a:pt x="8497" y="2041"/>
                    <a:pt x="8494" y="2042"/>
                  </a:cubicBezTo>
                  <a:lnTo>
                    <a:pt x="8494" y="2042"/>
                  </a:lnTo>
                  <a:cubicBezTo>
                    <a:pt x="8494" y="2041"/>
                    <a:pt x="8494" y="2040"/>
                    <a:pt x="8494" y="2039"/>
                  </a:cubicBezTo>
                  <a:lnTo>
                    <a:pt x="8494" y="2039"/>
                  </a:lnTo>
                  <a:cubicBezTo>
                    <a:pt x="8493" y="2040"/>
                    <a:pt x="8491" y="2041"/>
                    <a:pt x="8490" y="2042"/>
                  </a:cubicBezTo>
                  <a:lnTo>
                    <a:pt x="8490" y="2042"/>
                  </a:lnTo>
                  <a:cubicBezTo>
                    <a:pt x="8491" y="2042"/>
                    <a:pt x="8492" y="2042"/>
                    <a:pt x="8494" y="2042"/>
                  </a:cubicBezTo>
                  <a:lnTo>
                    <a:pt x="8494" y="2042"/>
                  </a:lnTo>
                  <a:cubicBezTo>
                    <a:pt x="8492" y="2050"/>
                    <a:pt x="8481" y="2062"/>
                    <a:pt x="8465" y="2075"/>
                  </a:cubicBezTo>
                  <a:lnTo>
                    <a:pt x="8465" y="2075"/>
                  </a:lnTo>
                  <a:cubicBezTo>
                    <a:pt x="8515" y="2040"/>
                    <a:pt x="8570" y="2015"/>
                    <a:pt x="8560" y="2006"/>
                  </a:cubicBezTo>
                  <a:close/>
                  <a:moveTo>
                    <a:pt x="8465" y="2075"/>
                  </a:moveTo>
                  <a:cubicBezTo>
                    <a:pt x="8456" y="2081"/>
                    <a:pt x="8447" y="2087"/>
                    <a:pt x="8439" y="2094"/>
                  </a:cubicBezTo>
                  <a:cubicBezTo>
                    <a:pt x="8449" y="2087"/>
                    <a:pt x="8457" y="2081"/>
                    <a:pt x="8465" y="2075"/>
                  </a:cubicBezTo>
                  <a:close/>
                  <a:moveTo>
                    <a:pt x="15572" y="2399"/>
                  </a:moveTo>
                  <a:cubicBezTo>
                    <a:pt x="15583" y="2405"/>
                    <a:pt x="15593" y="2410"/>
                    <a:pt x="15600" y="2413"/>
                  </a:cubicBezTo>
                  <a:cubicBezTo>
                    <a:pt x="15589" y="2406"/>
                    <a:pt x="15580" y="2402"/>
                    <a:pt x="15572" y="2399"/>
                  </a:cubicBezTo>
                  <a:close/>
                  <a:moveTo>
                    <a:pt x="17477" y="3439"/>
                  </a:moveTo>
                  <a:cubicBezTo>
                    <a:pt x="17460" y="3439"/>
                    <a:pt x="17447" y="3449"/>
                    <a:pt x="17440" y="3449"/>
                  </a:cubicBezTo>
                  <a:cubicBezTo>
                    <a:pt x="17462" y="3449"/>
                    <a:pt x="17484" y="3460"/>
                    <a:pt x="17506" y="3471"/>
                  </a:cubicBezTo>
                  <a:lnTo>
                    <a:pt x="17506" y="3449"/>
                  </a:lnTo>
                  <a:cubicBezTo>
                    <a:pt x="17495" y="3441"/>
                    <a:pt x="17485" y="3439"/>
                    <a:pt x="17477" y="3439"/>
                  </a:cubicBezTo>
                  <a:close/>
                  <a:moveTo>
                    <a:pt x="17815" y="3790"/>
                  </a:moveTo>
                  <a:cubicBezTo>
                    <a:pt x="17817" y="3791"/>
                    <a:pt x="17818" y="3792"/>
                    <a:pt x="17818" y="3792"/>
                  </a:cubicBezTo>
                  <a:cubicBezTo>
                    <a:pt x="17818" y="3792"/>
                    <a:pt x="17819" y="3792"/>
                    <a:pt x="17819" y="3792"/>
                  </a:cubicBezTo>
                  <a:lnTo>
                    <a:pt x="17819" y="3792"/>
                  </a:lnTo>
                  <a:cubicBezTo>
                    <a:pt x="17817" y="3791"/>
                    <a:pt x="17816" y="3791"/>
                    <a:pt x="17815" y="3790"/>
                  </a:cubicBezTo>
                  <a:close/>
                  <a:moveTo>
                    <a:pt x="18116" y="3845"/>
                  </a:moveTo>
                  <a:cubicBezTo>
                    <a:pt x="18105" y="3845"/>
                    <a:pt x="18124" y="3859"/>
                    <a:pt x="18141" y="3871"/>
                  </a:cubicBezTo>
                  <a:lnTo>
                    <a:pt x="18141" y="3871"/>
                  </a:lnTo>
                  <a:cubicBezTo>
                    <a:pt x="18131" y="3862"/>
                    <a:pt x="18125" y="3853"/>
                    <a:pt x="18123" y="3845"/>
                  </a:cubicBezTo>
                  <a:cubicBezTo>
                    <a:pt x="18120" y="3845"/>
                    <a:pt x="18118" y="3845"/>
                    <a:pt x="18116" y="3845"/>
                  </a:cubicBezTo>
                  <a:close/>
                  <a:moveTo>
                    <a:pt x="18141" y="3871"/>
                  </a:moveTo>
                  <a:cubicBezTo>
                    <a:pt x="18147" y="3877"/>
                    <a:pt x="18155" y="3883"/>
                    <a:pt x="18164" y="3889"/>
                  </a:cubicBezTo>
                  <a:lnTo>
                    <a:pt x="18164" y="3889"/>
                  </a:lnTo>
                  <a:cubicBezTo>
                    <a:pt x="18163" y="3887"/>
                    <a:pt x="18152" y="3879"/>
                    <a:pt x="18141" y="3871"/>
                  </a:cubicBezTo>
                  <a:close/>
                  <a:moveTo>
                    <a:pt x="20305" y="5167"/>
                  </a:moveTo>
                  <a:lnTo>
                    <a:pt x="20324" y="5182"/>
                  </a:lnTo>
                  <a:lnTo>
                    <a:pt x="20324" y="5182"/>
                  </a:lnTo>
                  <a:cubicBezTo>
                    <a:pt x="20322" y="5178"/>
                    <a:pt x="20316" y="5173"/>
                    <a:pt x="20305" y="5167"/>
                  </a:cubicBezTo>
                  <a:close/>
                  <a:moveTo>
                    <a:pt x="20007" y="5046"/>
                  </a:moveTo>
                  <a:cubicBezTo>
                    <a:pt x="20128" y="5112"/>
                    <a:pt x="20327" y="5223"/>
                    <a:pt x="20382" y="5223"/>
                  </a:cubicBezTo>
                  <a:lnTo>
                    <a:pt x="20324" y="5182"/>
                  </a:lnTo>
                  <a:lnTo>
                    <a:pt x="20324" y="5182"/>
                  </a:lnTo>
                  <a:cubicBezTo>
                    <a:pt x="20328" y="5187"/>
                    <a:pt x="20324" y="5191"/>
                    <a:pt x="20316" y="5191"/>
                  </a:cubicBezTo>
                  <a:cubicBezTo>
                    <a:pt x="20308" y="5191"/>
                    <a:pt x="20295" y="5187"/>
                    <a:pt x="20283" y="5178"/>
                  </a:cubicBezTo>
                  <a:cubicBezTo>
                    <a:pt x="20172" y="5134"/>
                    <a:pt x="20139" y="5090"/>
                    <a:pt x="20128" y="5079"/>
                  </a:cubicBezTo>
                  <a:lnTo>
                    <a:pt x="20128" y="5079"/>
                  </a:lnTo>
                  <a:cubicBezTo>
                    <a:pt x="20133" y="5087"/>
                    <a:pt x="20132" y="5090"/>
                    <a:pt x="20127" y="5090"/>
                  </a:cubicBezTo>
                  <a:cubicBezTo>
                    <a:pt x="20108" y="5090"/>
                    <a:pt x="20041" y="5055"/>
                    <a:pt x="20007" y="5046"/>
                  </a:cubicBezTo>
                  <a:close/>
                  <a:moveTo>
                    <a:pt x="20988" y="5597"/>
                  </a:moveTo>
                  <a:cubicBezTo>
                    <a:pt x="20993" y="5600"/>
                    <a:pt x="20997" y="5601"/>
                    <a:pt x="21000" y="5601"/>
                  </a:cubicBezTo>
                  <a:lnTo>
                    <a:pt x="21000" y="5601"/>
                  </a:lnTo>
                  <a:cubicBezTo>
                    <a:pt x="20958" y="5621"/>
                    <a:pt x="20908" y="5641"/>
                    <a:pt x="20899" y="5641"/>
                  </a:cubicBezTo>
                  <a:lnTo>
                    <a:pt x="20966" y="5597"/>
                  </a:lnTo>
                  <a:close/>
                  <a:moveTo>
                    <a:pt x="20062" y="5994"/>
                  </a:moveTo>
                  <a:cubicBezTo>
                    <a:pt x="20042" y="6004"/>
                    <a:pt x="20029" y="6014"/>
                    <a:pt x="20022" y="6022"/>
                  </a:cubicBezTo>
                  <a:lnTo>
                    <a:pt x="20022" y="6022"/>
                  </a:lnTo>
                  <a:cubicBezTo>
                    <a:pt x="20036" y="6013"/>
                    <a:pt x="20050" y="6003"/>
                    <a:pt x="20062" y="5994"/>
                  </a:cubicBezTo>
                  <a:close/>
                  <a:moveTo>
                    <a:pt x="17066" y="8098"/>
                  </a:moveTo>
                  <a:cubicBezTo>
                    <a:pt x="17046" y="8109"/>
                    <a:pt x="17026" y="8119"/>
                    <a:pt x="17008" y="8130"/>
                  </a:cubicBezTo>
                  <a:lnTo>
                    <a:pt x="17008" y="8130"/>
                  </a:lnTo>
                  <a:cubicBezTo>
                    <a:pt x="17020" y="8126"/>
                    <a:pt x="17039" y="8116"/>
                    <a:pt x="17066" y="8098"/>
                  </a:cubicBezTo>
                  <a:close/>
                  <a:moveTo>
                    <a:pt x="14267" y="10092"/>
                  </a:moveTo>
                  <a:lnTo>
                    <a:pt x="14245" y="10114"/>
                  </a:lnTo>
                  <a:cubicBezTo>
                    <a:pt x="14201" y="10147"/>
                    <a:pt x="14190" y="10158"/>
                    <a:pt x="14179" y="10158"/>
                  </a:cubicBezTo>
                  <a:cubicBezTo>
                    <a:pt x="14201" y="10136"/>
                    <a:pt x="14223" y="10125"/>
                    <a:pt x="14256" y="10092"/>
                  </a:cubicBezTo>
                  <a:close/>
                  <a:moveTo>
                    <a:pt x="13639" y="10334"/>
                  </a:moveTo>
                  <a:cubicBezTo>
                    <a:pt x="13661" y="10334"/>
                    <a:pt x="13650" y="10357"/>
                    <a:pt x="13617" y="10368"/>
                  </a:cubicBezTo>
                  <a:cubicBezTo>
                    <a:pt x="13618" y="10366"/>
                    <a:pt x="13619" y="10366"/>
                    <a:pt x="13618" y="10366"/>
                  </a:cubicBezTo>
                  <a:lnTo>
                    <a:pt x="13618" y="10366"/>
                  </a:lnTo>
                  <a:cubicBezTo>
                    <a:pt x="13614" y="10366"/>
                    <a:pt x="13556" y="10404"/>
                    <a:pt x="13507" y="10434"/>
                  </a:cubicBezTo>
                  <a:cubicBezTo>
                    <a:pt x="13540" y="10401"/>
                    <a:pt x="13595" y="10368"/>
                    <a:pt x="13639" y="10334"/>
                  </a:cubicBezTo>
                  <a:close/>
                  <a:moveTo>
                    <a:pt x="12445" y="11326"/>
                  </a:moveTo>
                  <a:cubicBezTo>
                    <a:pt x="12433" y="11332"/>
                    <a:pt x="12420" y="11340"/>
                    <a:pt x="12405" y="11348"/>
                  </a:cubicBezTo>
                  <a:cubicBezTo>
                    <a:pt x="12426" y="11340"/>
                    <a:pt x="12439" y="11332"/>
                    <a:pt x="12445" y="11326"/>
                  </a:cubicBezTo>
                  <a:close/>
                  <a:moveTo>
                    <a:pt x="6848" y="11421"/>
                  </a:moveTo>
                  <a:cubicBezTo>
                    <a:pt x="6839" y="11421"/>
                    <a:pt x="6869" y="11438"/>
                    <a:pt x="6874" y="11446"/>
                  </a:cubicBezTo>
                  <a:lnTo>
                    <a:pt x="6874" y="11446"/>
                  </a:lnTo>
                  <a:lnTo>
                    <a:pt x="6864" y="11425"/>
                  </a:lnTo>
                  <a:cubicBezTo>
                    <a:pt x="6855" y="11422"/>
                    <a:pt x="6850" y="11421"/>
                    <a:pt x="6848" y="11421"/>
                  </a:cubicBezTo>
                  <a:close/>
                  <a:moveTo>
                    <a:pt x="6874" y="11446"/>
                  </a:moveTo>
                  <a:lnTo>
                    <a:pt x="6875" y="11448"/>
                  </a:lnTo>
                  <a:lnTo>
                    <a:pt x="6875" y="11448"/>
                  </a:lnTo>
                  <a:cubicBezTo>
                    <a:pt x="6875" y="11448"/>
                    <a:pt x="6875" y="11447"/>
                    <a:pt x="6874" y="11446"/>
                  </a:cubicBezTo>
                  <a:close/>
                  <a:moveTo>
                    <a:pt x="7538" y="12059"/>
                  </a:moveTo>
                  <a:cubicBezTo>
                    <a:pt x="7541" y="12060"/>
                    <a:pt x="7543" y="12062"/>
                    <a:pt x="7547" y="12064"/>
                  </a:cubicBezTo>
                  <a:cubicBezTo>
                    <a:pt x="7544" y="12062"/>
                    <a:pt x="7541" y="12060"/>
                    <a:pt x="7538" y="12059"/>
                  </a:cubicBezTo>
                  <a:close/>
                  <a:moveTo>
                    <a:pt x="11535" y="0"/>
                  </a:moveTo>
                  <a:lnTo>
                    <a:pt x="11491" y="11"/>
                  </a:lnTo>
                  <a:cubicBezTo>
                    <a:pt x="11381" y="56"/>
                    <a:pt x="11359" y="67"/>
                    <a:pt x="11326" y="78"/>
                  </a:cubicBezTo>
                  <a:cubicBezTo>
                    <a:pt x="11116" y="188"/>
                    <a:pt x="11160" y="232"/>
                    <a:pt x="10951" y="342"/>
                  </a:cubicBezTo>
                  <a:cubicBezTo>
                    <a:pt x="10955" y="340"/>
                    <a:pt x="10960" y="339"/>
                    <a:pt x="10965" y="339"/>
                  </a:cubicBezTo>
                  <a:cubicBezTo>
                    <a:pt x="10983" y="339"/>
                    <a:pt x="10987" y="361"/>
                    <a:pt x="10863" y="441"/>
                  </a:cubicBezTo>
                  <a:cubicBezTo>
                    <a:pt x="10791" y="480"/>
                    <a:pt x="10742" y="496"/>
                    <a:pt x="10721" y="496"/>
                  </a:cubicBezTo>
                  <a:cubicBezTo>
                    <a:pt x="10700" y="496"/>
                    <a:pt x="10709" y="480"/>
                    <a:pt x="10753" y="452"/>
                  </a:cubicBezTo>
                  <a:cubicBezTo>
                    <a:pt x="10786" y="430"/>
                    <a:pt x="10808" y="419"/>
                    <a:pt x="10808" y="419"/>
                  </a:cubicBezTo>
                  <a:cubicBezTo>
                    <a:pt x="10843" y="401"/>
                    <a:pt x="10886" y="369"/>
                    <a:pt x="10872" y="369"/>
                  </a:cubicBezTo>
                  <a:cubicBezTo>
                    <a:pt x="10869" y="369"/>
                    <a:pt x="10862" y="371"/>
                    <a:pt x="10852" y="375"/>
                  </a:cubicBezTo>
                  <a:lnTo>
                    <a:pt x="10830" y="397"/>
                  </a:lnTo>
                  <a:cubicBezTo>
                    <a:pt x="10764" y="425"/>
                    <a:pt x="10611" y="517"/>
                    <a:pt x="10594" y="517"/>
                  </a:cubicBezTo>
                  <a:cubicBezTo>
                    <a:pt x="10591" y="517"/>
                    <a:pt x="10592" y="514"/>
                    <a:pt x="10599" y="507"/>
                  </a:cubicBezTo>
                  <a:lnTo>
                    <a:pt x="10599" y="507"/>
                  </a:lnTo>
                  <a:cubicBezTo>
                    <a:pt x="10551" y="541"/>
                    <a:pt x="10536" y="554"/>
                    <a:pt x="10542" y="554"/>
                  </a:cubicBezTo>
                  <a:cubicBezTo>
                    <a:pt x="10550" y="554"/>
                    <a:pt x="10593" y="532"/>
                    <a:pt x="10642" y="507"/>
                  </a:cubicBezTo>
                  <a:lnTo>
                    <a:pt x="10642" y="507"/>
                  </a:lnTo>
                  <a:cubicBezTo>
                    <a:pt x="10450" y="603"/>
                    <a:pt x="10362" y="679"/>
                    <a:pt x="10176" y="784"/>
                  </a:cubicBezTo>
                  <a:lnTo>
                    <a:pt x="10176" y="784"/>
                  </a:lnTo>
                  <a:cubicBezTo>
                    <a:pt x="10188" y="778"/>
                    <a:pt x="10198" y="775"/>
                    <a:pt x="10203" y="775"/>
                  </a:cubicBezTo>
                  <a:cubicBezTo>
                    <a:pt x="10207" y="775"/>
                    <a:pt x="10205" y="778"/>
                    <a:pt x="10191" y="783"/>
                  </a:cubicBezTo>
                  <a:cubicBezTo>
                    <a:pt x="9904" y="948"/>
                    <a:pt x="10081" y="882"/>
                    <a:pt x="9893" y="1003"/>
                  </a:cubicBezTo>
                  <a:cubicBezTo>
                    <a:pt x="9873" y="1011"/>
                    <a:pt x="9860" y="1014"/>
                    <a:pt x="9853" y="1014"/>
                  </a:cubicBezTo>
                  <a:cubicBezTo>
                    <a:pt x="9838" y="1014"/>
                    <a:pt x="9844" y="1001"/>
                    <a:pt x="9836" y="1001"/>
                  </a:cubicBezTo>
                  <a:cubicBezTo>
                    <a:pt x="9828" y="1001"/>
                    <a:pt x="9805" y="1015"/>
                    <a:pt x="9728" y="1069"/>
                  </a:cubicBezTo>
                  <a:cubicBezTo>
                    <a:pt x="9691" y="1089"/>
                    <a:pt x="9674" y="1097"/>
                    <a:pt x="9668" y="1097"/>
                  </a:cubicBezTo>
                  <a:cubicBezTo>
                    <a:pt x="9655" y="1097"/>
                    <a:pt x="9705" y="1056"/>
                    <a:pt x="9728" y="1025"/>
                  </a:cubicBezTo>
                  <a:lnTo>
                    <a:pt x="9728" y="1025"/>
                  </a:lnTo>
                  <a:cubicBezTo>
                    <a:pt x="9574" y="1157"/>
                    <a:pt x="9409" y="1223"/>
                    <a:pt x="9310" y="1278"/>
                  </a:cubicBezTo>
                  <a:lnTo>
                    <a:pt x="9341" y="1251"/>
                  </a:lnTo>
                  <a:lnTo>
                    <a:pt x="9341" y="1251"/>
                  </a:lnTo>
                  <a:cubicBezTo>
                    <a:pt x="9312" y="1273"/>
                    <a:pt x="9283" y="1290"/>
                    <a:pt x="9254" y="1312"/>
                  </a:cubicBezTo>
                  <a:lnTo>
                    <a:pt x="9310" y="1289"/>
                  </a:lnTo>
                  <a:lnTo>
                    <a:pt x="9310" y="1289"/>
                  </a:lnTo>
                  <a:cubicBezTo>
                    <a:pt x="9262" y="1318"/>
                    <a:pt x="9222" y="1347"/>
                    <a:pt x="9213" y="1347"/>
                  </a:cubicBezTo>
                  <a:cubicBezTo>
                    <a:pt x="9211" y="1347"/>
                    <a:pt x="9210" y="1346"/>
                    <a:pt x="9210" y="1345"/>
                  </a:cubicBezTo>
                  <a:lnTo>
                    <a:pt x="9210" y="1345"/>
                  </a:lnTo>
                  <a:cubicBezTo>
                    <a:pt x="9166" y="1389"/>
                    <a:pt x="9265" y="1345"/>
                    <a:pt x="9166" y="1433"/>
                  </a:cubicBezTo>
                  <a:cubicBezTo>
                    <a:pt x="9100" y="1466"/>
                    <a:pt x="8968" y="1576"/>
                    <a:pt x="8924" y="1576"/>
                  </a:cubicBezTo>
                  <a:cubicBezTo>
                    <a:pt x="9040" y="1504"/>
                    <a:pt x="9029" y="1502"/>
                    <a:pt x="9012" y="1502"/>
                  </a:cubicBezTo>
                  <a:cubicBezTo>
                    <a:pt x="9011" y="1502"/>
                    <a:pt x="9009" y="1502"/>
                    <a:pt x="9008" y="1502"/>
                  </a:cubicBezTo>
                  <a:cubicBezTo>
                    <a:pt x="8996" y="1502"/>
                    <a:pt x="8986" y="1500"/>
                    <a:pt x="9025" y="1472"/>
                  </a:cubicBezTo>
                  <a:lnTo>
                    <a:pt x="9025" y="1472"/>
                  </a:lnTo>
                  <a:cubicBezTo>
                    <a:pt x="8999" y="1489"/>
                    <a:pt x="8969" y="1507"/>
                    <a:pt x="8935" y="1521"/>
                  </a:cubicBezTo>
                  <a:lnTo>
                    <a:pt x="8957" y="1510"/>
                  </a:lnTo>
                  <a:lnTo>
                    <a:pt x="8957" y="1510"/>
                  </a:lnTo>
                  <a:cubicBezTo>
                    <a:pt x="8726" y="1620"/>
                    <a:pt x="8869" y="1598"/>
                    <a:pt x="8648" y="1741"/>
                  </a:cubicBezTo>
                  <a:cubicBezTo>
                    <a:pt x="8655" y="1731"/>
                    <a:pt x="8652" y="1727"/>
                    <a:pt x="8644" y="1727"/>
                  </a:cubicBezTo>
                  <a:cubicBezTo>
                    <a:pt x="8624" y="1727"/>
                    <a:pt x="8573" y="1751"/>
                    <a:pt x="8549" y="1774"/>
                  </a:cubicBezTo>
                  <a:cubicBezTo>
                    <a:pt x="8577" y="1757"/>
                    <a:pt x="8593" y="1749"/>
                    <a:pt x="8599" y="1749"/>
                  </a:cubicBezTo>
                  <a:cubicBezTo>
                    <a:pt x="8613" y="1749"/>
                    <a:pt x="8583" y="1784"/>
                    <a:pt x="8538" y="1829"/>
                  </a:cubicBezTo>
                  <a:cubicBezTo>
                    <a:pt x="8399" y="1899"/>
                    <a:pt x="8385" y="1933"/>
                    <a:pt x="8335" y="1971"/>
                  </a:cubicBezTo>
                  <a:lnTo>
                    <a:pt x="8335" y="1971"/>
                  </a:lnTo>
                  <a:lnTo>
                    <a:pt x="8395" y="1928"/>
                  </a:lnTo>
                  <a:lnTo>
                    <a:pt x="8395" y="1928"/>
                  </a:lnTo>
                  <a:cubicBezTo>
                    <a:pt x="8384" y="1962"/>
                    <a:pt x="8307" y="2006"/>
                    <a:pt x="8219" y="2072"/>
                  </a:cubicBezTo>
                  <a:cubicBezTo>
                    <a:pt x="8214" y="2072"/>
                    <a:pt x="8215" y="2069"/>
                    <a:pt x="8218" y="2066"/>
                  </a:cubicBezTo>
                  <a:lnTo>
                    <a:pt x="8218" y="2066"/>
                  </a:lnTo>
                  <a:cubicBezTo>
                    <a:pt x="8119" y="2140"/>
                    <a:pt x="7980" y="2186"/>
                    <a:pt x="7866" y="2281"/>
                  </a:cubicBezTo>
                  <a:cubicBezTo>
                    <a:pt x="7845" y="2293"/>
                    <a:pt x="7834" y="2297"/>
                    <a:pt x="7827" y="2297"/>
                  </a:cubicBezTo>
                  <a:cubicBezTo>
                    <a:pt x="7817" y="2297"/>
                    <a:pt x="7819" y="2287"/>
                    <a:pt x="7811" y="2287"/>
                  </a:cubicBezTo>
                  <a:cubicBezTo>
                    <a:pt x="7805" y="2287"/>
                    <a:pt x="7796" y="2291"/>
                    <a:pt x="7778" y="2303"/>
                  </a:cubicBezTo>
                  <a:cubicBezTo>
                    <a:pt x="7613" y="2424"/>
                    <a:pt x="7580" y="2402"/>
                    <a:pt x="7415" y="2534"/>
                  </a:cubicBezTo>
                  <a:cubicBezTo>
                    <a:pt x="7435" y="2531"/>
                    <a:pt x="7450" y="2527"/>
                    <a:pt x="7456" y="2527"/>
                  </a:cubicBezTo>
                  <a:cubicBezTo>
                    <a:pt x="7470" y="2527"/>
                    <a:pt x="7446" y="2544"/>
                    <a:pt x="7371" y="2612"/>
                  </a:cubicBezTo>
                  <a:lnTo>
                    <a:pt x="7646" y="2402"/>
                  </a:lnTo>
                  <a:lnTo>
                    <a:pt x="7481" y="2556"/>
                  </a:lnTo>
                  <a:cubicBezTo>
                    <a:pt x="7569" y="2490"/>
                    <a:pt x="7657" y="2413"/>
                    <a:pt x="7712" y="2380"/>
                  </a:cubicBezTo>
                  <a:lnTo>
                    <a:pt x="7712" y="2380"/>
                  </a:lnTo>
                  <a:cubicBezTo>
                    <a:pt x="7662" y="2430"/>
                    <a:pt x="7645" y="2443"/>
                    <a:pt x="7653" y="2443"/>
                  </a:cubicBezTo>
                  <a:cubicBezTo>
                    <a:pt x="7658" y="2443"/>
                    <a:pt x="7671" y="2439"/>
                    <a:pt x="7690" y="2435"/>
                  </a:cubicBezTo>
                  <a:lnTo>
                    <a:pt x="7690" y="2435"/>
                  </a:lnTo>
                  <a:cubicBezTo>
                    <a:pt x="7558" y="2490"/>
                    <a:pt x="7470" y="2612"/>
                    <a:pt x="7315" y="2689"/>
                  </a:cubicBezTo>
                  <a:lnTo>
                    <a:pt x="7293" y="2645"/>
                  </a:lnTo>
                  <a:cubicBezTo>
                    <a:pt x="7073" y="2766"/>
                    <a:pt x="6941" y="2920"/>
                    <a:pt x="6665" y="3085"/>
                  </a:cubicBezTo>
                  <a:lnTo>
                    <a:pt x="6754" y="3041"/>
                  </a:lnTo>
                  <a:lnTo>
                    <a:pt x="6754" y="3041"/>
                  </a:lnTo>
                  <a:cubicBezTo>
                    <a:pt x="6732" y="3074"/>
                    <a:pt x="6588" y="3151"/>
                    <a:pt x="6511" y="3217"/>
                  </a:cubicBezTo>
                  <a:cubicBezTo>
                    <a:pt x="6509" y="3215"/>
                    <a:pt x="6506" y="3215"/>
                    <a:pt x="6501" y="3215"/>
                  </a:cubicBezTo>
                  <a:cubicBezTo>
                    <a:pt x="6480" y="3215"/>
                    <a:pt x="6437" y="3233"/>
                    <a:pt x="6401" y="3251"/>
                  </a:cubicBezTo>
                  <a:cubicBezTo>
                    <a:pt x="6412" y="3262"/>
                    <a:pt x="6203" y="3383"/>
                    <a:pt x="6203" y="3427"/>
                  </a:cubicBezTo>
                  <a:lnTo>
                    <a:pt x="6070" y="3493"/>
                  </a:lnTo>
                  <a:cubicBezTo>
                    <a:pt x="5850" y="3636"/>
                    <a:pt x="5850" y="3702"/>
                    <a:pt x="5641" y="3845"/>
                  </a:cubicBezTo>
                  <a:cubicBezTo>
                    <a:pt x="5696" y="3790"/>
                    <a:pt x="5586" y="3845"/>
                    <a:pt x="5718" y="3735"/>
                  </a:cubicBezTo>
                  <a:lnTo>
                    <a:pt x="5718" y="3735"/>
                  </a:lnTo>
                  <a:cubicBezTo>
                    <a:pt x="5652" y="3779"/>
                    <a:pt x="5586" y="3823"/>
                    <a:pt x="5597" y="3834"/>
                  </a:cubicBezTo>
                  <a:cubicBezTo>
                    <a:pt x="5553" y="3856"/>
                    <a:pt x="5420" y="3989"/>
                    <a:pt x="5343" y="4022"/>
                  </a:cubicBezTo>
                  <a:cubicBezTo>
                    <a:pt x="5321" y="4044"/>
                    <a:pt x="5321" y="4066"/>
                    <a:pt x="5244" y="4121"/>
                  </a:cubicBezTo>
                  <a:lnTo>
                    <a:pt x="5233" y="4110"/>
                  </a:lnTo>
                  <a:lnTo>
                    <a:pt x="5233" y="4110"/>
                  </a:lnTo>
                  <a:cubicBezTo>
                    <a:pt x="5242" y="4119"/>
                    <a:pt x="5158" y="4183"/>
                    <a:pt x="5177" y="4183"/>
                  </a:cubicBezTo>
                  <a:cubicBezTo>
                    <a:pt x="5181" y="4183"/>
                    <a:pt x="5188" y="4181"/>
                    <a:pt x="5200" y="4176"/>
                  </a:cubicBezTo>
                  <a:lnTo>
                    <a:pt x="5200" y="4176"/>
                  </a:lnTo>
                  <a:cubicBezTo>
                    <a:pt x="4958" y="4286"/>
                    <a:pt x="4605" y="4595"/>
                    <a:pt x="4396" y="4694"/>
                  </a:cubicBezTo>
                  <a:cubicBezTo>
                    <a:pt x="4242" y="4804"/>
                    <a:pt x="4065" y="4925"/>
                    <a:pt x="3933" y="5024"/>
                  </a:cubicBezTo>
                  <a:cubicBezTo>
                    <a:pt x="3933" y="5013"/>
                    <a:pt x="3933" y="5024"/>
                    <a:pt x="3955" y="5002"/>
                  </a:cubicBezTo>
                  <a:lnTo>
                    <a:pt x="3955" y="5002"/>
                  </a:lnTo>
                  <a:cubicBezTo>
                    <a:pt x="3757" y="5123"/>
                    <a:pt x="3867" y="5123"/>
                    <a:pt x="3647" y="5267"/>
                  </a:cubicBezTo>
                  <a:cubicBezTo>
                    <a:pt x="3629" y="5273"/>
                    <a:pt x="3617" y="5275"/>
                    <a:pt x="3611" y="5275"/>
                  </a:cubicBezTo>
                  <a:cubicBezTo>
                    <a:pt x="3578" y="5275"/>
                    <a:pt x="3689" y="5203"/>
                    <a:pt x="3685" y="5203"/>
                  </a:cubicBezTo>
                  <a:lnTo>
                    <a:pt x="3685" y="5203"/>
                  </a:lnTo>
                  <a:cubicBezTo>
                    <a:pt x="3684" y="5203"/>
                    <a:pt x="3679" y="5206"/>
                    <a:pt x="3669" y="5212"/>
                  </a:cubicBezTo>
                  <a:cubicBezTo>
                    <a:pt x="3666" y="5210"/>
                    <a:pt x="3663" y="5210"/>
                    <a:pt x="3660" y="5210"/>
                  </a:cubicBezTo>
                  <a:cubicBezTo>
                    <a:pt x="3594" y="5210"/>
                    <a:pt x="3407" y="5402"/>
                    <a:pt x="3250" y="5465"/>
                  </a:cubicBezTo>
                  <a:lnTo>
                    <a:pt x="3283" y="5443"/>
                  </a:lnTo>
                  <a:lnTo>
                    <a:pt x="3283" y="5443"/>
                  </a:lnTo>
                  <a:cubicBezTo>
                    <a:pt x="3162" y="5509"/>
                    <a:pt x="3030" y="5652"/>
                    <a:pt x="2842" y="5773"/>
                  </a:cubicBezTo>
                  <a:lnTo>
                    <a:pt x="2842" y="5762"/>
                  </a:lnTo>
                  <a:cubicBezTo>
                    <a:pt x="2732" y="5873"/>
                    <a:pt x="2501" y="6038"/>
                    <a:pt x="2336" y="6170"/>
                  </a:cubicBezTo>
                  <a:cubicBezTo>
                    <a:pt x="2369" y="6115"/>
                    <a:pt x="2402" y="6104"/>
                    <a:pt x="2358" y="6104"/>
                  </a:cubicBezTo>
                  <a:cubicBezTo>
                    <a:pt x="2281" y="6159"/>
                    <a:pt x="2402" y="6126"/>
                    <a:pt x="2248" y="6236"/>
                  </a:cubicBezTo>
                  <a:cubicBezTo>
                    <a:pt x="2197" y="6256"/>
                    <a:pt x="2089" y="6314"/>
                    <a:pt x="2047" y="6314"/>
                  </a:cubicBezTo>
                  <a:cubicBezTo>
                    <a:pt x="2044" y="6314"/>
                    <a:pt x="2041" y="6314"/>
                    <a:pt x="2038" y="6313"/>
                  </a:cubicBezTo>
                  <a:lnTo>
                    <a:pt x="2192" y="6214"/>
                  </a:lnTo>
                  <a:lnTo>
                    <a:pt x="2192" y="6214"/>
                  </a:lnTo>
                  <a:cubicBezTo>
                    <a:pt x="2093" y="6236"/>
                    <a:pt x="1994" y="6346"/>
                    <a:pt x="1917" y="6390"/>
                  </a:cubicBezTo>
                  <a:lnTo>
                    <a:pt x="1917" y="6379"/>
                  </a:lnTo>
                  <a:cubicBezTo>
                    <a:pt x="1697" y="6534"/>
                    <a:pt x="1708" y="6567"/>
                    <a:pt x="1465" y="6721"/>
                  </a:cubicBezTo>
                  <a:lnTo>
                    <a:pt x="1498" y="6721"/>
                  </a:lnTo>
                  <a:cubicBezTo>
                    <a:pt x="1377" y="6831"/>
                    <a:pt x="1366" y="6776"/>
                    <a:pt x="1245" y="6886"/>
                  </a:cubicBezTo>
                  <a:lnTo>
                    <a:pt x="1190" y="6886"/>
                  </a:lnTo>
                  <a:cubicBezTo>
                    <a:pt x="1102" y="6952"/>
                    <a:pt x="903" y="7117"/>
                    <a:pt x="738" y="7228"/>
                  </a:cubicBezTo>
                  <a:cubicBezTo>
                    <a:pt x="815" y="7151"/>
                    <a:pt x="1003" y="7007"/>
                    <a:pt x="1102" y="6919"/>
                  </a:cubicBezTo>
                  <a:lnTo>
                    <a:pt x="1102" y="6919"/>
                  </a:lnTo>
                  <a:cubicBezTo>
                    <a:pt x="1014" y="6985"/>
                    <a:pt x="804" y="7129"/>
                    <a:pt x="771" y="7162"/>
                  </a:cubicBezTo>
                  <a:cubicBezTo>
                    <a:pt x="804" y="7140"/>
                    <a:pt x="848" y="7106"/>
                    <a:pt x="881" y="7084"/>
                  </a:cubicBezTo>
                  <a:lnTo>
                    <a:pt x="881" y="7084"/>
                  </a:lnTo>
                  <a:cubicBezTo>
                    <a:pt x="793" y="7184"/>
                    <a:pt x="650" y="7283"/>
                    <a:pt x="474" y="7393"/>
                  </a:cubicBezTo>
                  <a:cubicBezTo>
                    <a:pt x="472" y="7386"/>
                    <a:pt x="467" y="7383"/>
                    <a:pt x="460" y="7383"/>
                  </a:cubicBezTo>
                  <a:cubicBezTo>
                    <a:pt x="414" y="7383"/>
                    <a:pt x="263" y="7488"/>
                    <a:pt x="0" y="7657"/>
                  </a:cubicBezTo>
                  <a:cubicBezTo>
                    <a:pt x="66" y="7690"/>
                    <a:pt x="132" y="7734"/>
                    <a:pt x="187" y="7779"/>
                  </a:cubicBezTo>
                  <a:cubicBezTo>
                    <a:pt x="253" y="7812"/>
                    <a:pt x="309" y="7845"/>
                    <a:pt x="320" y="7867"/>
                  </a:cubicBezTo>
                  <a:cubicBezTo>
                    <a:pt x="650" y="8032"/>
                    <a:pt x="948" y="8241"/>
                    <a:pt x="1322" y="8462"/>
                  </a:cubicBezTo>
                  <a:cubicBezTo>
                    <a:pt x="1296" y="8429"/>
                    <a:pt x="1291" y="8418"/>
                    <a:pt x="1299" y="8418"/>
                  </a:cubicBezTo>
                  <a:cubicBezTo>
                    <a:pt x="1316" y="8418"/>
                    <a:pt x="1394" y="8473"/>
                    <a:pt x="1428" y="8473"/>
                  </a:cubicBezTo>
                  <a:cubicBezTo>
                    <a:pt x="1436" y="8473"/>
                    <a:pt x="1442" y="8469"/>
                    <a:pt x="1443" y="8462"/>
                  </a:cubicBezTo>
                  <a:cubicBezTo>
                    <a:pt x="1531" y="8506"/>
                    <a:pt x="1565" y="8528"/>
                    <a:pt x="1565" y="8539"/>
                  </a:cubicBezTo>
                  <a:lnTo>
                    <a:pt x="1818" y="8715"/>
                  </a:lnTo>
                  <a:cubicBezTo>
                    <a:pt x="1831" y="8728"/>
                    <a:pt x="1833" y="8733"/>
                    <a:pt x="1828" y="8733"/>
                  </a:cubicBezTo>
                  <a:cubicBezTo>
                    <a:pt x="1813" y="8733"/>
                    <a:pt x="1742" y="8692"/>
                    <a:pt x="1731" y="8692"/>
                  </a:cubicBezTo>
                  <a:cubicBezTo>
                    <a:pt x="1730" y="8692"/>
                    <a:pt x="1730" y="8692"/>
                    <a:pt x="1730" y="8693"/>
                  </a:cubicBezTo>
                  <a:cubicBezTo>
                    <a:pt x="1917" y="8803"/>
                    <a:pt x="1796" y="8759"/>
                    <a:pt x="1917" y="8847"/>
                  </a:cubicBezTo>
                  <a:cubicBezTo>
                    <a:pt x="1914" y="8839"/>
                    <a:pt x="1917" y="8836"/>
                    <a:pt x="1925" y="8836"/>
                  </a:cubicBezTo>
                  <a:cubicBezTo>
                    <a:pt x="1948" y="8836"/>
                    <a:pt x="2020" y="8874"/>
                    <a:pt x="2104" y="8924"/>
                  </a:cubicBezTo>
                  <a:lnTo>
                    <a:pt x="1961" y="8814"/>
                  </a:lnTo>
                  <a:lnTo>
                    <a:pt x="1961" y="8814"/>
                  </a:lnTo>
                  <a:cubicBezTo>
                    <a:pt x="2248" y="8946"/>
                    <a:pt x="2170" y="8990"/>
                    <a:pt x="2457" y="9123"/>
                  </a:cubicBezTo>
                  <a:lnTo>
                    <a:pt x="2358" y="9090"/>
                  </a:lnTo>
                  <a:lnTo>
                    <a:pt x="2358" y="9090"/>
                  </a:lnTo>
                  <a:cubicBezTo>
                    <a:pt x="2501" y="9156"/>
                    <a:pt x="2876" y="9376"/>
                    <a:pt x="3030" y="9420"/>
                  </a:cubicBezTo>
                  <a:cubicBezTo>
                    <a:pt x="3045" y="9435"/>
                    <a:pt x="3060" y="9456"/>
                    <a:pt x="3046" y="9456"/>
                  </a:cubicBezTo>
                  <a:cubicBezTo>
                    <a:pt x="3040" y="9456"/>
                    <a:pt x="3028" y="9452"/>
                    <a:pt x="3008" y="9442"/>
                  </a:cubicBezTo>
                  <a:lnTo>
                    <a:pt x="3008" y="9442"/>
                  </a:lnTo>
                  <a:cubicBezTo>
                    <a:pt x="3338" y="9640"/>
                    <a:pt x="3768" y="9828"/>
                    <a:pt x="4010" y="10004"/>
                  </a:cubicBezTo>
                  <a:lnTo>
                    <a:pt x="3977" y="9993"/>
                  </a:lnTo>
                  <a:lnTo>
                    <a:pt x="3977" y="9993"/>
                  </a:lnTo>
                  <a:cubicBezTo>
                    <a:pt x="4043" y="10026"/>
                    <a:pt x="4098" y="10037"/>
                    <a:pt x="4176" y="10092"/>
                  </a:cubicBezTo>
                  <a:cubicBezTo>
                    <a:pt x="4165" y="10092"/>
                    <a:pt x="4143" y="10092"/>
                    <a:pt x="4165" y="10103"/>
                  </a:cubicBezTo>
                  <a:cubicBezTo>
                    <a:pt x="4209" y="10125"/>
                    <a:pt x="4341" y="10180"/>
                    <a:pt x="4418" y="10235"/>
                  </a:cubicBezTo>
                  <a:lnTo>
                    <a:pt x="4341" y="10202"/>
                  </a:lnTo>
                  <a:lnTo>
                    <a:pt x="4341" y="10202"/>
                  </a:lnTo>
                  <a:cubicBezTo>
                    <a:pt x="4660" y="10412"/>
                    <a:pt x="4859" y="10467"/>
                    <a:pt x="5134" y="10610"/>
                  </a:cubicBezTo>
                  <a:cubicBezTo>
                    <a:pt x="5112" y="10643"/>
                    <a:pt x="5365" y="10797"/>
                    <a:pt x="5487" y="10874"/>
                  </a:cubicBezTo>
                  <a:lnTo>
                    <a:pt x="5476" y="10885"/>
                  </a:lnTo>
                  <a:cubicBezTo>
                    <a:pt x="5850" y="11106"/>
                    <a:pt x="6126" y="11227"/>
                    <a:pt x="6489" y="11414"/>
                  </a:cubicBezTo>
                  <a:cubicBezTo>
                    <a:pt x="6675" y="11567"/>
                    <a:pt x="7196" y="11839"/>
                    <a:pt x="7538" y="12059"/>
                  </a:cubicBezTo>
                  <a:lnTo>
                    <a:pt x="7538" y="12059"/>
                  </a:lnTo>
                  <a:cubicBezTo>
                    <a:pt x="7524" y="12049"/>
                    <a:pt x="7526" y="12044"/>
                    <a:pt x="7537" y="12044"/>
                  </a:cubicBezTo>
                  <a:cubicBezTo>
                    <a:pt x="7554" y="12044"/>
                    <a:pt x="7597" y="12056"/>
                    <a:pt x="7635" y="12075"/>
                  </a:cubicBezTo>
                  <a:cubicBezTo>
                    <a:pt x="7712" y="12130"/>
                    <a:pt x="7866" y="12185"/>
                    <a:pt x="7833" y="12207"/>
                  </a:cubicBezTo>
                  <a:lnTo>
                    <a:pt x="7811" y="12185"/>
                  </a:lnTo>
                  <a:lnTo>
                    <a:pt x="7811" y="12185"/>
                  </a:lnTo>
                  <a:cubicBezTo>
                    <a:pt x="7855" y="12251"/>
                    <a:pt x="8021" y="12340"/>
                    <a:pt x="8153" y="12417"/>
                  </a:cubicBezTo>
                  <a:lnTo>
                    <a:pt x="8197" y="12395"/>
                  </a:lnTo>
                  <a:cubicBezTo>
                    <a:pt x="8505" y="12648"/>
                    <a:pt x="9111" y="12890"/>
                    <a:pt x="9265" y="13045"/>
                  </a:cubicBezTo>
                  <a:cubicBezTo>
                    <a:pt x="9310" y="13067"/>
                    <a:pt x="9354" y="13089"/>
                    <a:pt x="9409" y="13111"/>
                  </a:cubicBezTo>
                  <a:cubicBezTo>
                    <a:pt x="9464" y="13144"/>
                    <a:pt x="9519" y="13166"/>
                    <a:pt x="9563" y="13199"/>
                  </a:cubicBezTo>
                  <a:lnTo>
                    <a:pt x="9552" y="13221"/>
                  </a:lnTo>
                  <a:cubicBezTo>
                    <a:pt x="9585" y="13232"/>
                    <a:pt x="9607" y="13243"/>
                    <a:pt x="9618" y="13254"/>
                  </a:cubicBezTo>
                  <a:cubicBezTo>
                    <a:pt x="9739" y="13177"/>
                    <a:pt x="9838" y="13122"/>
                    <a:pt x="9949" y="13056"/>
                  </a:cubicBezTo>
                  <a:cubicBezTo>
                    <a:pt x="10026" y="13001"/>
                    <a:pt x="10125" y="12935"/>
                    <a:pt x="10246" y="12857"/>
                  </a:cubicBezTo>
                  <a:lnTo>
                    <a:pt x="10246" y="12857"/>
                  </a:lnTo>
                  <a:lnTo>
                    <a:pt x="10202" y="12901"/>
                  </a:lnTo>
                  <a:cubicBezTo>
                    <a:pt x="10356" y="12802"/>
                    <a:pt x="10356" y="12725"/>
                    <a:pt x="10499" y="12626"/>
                  </a:cubicBezTo>
                  <a:lnTo>
                    <a:pt x="10565" y="12626"/>
                  </a:lnTo>
                  <a:cubicBezTo>
                    <a:pt x="10830" y="12450"/>
                    <a:pt x="11127" y="12296"/>
                    <a:pt x="11370" y="12097"/>
                  </a:cubicBezTo>
                  <a:lnTo>
                    <a:pt x="11370" y="12097"/>
                  </a:lnTo>
                  <a:cubicBezTo>
                    <a:pt x="11370" y="12097"/>
                    <a:pt x="11359" y="12119"/>
                    <a:pt x="11326" y="12141"/>
                  </a:cubicBezTo>
                  <a:cubicBezTo>
                    <a:pt x="11443" y="12067"/>
                    <a:pt x="11799" y="11857"/>
                    <a:pt x="11750" y="11834"/>
                  </a:cubicBezTo>
                  <a:lnTo>
                    <a:pt x="11750" y="11834"/>
                  </a:lnTo>
                  <a:cubicBezTo>
                    <a:pt x="11794" y="11832"/>
                    <a:pt x="12027" y="11639"/>
                    <a:pt x="12152" y="11535"/>
                  </a:cubicBezTo>
                  <a:lnTo>
                    <a:pt x="12152" y="11568"/>
                  </a:lnTo>
                  <a:cubicBezTo>
                    <a:pt x="12251" y="11458"/>
                    <a:pt x="12251" y="11447"/>
                    <a:pt x="12416" y="11326"/>
                  </a:cubicBezTo>
                  <a:cubicBezTo>
                    <a:pt x="12429" y="11320"/>
                    <a:pt x="12438" y="11317"/>
                    <a:pt x="12443" y="11317"/>
                  </a:cubicBezTo>
                  <a:cubicBezTo>
                    <a:pt x="12449" y="11317"/>
                    <a:pt x="12450" y="11320"/>
                    <a:pt x="12445" y="11326"/>
                  </a:cubicBezTo>
                  <a:lnTo>
                    <a:pt x="12445" y="11326"/>
                  </a:lnTo>
                  <a:cubicBezTo>
                    <a:pt x="12539" y="11268"/>
                    <a:pt x="12511" y="11249"/>
                    <a:pt x="12659" y="11161"/>
                  </a:cubicBezTo>
                  <a:lnTo>
                    <a:pt x="12659" y="11161"/>
                  </a:lnTo>
                  <a:lnTo>
                    <a:pt x="12615" y="11216"/>
                  </a:lnTo>
                  <a:cubicBezTo>
                    <a:pt x="12747" y="11128"/>
                    <a:pt x="12736" y="11128"/>
                    <a:pt x="12802" y="11062"/>
                  </a:cubicBezTo>
                  <a:cubicBezTo>
                    <a:pt x="12879" y="10984"/>
                    <a:pt x="13055" y="10885"/>
                    <a:pt x="13088" y="10885"/>
                  </a:cubicBezTo>
                  <a:cubicBezTo>
                    <a:pt x="13099" y="10863"/>
                    <a:pt x="13165" y="10797"/>
                    <a:pt x="13254" y="10742"/>
                  </a:cubicBezTo>
                  <a:lnTo>
                    <a:pt x="13254" y="10742"/>
                  </a:lnTo>
                  <a:lnTo>
                    <a:pt x="13232" y="10786"/>
                  </a:lnTo>
                  <a:cubicBezTo>
                    <a:pt x="13463" y="10632"/>
                    <a:pt x="13551" y="10522"/>
                    <a:pt x="13716" y="10434"/>
                  </a:cubicBezTo>
                  <a:lnTo>
                    <a:pt x="13749" y="10423"/>
                  </a:lnTo>
                  <a:lnTo>
                    <a:pt x="13749" y="10423"/>
                  </a:lnTo>
                  <a:cubicBezTo>
                    <a:pt x="13589" y="10543"/>
                    <a:pt x="13455" y="10636"/>
                    <a:pt x="13441" y="10643"/>
                  </a:cubicBezTo>
                  <a:lnTo>
                    <a:pt x="13441" y="10643"/>
                  </a:lnTo>
                  <a:cubicBezTo>
                    <a:pt x="13441" y="10643"/>
                    <a:pt x="13441" y="10643"/>
                    <a:pt x="13441" y="10643"/>
                  </a:cubicBezTo>
                  <a:cubicBezTo>
                    <a:pt x="13440" y="10644"/>
                    <a:pt x="13440" y="10644"/>
                    <a:pt x="13440" y="10644"/>
                  </a:cubicBezTo>
                  <a:cubicBezTo>
                    <a:pt x="13441" y="10644"/>
                    <a:pt x="13441" y="10644"/>
                    <a:pt x="13441" y="10643"/>
                  </a:cubicBezTo>
                  <a:lnTo>
                    <a:pt x="13441" y="10643"/>
                  </a:lnTo>
                  <a:cubicBezTo>
                    <a:pt x="13442" y="10644"/>
                    <a:pt x="13443" y="10644"/>
                    <a:pt x="13444" y="10644"/>
                  </a:cubicBezTo>
                  <a:cubicBezTo>
                    <a:pt x="13458" y="10644"/>
                    <a:pt x="13510" y="10612"/>
                    <a:pt x="13529" y="10612"/>
                  </a:cubicBezTo>
                  <a:cubicBezTo>
                    <a:pt x="13541" y="10612"/>
                    <a:pt x="13539" y="10625"/>
                    <a:pt x="13507" y="10665"/>
                  </a:cubicBezTo>
                  <a:cubicBezTo>
                    <a:pt x="13606" y="10566"/>
                    <a:pt x="13793" y="10401"/>
                    <a:pt x="13937" y="10312"/>
                  </a:cubicBezTo>
                  <a:lnTo>
                    <a:pt x="13959" y="10301"/>
                  </a:lnTo>
                  <a:lnTo>
                    <a:pt x="13948" y="10312"/>
                  </a:lnTo>
                  <a:cubicBezTo>
                    <a:pt x="13981" y="10290"/>
                    <a:pt x="14014" y="10268"/>
                    <a:pt x="14036" y="10246"/>
                  </a:cubicBezTo>
                  <a:cubicBezTo>
                    <a:pt x="14080" y="10224"/>
                    <a:pt x="14113" y="10202"/>
                    <a:pt x="14157" y="10169"/>
                  </a:cubicBezTo>
                  <a:cubicBezTo>
                    <a:pt x="14158" y="10170"/>
                    <a:pt x="14159" y="10170"/>
                    <a:pt x="14161" y="10170"/>
                  </a:cubicBezTo>
                  <a:cubicBezTo>
                    <a:pt x="14192" y="10170"/>
                    <a:pt x="14336" y="10057"/>
                    <a:pt x="14399" y="10015"/>
                  </a:cubicBezTo>
                  <a:cubicBezTo>
                    <a:pt x="14383" y="9999"/>
                    <a:pt x="14432" y="9965"/>
                    <a:pt x="14421" y="9965"/>
                  </a:cubicBezTo>
                  <a:cubicBezTo>
                    <a:pt x="14417" y="9965"/>
                    <a:pt x="14404" y="9970"/>
                    <a:pt x="14377" y="9982"/>
                  </a:cubicBezTo>
                  <a:cubicBezTo>
                    <a:pt x="14379" y="9980"/>
                    <a:pt x="14380" y="9979"/>
                    <a:pt x="14380" y="9979"/>
                  </a:cubicBezTo>
                  <a:lnTo>
                    <a:pt x="14380" y="9979"/>
                  </a:lnTo>
                  <a:cubicBezTo>
                    <a:pt x="14380" y="9979"/>
                    <a:pt x="14359" y="9999"/>
                    <a:pt x="14322" y="10026"/>
                  </a:cubicBezTo>
                  <a:lnTo>
                    <a:pt x="14289" y="10048"/>
                  </a:lnTo>
                  <a:cubicBezTo>
                    <a:pt x="14245" y="10081"/>
                    <a:pt x="14179" y="10125"/>
                    <a:pt x="14113" y="10169"/>
                  </a:cubicBezTo>
                  <a:cubicBezTo>
                    <a:pt x="14168" y="10125"/>
                    <a:pt x="14223" y="10070"/>
                    <a:pt x="14311" y="10026"/>
                  </a:cubicBezTo>
                  <a:cubicBezTo>
                    <a:pt x="14333" y="9982"/>
                    <a:pt x="14366" y="9949"/>
                    <a:pt x="14388" y="9927"/>
                  </a:cubicBezTo>
                  <a:cubicBezTo>
                    <a:pt x="14499" y="9883"/>
                    <a:pt x="14708" y="9762"/>
                    <a:pt x="14741" y="9762"/>
                  </a:cubicBezTo>
                  <a:cubicBezTo>
                    <a:pt x="14961" y="9596"/>
                    <a:pt x="15259" y="9387"/>
                    <a:pt x="15380" y="9255"/>
                  </a:cubicBezTo>
                  <a:cubicBezTo>
                    <a:pt x="15435" y="9200"/>
                    <a:pt x="15457" y="9211"/>
                    <a:pt x="15479" y="9200"/>
                  </a:cubicBezTo>
                  <a:lnTo>
                    <a:pt x="15479" y="9200"/>
                  </a:lnTo>
                  <a:cubicBezTo>
                    <a:pt x="15446" y="9233"/>
                    <a:pt x="15402" y="9255"/>
                    <a:pt x="15391" y="9277"/>
                  </a:cubicBezTo>
                  <a:cubicBezTo>
                    <a:pt x="15512" y="9178"/>
                    <a:pt x="15766" y="9012"/>
                    <a:pt x="15777" y="8968"/>
                  </a:cubicBezTo>
                  <a:cubicBezTo>
                    <a:pt x="15815" y="8945"/>
                    <a:pt x="15832" y="8938"/>
                    <a:pt x="15837" y="8938"/>
                  </a:cubicBezTo>
                  <a:cubicBezTo>
                    <a:pt x="15846" y="8938"/>
                    <a:pt x="15818" y="8963"/>
                    <a:pt x="15821" y="8963"/>
                  </a:cubicBezTo>
                  <a:cubicBezTo>
                    <a:pt x="15824" y="8963"/>
                    <a:pt x="15845" y="8947"/>
                    <a:pt x="15920" y="8891"/>
                  </a:cubicBezTo>
                  <a:lnTo>
                    <a:pt x="15920" y="8891"/>
                  </a:lnTo>
                  <a:lnTo>
                    <a:pt x="15898" y="8924"/>
                  </a:lnTo>
                  <a:cubicBezTo>
                    <a:pt x="16332" y="8681"/>
                    <a:pt x="16532" y="8396"/>
                    <a:pt x="17008" y="8130"/>
                  </a:cubicBezTo>
                  <a:lnTo>
                    <a:pt x="17008" y="8130"/>
                  </a:lnTo>
                  <a:cubicBezTo>
                    <a:pt x="17004" y="8131"/>
                    <a:pt x="17002" y="8131"/>
                    <a:pt x="16999" y="8131"/>
                  </a:cubicBezTo>
                  <a:cubicBezTo>
                    <a:pt x="17572" y="7779"/>
                    <a:pt x="18123" y="7349"/>
                    <a:pt x="18696" y="7029"/>
                  </a:cubicBezTo>
                  <a:cubicBezTo>
                    <a:pt x="18861" y="6941"/>
                    <a:pt x="18872" y="6908"/>
                    <a:pt x="18960" y="6831"/>
                  </a:cubicBezTo>
                  <a:lnTo>
                    <a:pt x="19005" y="6842"/>
                  </a:lnTo>
                  <a:lnTo>
                    <a:pt x="19148" y="6710"/>
                  </a:lnTo>
                  <a:cubicBezTo>
                    <a:pt x="19379" y="6545"/>
                    <a:pt x="19588" y="6512"/>
                    <a:pt x="19864" y="6291"/>
                  </a:cubicBezTo>
                  <a:lnTo>
                    <a:pt x="19864" y="6291"/>
                  </a:lnTo>
                  <a:lnTo>
                    <a:pt x="19820" y="6302"/>
                  </a:lnTo>
                  <a:cubicBezTo>
                    <a:pt x="19922" y="6241"/>
                    <a:pt x="20120" y="6113"/>
                    <a:pt x="20147" y="6113"/>
                  </a:cubicBezTo>
                  <a:cubicBezTo>
                    <a:pt x="20149" y="6113"/>
                    <a:pt x="20150" y="6113"/>
                    <a:pt x="20150" y="6115"/>
                  </a:cubicBezTo>
                  <a:cubicBezTo>
                    <a:pt x="20150" y="6104"/>
                    <a:pt x="20172" y="6082"/>
                    <a:pt x="20216" y="6060"/>
                  </a:cubicBezTo>
                  <a:lnTo>
                    <a:pt x="20227" y="6071"/>
                  </a:lnTo>
                  <a:lnTo>
                    <a:pt x="20481" y="5895"/>
                  </a:lnTo>
                  <a:cubicBezTo>
                    <a:pt x="20539" y="5864"/>
                    <a:pt x="20565" y="5855"/>
                    <a:pt x="20578" y="5855"/>
                  </a:cubicBezTo>
                  <a:cubicBezTo>
                    <a:pt x="20595" y="5855"/>
                    <a:pt x="20592" y="5868"/>
                    <a:pt x="20608" y="5868"/>
                  </a:cubicBezTo>
                  <a:cubicBezTo>
                    <a:pt x="20625" y="5868"/>
                    <a:pt x="20664" y="5852"/>
                    <a:pt x="20778" y="5784"/>
                  </a:cubicBezTo>
                  <a:cubicBezTo>
                    <a:pt x="20884" y="5721"/>
                    <a:pt x="21062" y="5586"/>
                    <a:pt x="21036" y="5586"/>
                  </a:cubicBezTo>
                  <a:cubicBezTo>
                    <a:pt x="21035" y="5586"/>
                    <a:pt x="21033" y="5586"/>
                    <a:pt x="21032" y="5586"/>
                  </a:cubicBezTo>
                  <a:cubicBezTo>
                    <a:pt x="21023" y="5590"/>
                    <a:pt x="21014" y="5595"/>
                    <a:pt x="21004" y="5599"/>
                  </a:cubicBezTo>
                  <a:lnTo>
                    <a:pt x="21004" y="5599"/>
                  </a:lnTo>
                  <a:cubicBezTo>
                    <a:pt x="21005" y="5596"/>
                    <a:pt x="20999" y="5587"/>
                    <a:pt x="20988" y="5575"/>
                  </a:cubicBezTo>
                  <a:lnTo>
                    <a:pt x="20999" y="5575"/>
                  </a:lnTo>
                  <a:cubicBezTo>
                    <a:pt x="20999" y="5548"/>
                    <a:pt x="21020" y="5503"/>
                    <a:pt x="20972" y="5503"/>
                  </a:cubicBezTo>
                  <a:cubicBezTo>
                    <a:pt x="20942" y="5503"/>
                    <a:pt x="20888" y="5519"/>
                    <a:pt x="20789" y="5564"/>
                  </a:cubicBezTo>
                  <a:lnTo>
                    <a:pt x="20624" y="5685"/>
                  </a:lnTo>
                  <a:lnTo>
                    <a:pt x="20558" y="5707"/>
                  </a:lnTo>
                  <a:lnTo>
                    <a:pt x="20712" y="5619"/>
                  </a:lnTo>
                  <a:lnTo>
                    <a:pt x="20712" y="5619"/>
                  </a:lnTo>
                  <a:cubicBezTo>
                    <a:pt x="20613" y="5652"/>
                    <a:pt x="20569" y="5696"/>
                    <a:pt x="20514" y="5740"/>
                  </a:cubicBezTo>
                  <a:cubicBezTo>
                    <a:pt x="20503" y="5740"/>
                    <a:pt x="20470" y="5751"/>
                    <a:pt x="20437" y="5762"/>
                  </a:cubicBezTo>
                  <a:lnTo>
                    <a:pt x="20283" y="5895"/>
                  </a:lnTo>
                  <a:cubicBezTo>
                    <a:pt x="20259" y="5895"/>
                    <a:pt x="20296" y="5862"/>
                    <a:pt x="20277" y="5862"/>
                  </a:cubicBezTo>
                  <a:cubicBezTo>
                    <a:pt x="20270" y="5862"/>
                    <a:pt x="20252" y="5867"/>
                    <a:pt x="20216" y="5884"/>
                  </a:cubicBezTo>
                  <a:cubicBezTo>
                    <a:pt x="20188" y="5912"/>
                    <a:pt x="20202" y="5914"/>
                    <a:pt x="20218" y="5914"/>
                  </a:cubicBezTo>
                  <a:cubicBezTo>
                    <a:pt x="20221" y="5914"/>
                    <a:pt x="20224" y="5914"/>
                    <a:pt x="20226" y="5914"/>
                  </a:cubicBezTo>
                  <a:cubicBezTo>
                    <a:pt x="20244" y="5914"/>
                    <a:pt x="20255" y="5917"/>
                    <a:pt x="20194" y="5961"/>
                  </a:cubicBezTo>
                  <a:cubicBezTo>
                    <a:pt x="20095" y="5994"/>
                    <a:pt x="20117" y="5961"/>
                    <a:pt x="20029" y="6038"/>
                  </a:cubicBezTo>
                  <a:cubicBezTo>
                    <a:pt x="20017" y="6038"/>
                    <a:pt x="20015" y="6031"/>
                    <a:pt x="20022" y="6022"/>
                  </a:cubicBezTo>
                  <a:lnTo>
                    <a:pt x="20022" y="6022"/>
                  </a:lnTo>
                  <a:cubicBezTo>
                    <a:pt x="19936" y="6081"/>
                    <a:pt x="19826" y="6143"/>
                    <a:pt x="19798" y="6181"/>
                  </a:cubicBezTo>
                  <a:cubicBezTo>
                    <a:pt x="19709" y="6211"/>
                    <a:pt x="19549" y="6329"/>
                    <a:pt x="19509" y="6329"/>
                  </a:cubicBezTo>
                  <a:cubicBezTo>
                    <a:pt x="19504" y="6329"/>
                    <a:pt x="19501" y="6328"/>
                    <a:pt x="19500" y="6324"/>
                  </a:cubicBezTo>
                  <a:cubicBezTo>
                    <a:pt x="19478" y="6346"/>
                    <a:pt x="19357" y="6445"/>
                    <a:pt x="19280" y="6501"/>
                  </a:cubicBezTo>
                  <a:cubicBezTo>
                    <a:pt x="19302" y="6477"/>
                    <a:pt x="19306" y="6467"/>
                    <a:pt x="19299" y="6467"/>
                  </a:cubicBezTo>
                  <a:cubicBezTo>
                    <a:pt x="19269" y="6467"/>
                    <a:pt x="19048" y="6620"/>
                    <a:pt x="19002" y="6620"/>
                  </a:cubicBezTo>
                  <a:cubicBezTo>
                    <a:pt x="18996" y="6620"/>
                    <a:pt x="18992" y="6617"/>
                    <a:pt x="18994" y="6611"/>
                  </a:cubicBezTo>
                  <a:lnTo>
                    <a:pt x="18994" y="6611"/>
                  </a:lnTo>
                  <a:cubicBezTo>
                    <a:pt x="18922" y="6702"/>
                    <a:pt x="18664" y="6850"/>
                    <a:pt x="18494" y="6976"/>
                  </a:cubicBezTo>
                  <a:lnTo>
                    <a:pt x="18494" y="6976"/>
                  </a:lnTo>
                  <a:cubicBezTo>
                    <a:pt x="18495" y="6976"/>
                    <a:pt x="18497" y="6975"/>
                    <a:pt x="18498" y="6974"/>
                  </a:cubicBezTo>
                  <a:lnTo>
                    <a:pt x="18498" y="6974"/>
                  </a:lnTo>
                  <a:cubicBezTo>
                    <a:pt x="18496" y="6975"/>
                    <a:pt x="18494" y="6976"/>
                    <a:pt x="18492" y="6977"/>
                  </a:cubicBezTo>
                  <a:lnTo>
                    <a:pt x="18492" y="6977"/>
                  </a:lnTo>
                  <a:cubicBezTo>
                    <a:pt x="18493" y="6977"/>
                    <a:pt x="18494" y="6977"/>
                    <a:pt x="18494" y="6976"/>
                  </a:cubicBezTo>
                  <a:lnTo>
                    <a:pt x="18494" y="6976"/>
                  </a:lnTo>
                  <a:cubicBezTo>
                    <a:pt x="18491" y="6978"/>
                    <a:pt x="18487" y="6980"/>
                    <a:pt x="18484" y="6983"/>
                  </a:cubicBezTo>
                  <a:lnTo>
                    <a:pt x="18484" y="6983"/>
                  </a:lnTo>
                  <a:cubicBezTo>
                    <a:pt x="18487" y="6981"/>
                    <a:pt x="18489" y="6979"/>
                    <a:pt x="18492" y="6977"/>
                  </a:cubicBezTo>
                  <a:lnTo>
                    <a:pt x="18492" y="6977"/>
                  </a:lnTo>
                  <a:cubicBezTo>
                    <a:pt x="18479" y="6988"/>
                    <a:pt x="18466" y="6998"/>
                    <a:pt x="18454" y="7007"/>
                  </a:cubicBezTo>
                  <a:cubicBezTo>
                    <a:pt x="18454" y="7007"/>
                    <a:pt x="18467" y="6994"/>
                    <a:pt x="18484" y="6983"/>
                  </a:cubicBezTo>
                  <a:lnTo>
                    <a:pt x="18484" y="6983"/>
                  </a:lnTo>
                  <a:cubicBezTo>
                    <a:pt x="18384" y="7041"/>
                    <a:pt x="18341" y="7053"/>
                    <a:pt x="18277" y="7084"/>
                  </a:cubicBezTo>
                  <a:cubicBezTo>
                    <a:pt x="18277" y="7129"/>
                    <a:pt x="18123" y="7239"/>
                    <a:pt x="18046" y="7316"/>
                  </a:cubicBezTo>
                  <a:cubicBezTo>
                    <a:pt x="18023" y="7325"/>
                    <a:pt x="18009" y="7328"/>
                    <a:pt x="18001" y="7328"/>
                  </a:cubicBezTo>
                  <a:cubicBezTo>
                    <a:pt x="17960" y="7328"/>
                    <a:pt x="18092" y="7228"/>
                    <a:pt x="18046" y="7228"/>
                  </a:cubicBezTo>
                  <a:cubicBezTo>
                    <a:pt x="18067" y="7249"/>
                    <a:pt x="17853" y="7383"/>
                    <a:pt x="17887" y="7383"/>
                  </a:cubicBezTo>
                  <a:cubicBezTo>
                    <a:pt x="17888" y="7383"/>
                    <a:pt x="17890" y="7382"/>
                    <a:pt x="17892" y="7382"/>
                  </a:cubicBezTo>
                  <a:lnTo>
                    <a:pt x="17892" y="7382"/>
                  </a:lnTo>
                  <a:cubicBezTo>
                    <a:pt x="17782" y="7437"/>
                    <a:pt x="17804" y="7437"/>
                    <a:pt x="17738" y="7448"/>
                  </a:cubicBezTo>
                  <a:cubicBezTo>
                    <a:pt x="17738" y="7492"/>
                    <a:pt x="17649" y="7514"/>
                    <a:pt x="17583" y="7591"/>
                  </a:cubicBezTo>
                  <a:cubicBezTo>
                    <a:pt x="17429" y="7668"/>
                    <a:pt x="17528" y="7580"/>
                    <a:pt x="17374" y="7690"/>
                  </a:cubicBezTo>
                  <a:cubicBezTo>
                    <a:pt x="17361" y="7698"/>
                    <a:pt x="17354" y="7701"/>
                    <a:pt x="17351" y="7701"/>
                  </a:cubicBezTo>
                  <a:cubicBezTo>
                    <a:pt x="17337" y="7701"/>
                    <a:pt x="17429" y="7624"/>
                    <a:pt x="17429" y="7624"/>
                  </a:cubicBezTo>
                  <a:lnTo>
                    <a:pt x="17429" y="7624"/>
                  </a:lnTo>
                  <a:cubicBezTo>
                    <a:pt x="17264" y="7734"/>
                    <a:pt x="17363" y="7701"/>
                    <a:pt x="17341" y="7734"/>
                  </a:cubicBezTo>
                  <a:cubicBezTo>
                    <a:pt x="17261" y="7800"/>
                    <a:pt x="17233" y="7815"/>
                    <a:pt x="17219" y="7815"/>
                  </a:cubicBezTo>
                  <a:cubicBezTo>
                    <a:pt x="17208" y="7815"/>
                    <a:pt x="17206" y="7804"/>
                    <a:pt x="17192" y="7804"/>
                  </a:cubicBezTo>
                  <a:cubicBezTo>
                    <a:pt x="17186" y="7804"/>
                    <a:pt x="17177" y="7806"/>
                    <a:pt x="17165" y="7812"/>
                  </a:cubicBezTo>
                  <a:cubicBezTo>
                    <a:pt x="17055" y="7900"/>
                    <a:pt x="16988" y="7977"/>
                    <a:pt x="16900" y="8043"/>
                  </a:cubicBezTo>
                  <a:cubicBezTo>
                    <a:pt x="16895" y="8043"/>
                    <a:pt x="16887" y="8046"/>
                    <a:pt x="16882" y="8046"/>
                  </a:cubicBezTo>
                  <a:cubicBezTo>
                    <a:pt x="16878" y="8046"/>
                    <a:pt x="16878" y="8043"/>
                    <a:pt x="16889" y="8032"/>
                  </a:cubicBezTo>
                  <a:lnTo>
                    <a:pt x="16889" y="8032"/>
                  </a:lnTo>
                  <a:cubicBezTo>
                    <a:pt x="16779" y="8131"/>
                    <a:pt x="16515" y="8285"/>
                    <a:pt x="16394" y="8406"/>
                  </a:cubicBezTo>
                  <a:lnTo>
                    <a:pt x="16371" y="8418"/>
                  </a:lnTo>
                  <a:cubicBezTo>
                    <a:pt x="16381" y="8414"/>
                    <a:pt x="16389" y="8413"/>
                    <a:pt x="16395" y="8413"/>
                  </a:cubicBezTo>
                  <a:cubicBezTo>
                    <a:pt x="16410" y="8413"/>
                    <a:pt x="16416" y="8421"/>
                    <a:pt x="16416" y="8429"/>
                  </a:cubicBezTo>
                  <a:cubicBezTo>
                    <a:pt x="16349" y="8484"/>
                    <a:pt x="16294" y="8539"/>
                    <a:pt x="16261" y="8539"/>
                  </a:cubicBezTo>
                  <a:cubicBezTo>
                    <a:pt x="16305" y="8517"/>
                    <a:pt x="16305" y="8506"/>
                    <a:pt x="16316" y="8484"/>
                  </a:cubicBezTo>
                  <a:lnTo>
                    <a:pt x="16316" y="8484"/>
                  </a:lnTo>
                  <a:lnTo>
                    <a:pt x="16250" y="8539"/>
                  </a:lnTo>
                  <a:cubicBezTo>
                    <a:pt x="16242" y="8541"/>
                    <a:pt x="16235" y="8542"/>
                    <a:pt x="16231" y="8542"/>
                  </a:cubicBezTo>
                  <a:cubicBezTo>
                    <a:pt x="16195" y="8542"/>
                    <a:pt x="16337" y="8460"/>
                    <a:pt x="16327" y="8451"/>
                  </a:cubicBezTo>
                  <a:lnTo>
                    <a:pt x="16327" y="8451"/>
                  </a:lnTo>
                  <a:cubicBezTo>
                    <a:pt x="16195" y="8550"/>
                    <a:pt x="16041" y="8693"/>
                    <a:pt x="15920" y="8759"/>
                  </a:cubicBezTo>
                  <a:cubicBezTo>
                    <a:pt x="15893" y="8750"/>
                    <a:pt x="16081" y="8629"/>
                    <a:pt x="16064" y="8629"/>
                  </a:cubicBezTo>
                  <a:lnTo>
                    <a:pt x="16064" y="8629"/>
                  </a:lnTo>
                  <a:cubicBezTo>
                    <a:pt x="16060" y="8629"/>
                    <a:pt x="16046" y="8635"/>
                    <a:pt x="16019" y="8649"/>
                  </a:cubicBezTo>
                  <a:lnTo>
                    <a:pt x="16195" y="8539"/>
                  </a:lnTo>
                  <a:lnTo>
                    <a:pt x="16195" y="8539"/>
                  </a:lnTo>
                  <a:cubicBezTo>
                    <a:pt x="16163" y="8549"/>
                    <a:pt x="16148" y="8553"/>
                    <a:pt x="16142" y="8553"/>
                  </a:cubicBezTo>
                  <a:cubicBezTo>
                    <a:pt x="16121" y="8553"/>
                    <a:pt x="16214" y="8507"/>
                    <a:pt x="16192" y="8507"/>
                  </a:cubicBezTo>
                  <a:cubicBezTo>
                    <a:pt x="16186" y="8507"/>
                    <a:pt x="16174" y="8510"/>
                    <a:pt x="16151" y="8517"/>
                  </a:cubicBezTo>
                  <a:cubicBezTo>
                    <a:pt x="15920" y="8660"/>
                    <a:pt x="15909" y="8704"/>
                    <a:pt x="15677" y="8847"/>
                  </a:cubicBezTo>
                  <a:cubicBezTo>
                    <a:pt x="15633" y="8902"/>
                    <a:pt x="15710" y="8858"/>
                    <a:pt x="15666" y="8902"/>
                  </a:cubicBezTo>
                  <a:cubicBezTo>
                    <a:pt x="15369" y="9145"/>
                    <a:pt x="15380" y="9023"/>
                    <a:pt x="15171" y="9211"/>
                  </a:cubicBezTo>
                  <a:cubicBezTo>
                    <a:pt x="15116" y="9266"/>
                    <a:pt x="15116" y="9321"/>
                    <a:pt x="14939" y="9420"/>
                  </a:cubicBezTo>
                  <a:lnTo>
                    <a:pt x="14972" y="9354"/>
                  </a:lnTo>
                  <a:lnTo>
                    <a:pt x="14972" y="9354"/>
                  </a:lnTo>
                  <a:cubicBezTo>
                    <a:pt x="14763" y="9497"/>
                    <a:pt x="14884" y="9475"/>
                    <a:pt x="14642" y="9618"/>
                  </a:cubicBezTo>
                  <a:cubicBezTo>
                    <a:pt x="14671" y="9579"/>
                    <a:pt x="14780" y="9505"/>
                    <a:pt x="14779" y="9505"/>
                  </a:cubicBezTo>
                  <a:lnTo>
                    <a:pt x="14779" y="9505"/>
                  </a:lnTo>
                  <a:cubicBezTo>
                    <a:pt x="14779" y="9505"/>
                    <a:pt x="14778" y="9506"/>
                    <a:pt x="14774" y="9508"/>
                  </a:cubicBezTo>
                  <a:cubicBezTo>
                    <a:pt x="14609" y="9585"/>
                    <a:pt x="14675" y="9596"/>
                    <a:pt x="14565" y="9673"/>
                  </a:cubicBezTo>
                  <a:lnTo>
                    <a:pt x="14532" y="9662"/>
                  </a:lnTo>
                  <a:cubicBezTo>
                    <a:pt x="14300" y="9839"/>
                    <a:pt x="14058" y="10026"/>
                    <a:pt x="13804" y="10202"/>
                  </a:cubicBezTo>
                  <a:cubicBezTo>
                    <a:pt x="13812" y="10195"/>
                    <a:pt x="13835" y="10172"/>
                    <a:pt x="13828" y="10172"/>
                  </a:cubicBezTo>
                  <a:lnTo>
                    <a:pt x="13828" y="10172"/>
                  </a:lnTo>
                  <a:cubicBezTo>
                    <a:pt x="13825" y="10172"/>
                    <a:pt x="13815" y="10177"/>
                    <a:pt x="13793" y="10191"/>
                  </a:cubicBezTo>
                  <a:cubicBezTo>
                    <a:pt x="13485" y="10423"/>
                    <a:pt x="13110" y="10665"/>
                    <a:pt x="12791" y="10863"/>
                  </a:cubicBezTo>
                  <a:lnTo>
                    <a:pt x="12681" y="10962"/>
                  </a:lnTo>
                  <a:cubicBezTo>
                    <a:pt x="12669" y="10975"/>
                    <a:pt x="12653" y="10983"/>
                    <a:pt x="12645" y="10983"/>
                  </a:cubicBezTo>
                  <a:cubicBezTo>
                    <a:pt x="12639" y="10983"/>
                    <a:pt x="12638" y="10977"/>
                    <a:pt x="12648" y="10962"/>
                  </a:cubicBezTo>
                  <a:lnTo>
                    <a:pt x="12648" y="10962"/>
                  </a:lnTo>
                  <a:cubicBezTo>
                    <a:pt x="12527" y="11040"/>
                    <a:pt x="12659" y="10984"/>
                    <a:pt x="12604" y="11029"/>
                  </a:cubicBezTo>
                  <a:cubicBezTo>
                    <a:pt x="12566" y="11060"/>
                    <a:pt x="12540" y="11073"/>
                    <a:pt x="12529" y="11073"/>
                  </a:cubicBezTo>
                  <a:cubicBezTo>
                    <a:pt x="12521" y="11073"/>
                    <a:pt x="12523" y="11065"/>
                    <a:pt x="12538" y="11051"/>
                  </a:cubicBezTo>
                  <a:lnTo>
                    <a:pt x="12538" y="11051"/>
                  </a:lnTo>
                  <a:cubicBezTo>
                    <a:pt x="12339" y="11216"/>
                    <a:pt x="11965" y="11502"/>
                    <a:pt x="11722" y="11634"/>
                  </a:cubicBezTo>
                  <a:lnTo>
                    <a:pt x="11755" y="11601"/>
                  </a:lnTo>
                  <a:lnTo>
                    <a:pt x="11755" y="11601"/>
                  </a:lnTo>
                  <a:cubicBezTo>
                    <a:pt x="11579" y="11712"/>
                    <a:pt x="11590" y="11778"/>
                    <a:pt x="11414" y="11866"/>
                  </a:cubicBezTo>
                  <a:lnTo>
                    <a:pt x="11447" y="11844"/>
                  </a:lnTo>
                  <a:lnTo>
                    <a:pt x="11447" y="11844"/>
                  </a:lnTo>
                  <a:cubicBezTo>
                    <a:pt x="11050" y="12097"/>
                    <a:pt x="10643" y="12395"/>
                    <a:pt x="10323" y="12560"/>
                  </a:cubicBezTo>
                  <a:cubicBezTo>
                    <a:pt x="10290" y="12626"/>
                    <a:pt x="9937" y="12791"/>
                    <a:pt x="9937" y="12846"/>
                  </a:cubicBezTo>
                  <a:cubicBezTo>
                    <a:pt x="9838" y="12890"/>
                    <a:pt x="9794" y="12912"/>
                    <a:pt x="9739" y="12935"/>
                  </a:cubicBezTo>
                  <a:cubicBezTo>
                    <a:pt x="9717" y="12957"/>
                    <a:pt x="9695" y="12968"/>
                    <a:pt x="9673" y="12979"/>
                  </a:cubicBezTo>
                  <a:cubicBezTo>
                    <a:pt x="9629" y="13001"/>
                    <a:pt x="9618" y="13001"/>
                    <a:pt x="9618" y="13001"/>
                  </a:cubicBezTo>
                  <a:cubicBezTo>
                    <a:pt x="9596" y="12990"/>
                    <a:pt x="9618" y="13001"/>
                    <a:pt x="9552" y="12957"/>
                  </a:cubicBezTo>
                  <a:cubicBezTo>
                    <a:pt x="9464" y="12901"/>
                    <a:pt x="9409" y="12912"/>
                    <a:pt x="9299" y="12857"/>
                  </a:cubicBezTo>
                  <a:lnTo>
                    <a:pt x="9310" y="12835"/>
                  </a:lnTo>
                  <a:lnTo>
                    <a:pt x="9155" y="12769"/>
                  </a:lnTo>
                  <a:lnTo>
                    <a:pt x="9089" y="12703"/>
                  </a:lnTo>
                  <a:lnTo>
                    <a:pt x="8990" y="12648"/>
                  </a:lnTo>
                  <a:lnTo>
                    <a:pt x="8990" y="12648"/>
                  </a:lnTo>
                  <a:cubicBezTo>
                    <a:pt x="9023" y="12670"/>
                    <a:pt x="9067" y="12703"/>
                    <a:pt x="9056" y="12714"/>
                  </a:cubicBezTo>
                  <a:cubicBezTo>
                    <a:pt x="8891" y="12626"/>
                    <a:pt x="8682" y="12472"/>
                    <a:pt x="8693" y="12461"/>
                  </a:cubicBezTo>
                  <a:lnTo>
                    <a:pt x="8307" y="12262"/>
                  </a:lnTo>
                  <a:lnTo>
                    <a:pt x="8307" y="12262"/>
                  </a:lnTo>
                  <a:cubicBezTo>
                    <a:pt x="8318" y="12262"/>
                    <a:pt x="8384" y="12296"/>
                    <a:pt x="8439" y="12318"/>
                  </a:cubicBezTo>
                  <a:cubicBezTo>
                    <a:pt x="8230" y="12229"/>
                    <a:pt x="8417" y="12273"/>
                    <a:pt x="8230" y="12185"/>
                  </a:cubicBezTo>
                  <a:lnTo>
                    <a:pt x="8230" y="12185"/>
                  </a:lnTo>
                  <a:cubicBezTo>
                    <a:pt x="8235" y="12196"/>
                    <a:pt x="8230" y="12199"/>
                    <a:pt x="8222" y="12199"/>
                  </a:cubicBezTo>
                  <a:cubicBezTo>
                    <a:pt x="8213" y="12199"/>
                    <a:pt x="8202" y="12196"/>
                    <a:pt x="8197" y="12196"/>
                  </a:cubicBezTo>
                  <a:cubicBezTo>
                    <a:pt x="8120" y="12130"/>
                    <a:pt x="7910" y="12020"/>
                    <a:pt x="7756" y="11932"/>
                  </a:cubicBezTo>
                  <a:lnTo>
                    <a:pt x="7789" y="11932"/>
                  </a:lnTo>
                  <a:cubicBezTo>
                    <a:pt x="7525" y="11778"/>
                    <a:pt x="7216" y="11612"/>
                    <a:pt x="6908" y="11436"/>
                  </a:cubicBezTo>
                  <a:lnTo>
                    <a:pt x="6908" y="11436"/>
                  </a:lnTo>
                  <a:cubicBezTo>
                    <a:pt x="6974" y="11476"/>
                    <a:pt x="6984" y="11496"/>
                    <a:pt x="6963" y="11496"/>
                  </a:cubicBezTo>
                  <a:cubicBezTo>
                    <a:pt x="6949" y="11496"/>
                    <a:pt x="6921" y="11487"/>
                    <a:pt x="6886" y="11469"/>
                  </a:cubicBezTo>
                  <a:lnTo>
                    <a:pt x="6875" y="11448"/>
                  </a:lnTo>
                  <a:lnTo>
                    <a:pt x="6875" y="11448"/>
                  </a:lnTo>
                  <a:cubicBezTo>
                    <a:pt x="6875" y="11449"/>
                    <a:pt x="6874" y="11450"/>
                    <a:pt x="6872" y="11450"/>
                  </a:cubicBezTo>
                  <a:cubicBezTo>
                    <a:pt x="6865" y="11450"/>
                    <a:pt x="6850" y="11446"/>
                    <a:pt x="6820" y="11436"/>
                  </a:cubicBezTo>
                  <a:cubicBezTo>
                    <a:pt x="6749" y="11394"/>
                    <a:pt x="6742" y="11374"/>
                    <a:pt x="6766" y="11374"/>
                  </a:cubicBezTo>
                  <a:cubicBezTo>
                    <a:pt x="6780" y="11374"/>
                    <a:pt x="6803" y="11380"/>
                    <a:pt x="6831" y="11392"/>
                  </a:cubicBezTo>
                  <a:lnTo>
                    <a:pt x="6687" y="11326"/>
                  </a:lnTo>
                  <a:lnTo>
                    <a:pt x="6732" y="11315"/>
                  </a:lnTo>
                  <a:cubicBezTo>
                    <a:pt x="6665" y="11304"/>
                    <a:pt x="6500" y="11161"/>
                    <a:pt x="6401" y="11139"/>
                  </a:cubicBezTo>
                  <a:lnTo>
                    <a:pt x="6401" y="11128"/>
                  </a:lnTo>
                  <a:cubicBezTo>
                    <a:pt x="6093" y="10951"/>
                    <a:pt x="5949" y="10874"/>
                    <a:pt x="5696" y="10731"/>
                  </a:cubicBezTo>
                  <a:cubicBezTo>
                    <a:pt x="5694" y="10734"/>
                    <a:pt x="5691" y="10736"/>
                    <a:pt x="5686" y="10736"/>
                  </a:cubicBezTo>
                  <a:cubicBezTo>
                    <a:pt x="5658" y="10736"/>
                    <a:pt x="5575" y="10684"/>
                    <a:pt x="5509" y="10665"/>
                  </a:cubicBezTo>
                  <a:cubicBezTo>
                    <a:pt x="5321" y="10555"/>
                    <a:pt x="5134" y="10412"/>
                    <a:pt x="4903" y="10290"/>
                  </a:cubicBezTo>
                  <a:cubicBezTo>
                    <a:pt x="4842" y="10260"/>
                    <a:pt x="4820" y="10252"/>
                    <a:pt x="4812" y="10252"/>
                  </a:cubicBezTo>
                  <a:cubicBezTo>
                    <a:pt x="4803" y="10252"/>
                    <a:pt x="4810" y="10262"/>
                    <a:pt x="4795" y="10262"/>
                  </a:cubicBezTo>
                  <a:cubicBezTo>
                    <a:pt x="4790" y="10262"/>
                    <a:pt x="4783" y="10261"/>
                    <a:pt x="4770" y="10257"/>
                  </a:cubicBezTo>
                  <a:cubicBezTo>
                    <a:pt x="4770" y="10230"/>
                    <a:pt x="4623" y="10144"/>
                    <a:pt x="4636" y="10144"/>
                  </a:cubicBezTo>
                  <a:lnTo>
                    <a:pt x="4636" y="10144"/>
                  </a:lnTo>
                  <a:cubicBezTo>
                    <a:pt x="4639" y="10144"/>
                    <a:pt x="4649" y="10148"/>
                    <a:pt x="4671" y="10158"/>
                  </a:cubicBezTo>
                  <a:cubicBezTo>
                    <a:pt x="4407" y="10004"/>
                    <a:pt x="4330" y="9960"/>
                    <a:pt x="3988" y="9784"/>
                  </a:cubicBezTo>
                  <a:lnTo>
                    <a:pt x="3988" y="9784"/>
                  </a:lnTo>
                  <a:cubicBezTo>
                    <a:pt x="4021" y="9817"/>
                    <a:pt x="4065" y="9839"/>
                    <a:pt x="4032" y="9839"/>
                  </a:cubicBezTo>
                  <a:cubicBezTo>
                    <a:pt x="3978" y="9806"/>
                    <a:pt x="3902" y="9752"/>
                    <a:pt x="3911" y="9740"/>
                  </a:cubicBezTo>
                  <a:lnTo>
                    <a:pt x="3911" y="9740"/>
                  </a:lnTo>
                  <a:cubicBezTo>
                    <a:pt x="3918" y="9744"/>
                    <a:pt x="3926" y="9747"/>
                    <a:pt x="3933" y="9751"/>
                  </a:cubicBezTo>
                  <a:lnTo>
                    <a:pt x="3911" y="9740"/>
                  </a:lnTo>
                  <a:lnTo>
                    <a:pt x="3911" y="9740"/>
                  </a:lnTo>
                  <a:cubicBezTo>
                    <a:pt x="3911" y="9740"/>
                    <a:pt x="3911" y="9740"/>
                    <a:pt x="3911" y="9740"/>
                  </a:cubicBezTo>
                  <a:lnTo>
                    <a:pt x="3911" y="9740"/>
                  </a:lnTo>
                  <a:cubicBezTo>
                    <a:pt x="3520" y="9549"/>
                    <a:pt x="3090" y="9186"/>
                    <a:pt x="2776" y="9057"/>
                  </a:cubicBezTo>
                  <a:lnTo>
                    <a:pt x="2776" y="9057"/>
                  </a:lnTo>
                  <a:lnTo>
                    <a:pt x="2787" y="9068"/>
                  </a:lnTo>
                  <a:lnTo>
                    <a:pt x="2787" y="9068"/>
                  </a:lnTo>
                  <a:lnTo>
                    <a:pt x="2468" y="8913"/>
                  </a:lnTo>
                  <a:cubicBezTo>
                    <a:pt x="2426" y="8887"/>
                    <a:pt x="2417" y="8879"/>
                    <a:pt x="2423" y="8879"/>
                  </a:cubicBezTo>
                  <a:cubicBezTo>
                    <a:pt x="2432" y="8879"/>
                    <a:pt x="2474" y="8896"/>
                    <a:pt x="2488" y="8896"/>
                  </a:cubicBezTo>
                  <a:cubicBezTo>
                    <a:pt x="2497" y="8896"/>
                    <a:pt x="2495" y="8890"/>
                    <a:pt x="2468" y="8869"/>
                  </a:cubicBezTo>
                  <a:cubicBezTo>
                    <a:pt x="2104" y="8704"/>
                    <a:pt x="1939" y="8561"/>
                    <a:pt x="1653" y="8418"/>
                  </a:cubicBezTo>
                  <a:cubicBezTo>
                    <a:pt x="1465" y="8241"/>
                    <a:pt x="881" y="7988"/>
                    <a:pt x="617" y="7790"/>
                  </a:cubicBezTo>
                  <a:lnTo>
                    <a:pt x="617" y="7790"/>
                  </a:lnTo>
                  <a:lnTo>
                    <a:pt x="628" y="7812"/>
                  </a:lnTo>
                  <a:cubicBezTo>
                    <a:pt x="551" y="7779"/>
                    <a:pt x="540" y="7745"/>
                    <a:pt x="485" y="7712"/>
                  </a:cubicBezTo>
                  <a:lnTo>
                    <a:pt x="485" y="7712"/>
                  </a:lnTo>
                  <a:cubicBezTo>
                    <a:pt x="495" y="7722"/>
                    <a:pt x="548" y="7758"/>
                    <a:pt x="529" y="7758"/>
                  </a:cubicBezTo>
                  <a:cubicBezTo>
                    <a:pt x="526" y="7758"/>
                    <a:pt x="523" y="7758"/>
                    <a:pt x="518" y="7756"/>
                  </a:cubicBezTo>
                  <a:cubicBezTo>
                    <a:pt x="452" y="7712"/>
                    <a:pt x="386" y="7679"/>
                    <a:pt x="320" y="7646"/>
                  </a:cubicBezTo>
                  <a:cubicBezTo>
                    <a:pt x="529" y="7514"/>
                    <a:pt x="749" y="7382"/>
                    <a:pt x="970" y="7239"/>
                  </a:cubicBezTo>
                  <a:cubicBezTo>
                    <a:pt x="1245" y="7073"/>
                    <a:pt x="1509" y="6908"/>
                    <a:pt x="1774" y="6743"/>
                  </a:cubicBezTo>
                  <a:cubicBezTo>
                    <a:pt x="2005" y="6600"/>
                    <a:pt x="1851" y="6589"/>
                    <a:pt x="2159" y="6434"/>
                  </a:cubicBezTo>
                  <a:lnTo>
                    <a:pt x="2159" y="6434"/>
                  </a:lnTo>
                  <a:lnTo>
                    <a:pt x="2093" y="6512"/>
                  </a:lnTo>
                  <a:cubicBezTo>
                    <a:pt x="2534" y="6170"/>
                    <a:pt x="3030" y="5873"/>
                    <a:pt x="3459" y="5542"/>
                  </a:cubicBezTo>
                  <a:lnTo>
                    <a:pt x="3459" y="5542"/>
                  </a:lnTo>
                  <a:cubicBezTo>
                    <a:pt x="3437" y="5564"/>
                    <a:pt x="3437" y="5575"/>
                    <a:pt x="3393" y="5597"/>
                  </a:cubicBezTo>
                  <a:cubicBezTo>
                    <a:pt x="3504" y="5553"/>
                    <a:pt x="3746" y="5366"/>
                    <a:pt x="3735" y="5344"/>
                  </a:cubicBezTo>
                  <a:cubicBezTo>
                    <a:pt x="3763" y="5327"/>
                    <a:pt x="3774" y="5323"/>
                    <a:pt x="3778" y="5323"/>
                  </a:cubicBezTo>
                  <a:cubicBezTo>
                    <a:pt x="3783" y="5323"/>
                    <a:pt x="3782" y="5328"/>
                    <a:pt x="3789" y="5328"/>
                  </a:cubicBezTo>
                  <a:cubicBezTo>
                    <a:pt x="3793" y="5328"/>
                    <a:pt x="3800" y="5327"/>
                    <a:pt x="3812" y="5322"/>
                  </a:cubicBezTo>
                  <a:cubicBezTo>
                    <a:pt x="3911" y="5267"/>
                    <a:pt x="4032" y="5134"/>
                    <a:pt x="4087" y="5123"/>
                  </a:cubicBezTo>
                  <a:lnTo>
                    <a:pt x="4087" y="5123"/>
                  </a:lnTo>
                  <a:lnTo>
                    <a:pt x="4054" y="5156"/>
                  </a:lnTo>
                  <a:cubicBezTo>
                    <a:pt x="4106" y="5105"/>
                    <a:pt x="4309" y="4978"/>
                    <a:pt x="4276" y="4978"/>
                  </a:cubicBezTo>
                  <a:cubicBezTo>
                    <a:pt x="4273" y="4978"/>
                    <a:pt x="4269" y="4979"/>
                    <a:pt x="4264" y="4980"/>
                  </a:cubicBezTo>
                  <a:cubicBezTo>
                    <a:pt x="4440" y="4870"/>
                    <a:pt x="4583" y="4749"/>
                    <a:pt x="4715" y="4672"/>
                  </a:cubicBezTo>
                  <a:cubicBezTo>
                    <a:pt x="4793" y="4584"/>
                    <a:pt x="5013" y="4484"/>
                    <a:pt x="5013" y="4429"/>
                  </a:cubicBezTo>
                  <a:cubicBezTo>
                    <a:pt x="5014" y="4433"/>
                    <a:pt x="5017" y="4435"/>
                    <a:pt x="5022" y="4435"/>
                  </a:cubicBezTo>
                  <a:cubicBezTo>
                    <a:pt x="5075" y="4435"/>
                    <a:pt x="5330" y="4245"/>
                    <a:pt x="5420" y="4165"/>
                  </a:cubicBezTo>
                  <a:lnTo>
                    <a:pt x="5420" y="4165"/>
                  </a:lnTo>
                  <a:cubicBezTo>
                    <a:pt x="5415" y="4170"/>
                    <a:pt x="5414" y="4173"/>
                    <a:pt x="5416" y="4173"/>
                  </a:cubicBezTo>
                  <a:cubicBezTo>
                    <a:pt x="5424" y="4173"/>
                    <a:pt x="5475" y="4141"/>
                    <a:pt x="5489" y="4141"/>
                  </a:cubicBezTo>
                  <a:cubicBezTo>
                    <a:pt x="5493" y="4141"/>
                    <a:pt x="5493" y="4145"/>
                    <a:pt x="5487" y="4154"/>
                  </a:cubicBezTo>
                  <a:cubicBezTo>
                    <a:pt x="5608" y="4066"/>
                    <a:pt x="5718" y="3989"/>
                    <a:pt x="5685" y="3978"/>
                  </a:cubicBezTo>
                  <a:cubicBezTo>
                    <a:pt x="5927" y="3867"/>
                    <a:pt x="6104" y="3636"/>
                    <a:pt x="6258" y="3603"/>
                  </a:cubicBezTo>
                  <a:cubicBezTo>
                    <a:pt x="6610" y="3339"/>
                    <a:pt x="6930" y="3096"/>
                    <a:pt x="7249" y="2865"/>
                  </a:cubicBezTo>
                  <a:lnTo>
                    <a:pt x="7249" y="2865"/>
                  </a:lnTo>
                  <a:cubicBezTo>
                    <a:pt x="7260" y="2909"/>
                    <a:pt x="6897" y="3118"/>
                    <a:pt x="6930" y="3140"/>
                  </a:cubicBezTo>
                  <a:cubicBezTo>
                    <a:pt x="7227" y="2920"/>
                    <a:pt x="7382" y="2766"/>
                    <a:pt x="7690" y="2567"/>
                  </a:cubicBezTo>
                  <a:cubicBezTo>
                    <a:pt x="7707" y="2559"/>
                    <a:pt x="7716" y="2555"/>
                    <a:pt x="7720" y="2555"/>
                  </a:cubicBezTo>
                  <a:cubicBezTo>
                    <a:pt x="7735" y="2555"/>
                    <a:pt x="7653" y="2618"/>
                    <a:pt x="7635" y="2645"/>
                  </a:cubicBezTo>
                  <a:cubicBezTo>
                    <a:pt x="7931" y="2414"/>
                    <a:pt x="8227" y="2250"/>
                    <a:pt x="8490" y="2042"/>
                  </a:cubicBezTo>
                  <a:lnTo>
                    <a:pt x="8490" y="2042"/>
                  </a:lnTo>
                  <a:cubicBezTo>
                    <a:pt x="8490" y="2042"/>
                    <a:pt x="8490" y="2042"/>
                    <a:pt x="8490" y="2042"/>
                  </a:cubicBezTo>
                  <a:cubicBezTo>
                    <a:pt x="8447" y="2042"/>
                    <a:pt x="8667" y="1870"/>
                    <a:pt x="8691" y="1843"/>
                  </a:cubicBezTo>
                  <a:lnTo>
                    <a:pt x="8691" y="1843"/>
                  </a:lnTo>
                  <a:cubicBezTo>
                    <a:pt x="8682" y="1858"/>
                    <a:pt x="8683" y="1863"/>
                    <a:pt x="8690" y="1863"/>
                  </a:cubicBezTo>
                  <a:cubicBezTo>
                    <a:pt x="8719" y="1863"/>
                    <a:pt x="8850" y="1775"/>
                    <a:pt x="8878" y="1775"/>
                  </a:cubicBezTo>
                  <a:cubicBezTo>
                    <a:pt x="8888" y="1775"/>
                    <a:pt x="8885" y="1786"/>
                    <a:pt x="8858" y="1818"/>
                  </a:cubicBezTo>
                  <a:cubicBezTo>
                    <a:pt x="8891" y="1796"/>
                    <a:pt x="8935" y="1752"/>
                    <a:pt x="8924" y="1752"/>
                  </a:cubicBezTo>
                  <a:cubicBezTo>
                    <a:pt x="8949" y="1737"/>
                    <a:pt x="8968" y="1729"/>
                    <a:pt x="8975" y="1729"/>
                  </a:cubicBezTo>
                  <a:cubicBezTo>
                    <a:pt x="8983" y="1729"/>
                    <a:pt x="8975" y="1740"/>
                    <a:pt x="8946" y="1763"/>
                  </a:cubicBezTo>
                  <a:cubicBezTo>
                    <a:pt x="9144" y="1631"/>
                    <a:pt x="9067" y="1653"/>
                    <a:pt x="9243" y="1543"/>
                  </a:cubicBezTo>
                  <a:lnTo>
                    <a:pt x="9243" y="1543"/>
                  </a:lnTo>
                  <a:cubicBezTo>
                    <a:pt x="9243" y="1554"/>
                    <a:pt x="9210" y="1576"/>
                    <a:pt x="9199" y="1598"/>
                  </a:cubicBezTo>
                  <a:cubicBezTo>
                    <a:pt x="9276" y="1521"/>
                    <a:pt x="9354" y="1455"/>
                    <a:pt x="9508" y="1367"/>
                  </a:cubicBezTo>
                  <a:lnTo>
                    <a:pt x="9508" y="1367"/>
                  </a:lnTo>
                  <a:cubicBezTo>
                    <a:pt x="9508" y="1378"/>
                    <a:pt x="9530" y="1367"/>
                    <a:pt x="9486" y="1400"/>
                  </a:cubicBezTo>
                  <a:cubicBezTo>
                    <a:pt x="9739" y="1234"/>
                    <a:pt x="9904" y="1080"/>
                    <a:pt x="10191" y="915"/>
                  </a:cubicBezTo>
                  <a:lnTo>
                    <a:pt x="10191" y="915"/>
                  </a:lnTo>
                  <a:cubicBezTo>
                    <a:pt x="10174" y="937"/>
                    <a:pt x="10173" y="946"/>
                    <a:pt x="10181" y="946"/>
                  </a:cubicBezTo>
                  <a:cubicBezTo>
                    <a:pt x="10203" y="946"/>
                    <a:pt x="10288" y="890"/>
                    <a:pt x="10324" y="890"/>
                  </a:cubicBezTo>
                  <a:cubicBezTo>
                    <a:pt x="10328" y="890"/>
                    <a:pt x="10331" y="891"/>
                    <a:pt x="10334" y="893"/>
                  </a:cubicBezTo>
                  <a:lnTo>
                    <a:pt x="10477" y="783"/>
                  </a:lnTo>
                  <a:lnTo>
                    <a:pt x="10411" y="816"/>
                  </a:lnTo>
                  <a:cubicBezTo>
                    <a:pt x="10543" y="728"/>
                    <a:pt x="10654" y="639"/>
                    <a:pt x="10775" y="573"/>
                  </a:cubicBezTo>
                  <a:lnTo>
                    <a:pt x="10775" y="573"/>
                  </a:lnTo>
                  <a:lnTo>
                    <a:pt x="10676" y="650"/>
                  </a:lnTo>
                  <a:lnTo>
                    <a:pt x="10929" y="496"/>
                  </a:lnTo>
                  <a:lnTo>
                    <a:pt x="10786" y="562"/>
                  </a:lnTo>
                  <a:cubicBezTo>
                    <a:pt x="10907" y="474"/>
                    <a:pt x="10742" y="540"/>
                    <a:pt x="10929" y="441"/>
                  </a:cubicBezTo>
                  <a:lnTo>
                    <a:pt x="10929" y="441"/>
                  </a:lnTo>
                  <a:cubicBezTo>
                    <a:pt x="10926" y="443"/>
                    <a:pt x="10925" y="444"/>
                    <a:pt x="10925" y="444"/>
                  </a:cubicBezTo>
                  <a:cubicBezTo>
                    <a:pt x="10930" y="444"/>
                    <a:pt x="11080" y="362"/>
                    <a:pt x="11149" y="342"/>
                  </a:cubicBezTo>
                  <a:cubicBezTo>
                    <a:pt x="11215" y="287"/>
                    <a:pt x="11271" y="243"/>
                    <a:pt x="11381" y="188"/>
                  </a:cubicBezTo>
                  <a:cubicBezTo>
                    <a:pt x="11384" y="187"/>
                    <a:pt x="11386" y="186"/>
                    <a:pt x="11388" y="186"/>
                  </a:cubicBezTo>
                  <a:cubicBezTo>
                    <a:pt x="11408" y="186"/>
                    <a:pt x="11383" y="232"/>
                    <a:pt x="11403" y="232"/>
                  </a:cubicBezTo>
                  <a:cubicBezTo>
                    <a:pt x="11414" y="210"/>
                    <a:pt x="11436" y="188"/>
                    <a:pt x="11469" y="166"/>
                  </a:cubicBezTo>
                  <a:lnTo>
                    <a:pt x="11513" y="144"/>
                  </a:lnTo>
                  <a:lnTo>
                    <a:pt x="11546" y="144"/>
                  </a:lnTo>
                  <a:cubicBezTo>
                    <a:pt x="11608" y="175"/>
                    <a:pt x="11699" y="225"/>
                    <a:pt x="11746" y="240"/>
                  </a:cubicBezTo>
                  <a:lnTo>
                    <a:pt x="11746" y="240"/>
                  </a:lnTo>
                  <a:cubicBezTo>
                    <a:pt x="11741" y="239"/>
                    <a:pt x="11736" y="238"/>
                    <a:pt x="11732" y="238"/>
                  </a:cubicBezTo>
                  <a:cubicBezTo>
                    <a:pt x="11718" y="238"/>
                    <a:pt x="11714" y="246"/>
                    <a:pt x="11722" y="254"/>
                  </a:cubicBezTo>
                  <a:lnTo>
                    <a:pt x="11788" y="265"/>
                  </a:lnTo>
                  <a:cubicBezTo>
                    <a:pt x="11843" y="309"/>
                    <a:pt x="11854" y="320"/>
                    <a:pt x="11843" y="320"/>
                  </a:cubicBezTo>
                  <a:cubicBezTo>
                    <a:pt x="11895" y="353"/>
                    <a:pt x="11915" y="363"/>
                    <a:pt x="11921" y="363"/>
                  </a:cubicBezTo>
                  <a:cubicBezTo>
                    <a:pt x="11931" y="363"/>
                    <a:pt x="11909" y="340"/>
                    <a:pt x="11919" y="340"/>
                  </a:cubicBezTo>
                  <a:cubicBezTo>
                    <a:pt x="11927" y="340"/>
                    <a:pt x="11952" y="353"/>
                    <a:pt x="12020" y="397"/>
                  </a:cubicBezTo>
                  <a:cubicBezTo>
                    <a:pt x="11998" y="386"/>
                    <a:pt x="12009" y="397"/>
                    <a:pt x="11965" y="375"/>
                  </a:cubicBezTo>
                  <a:lnTo>
                    <a:pt x="11965" y="375"/>
                  </a:lnTo>
                  <a:cubicBezTo>
                    <a:pt x="12185" y="518"/>
                    <a:pt x="12416" y="617"/>
                    <a:pt x="12615" y="750"/>
                  </a:cubicBezTo>
                  <a:cubicBezTo>
                    <a:pt x="12622" y="761"/>
                    <a:pt x="12622" y="766"/>
                    <a:pt x="12616" y="766"/>
                  </a:cubicBezTo>
                  <a:cubicBezTo>
                    <a:pt x="12593" y="766"/>
                    <a:pt x="12494" y="701"/>
                    <a:pt x="12477" y="701"/>
                  </a:cubicBezTo>
                  <a:cubicBezTo>
                    <a:pt x="12472" y="701"/>
                    <a:pt x="12473" y="705"/>
                    <a:pt x="12482" y="717"/>
                  </a:cubicBezTo>
                  <a:cubicBezTo>
                    <a:pt x="12791" y="882"/>
                    <a:pt x="13132" y="1047"/>
                    <a:pt x="13419" y="1223"/>
                  </a:cubicBezTo>
                  <a:lnTo>
                    <a:pt x="13364" y="1179"/>
                  </a:lnTo>
                  <a:cubicBezTo>
                    <a:pt x="13366" y="1179"/>
                    <a:pt x="13368" y="1179"/>
                    <a:pt x="13370" y="1179"/>
                  </a:cubicBezTo>
                  <a:cubicBezTo>
                    <a:pt x="13435" y="1179"/>
                    <a:pt x="13562" y="1318"/>
                    <a:pt x="13702" y="1388"/>
                  </a:cubicBezTo>
                  <a:lnTo>
                    <a:pt x="13702" y="1388"/>
                  </a:lnTo>
                  <a:cubicBezTo>
                    <a:pt x="13696" y="1386"/>
                    <a:pt x="13692" y="1386"/>
                    <a:pt x="13689" y="1386"/>
                  </a:cubicBezTo>
                  <a:cubicBezTo>
                    <a:pt x="13681" y="1386"/>
                    <a:pt x="13678" y="1389"/>
                    <a:pt x="13683" y="1389"/>
                  </a:cubicBezTo>
                  <a:cubicBezTo>
                    <a:pt x="13882" y="1510"/>
                    <a:pt x="14102" y="1620"/>
                    <a:pt x="14410" y="1785"/>
                  </a:cubicBezTo>
                  <a:lnTo>
                    <a:pt x="14366" y="1763"/>
                  </a:lnTo>
                  <a:lnTo>
                    <a:pt x="14366" y="1763"/>
                  </a:lnTo>
                  <a:cubicBezTo>
                    <a:pt x="14477" y="1840"/>
                    <a:pt x="14675" y="1950"/>
                    <a:pt x="14796" y="2028"/>
                  </a:cubicBezTo>
                  <a:cubicBezTo>
                    <a:pt x="14828" y="2036"/>
                    <a:pt x="14873" y="2062"/>
                    <a:pt x="14881" y="2062"/>
                  </a:cubicBezTo>
                  <a:cubicBezTo>
                    <a:pt x="14884" y="2062"/>
                    <a:pt x="14882" y="2058"/>
                    <a:pt x="14873" y="2050"/>
                  </a:cubicBezTo>
                  <a:lnTo>
                    <a:pt x="14873" y="2050"/>
                  </a:lnTo>
                  <a:cubicBezTo>
                    <a:pt x="15237" y="2325"/>
                    <a:pt x="15644" y="2446"/>
                    <a:pt x="15964" y="2700"/>
                  </a:cubicBezTo>
                  <a:cubicBezTo>
                    <a:pt x="15932" y="2676"/>
                    <a:pt x="15889" y="2658"/>
                    <a:pt x="15880" y="2658"/>
                  </a:cubicBezTo>
                  <a:cubicBezTo>
                    <a:pt x="15876" y="2658"/>
                    <a:pt x="15877" y="2660"/>
                    <a:pt x="15887" y="2667"/>
                  </a:cubicBezTo>
                  <a:lnTo>
                    <a:pt x="16195" y="2832"/>
                  </a:lnTo>
                  <a:cubicBezTo>
                    <a:pt x="16173" y="2799"/>
                    <a:pt x="16162" y="2799"/>
                    <a:pt x="16107" y="2744"/>
                  </a:cubicBezTo>
                  <a:lnTo>
                    <a:pt x="16107" y="2744"/>
                  </a:lnTo>
                  <a:cubicBezTo>
                    <a:pt x="16151" y="2755"/>
                    <a:pt x="16239" y="2799"/>
                    <a:pt x="16305" y="2843"/>
                  </a:cubicBezTo>
                  <a:cubicBezTo>
                    <a:pt x="16271" y="2826"/>
                    <a:pt x="16254" y="2819"/>
                    <a:pt x="16248" y="2819"/>
                  </a:cubicBezTo>
                  <a:cubicBezTo>
                    <a:pt x="16231" y="2819"/>
                    <a:pt x="16308" y="2876"/>
                    <a:pt x="16349" y="2909"/>
                  </a:cubicBezTo>
                  <a:lnTo>
                    <a:pt x="16360" y="2898"/>
                  </a:lnTo>
                  <a:cubicBezTo>
                    <a:pt x="16415" y="2944"/>
                    <a:pt x="16434" y="2952"/>
                    <a:pt x="16448" y="2952"/>
                  </a:cubicBezTo>
                  <a:cubicBezTo>
                    <a:pt x="16456" y="2952"/>
                    <a:pt x="16462" y="2949"/>
                    <a:pt x="16471" y="2949"/>
                  </a:cubicBezTo>
                  <a:cubicBezTo>
                    <a:pt x="16489" y="2949"/>
                    <a:pt x="16520" y="2959"/>
                    <a:pt x="16603" y="3019"/>
                  </a:cubicBezTo>
                  <a:lnTo>
                    <a:pt x="16592" y="3019"/>
                  </a:lnTo>
                  <a:cubicBezTo>
                    <a:pt x="16669" y="3063"/>
                    <a:pt x="16757" y="3096"/>
                    <a:pt x="16834" y="3151"/>
                  </a:cubicBezTo>
                  <a:cubicBezTo>
                    <a:pt x="16838" y="3157"/>
                    <a:pt x="16838" y="3160"/>
                    <a:pt x="16835" y="3160"/>
                  </a:cubicBezTo>
                  <a:cubicBezTo>
                    <a:pt x="16821" y="3160"/>
                    <a:pt x="16756" y="3117"/>
                    <a:pt x="16739" y="3117"/>
                  </a:cubicBezTo>
                  <a:cubicBezTo>
                    <a:pt x="16737" y="3117"/>
                    <a:pt x="16736" y="3118"/>
                    <a:pt x="16735" y="3118"/>
                  </a:cubicBezTo>
                  <a:cubicBezTo>
                    <a:pt x="16856" y="3184"/>
                    <a:pt x="16988" y="3217"/>
                    <a:pt x="17088" y="3306"/>
                  </a:cubicBezTo>
                  <a:cubicBezTo>
                    <a:pt x="17032" y="3273"/>
                    <a:pt x="16966" y="3239"/>
                    <a:pt x="16900" y="3217"/>
                  </a:cubicBezTo>
                  <a:lnTo>
                    <a:pt x="16900" y="3217"/>
                  </a:lnTo>
                  <a:cubicBezTo>
                    <a:pt x="17010" y="3306"/>
                    <a:pt x="17032" y="3306"/>
                    <a:pt x="17110" y="3361"/>
                  </a:cubicBezTo>
                  <a:lnTo>
                    <a:pt x="17110" y="3350"/>
                  </a:lnTo>
                  <a:lnTo>
                    <a:pt x="17297" y="3482"/>
                  </a:lnTo>
                  <a:lnTo>
                    <a:pt x="17297" y="3482"/>
                  </a:lnTo>
                  <a:lnTo>
                    <a:pt x="17253" y="3449"/>
                  </a:lnTo>
                  <a:lnTo>
                    <a:pt x="17253" y="3449"/>
                  </a:lnTo>
                  <a:cubicBezTo>
                    <a:pt x="17422" y="3481"/>
                    <a:pt x="17551" y="3604"/>
                    <a:pt x="17757" y="3682"/>
                  </a:cubicBezTo>
                  <a:lnTo>
                    <a:pt x="17757" y="3682"/>
                  </a:lnTo>
                  <a:cubicBezTo>
                    <a:pt x="17707" y="3664"/>
                    <a:pt x="17685" y="3658"/>
                    <a:pt x="17677" y="3658"/>
                  </a:cubicBezTo>
                  <a:cubicBezTo>
                    <a:pt x="17659" y="3658"/>
                    <a:pt x="17731" y="3698"/>
                    <a:pt x="17716" y="3713"/>
                  </a:cubicBezTo>
                  <a:cubicBezTo>
                    <a:pt x="17755" y="3743"/>
                    <a:pt x="17820" y="3789"/>
                    <a:pt x="17819" y="3792"/>
                  </a:cubicBezTo>
                  <a:lnTo>
                    <a:pt x="17819" y="3792"/>
                  </a:lnTo>
                  <a:cubicBezTo>
                    <a:pt x="17915" y="3825"/>
                    <a:pt x="17960" y="3901"/>
                    <a:pt x="18112" y="3945"/>
                  </a:cubicBezTo>
                  <a:cubicBezTo>
                    <a:pt x="18112" y="3956"/>
                    <a:pt x="18211" y="4011"/>
                    <a:pt x="18178" y="4011"/>
                  </a:cubicBezTo>
                  <a:cubicBezTo>
                    <a:pt x="18214" y="4028"/>
                    <a:pt x="18229" y="4035"/>
                    <a:pt x="18232" y="4035"/>
                  </a:cubicBezTo>
                  <a:cubicBezTo>
                    <a:pt x="18240" y="4035"/>
                    <a:pt x="18162" y="3986"/>
                    <a:pt x="18178" y="3978"/>
                  </a:cubicBezTo>
                  <a:lnTo>
                    <a:pt x="18178" y="3978"/>
                  </a:lnTo>
                  <a:cubicBezTo>
                    <a:pt x="18377" y="4066"/>
                    <a:pt x="18608" y="4275"/>
                    <a:pt x="18905" y="4396"/>
                  </a:cubicBezTo>
                  <a:cubicBezTo>
                    <a:pt x="19148" y="4517"/>
                    <a:pt x="19203" y="4517"/>
                    <a:pt x="19434" y="4639"/>
                  </a:cubicBezTo>
                  <a:cubicBezTo>
                    <a:pt x="19454" y="4655"/>
                    <a:pt x="19455" y="4661"/>
                    <a:pt x="19447" y="4661"/>
                  </a:cubicBezTo>
                  <a:cubicBezTo>
                    <a:pt x="19428" y="4661"/>
                    <a:pt x="19357" y="4628"/>
                    <a:pt x="19357" y="4628"/>
                  </a:cubicBezTo>
                  <a:lnTo>
                    <a:pt x="19357" y="4628"/>
                  </a:lnTo>
                  <a:cubicBezTo>
                    <a:pt x="19467" y="4705"/>
                    <a:pt x="19566" y="4760"/>
                    <a:pt x="19677" y="4815"/>
                  </a:cubicBezTo>
                  <a:cubicBezTo>
                    <a:pt x="19673" y="4813"/>
                    <a:pt x="19670" y="4812"/>
                    <a:pt x="19669" y="4812"/>
                  </a:cubicBezTo>
                  <a:lnTo>
                    <a:pt x="19669" y="4812"/>
                  </a:lnTo>
                  <a:cubicBezTo>
                    <a:pt x="19663" y="4812"/>
                    <a:pt x="19682" y="4832"/>
                    <a:pt x="19710" y="4859"/>
                  </a:cubicBezTo>
                  <a:cubicBezTo>
                    <a:pt x="19798" y="4903"/>
                    <a:pt x="19776" y="4859"/>
                    <a:pt x="19897" y="4947"/>
                  </a:cubicBezTo>
                  <a:cubicBezTo>
                    <a:pt x="19864" y="4936"/>
                    <a:pt x="19831" y="4936"/>
                    <a:pt x="19787" y="4914"/>
                  </a:cubicBezTo>
                  <a:lnTo>
                    <a:pt x="19787" y="4914"/>
                  </a:lnTo>
                  <a:cubicBezTo>
                    <a:pt x="19897" y="4969"/>
                    <a:pt x="20007" y="5024"/>
                    <a:pt x="20128" y="5079"/>
                  </a:cubicBezTo>
                  <a:cubicBezTo>
                    <a:pt x="20128" y="5079"/>
                    <a:pt x="20128" y="5079"/>
                    <a:pt x="20128" y="5079"/>
                  </a:cubicBezTo>
                  <a:lnTo>
                    <a:pt x="20128" y="5079"/>
                  </a:lnTo>
                  <a:lnTo>
                    <a:pt x="20216" y="5123"/>
                  </a:lnTo>
                  <a:cubicBezTo>
                    <a:pt x="20161" y="5024"/>
                    <a:pt x="19897" y="4947"/>
                    <a:pt x="19732" y="4848"/>
                  </a:cubicBezTo>
                  <a:lnTo>
                    <a:pt x="19732" y="4848"/>
                  </a:lnTo>
                  <a:lnTo>
                    <a:pt x="19820" y="4859"/>
                  </a:lnTo>
                  <a:lnTo>
                    <a:pt x="19644" y="4782"/>
                  </a:lnTo>
                  <a:cubicBezTo>
                    <a:pt x="19622" y="4768"/>
                    <a:pt x="19610" y="4749"/>
                    <a:pt x="19625" y="4749"/>
                  </a:cubicBezTo>
                  <a:cubicBezTo>
                    <a:pt x="19633" y="4749"/>
                    <a:pt x="19649" y="4755"/>
                    <a:pt x="19677" y="4771"/>
                  </a:cubicBezTo>
                  <a:cubicBezTo>
                    <a:pt x="19577" y="4683"/>
                    <a:pt x="19577" y="4716"/>
                    <a:pt x="19489" y="4650"/>
                  </a:cubicBezTo>
                  <a:lnTo>
                    <a:pt x="19379" y="4595"/>
                  </a:lnTo>
                  <a:cubicBezTo>
                    <a:pt x="19392" y="4595"/>
                    <a:pt x="19386" y="4583"/>
                    <a:pt x="19393" y="4583"/>
                  </a:cubicBezTo>
                  <a:cubicBezTo>
                    <a:pt x="19397" y="4583"/>
                    <a:pt x="19408" y="4588"/>
                    <a:pt x="19434" y="4606"/>
                  </a:cubicBezTo>
                  <a:cubicBezTo>
                    <a:pt x="19247" y="4473"/>
                    <a:pt x="19104" y="4440"/>
                    <a:pt x="19038" y="4374"/>
                  </a:cubicBezTo>
                  <a:lnTo>
                    <a:pt x="19060" y="4374"/>
                  </a:lnTo>
                  <a:cubicBezTo>
                    <a:pt x="18958" y="4323"/>
                    <a:pt x="18923" y="4310"/>
                    <a:pt x="18910" y="4310"/>
                  </a:cubicBezTo>
                  <a:cubicBezTo>
                    <a:pt x="18896" y="4310"/>
                    <a:pt x="18909" y="4326"/>
                    <a:pt x="18890" y="4326"/>
                  </a:cubicBezTo>
                  <a:cubicBezTo>
                    <a:pt x="18877" y="4326"/>
                    <a:pt x="18851" y="4319"/>
                    <a:pt x="18795" y="4297"/>
                  </a:cubicBezTo>
                  <a:lnTo>
                    <a:pt x="18685" y="4154"/>
                  </a:lnTo>
                  <a:lnTo>
                    <a:pt x="18652" y="4165"/>
                  </a:lnTo>
                  <a:cubicBezTo>
                    <a:pt x="18619" y="4143"/>
                    <a:pt x="18564" y="4110"/>
                    <a:pt x="18575" y="4110"/>
                  </a:cubicBezTo>
                  <a:cubicBezTo>
                    <a:pt x="18546" y="4098"/>
                    <a:pt x="18533" y="4094"/>
                    <a:pt x="18528" y="4094"/>
                  </a:cubicBezTo>
                  <a:cubicBezTo>
                    <a:pt x="18518" y="4094"/>
                    <a:pt x="18550" y="4114"/>
                    <a:pt x="18538" y="4114"/>
                  </a:cubicBezTo>
                  <a:cubicBezTo>
                    <a:pt x="18535" y="4114"/>
                    <a:pt x="18530" y="4113"/>
                    <a:pt x="18520" y="4110"/>
                  </a:cubicBezTo>
                  <a:cubicBezTo>
                    <a:pt x="18425" y="4033"/>
                    <a:pt x="18244" y="3949"/>
                    <a:pt x="18164" y="3889"/>
                  </a:cubicBezTo>
                  <a:lnTo>
                    <a:pt x="18164" y="3889"/>
                  </a:lnTo>
                  <a:cubicBezTo>
                    <a:pt x="18164" y="3890"/>
                    <a:pt x="18163" y="3890"/>
                    <a:pt x="18162" y="3890"/>
                  </a:cubicBezTo>
                  <a:cubicBezTo>
                    <a:pt x="18157" y="3890"/>
                    <a:pt x="18140" y="3884"/>
                    <a:pt x="18101" y="3867"/>
                  </a:cubicBezTo>
                  <a:cubicBezTo>
                    <a:pt x="18079" y="3801"/>
                    <a:pt x="17925" y="3768"/>
                    <a:pt x="17804" y="3680"/>
                  </a:cubicBezTo>
                  <a:cubicBezTo>
                    <a:pt x="17839" y="3680"/>
                    <a:pt x="17896" y="3711"/>
                    <a:pt x="17905" y="3711"/>
                  </a:cubicBezTo>
                  <a:cubicBezTo>
                    <a:pt x="17910" y="3711"/>
                    <a:pt x="17899" y="3701"/>
                    <a:pt x="17859" y="3669"/>
                  </a:cubicBezTo>
                  <a:cubicBezTo>
                    <a:pt x="17760" y="3658"/>
                    <a:pt x="17616" y="3526"/>
                    <a:pt x="17506" y="3471"/>
                  </a:cubicBezTo>
                  <a:cubicBezTo>
                    <a:pt x="17495" y="3471"/>
                    <a:pt x="17473" y="3460"/>
                    <a:pt x="17440" y="3449"/>
                  </a:cubicBezTo>
                  <a:cubicBezTo>
                    <a:pt x="17352" y="3405"/>
                    <a:pt x="17209" y="3317"/>
                    <a:pt x="17088" y="3251"/>
                  </a:cubicBezTo>
                  <a:cubicBezTo>
                    <a:pt x="17099" y="3251"/>
                    <a:pt x="16757" y="3041"/>
                    <a:pt x="16603" y="2942"/>
                  </a:cubicBezTo>
                  <a:lnTo>
                    <a:pt x="16614" y="2942"/>
                  </a:lnTo>
                  <a:cubicBezTo>
                    <a:pt x="16559" y="2942"/>
                    <a:pt x="16394" y="2843"/>
                    <a:pt x="16261" y="2777"/>
                  </a:cubicBezTo>
                  <a:cubicBezTo>
                    <a:pt x="16269" y="2773"/>
                    <a:pt x="16277" y="2770"/>
                    <a:pt x="16288" y="2770"/>
                  </a:cubicBezTo>
                  <a:cubicBezTo>
                    <a:pt x="16307" y="2770"/>
                    <a:pt x="16334" y="2778"/>
                    <a:pt x="16382" y="2799"/>
                  </a:cubicBezTo>
                  <a:lnTo>
                    <a:pt x="16261" y="2733"/>
                  </a:lnTo>
                  <a:cubicBezTo>
                    <a:pt x="16228" y="2733"/>
                    <a:pt x="16184" y="2711"/>
                    <a:pt x="16107" y="2667"/>
                  </a:cubicBezTo>
                  <a:lnTo>
                    <a:pt x="16151" y="2667"/>
                  </a:lnTo>
                  <a:cubicBezTo>
                    <a:pt x="15997" y="2578"/>
                    <a:pt x="15832" y="2512"/>
                    <a:pt x="15633" y="2380"/>
                  </a:cubicBezTo>
                  <a:lnTo>
                    <a:pt x="15633" y="2380"/>
                  </a:lnTo>
                  <a:cubicBezTo>
                    <a:pt x="15618" y="2388"/>
                    <a:pt x="15691" y="2457"/>
                    <a:pt x="15656" y="2457"/>
                  </a:cubicBezTo>
                  <a:cubicBezTo>
                    <a:pt x="15642" y="2457"/>
                    <a:pt x="15609" y="2445"/>
                    <a:pt x="15545" y="2413"/>
                  </a:cubicBezTo>
                  <a:cubicBezTo>
                    <a:pt x="15545" y="2407"/>
                    <a:pt x="15545" y="2396"/>
                    <a:pt x="15558" y="2396"/>
                  </a:cubicBezTo>
                  <a:cubicBezTo>
                    <a:pt x="15561" y="2396"/>
                    <a:pt x="15566" y="2397"/>
                    <a:pt x="15572" y="2399"/>
                  </a:cubicBezTo>
                  <a:lnTo>
                    <a:pt x="15572" y="2399"/>
                  </a:lnTo>
                  <a:cubicBezTo>
                    <a:pt x="15550" y="2388"/>
                    <a:pt x="15523" y="2373"/>
                    <a:pt x="15501" y="2358"/>
                  </a:cubicBezTo>
                  <a:lnTo>
                    <a:pt x="15501" y="2358"/>
                  </a:lnTo>
                  <a:lnTo>
                    <a:pt x="15589" y="2380"/>
                  </a:lnTo>
                  <a:cubicBezTo>
                    <a:pt x="15501" y="2325"/>
                    <a:pt x="15534" y="2369"/>
                    <a:pt x="15468" y="2325"/>
                  </a:cubicBezTo>
                  <a:cubicBezTo>
                    <a:pt x="15479" y="2314"/>
                    <a:pt x="15413" y="2292"/>
                    <a:pt x="15435" y="2281"/>
                  </a:cubicBezTo>
                  <a:lnTo>
                    <a:pt x="15435" y="2281"/>
                  </a:lnTo>
                  <a:cubicBezTo>
                    <a:pt x="15457" y="2292"/>
                    <a:pt x="15490" y="2325"/>
                    <a:pt x="15523" y="2336"/>
                  </a:cubicBezTo>
                  <a:cubicBezTo>
                    <a:pt x="15446" y="2281"/>
                    <a:pt x="15347" y="2215"/>
                    <a:pt x="15325" y="2193"/>
                  </a:cubicBezTo>
                  <a:cubicBezTo>
                    <a:pt x="15325" y="2197"/>
                    <a:pt x="15323" y="2199"/>
                    <a:pt x="15318" y="2199"/>
                  </a:cubicBezTo>
                  <a:cubicBezTo>
                    <a:pt x="15309" y="2199"/>
                    <a:pt x="15290" y="2192"/>
                    <a:pt x="15248" y="2171"/>
                  </a:cubicBezTo>
                  <a:cubicBezTo>
                    <a:pt x="15093" y="2083"/>
                    <a:pt x="15215" y="2127"/>
                    <a:pt x="15127" y="2072"/>
                  </a:cubicBezTo>
                  <a:cubicBezTo>
                    <a:pt x="15088" y="2062"/>
                    <a:pt x="15007" y="2002"/>
                    <a:pt x="14980" y="2002"/>
                  </a:cubicBezTo>
                  <a:cubicBezTo>
                    <a:pt x="14976" y="2002"/>
                    <a:pt x="14974" y="2003"/>
                    <a:pt x="14972" y="2006"/>
                  </a:cubicBezTo>
                  <a:cubicBezTo>
                    <a:pt x="14928" y="1984"/>
                    <a:pt x="14928" y="1962"/>
                    <a:pt x="14906" y="1950"/>
                  </a:cubicBezTo>
                  <a:cubicBezTo>
                    <a:pt x="14832" y="1923"/>
                    <a:pt x="14616" y="1793"/>
                    <a:pt x="14597" y="1793"/>
                  </a:cubicBezTo>
                  <a:lnTo>
                    <a:pt x="14597" y="1793"/>
                  </a:lnTo>
                  <a:cubicBezTo>
                    <a:pt x="14594" y="1793"/>
                    <a:pt x="14597" y="1797"/>
                    <a:pt x="14609" y="1807"/>
                  </a:cubicBezTo>
                  <a:lnTo>
                    <a:pt x="14620" y="1818"/>
                  </a:lnTo>
                  <a:lnTo>
                    <a:pt x="14620" y="1818"/>
                  </a:lnTo>
                  <a:cubicBezTo>
                    <a:pt x="14344" y="1686"/>
                    <a:pt x="14080" y="1488"/>
                    <a:pt x="13804" y="1345"/>
                  </a:cubicBezTo>
                  <a:lnTo>
                    <a:pt x="13816" y="1345"/>
                  </a:lnTo>
                  <a:cubicBezTo>
                    <a:pt x="13650" y="1256"/>
                    <a:pt x="13463" y="1146"/>
                    <a:pt x="13342" y="1102"/>
                  </a:cubicBezTo>
                  <a:cubicBezTo>
                    <a:pt x="13298" y="1069"/>
                    <a:pt x="13243" y="1025"/>
                    <a:pt x="13265" y="1025"/>
                  </a:cubicBezTo>
                  <a:cubicBezTo>
                    <a:pt x="13143" y="959"/>
                    <a:pt x="13121" y="959"/>
                    <a:pt x="12956" y="849"/>
                  </a:cubicBezTo>
                  <a:lnTo>
                    <a:pt x="12956" y="849"/>
                  </a:lnTo>
                  <a:cubicBezTo>
                    <a:pt x="12994" y="865"/>
                    <a:pt x="13008" y="869"/>
                    <a:pt x="13011" y="869"/>
                  </a:cubicBezTo>
                  <a:cubicBezTo>
                    <a:pt x="13013" y="869"/>
                    <a:pt x="13013" y="868"/>
                    <a:pt x="13012" y="868"/>
                  </a:cubicBezTo>
                  <a:lnTo>
                    <a:pt x="13012" y="868"/>
                  </a:lnTo>
                  <a:cubicBezTo>
                    <a:pt x="13020" y="873"/>
                    <a:pt x="13040" y="886"/>
                    <a:pt x="13088" y="915"/>
                  </a:cubicBezTo>
                  <a:cubicBezTo>
                    <a:pt x="12934" y="816"/>
                    <a:pt x="12912" y="783"/>
                    <a:pt x="12736" y="706"/>
                  </a:cubicBezTo>
                  <a:lnTo>
                    <a:pt x="12736" y="706"/>
                  </a:lnTo>
                  <a:cubicBezTo>
                    <a:pt x="12739" y="706"/>
                    <a:pt x="12742" y="706"/>
                    <a:pt x="12744" y="706"/>
                  </a:cubicBezTo>
                  <a:cubicBezTo>
                    <a:pt x="12784" y="706"/>
                    <a:pt x="12622" y="616"/>
                    <a:pt x="12549" y="584"/>
                  </a:cubicBezTo>
                  <a:lnTo>
                    <a:pt x="12549" y="584"/>
                  </a:lnTo>
                  <a:lnTo>
                    <a:pt x="12648" y="650"/>
                  </a:lnTo>
                  <a:cubicBezTo>
                    <a:pt x="12571" y="606"/>
                    <a:pt x="12493" y="562"/>
                    <a:pt x="12427" y="518"/>
                  </a:cubicBezTo>
                  <a:lnTo>
                    <a:pt x="12482" y="518"/>
                  </a:lnTo>
                  <a:cubicBezTo>
                    <a:pt x="12174" y="309"/>
                    <a:pt x="11877" y="243"/>
                    <a:pt x="11667" y="56"/>
                  </a:cubicBezTo>
                  <a:cubicBezTo>
                    <a:pt x="11657" y="52"/>
                    <a:pt x="11650" y="51"/>
                    <a:pt x="11647" y="51"/>
                  </a:cubicBezTo>
                  <a:cubicBezTo>
                    <a:pt x="11622" y="51"/>
                    <a:pt x="11792" y="146"/>
                    <a:pt x="11758" y="146"/>
                  </a:cubicBezTo>
                  <a:cubicBezTo>
                    <a:pt x="11755" y="146"/>
                    <a:pt x="11751" y="145"/>
                    <a:pt x="11744" y="144"/>
                  </a:cubicBezTo>
                  <a:cubicBezTo>
                    <a:pt x="11700" y="122"/>
                    <a:pt x="11667" y="100"/>
                    <a:pt x="11634" y="67"/>
                  </a:cubicBezTo>
                  <a:lnTo>
                    <a:pt x="11568" y="23"/>
                  </a:lnTo>
                  <a:lnTo>
                    <a:pt x="1153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 flipH="1">
              <a:off x="6496773" y="4191305"/>
              <a:ext cx="2536" cy="1972"/>
            </a:xfrm>
            <a:custGeom>
              <a:avLst/>
              <a:gdLst/>
              <a:ahLst/>
              <a:cxnLst/>
              <a:rect l="l" t="t" r="r" b="b"/>
              <a:pathLst>
                <a:path w="45" h="35" extrusionOk="0">
                  <a:moveTo>
                    <a:pt x="44" y="1"/>
                  </a:moveTo>
                  <a:lnTo>
                    <a:pt x="22" y="1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3" y="1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 flipH="1">
              <a:off x="6480657" y="3728839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0"/>
                  </a:moveTo>
                  <a:lnTo>
                    <a:pt x="23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 flipH="1">
              <a:off x="6778017" y="4349648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0"/>
                  </a:moveTo>
                  <a:lnTo>
                    <a:pt x="1" y="11"/>
                  </a:lnTo>
                  <a:lnTo>
                    <a:pt x="34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 flipH="1">
              <a:off x="6334146" y="3816351"/>
              <a:ext cx="6255" cy="377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3"/>
                    <a:pt x="67" y="45"/>
                    <a:pt x="111" y="6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 flipH="1">
              <a:off x="6306197" y="3836242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 flipH="1">
              <a:off x="6828901" y="3744955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4" y="1"/>
                  </a:moveTo>
                  <a:lnTo>
                    <a:pt x="22" y="12"/>
                  </a:lnTo>
                  <a:cubicBezTo>
                    <a:pt x="6" y="28"/>
                    <a:pt x="0" y="33"/>
                    <a:pt x="1" y="33"/>
                  </a:cubicBezTo>
                  <a:cubicBezTo>
                    <a:pt x="2" y="33"/>
                    <a:pt x="23" y="15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 flipH="1">
              <a:off x="6676192" y="3646230"/>
              <a:ext cx="5015" cy="3212"/>
            </a:xfrm>
            <a:custGeom>
              <a:avLst/>
              <a:gdLst/>
              <a:ahLst/>
              <a:cxnLst/>
              <a:rect l="l" t="t" r="r" b="b"/>
              <a:pathLst>
                <a:path w="89" h="57" extrusionOk="0">
                  <a:moveTo>
                    <a:pt x="88" y="1"/>
                  </a:moveTo>
                  <a:lnTo>
                    <a:pt x="0" y="56"/>
                  </a:lnTo>
                  <a:cubicBezTo>
                    <a:pt x="55" y="34"/>
                    <a:pt x="88" y="12"/>
                    <a:pt x="8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 flipH="1">
              <a:off x="6995303" y="3861036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1"/>
                  </a:moveTo>
                  <a:lnTo>
                    <a:pt x="23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 flipH="1">
              <a:off x="6161545" y="3920035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1"/>
                  </a:moveTo>
                  <a:lnTo>
                    <a:pt x="34" y="23"/>
                  </a:lnTo>
                  <a:lnTo>
                    <a:pt x="34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 flipH="1">
              <a:off x="6155347" y="3921895"/>
              <a:ext cx="4395" cy="1916"/>
            </a:xfrm>
            <a:custGeom>
              <a:avLst/>
              <a:gdLst/>
              <a:ahLst/>
              <a:cxnLst/>
              <a:rect l="l" t="t" r="r" b="b"/>
              <a:pathLst>
                <a:path w="78" h="34" extrusionOk="0">
                  <a:moveTo>
                    <a:pt x="1" y="1"/>
                  </a:moveTo>
                  <a:lnTo>
                    <a:pt x="23" y="10"/>
                  </a:lnTo>
                  <a:lnTo>
                    <a:pt x="23" y="10"/>
                  </a:lnTo>
                  <a:cubicBezTo>
                    <a:pt x="16" y="7"/>
                    <a:pt x="9" y="3"/>
                    <a:pt x="1" y="1"/>
                  </a:cubicBezTo>
                  <a:close/>
                  <a:moveTo>
                    <a:pt x="23" y="10"/>
                  </a:moveTo>
                  <a:cubicBezTo>
                    <a:pt x="45" y="21"/>
                    <a:pt x="61" y="34"/>
                    <a:pt x="78" y="34"/>
                  </a:cubicBezTo>
                  <a:lnTo>
                    <a:pt x="23" y="1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 flipH="1">
              <a:off x="6207471" y="3886507"/>
              <a:ext cx="13130" cy="7495"/>
            </a:xfrm>
            <a:custGeom>
              <a:avLst/>
              <a:gdLst/>
              <a:ahLst/>
              <a:cxnLst/>
              <a:rect l="l" t="t" r="r" b="b"/>
              <a:pathLst>
                <a:path w="233" h="133" extrusionOk="0">
                  <a:moveTo>
                    <a:pt x="1" y="1"/>
                  </a:moveTo>
                  <a:lnTo>
                    <a:pt x="1" y="1"/>
                  </a:lnTo>
                  <a:cubicBezTo>
                    <a:pt x="56" y="34"/>
                    <a:pt x="133" y="100"/>
                    <a:pt x="221" y="133"/>
                  </a:cubicBezTo>
                  <a:lnTo>
                    <a:pt x="232" y="133"/>
                  </a:lnTo>
                  <a:cubicBezTo>
                    <a:pt x="188" y="122"/>
                    <a:pt x="67" y="12"/>
                    <a:pt x="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 flipH="1">
              <a:off x="6260891" y="3848639"/>
              <a:ext cx="12453" cy="6875"/>
            </a:xfrm>
            <a:custGeom>
              <a:avLst/>
              <a:gdLst/>
              <a:ahLst/>
              <a:cxnLst/>
              <a:rect l="l" t="t" r="r" b="b"/>
              <a:pathLst>
                <a:path w="221" h="122" extrusionOk="0">
                  <a:moveTo>
                    <a:pt x="0" y="1"/>
                  </a:moveTo>
                  <a:lnTo>
                    <a:pt x="199" y="122"/>
                  </a:lnTo>
                  <a:cubicBezTo>
                    <a:pt x="177" y="108"/>
                    <a:pt x="152" y="84"/>
                    <a:pt x="162" y="84"/>
                  </a:cubicBezTo>
                  <a:cubicBezTo>
                    <a:pt x="168" y="84"/>
                    <a:pt x="186" y="91"/>
                    <a:pt x="221" y="111"/>
                  </a:cubicBezTo>
                  <a:cubicBezTo>
                    <a:pt x="142" y="57"/>
                    <a:pt x="119" y="43"/>
                    <a:pt x="115" y="43"/>
                  </a:cubicBezTo>
                  <a:lnTo>
                    <a:pt x="115" y="43"/>
                  </a:lnTo>
                  <a:cubicBezTo>
                    <a:pt x="110" y="43"/>
                    <a:pt x="130" y="61"/>
                    <a:pt x="120" y="61"/>
                  </a:cubicBezTo>
                  <a:cubicBezTo>
                    <a:pt x="111" y="61"/>
                    <a:pt x="82" y="48"/>
                    <a:pt x="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 flipH="1">
              <a:off x="6304281" y="3825987"/>
              <a:ext cx="6311" cy="3437"/>
            </a:xfrm>
            <a:custGeom>
              <a:avLst/>
              <a:gdLst/>
              <a:ahLst/>
              <a:cxnLst/>
              <a:rect l="l" t="t" r="r" b="b"/>
              <a:pathLst>
                <a:path w="112" h="61" extrusionOk="0">
                  <a:moveTo>
                    <a:pt x="3" y="0"/>
                  </a:moveTo>
                  <a:cubicBezTo>
                    <a:pt x="0" y="0"/>
                    <a:pt x="17" y="11"/>
                    <a:pt x="56" y="39"/>
                  </a:cubicBezTo>
                  <a:cubicBezTo>
                    <a:pt x="88" y="55"/>
                    <a:pt x="101" y="61"/>
                    <a:pt x="104" y="61"/>
                  </a:cubicBezTo>
                  <a:cubicBezTo>
                    <a:pt x="111" y="61"/>
                    <a:pt x="59" y="28"/>
                    <a:pt x="67" y="28"/>
                  </a:cubicBezTo>
                  <a:cubicBezTo>
                    <a:pt x="28" y="11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 flipH="1">
              <a:off x="6558251" y="3681167"/>
              <a:ext cx="2198" cy="1747"/>
            </a:xfrm>
            <a:custGeom>
              <a:avLst/>
              <a:gdLst/>
              <a:ahLst/>
              <a:cxnLst/>
              <a:rect l="l" t="t" r="r" b="b"/>
              <a:pathLst>
                <a:path w="39" h="31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"/>
                    <a:pt x="32" y="24"/>
                    <a:pt x="17" y="31"/>
                  </a:cubicBezTo>
                  <a:lnTo>
                    <a:pt x="39" y="20"/>
                  </a:lnTo>
                  <a:cubicBezTo>
                    <a:pt x="14" y="6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 flipH="1">
              <a:off x="6603557" y="3660543"/>
              <a:ext cx="6875" cy="3775"/>
            </a:xfrm>
            <a:custGeom>
              <a:avLst/>
              <a:gdLst/>
              <a:ahLst/>
              <a:cxnLst/>
              <a:rect l="l" t="t" r="r" b="b"/>
              <a:pathLst>
                <a:path w="122" h="67" extrusionOk="0">
                  <a:moveTo>
                    <a:pt x="0" y="0"/>
                  </a:moveTo>
                  <a:lnTo>
                    <a:pt x="66" y="55"/>
                  </a:lnTo>
                  <a:lnTo>
                    <a:pt x="1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 flipH="1">
              <a:off x="6632126" y="3633213"/>
              <a:ext cx="8114" cy="4395"/>
            </a:xfrm>
            <a:custGeom>
              <a:avLst/>
              <a:gdLst/>
              <a:ahLst/>
              <a:cxnLst/>
              <a:rect l="l" t="t" r="r" b="b"/>
              <a:pathLst>
                <a:path w="144" h="78" extrusionOk="0">
                  <a:moveTo>
                    <a:pt x="0" y="1"/>
                  </a:moveTo>
                  <a:lnTo>
                    <a:pt x="100" y="56"/>
                  </a:lnTo>
                  <a:lnTo>
                    <a:pt x="144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 flipH="1">
              <a:off x="7043821" y="3881322"/>
              <a:ext cx="4902" cy="2761"/>
            </a:xfrm>
            <a:custGeom>
              <a:avLst/>
              <a:gdLst/>
              <a:ahLst/>
              <a:cxnLst/>
              <a:rect l="l" t="t" r="r" b="b"/>
              <a:pathLst>
                <a:path w="87" h="49" extrusionOk="0">
                  <a:moveTo>
                    <a:pt x="70" y="0"/>
                  </a:moveTo>
                  <a:cubicBezTo>
                    <a:pt x="59" y="0"/>
                    <a:pt x="36" y="11"/>
                    <a:pt x="0" y="38"/>
                  </a:cubicBezTo>
                  <a:lnTo>
                    <a:pt x="44" y="49"/>
                  </a:lnTo>
                  <a:cubicBezTo>
                    <a:pt x="77" y="22"/>
                    <a:pt x="86" y="0"/>
                    <a:pt x="7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 flipH="1">
              <a:off x="7220648" y="4004447"/>
              <a:ext cx="10594" cy="5635"/>
            </a:xfrm>
            <a:custGeom>
              <a:avLst/>
              <a:gdLst/>
              <a:ahLst/>
              <a:cxnLst/>
              <a:rect l="l" t="t" r="r" b="b"/>
              <a:pathLst>
                <a:path w="188" h="100" extrusionOk="0">
                  <a:moveTo>
                    <a:pt x="187" y="1"/>
                  </a:moveTo>
                  <a:cubicBezTo>
                    <a:pt x="143" y="12"/>
                    <a:pt x="44" y="56"/>
                    <a:pt x="0" y="100"/>
                  </a:cubicBezTo>
                  <a:cubicBezTo>
                    <a:pt x="77" y="56"/>
                    <a:pt x="154" y="23"/>
                    <a:pt x="18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 flipH="1">
              <a:off x="6830761" y="4330377"/>
              <a:ext cx="7551" cy="3775"/>
            </a:xfrm>
            <a:custGeom>
              <a:avLst/>
              <a:gdLst/>
              <a:ahLst/>
              <a:cxnLst/>
              <a:rect l="l" t="t" r="r" b="b"/>
              <a:pathLst>
                <a:path w="134" h="67" extrusionOk="0">
                  <a:moveTo>
                    <a:pt x="1" y="1"/>
                  </a:moveTo>
                  <a:lnTo>
                    <a:pt x="133" y="67"/>
                  </a:lnTo>
                  <a:lnTo>
                    <a:pt x="67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 flipH="1">
              <a:off x="7452191" y="3510933"/>
              <a:ext cx="1352" cy="1296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" y="22"/>
                  </a:moveTo>
                  <a:lnTo>
                    <a:pt x="23" y="0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 flipH="1">
              <a:off x="7331151" y="3430240"/>
              <a:ext cx="3775" cy="2085"/>
            </a:xfrm>
            <a:custGeom>
              <a:avLst/>
              <a:gdLst/>
              <a:ahLst/>
              <a:cxnLst/>
              <a:rect l="l" t="t" r="r" b="b"/>
              <a:pathLst>
                <a:path w="67" h="37" extrusionOk="0">
                  <a:moveTo>
                    <a:pt x="66" y="0"/>
                  </a:moveTo>
                  <a:lnTo>
                    <a:pt x="0" y="33"/>
                  </a:lnTo>
                  <a:cubicBezTo>
                    <a:pt x="2" y="35"/>
                    <a:pt x="5" y="36"/>
                    <a:pt x="8" y="36"/>
                  </a:cubicBezTo>
                  <a:cubicBezTo>
                    <a:pt x="23" y="36"/>
                    <a:pt x="48" y="18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 flipH="1">
              <a:off x="7154831" y="3345771"/>
              <a:ext cx="2536" cy="676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0" y="1"/>
                  </a:moveTo>
                  <a:lnTo>
                    <a:pt x="44" y="12"/>
                  </a:lnTo>
                  <a:lnTo>
                    <a:pt x="44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 flipH="1">
              <a:off x="7275308" y="3392372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1" y="33"/>
                  </a:lnTo>
                  <a:lnTo>
                    <a:pt x="1" y="33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 flipH="1">
              <a:off x="7112625" y="3367522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0" y="0"/>
                  </a:moveTo>
                  <a:lnTo>
                    <a:pt x="11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 flipH="1">
              <a:off x="7513669" y="3550040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 flipH="1">
              <a:off x="7762005" y="3791500"/>
              <a:ext cx="6255" cy="2592"/>
            </a:xfrm>
            <a:custGeom>
              <a:avLst/>
              <a:gdLst/>
              <a:ahLst/>
              <a:cxnLst/>
              <a:rect l="l" t="t" r="r" b="b"/>
              <a:pathLst>
                <a:path w="111" h="46" extrusionOk="0">
                  <a:moveTo>
                    <a:pt x="77" y="1"/>
                  </a:moveTo>
                  <a:cubicBezTo>
                    <a:pt x="80" y="7"/>
                    <a:pt x="74" y="8"/>
                    <a:pt x="65" y="8"/>
                  </a:cubicBezTo>
                  <a:cubicBezTo>
                    <a:pt x="55" y="8"/>
                    <a:pt x="42" y="7"/>
                    <a:pt x="32" y="7"/>
                  </a:cubicBezTo>
                  <a:cubicBezTo>
                    <a:pt x="11" y="7"/>
                    <a:pt x="0" y="12"/>
                    <a:pt x="44" y="45"/>
                  </a:cubicBezTo>
                  <a:cubicBezTo>
                    <a:pt x="27" y="28"/>
                    <a:pt x="28" y="23"/>
                    <a:pt x="36" y="23"/>
                  </a:cubicBezTo>
                  <a:cubicBezTo>
                    <a:pt x="50" y="23"/>
                    <a:pt x="86" y="37"/>
                    <a:pt x="100" y="37"/>
                  </a:cubicBezTo>
                  <a:cubicBezTo>
                    <a:pt x="110" y="37"/>
                    <a:pt x="109" y="29"/>
                    <a:pt x="7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 flipH="1">
              <a:off x="7632850" y="3636312"/>
              <a:ext cx="2592" cy="1296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45" y="1"/>
                  </a:moveTo>
                  <a:cubicBezTo>
                    <a:pt x="38" y="4"/>
                    <a:pt x="34" y="7"/>
                    <a:pt x="30" y="11"/>
                  </a:cubicBezTo>
                  <a:lnTo>
                    <a:pt x="30" y="11"/>
                  </a:lnTo>
                  <a:cubicBezTo>
                    <a:pt x="36" y="8"/>
                    <a:pt x="40" y="5"/>
                    <a:pt x="45" y="1"/>
                  </a:cubicBezTo>
                  <a:close/>
                  <a:moveTo>
                    <a:pt x="30" y="11"/>
                  </a:moveTo>
                  <a:cubicBezTo>
                    <a:pt x="23" y="14"/>
                    <a:pt x="14" y="16"/>
                    <a:pt x="1" y="23"/>
                  </a:cubicBezTo>
                  <a:lnTo>
                    <a:pt x="12" y="23"/>
                  </a:lnTo>
                  <a:cubicBezTo>
                    <a:pt x="20" y="23"/>
                    <a:pt x="22" y="17"/>
                    <a:pt x="30" y="1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 flipH="1">
              <a:off x="7665758" y="365930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 flipH="1">
              <a:off x="7271701" y="3458358"/>
              <a:ext cx="3663" cy="1690"/>
            </a:xfrm>
            <a:custGeom>
              <a:avLst/>
              <a:gdLst/>
              <a:ahLst/>
              <a:cxnLst/>
              <a:rect l="l" t="t" r="r" b="b"/>
              <a:pathLst>
                <a:path w="65" h="30" extrusionOk="0">
                  <a:moveTo>
                    <a:pt x="56" y="0"/>
                  </a:moveTo>
                  <a:cubicBezTo>
                    <a:pt x="52" y="0"/>
                    <a:pt x="38" y="8"/>
                    <a:pt x="1" y="30"/>
                  </a:cubicBezTo>
                  <a:lnTo>
                    <a:pt x="45" y="30"/>
                  </a:lnTo>
                  <a:cubicBezTo>
                    <a:pt x="30" y="30"/>
                    <a:pt x="65" y="0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 flipH="1">
              <a:off x="7156691" y="334515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lnTo>
                    <a:pt x="22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 flipH="1">
              <a:off x="7650262" y="3661162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cubicBezTo>
                    <a:pt x="56" y="11"/>
                    <a:pt x="34" y="22"/>
                    <a:pt x="11" y="33"/>
                  </a:cubicBezTo>
                  <a:lnTo>
                    <a:pt x="0" y="4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 flipH="1">
              <a:off x="7110712" y="3331402"/>
              <a:ext cx="709108" cy="469508"/>
            </a:xfrm>
            <a:custGeom>
              <a:avLst/>
              <a:gdLst/>
              <a:ahLst/>
              <a:cxnLst/>
              <a:rect l="l" t="t" r="r" b="b"/>
              <a:pathLst>
                <a:path w="12584" h="8332" extrusionOk="0">
                  <a:moveTo>
                    <a:pt x="12010" y="355"/>
                  </a:moveTo>
                  <a:cubicBezTo>
                    <a:pt x="12010" y="356"/>
                    <a:pt x="12010" y="359"/>
                    <a:pt x="12010" y="361"/>
                  </a:cubicBezTo>
                  <a:lnTo>
                    <a:pt x="12010" y="361"/>
                  </a:lnTo>
                  <a:cubicBezTo>
                    <a:pt x="12011" y="359"/>
                    <a:pt x="12011" y="357"/>
                    <a:pt x="12010" y="355"/>
                  </a:cubicBezTo>
                  <a:close/>
                  <a:moveTo>
                    <a:pt x="12120" y="410"/>
                  </a:moveTo>
                  <a:lnTo>
                    <a:pt x="12128" y="416"/>
                  </a:lnTo>
                  <a:lnTo>
                    <a:pt x="12128" y="416"/>
                  </a:lnTo>
                  <a:cubicBezTo>
                    <a:pt x="12126" y="414"/>
                    <a:pt x="12124" y="412"/>
                    <a:pt x="12120" y="410"/>
                  </a:cubicBezTo>
                  <a:close/>
                  <a:moveTo>
                    <a:pt x="11921" y="344"/>
                  </a:moveTo>
                  <a:lnTo>
                    <a:pt x="11921" y="344"/>
                  </a:lnTo>
                  <a:cubicBezTo>
                    <a:pt x="12003" y="385"/>
                    <a:pt x="12113" y="444"/>
                    <a:pt x="12155" y="444"/>
                  </a:cubicBezTo>
                  <a:cubicBezTo>
                    <a:pt x="12158" y="444"/>
                    <a:pt x="12161" y="444"/>
                    <a:pt x="12164" y="443"/>
                  </a:cubicBezTo>
                  <a:lnTo>
                    <a:pt x="12128" y="416"/>
                  </a:lnTo>
                  <a:lnTo>
                    <a:pt x="12128" y="416"/>
                  </a:lnTo>
                  <a:cubicBezTo>
                    <a:pt x="12131" y="421"/>
                    <a:pt x="12125" y="426"/>
                    <a:pt x="12116" y="426"/>
                  </a:cubicBezTo>
                  <a:cubicBezTo>
                    <a:pt x="12111" y="426"/>
                    <a:pt x="12104" y="424"/>
                    <a:pt x="12098" y="421"/>
                  </a:cubicBezTo>
                  <a:cubicBezTo>
                    <a:pt x="12032" y="402"/>
                    <a:pt x="12014" y="375"/>
                    <a:pt x="12010" y="361"/>
                  </a:cubicBezTo>
                  <a:lnTo>
                    <a:pt x="12010" y="361"/>
                  </a:lnTo>
                  <a:cubicBezTo>
                    <a:pt x="12009" y="363"/>
                    <a:pt x="12006" y="364"/>
                    <a:pt x="12001" y="364"/>
                  </a:cubicBezTo>
                  <a:cubicBezTo>
                    <a:pt x="11983" y="364"/>
                    <a:pt x="11944" y="351"/>
                    <a:pt x="11921" y="344"/>
                  </a:cubicBezTo>
                  <a:close/>
                  <a:moveTo>
                    <a:pt x="12351" y="542"/>
                  </a:moveTo>
                  <a:lnTo>
                    <a:pt x="12351" y="542"/>
                  </a:lnTo>
                  <a:cubicBezTo>
                    <a:pt x="12355" y="545"/>
                    <a:pt x="12358" y="547"/>
                    <a:pt x="12362" y="549"/>
                  </a:cubicBezTo>
                  <a:lnTo>
                    <a:pt x="12362" y="549"/>
                  </a:lnTo>
                  <a:cubicBezTo>
                    <a:pt x="12359" y="546"/>
                    <a:pt x="12355" y="544"/>
                    <a:pt x="12351" y="542"/>
                  </a:cubicBezTo>
                  <a:close/>
                  <a:moveTo>
                    <a:pt x="12340" y="641"/>
                  </a:moveTo>
                  <a:lnTo>
                    <a:pt x="12340" y="641"/>
                  </a:lnTo>
                  <a:cubicBezTo>
                    <a:pt x="12310" y="647"/>
                    <a:pt x="12290" y="660"/>
                    <a:pt x="12273" y="675"/>
                  </a:cubicBezTo>
                  <a:lnTo>
                    <a:pt x="12273" y="675"/>
                  </a:lnTo>
                  <a:lnTo>
                    <a:pt x="12340" y="641"/>
                  </a:lnTo>
                  <a:close/>
                  <a:moveTo>
                    <a:pt x="12273" y="675"/>
                  </a:moveTo>
                  <a:lnTo>
                    <a:pt x="12252" y="685"/>
                  </a:lnTo>
                  <a:lnTo>
                    <a:pt x="12262" y="685"/>
                  </a:lnTo>
                  <a:cubicBezTo>
                    <a:pt x="12265" y="682"/>
                    <a:pt x="12269" y="678"/>
                    <a:pt x="12273" y="675"/>
                  </a:cubicBezTo>
                  <a:close/>
                  <a:moveTo>
                    <a:pt x="12505" y="674"/>
                  </a:moveTo>
                  <a:lnTo>
                    <a:pt x="12515" y="684"/>
                  </a:lnTo>
                  <a:lnTo>
                    <a:pt x="12515" y="684"/>
                  </a:lnTo>
                  <a:cubicBezTo>
                    <a:pt x="12506" y="687"/>
                    <a:pt x="12499" y="688"/>
                    <a:pt x="12493" y="688"/>
                  </a:cubicBezTo>
                  <a:cubicBezTo>
                    <a:pt x="12489" y="688"/>
                    <a:pt x="12485" y="688"/>
                    <a:pt x="12483" y="685"/>
                  </a:cubicBezTo>
                  <a:lnTo>
                    <a:pt x="12505" y="674"/>
                  </a:lnTo>
                  <a:close/>
                  <a:moveTo>
                    <a:pt x="11954" y="862"/>
                  </a:moveTo>
                  <a:cubicBezTo>
                    <a:pt x="11944" y="867"/>
                    <a:pt x="11936" y="875"/>
                    <a:pt x="11932" y="881"/>
                  </a:cubicBezTo>
                  <a:lnTo>
                    <a:pt x="11932" y="881"/>
                  </a:lnTo>
                  <a:cubicBezTo>
                    <a:pt x="11940" y="875"/>
                    <a:pt x="11948" y="868"/>
                    <a:pt x="11954" y="862"/>
                  </a:cubicBezTo>
                  <a:close/>
                  <a:moveTo>
                    <a:pt x="9299" y="1379"/>
                  </a:moveTo>
                  <a:cubicBezTo>
                    <a:pt x="9292" y="1384"/>
                    <a:pt x="9288" y="1389"/>
                    <a:pt x="9285" y="1393"/>
                  </a:cubicBezTo>
                  <a:lnTo>
                    <a:pt x="9285" y="1393"/>
                  </a:lnTo>
                  <a:cubicBezTo>
                    <a:pt x="9291" y="1388"/>
                    <a:pt x="9296" y="1383"/>
                    <a:pt x="9299" y="1379"/>
                  </a:cubicBezTo>
                  <a:close/>
                  <a:moveTo>
                    <a:pt x="9233" y="1390"/>
                  </a:moveTo>
                  <a:lnTo>
                    <a:pt x="9186" y="1419"/>
                  </a:lnTo>
                  <a:lnTo>
                    <a:pt x="9186" y="1419"/>
                  </a:lnTo>
                  <a:cubicBezTo>
                    <a:pt x="9203" y="1410"/>
                    <a:pt x="9219" y="1401"/>
                    <a:pt x="9233" y="1390"/>
                  </a:cubicBezTo>
                  <a:close/>
                  <a:moveTo>
                    <a:pt x="9674" y="2338"/>
                  </a:moveTo>
                  <a:lnTo>
                    <a:pt x="9641" y="2371"/>
                  </a:lnTo>
                  <a:cubicBezTo>
                    <a:pt x="9674" y="2360"/>
                    <a:pt x="9663" y="2349"/>
                    <a:pt x="9674" y="2338"/>
                  </a:cubicBezTo>
                  <a:close/>
                  <a:moveTo>
                    <a:pt x="8427" y="3362"/>
                  </a:moveTo>
                  <a:lnTo>
                    <a:pt x="8427" y="3362"/>
                  </a:lnTo>
                  <a:cubicBezTo>
                    <a:pt x="8417" y="3367"/>
                    <a:pt x="8407" y="3372"/>
                    <a:pt x="8400" y="3374"/>
                  </a:cubicBezTo>
                  <a:lnTo>
                    <a:pt x="8400" y="3374"/>
                  </a:lnTo>
                  <a:cubicBezTo>
                    <a:pt x="8406" y="3373"/>
                    <a:pt x="8414" y="3372"/>
                    <a:pt x="8427" y="3362"/>
                  </a:cubicBezTo>
                  <a:close/>
                  <a:moveTo>
                    <a:pt x="8043" y="3418"/>
                  </a:moveTo>
                  <a:cubicBezTo>
                    <a:pt x="8054" y="3429"/>
                    <a:pt x="8054" y="3440"/>
                    <a:pt x="8032" y="3451"/>
                  </a:cubicBezTo>
                  <a:cubicBezTo>
                    <a:pt x="8032" y="3449"/>
                    <a:pt x="8031" y="3448"/>
                    <a:pt x="8028" y="3448"/>
                  </a:cubicBezTo>
                  <a:cubicBezTo>
                    <a:pt x="8016" y="3448"/>
                    <a:pt x="7982" y="3464"/>
                    <a:pt x="7955" y="3473"/>
                  </a:cubicBezTo>
                  <a:cubicBezTo>
                    <a:pt x="7977" y="3462"/>
                    <a:pt x="8010" y="3440"/>
                    <a:pt x="8043" y="3418"/>
                  </a:cubicBezTo>
                  <a:close/>
                  <a:moveTo>
                    <a:pt x="5498" y="3836"/>
                  </a:moveTo>
                  <a:lnTo>
                    <a:pt x="5498" y="3836"/>
                  </a:lnTo>
                  <a:cubicBezTo>
                    <a:pt x="5489" y="3844"/>
                    <a:pt x="5481" y="3850"/>
                    <a:pt x="5475" y="3856"/>
                  </a:cubicBezTo>
                  <a:lnTo>
                    <a:pt x="5475" y="3856"/>
                  </a:lnTo>
                  <a:cubicBezTo>
                    <a:pt x="5483" y="3850"/>
                    <a:pt x="5491" y="3844"/>
                    <a:pt x="5498" y="3836"/>
                  </a:cubicBezTo>
                  <a:close/>
                  <a:moveTo>
                    <a:pt x="5804" y="3846"/>
                  </a:moveTo>
                  <a:lnTo>
                    <a:pt x="5804" y="3846"/>
                  </a:lnTo>
                  <a:cubicBezTo>
                    <a:pt x="5798" y="3850"/>
                    <a:pt x="5791" y="3854"/>
                    <a:pt x="5785" y="3858"/>
                  </a:cubicBezTo>
                  <a:cubicBezTo>
                    <a:pt x="5804" y="3852"/>
                    <a:pt x="5805" y="3849"/>
                    <a:pt x="5804" y="3846"/>
                  </a:cubicBezTo>
                  <a:close/>
                  <a:moveTo>
                    <a:pt x="5221" y="4032"/>
                  </a:moveTo>
                  <a:cubicBezTo>
                    <a:pt x="5216" y="4032"/>
                    <a:pt x="5205" y="4036"/>
                    <a:pt x="5190" y="4046"/>
                  </a:cubicBezTo>
                  <a:cubicBezTo>
                    <a:pt x="5198" y="4042"/>
                    <a:pt x="5210" y="4036"/>
                    <a:pt x="5221" y="4032"/>
                  </a:cubicBezTo>
                  <a:close/>
                  <a:moveTo>
                    <a:pt x="7346" y="4051"/>
                  </a:moveTo>
                  <a:lnTo>
                    <a:pt x="7346" y="4051"/>
                  </a:lnTo>
                  <a:cubicBezTo>
                    <a:pt x="7338" y="4056"/>
                    <a:pt x="7328" y="4062"/>
                    <a:pt x="7316" y="4068"/>
                  </a:cubicBezTo>
                  <a:cubicBezTo>
                    <a:pt x="7336" y="4063"/>
                    <a:pt x="7345" y="4056"/>
                    <a:pt x="7346" y="4051"/>
                  </a:cubicBezTo>
                  <a:close/>
                  <a:moveTo>
                    <a:pt x="4881" y="5566"/>
                  </a:moveTo>
                  <a:cubicBezTo>
                    <a:pt x="4868" y="5580"/>
                    <a:pt x="4850" y="5593"/>
                    <a:pt x="4839" y="5604"/>
                  </a:cubicBezTo>
                  <a:lnTo>
                    <a:pt x="4839" y="5604"/>
                  </a:lnTo>
                  <a:cubicBezTo>
                    <a:pt x="4848" y="5598"/>
                    <a:pt x="4861" y="5586"/>
                    <a:pt x="4881" y="5566"/>
                  </a:cubicBezTo>
                  <a:close/>
                  <a:moveTo>
                    <a:pt x="2447" y="6029"/>
                  </a:moveTo>
                  <a:cubicBezTo>
                    <a:pt x="2442" y="6031"/>
                    <a:pt x="2439" y="6033"/>
                    <a:pt x="2437" y="6034"/>
                  </a:cubicBezTo>
                  <a:lnTo>
                    <a:pt x="2437" y="6034"/>
                  </a:lnTo>
                  <a:cubicBezTo>
                    <a:pt x="2440" y="6032"/>
                    <a:pt x="2443" y="6031"/>
                    <a:pt x="2447" y="6029"/>
                  </a:cubicBezTo>
                  <a:close/>
                  <a:moveTo>
                    <a:pt x="11538" y="0"/>
                  </a:moveTo>
                  <a:cubicBezTo>
                    <a:pt x="11521" y="0"/>
                    <a:pt x="11511" y="24"/>
                    <a:pt x="11492" y="24"/>
                  </a:cubicBezTo>
                  <a:cubicBezTo>
                    <a:pt x="11470" y="46"/>
                    <a:pt x="11437" y="57"/>
                    <a:pt x="11426" y="79"/>
                  </a:cubicBezTo>
                  <a:cubicBezTo>
                    <a:pt x="11393" y="101"/>
                    <a:pt x="11360" y="124"/>
                    <a:pt x="11326" y="124"/>
                  </a:cubicBezTo>
                  <a:lnTo>
                    <a:pt x="11337" y="113"/>
                  </a:lnTo>
                  <a:lnTo>
                    <a:pt x="11337" y="113"/>
                  </a:lnTo>
                  <a:cubicBezTo>
                    <a:pt x="11183" y="223"/>
                    <a:pt x="11337" y="146"/>
                    <a:pt x="11227" y="245"/>
                  </a:cubicBezTo>
                  <a:lnTo>
                    <a:pt x="11106" y="245"/>
                  </a:lnTo>
                  <a:lnTo>
                    <a:pt x="11106" y="278"/>
                  </a:lnTo>
                  <a:cubicBezTo>
                    <a:pt x="11089" y="278"/>
                    <a:pt x="11064" y="292"/>
                    <a:pt x="11055" y="292"/>
                  </a:cubicBezTo>
                  <a:cubicBezTo>
                    <a:pt x="11052" y="292"/>
                    <a:pt x="11051" y="291"/>
                    <a:pt x="11051" y="289"/>
                  </a:cubicBezTo>
                  <a:cubicBezTo>
                    <a:pt x="11029" y="311"/>
                    <a:pt x="11028" y="315"/>
                    <a:pt x="11033" y="315"/>
                  </a:cubicBezTo>
                  <a:cubicBezTo>
                    <a:pt x="11036" y="315"/>
                    <a:pt x="11041" y="314"/>
                    <a:pt x="11044" y="314"/>
                  </a:cubicBezTo>
                  <a:cubicBezTo>
                    <a:pt x="11050" y="314"/>
                    <a:pt x="11052" y="317"/>
                    <a:pt x="11040" y="333"/>
                  </a:cubicBezTo>
                  <a:cubicBezTo>
                    <a:pt x="10960" y="353"/>
                    <a:pt x="10843" y="446"/>
                    <a:pt x="10798" y="446"/>
                  </a:cubicBezTo>
                  <a:cubicBezTo>
                    <a:pt x="10793" y="446"/>
                    <a:pt x="10790" y="445"/>
                    <a:pt x="10787" y="443"/>
                  </a:cubicBezTo>
                  <a:lnTo>
                    <a:pt x="10787" y="443"/>
                  </a:lnTo>
                  <a:cubicBezTo>
                    <a:pt x="10782" y="451"/>
                    <a:pt x="10783" y="453"/>
                    <a:pt x="10787" y="453"/>
                  </a:cubicBezTo>
                  <a:cubicBezTo>
                    <a:pt x="10794" y="453"/>
                    <a:pt x="10810" y="445"/>
                    <a:pt x="10815" y="445"/>
                  </a:cubicBezTo>
                  <a:cubicBezTo>
                    <a:pt x="10820" y="445"/>
                    <a:pt x="10815" y="452"/>
                    <a:pt x="10787" y="476"/>
                  </a:cubicBezTo>
                  <a:cubicBezTo>
                    <a:pt x="10782" y="474"/>
                    <a:pt x="10777" y="473"/>
                    <a:pt x="10772" y="473"/>
                  </a:cubicBezTo>
                  <a:cubicBezTo>
                    <a:pt x="10730" y="473"/>
                    <a:pt x="10679" y="546"/>
                    <a:pt x="10610" y="575"/>
                  </a:cubicBezTo>
                  <a:cubicBezTo>
                    <a:pt x="10610" y="550"/>
                    <a:pt x="10663" y="524"/>
                    <a:pt x="10646" y="524"/>
                  </a:cubicBezTo>
                  <a:cubicBezTo>
                    <a:pt x="10641" y="524"/>
                    <a:pt x="10630" y="526"/>
                    <a:pt x="10610" y="531"/>
                  </a:cubicBezTo>
                  <a:cubicBezTo>
                    <a:pt x="10577" y="597"/>
                    <a:pt x="10456" y="608"/>
                    <a:pt x="10401" y="663"/>
                  </a:cubicBezTo>
                  <a:lnTo>
                    <a:pt x="10379" y="652"/>
                  </a:lnTo>
                  <a:cubicBezTo>
                    <a:pt x="10368" y="652"/>
                    <a:pt x="10368" y="685"/>
                    <a:pt x="10368" y="696"/>
                  </a:cubicBezTo>
                  <a:cubicBezTo>
                    <a:pt x="10324" y="729"/>
                    <a:pt x="10236" y="774"/>
                    <a:pt x="10170" y="829"/>
                  </a:cubicBezTo>
                  <a:cubicBezTo>
                    <a:pt x="10170" y="827"/>
                    <a:pt x="10168" y="826"/>
                    <a:pt x="10166" y="826"/>
                  </a:cubicBezTo>
                  <a:cubicBezTo>
                    <a:pt x="10136" y="826"/>
                    <a:pt x="9952" y="932"/>
                    <a:pt x="9861" y="983"/>
                  </a:cubicBezTo>
                  <a:cubicBezTo>
                    <a:pt x="9850" y="1016"/>
                    <a:pt x="9751" y="1071"/>
                    <a:pt x="9685" y="1126"/>
                  </a:cubicBezTo>
                  <a:cubicBezTo>
                    <a:pt x="9674" y="1104"/>
                    <a:pt x="9685" y="1093"/>
                    <a:pt x="9718" y="1060"/>
                  </a:cubicBezTo>
                  <a:lnTo>
                    <a:pt x="9718" y="1060"/>
                  </a:lnTo>
                  <a:lnTo>
                    <a:pt x="9652" y="1104"/>
                  </a:lnTo>
                  <a:cubicBezTo>
                    <a:pt x="9641" y="1126"/>
                    <a:pt x="9619" y="1137"/>
                    <a:pt x="9575" y="1170"/>
                  </a:cubicBezTo>
                  <a:lnTo>
                    <a:pt x="9586" y="1137"/>
                  </a:lnTo>
                  <a:lnTo>
                    <a:pt x="9586" y="1137"/>
                  </a:lnTo>
                  <a:cubicBezTo>
                    <a:pt x="9487" y="1203"/>
                    <a:pt x="9409" y="1280"/>
                    <a:pt x="9288" y="1346"/>
                  </a:cubicBezTo>
                  <a:cubicBezTo>
                    <a:pt x="9288" y="1368"/>
                    <a:pt x="9409" y="1335"/>
                    <a:pt x="9299" y="1424"/>
                  </a:cubicBezTo>
                  <a:cubicBezTo>
                    <a:pt x="9291" y="1424"/>
                    <a:pt x="9275" y="1410"/>
                    <a:pt x="9285" y="1393"/>
                  </a:cubicBezTo>
                  <a:lnTo>
                    <a:pt x="9285" y="1393"/>
                  </a:lnTo>
                  <a:cubicBezTo>
                    <a:pt x="9274" y="1404"/>
                    <a:pt x="9259" y="1416"/>
                    <a:pt x="9244" y="1424"/>
                  </a:cubicBezTo>
                  <a:lnTo>
                    <a:pt x="9277" y="1379"/>
                  </a:lnTo>
                  <a:lnTo>
                    <a:pt x="9277" y="1379"/>
                  </a:lnTo>
                  <a:cubicBezTo>
                    <a:pt x="9222" y="1402"/>
                    <a:pt x="9266" y="1402"/>
                    <a:pt x="9222" y="1435"/>
                  </a:cubicBezTo>
                  <a:lnTo>
                    <a:pt x="9178" y="1424"/>
                  </a:lnTo>
                  <a:lnTo>
                    <a:pt x="9186" y="1419"/>
                  </a:lnTo>
                  <a:lnTo>
                    <a:pt x="9186" y="1419"/>
                  </a:lnTo>
                  <a:cubicBezTo>
                    <a:pt x="9150" y="1436"/>
                    <a:pt x="9113" y="1449"/>
                    <a:pt x="9090" y="1457"/>
                  </a:cubicBezTo>
                  <a:cubicBezTo>
                    <a:pt x="9101" y="1457"/>
                    <a:pt x="9112" y="1468"/>
                    <a:pt x="9068" y="1501"/>
                  </a:cubicBezTo>
                  <a:cubicBezTo>
                    <a:pt x="9036" y="1521"/>
                    <a:pt x="9023" y="1526"/>
                    <a:pt x="9016" y="1526"/>
                  </a:cubicBezTo>
                  <a:cubicBezTo>
                    <a:pt x="9007" y="1526"/>
                    <a:pt x="9009" y="1517"/>
                    <a:pt x="8995" y="1517"/>
                  </a:cubicBezTo>
                  <a:cubicBezTo>
                    <a:pt x="8989" y="1517"/>
                    <a:pt x="8981" y="1519"/>
                    <a:pt x="8969" y="1523"/>
                  </a:cubicBezTo>
                  <a:cubicBezTo>
                    <a:pt x="8958" y="1545"/>
                    <a:pt x="8892" y="1578"/>
                    <a:pt x="8903" y="1600"/>
                  </a:cubicBezTo>
                  <a:cubicBezTo>
                    <a:pt x="8892" y="1611"/>
                    <a:pt x="8883" y="1614"/>
                    <a:pt x="8875" y="1614"/>
                  </a:cubicBezTo>
                  <a:cubicBezTo>
                    <a:pt x="8867" y="1614"/>
                    <a:pt x="8859" y="1611"/>
                    <a:pt x="8848" y="1611"/>
                  </a:cubicBezTo>
                  <a:cubicBezTo>
                    <a:pt x="8816" y="1653"/>
                    <a:pt x="8656" y="1744"/>
                    <a:pt x="8696" y="1744"/>
                  </a:cubicBezTo>
                  <a:cubicBezTo>
                    <a:pt x="8698" y="1744"/>
                    <a:pt x="8701" y="1744"/>
                    <a:pt x="8704" y="1743"/>
                  </a:cubicBezTo>
                  <a:lnTo>
                    <a:pt x="8704" y="1743"/>
                  </a:lnTo>
                  <a:cubicBezTo>
                    <a:pt x="8572" y="1864"/>
                    <a:pt x="8385" y="1941"/>
                    <a:pt x="8242" y="2052"/>
                  </a:cubicBezTo>
                  <a:lnTo>
                    <a:pt x="8231" y="2041"/>
                  </a:lnTo>
                  <a:cubicBezTo>
                    <a:pt x="8143" y="2107"/>
                    <a:pt x="8032" y="2184"/>
                    <a:pt x="7977" y="2239"/>
                  </a:cubicBezTo>
                  <a:cubicBezTo>
                    <a:pt x="7964" y="2252"/>
                    <a:pt x="7942" y="2262"/>
                    <a:pt x="7927" y="2262"/>
                  </a:cubicBezTo>
                  <a:cubicBezTo>
                    <a:pt x="7918" y="2262"/>
                    <a:pt x="7911" y="2258"/>
                    <a:pt x="7911" y="2250"/>
                  </a:cubicBezTo>
                  <a:cubicBezTo>
                    <a:pt x="7845" y="2305"/>
                    <a:pt x="7845" y="2316"/>
                    <a:pt x="7735" y="2371"/>
                  </a:cubicBezTo>
                  <a:cubicBezTo>
                    <a:pt x="7759" y="2351"/>
                    <a:pt x="7761" y="2347"/>
                    <a:pt x="7759" y="2347"/>
                  </a:cubicBezTo>
                  <a:lnTo>
                    <a:pt x="7759" y="2347"/>
                  </a:lnTo>
                  <a:cubicBezTo>
                    <a:pt x="7757" y="2347"/>
                    <a:pt x="7755" y="2348"/>
                    <a:pt x="7754" y="2348"/>
                  </a:cubicBezTo>
                  <a:cubicBezTo>
                    <a:pt x="7753" y="2348"/>
                    <a:pt x="7760" y="2343"/>
                    <a:pt x="7801" y="2316"/>
                  </a:cubicBezTo>
                  <a:lnTo>
                    <a:pt x="7801" y="2316"/>
                  </a:lnTo>
                  <a:cubicBezTo>
                    <a:pt x="7713" y="2371"/>
                    <a:pt x="7680" y="2371"/>
                    <a:pt x="7603" y="2459"/>
                  </a:cubicBezTo>
                  <a:cubicBezTo>
                    <a:pt x="7605" y="2449"/>
                    <a:pt x="7602" y="2444"/>
                    <a:pt x="7594" y="2444"/>
                  </a:cubicBezTo>
                  <a:cubicBezTo>
                    <a:pt x="7571" y="2444"/>
                    <a:pt x="7507" y="2489"/>
                    <a:pt x="7482" y="2514"/>
                  </a:cubicBezTo>
                  <a:lnTo>
                    <a:pt x="7548" y="2481"/>
                  </a:lnTo>
                  <a:lnTo>
                    <a:pt x="7548" y="2481"/>
                  </a:lnTo>
                  <a:cubicBezTo>
                    <a:pt x="7504" y="2525"/>
                    <a:pt x="7459" y="2547"/>
                    <a:pt x="7415" y="2569"/>
                  </a:cubicBezTo>
                  <a:lnTo>
                    <a:pt x="7426" y="2536"/>
                  </a:lnTo>
                  <a:lnTo>
                    <a:pt x="7426" y="2536"/>
                  </a:lnTo>
                  <a:cubicBezTo>
                    <a:pt x="7217" y="2635"/>
                    <a:pt x="7129" y="2812"/>
                    <a:pt x="6953" y="2856"/>
                  </a:cubicBezTo>
                  <a:cubicBezTo>
                    <a:pt x="6946" y="2864"/>
                    <a:pt x="6946" y="2867"/>
                    <a:pt x="6951" y="2867"/>
                  </a:cubicBezTo>
                  <a:cubicBezTo>
                    <a:pt x="6964" y="2867"/>
                    <a:pt x="7019" y="2833"/>
                    <a:pt x="7032" y="2833"/>
                  </a:cubicBezTo>
                  <a:cubicBezTo>
                    <a:pt x="7036" y="2833"/>
                    <a:pt x="7036" y="2836"/>
                    <a:pt x="7030" y="2845"/>
                  </a:cubicBezTo>
                  <a:cubicBezTo>
                    <a:pt x="6942" y="2900"/>
                    <a:pt x="6832" y="2933"/>
                    <a:pt x="6809" y="2944"/>
                  </a:cubicBezTo>
                  <a:cubicBezTo>
                    <a:pt x="6688" y="3010"/>
                    <a:pt x="6721" y="3054"/>
                    <a:pt x="6600" y="3131"/>
                  </a:cubicBezTo>
                  <a:cubicBezTo>
                    <a:pt x="6622" y="3131"/>
                    <a:pt x="6655" y="3142"/>
                    <a:pt x="6567" y="3208"/>
                  </a:cubicBezTo>
                  <a:cubicBezTo>
                    <a:pt x="6530" y="3231"/>
                    <a:pt x="6501" y="3241"/>
                    <a:pt x="6483" y="3241"/>
                  </a:cubicBezTo>
                  <a:cubicBezTo>
                    <a:pt x="6459" y="3241"/>
                    <a:pt x="6458" y="3223"/>
                    <a:pt x="6490" y="3197"/>
                  </a:cubicBezTo>
                  <a:cubicBezTo>
                    <a:pt x="6512" y="3186"/>
                    <a:pt x="6523" y="3186"/>
                    <a:pt x="6523" y="3186"/>
                  </a:cubicBezTo>
                  <a:cubicBezTo>
                    <a:pt x="6540" y="3169"/>
                    <a:pt x="6563" y="3146"/>
                    <a:pt x="6553" y="3146"/>
                  </a:cubicBezTo>
                  <a:cubicBezTo>
                    <a:pt x="6550" y="3146"/>
                    <a:pt x="6544" y="3148"/>
                    <a:pt x="6534" y="3153"/>
                  </a:cubicBezTo>
                  <a:lnTo>
                    <a:pt x="6534" y="3164"/>
                  </a:lnTo>
                  <a:cubicBezTo>
                    <a:pt x="6498" y="3182"/>
                    <a:pt x="6408" y="3238"/>
                    <a:pt x="6391" y="3238"/>
                  </a:cubicBezTo>
                  <a:cubicBezTo>
                    <a:pt x="6387" y="3238"/>
                    <a:pt x="6387" y="3236"/>
                    <a:pt x="6391" y="3230"/>
                  </a:cubicBezTo>
                  <a:lnTo>
                    <a:pt x="6391" y="3230"/>
                  </a:lnTo>
                  <a:cubicBezTo>
                    <a:pt x="6365" y="3256"/>
                    <a:pt x="6359" y="3265"/>
                    <a:pt x="6365" y="3265"/>
                  </a:cubicBezTo>
                  <a:cubicBezTo>
                    <a:pt x="6371" y="3265"/>
                    <a:pt x="6394" y="3253"/>
                    <a:pt x="6424" y="3241"/>
                  </a:cubicBezTo>
                  <a:lnTo>
                    <a:pt x="6424" y="3241"/>
                  </a:lnTo>
                  <a:cubicBezTo>
                    <a:pt x="6303" y="3296"/>
                    <a:pt x="6259" y="3352"/>
                    <a:pt x="6137" y="3418"/>
                  </a:cubicBezTo>
                  <a:cubicBezTo>
                    <a:pt x="6159" y="3418"/>
                    <a:pt x="6181" y="3418"/>
                    <a:pt x="6159" y="3429"/>
                  </a:cubicBezTo>
                  <a:cubicBezTo>
                    <a:pt x="5994" y="3528"/>
                    <a:pt x="6104" y="3495"/>
                    <a:pt x="5994" y="3572"/>
                  </a:cubicBezTo>
                  <a:cubicBezTo>
                    <a:pt x="5981" y="3578"/>
                    <a:pt x="5973" y="3581"/>
                    <a:pt x="5968" y="3581"/>
                  </a:cubicBezTo>
                  <a:cubicBezTo>
                    <a:pt x="5958" y="3581"/>
                    <a:pt x="5960" y="3572"/>
                    <a:pt x="5954" y="3572"/>
                  </a:cubicBezTo>
                  <a:cubicBezTo>
                    <a:pt x="5948" y="3572"/>
                    <a:pt x="5935" y="3581"/>
                    <a:pt x="5895" y="3616"/>
                  </a:cubicBezTo>
                  <a:cubicBezTo>
                    <a:pt x="5876" y="3624"/>
                    <a:pt x="5864" y="3628"/>
                    <a:pt x="5858" y="3628"/>
                  </a:cubicBezTo>
                  <a:cubicBezTo>
                    <a:pt x="5839" y="3628"/>
                    <a:pt x="5868" y="3597"/>
                    <a:pt x="5884" y="3572"/>
                  </a:cubicBezTo>
                  <a:lnTo>
                    <a:pt x="5884" y="3572"/>
                  </a:lnTo>
                  <a:cubicBezTo>
                    <a:pt x="5796" y="3660"/>
                    <a:pt x="5697" y="3693"/>
                    <a:pt x="5631" y="3737"/>
                  </a:cubicBezTo>
                  <a:lnTo>
                    <a:pt x="5686" y="3693"/>
                  </a:lnTo>
                  <a:lnTo>
                    <a:pt x="5686" y="3693"/>
                  </a:lnTo>
                  <a:cubicBezTo>
                    <a:pt x="5653" y="3715"/>
                    <a:pt x="5631" y="3737"/>
                    <a:pt x="5598" y="3748"/>
                  </a:cubicBezTo>
                  <a:lnTo>
                    <a:pt x="5642" y="3748"/>
                  </a:lnTo>
                  <a:cubicBezTo>
                    <a:pt x="5609" y="3770"/>
                    <a:pt x="5587" y="3781"/>
                    <a:pt x="5576" y="3781"/>
                  </a:cubicBezTo>
                  <a:cubicBezTo>
                    <a:pt x="5554" y="3814"/>
                    <a:pt x="5620" y="3792"/>
                    <a:pt x="5565" y="3847"/>
                  </a:cubicBezTo>
                  <a:cubicBezTo>
                    <a:pt x="5523" y="3868"/>
                    <a:pt x="5463" y="3937"/>
                    <a:pt x="5428" y="3937"/>
                  </a:cubicBezTo>
                  <a:cubicBezTo>
                    <a:pt x="5426" y="3937"/>
                    <a:pt x="5423" y="3936"/>
                    <a:pt x="5421" y="3935"/>
                  </a:cubicBezTo>
                  <a:cubicBezTo>
                    <a:pt x="5542" y="3855"/>
                    <a:pt x="5415" y="3912"/>
                    <a:pt x="5475" y="3856"/>
                  </a:cubicBezTo>
                  <a:lnTo>
                    <a:pt x="5475" y="3856"/>
                  </a:lnTo>
                  <a:cubicBezTo>
                    <a:pt x="5460" y="3867"/>
                    <a:pt x="5443" y="3877"/>
                    <a:pt x="5421" y="3891"/>
                  </a:cubicBezTo>
                  <a:lnTo>
                    <a:pt x="5432" y="3880"/>
                  </a:lnTo>
                  <a:lnTo>
                    <a:pt x="5432" y="3880"/>
                  </a:lnTo>
                  <a:cubicBezTo>
                    <a:pt x="5289" y="3946"/>
                    <a:pt x="5388" y="3946"/>
                    <a:pt x="5256" y="4035"/>
                  </a:cubicBezTo>
                  <a:cubicBezTo>
                    <a:pt x="5259" y="4028"/>
                    <a:pt x="5257" y="4025"/>
                    <a:pt x="5250" y="4025"/>
                  </a:cubicBezTo>
                  <a:cubicBezTo>
                    <a:pt x="5243" y="4025"/>
                    <a:pt x="5233" y="4028"/>
                    <a:pt x="5221" y="4032"/>
                  </a:cubicBezTo>
                  <a:lnTo>
                    <a:pt x="5221" y="4032"/>
                  </a:lnTo>
                  <a:cubicBezTo>
                    <a:pt x="5222" y="4032"/>
                    <a:pt x="5222" y="4032"/>
                    <a:pt x="5222" y="4032"/>
                  </a:cubicBezTo>
                  <a:cubicBezTo>
                    <a:pt x="5236" y="4032"/>
                    <a:pt x="5222" y="4058"/>
                    <a:pt x="5190" y="4090"/>
                  </a:cubicBezTo>
                  <a:cubicBezTo>
                    <a:pt x="5102" y="4145"/>
                    <a:pt x="5102" y="4167"/>
                    <a:pt x="5058" y="4189"/>
                  </a:cubicBezTo>
                  <a:lnTo>
                    <a:pt x="5113" y="4167"/>
                  </a:lnTo>
                  <a:lnTo>
                    <a:pt x="5113" y="4167"/>
                  </a:lnTo>
                  <a:cubicBezTo>
                    <a:pt x="5113" y="4189"/>
                    <a:pt x="5069" y="4211"/>
                    <a:pt x="5014" y="4255"/>
                  </a:cubicBezTo>
                  <a:cubicBezTo>
                    <a:pt x="5004" y="4255"/>
                    <a:pt x="5046" y="4220"/>
                    <a:pt x="5040" y="4220"/>
                  </a:cubicBezTo>
                  <a:lnTo>
                    <a:pt x="5040" y="4220"/>
                  </a:lnTo>
                  <a:cubicBezTo>
                    <a:pt x="5040" y="4220"/>
                    <a:pt x="5038" y="4221"/>
                    <a:pt x="5036" y="4222"/>
                  </a:cubicBezTo>
                  <a:cubicBezTo>
                    <a:pt x="4981" y="4288"/>
                    <a:pt x="4870" y="4299"/>
                    <a:pt x="4793" y="4376"/>
                  </a:cubicBezTo>
                  <a:cubicBezTo>
                    <a:pt x="4782" y="4382"/>
                    <a:pt x="4775" y="4384"/>
                    <a:pt x="4770" y="4384"/>
                  </a:cubicBezTo>
                  <a:cubicBezTo>
                    <a:pt x="4760" y="4384"/>
                    <a:pt x="4761" y="4374"/>
                    <a:pt x="4750" y="4374"/>
                  </a:cubicBezTo>
                  <a:cubicBezTo>
                    <a:pt x="4747" y="4374"/>
                    <a:pt x="4743" y="4374"/>
                    <a:pt x="4738" y="4376"/>
                  </a:cubicBezTo>
                  <a:cubicBezTo>
                    <a:pt x="4650" y="4464"/>
                    <a:pt x="4617" y="4442"/>
                    <a:pt x="4518" y="4530"/>
                  </a:cubicBezTo>
                  <a:cubicBezTo>
                    <a:pt x="4531" y="4527"/>
                    <a:pt x="4540" y="4525"/>
                    <a:pt x="4545" y="4525"/>
                  </a:cubicBezTo>
                  <a:cubicBezTo>
                    <a:pt x="4556" y="4525"/>
                    <a:pt x="4543" y="4539"/>
                    <a:pt x="4496" y="4585"/>
                  </a:cubicBezTo>
                  <a:lnTo>
                    <a:pt x="4661" y="4453"/>
                  </a:lnTo>
                  <a:lnTo>
                    <a:pt x="4573" y="4552"/>
                  </a:lnTo>
                  <a:cubicBezTo>
                    <a:pt x="4628" y="4519"/>
                    <a:pt x="4672" y="4464"/>
                    <a:pt x="4705" y="4442"/>
                  </a:cubicBezTo>
                  <a:lnTo>
                    <a:pt x="4705" y="4442"/>
                  </a:lnTo>
                  <a:cubicBezTo>
                    <a:pt x="4674" y="4482"/>
                    <a:pt x="4665" y="4487"/>
                    <a:pt x="4678" y="4487"/>
                  </a:cubicBezTo>
                  <a:cubicBezTo>
                    <a:pt x="4684" y="4487"/>
                    <a:pt x="4693" y="4486"/>
                    <a:pt x="4705" y="4486"/>
                  </a:cubicBezTo>
                  <a:cubicBezTo>
                    <a:pt x="4617" y="4508"/>
                    <a:pt x="4573" y="4596"/>
                    <a:pt x="4474" y="4641"/>
                  </a:cubicBezTo>
                  <a:lnTo>
                    <a:pt x="4452" y="4596"/>
                  </a:lnTo>
                  <a:cubicBezTo>
                    <a:pt x="4309" y="4663"/>
                    <a:pt x="4242" y="4773"/>
                    <a:pt x="4077" y="4872"/>
                  </a:cubicBezTo>
                  <a:lnTo>
                    <a:pt x="4132" y="4839"/>
                  </a:lnTo>
                  <a:lnTo>
                    <a:pt x="4132" y="4839"/>
                  </a:lnTo>
                  <a:cubicBezTo>
                    <a:pt x="4121" y="4872"/>
                    <a:pt x="4033" y="4916"/>
                    <a:pt x="3989" y="4960"/>
                  </a:cubicBezTo>
                  <a:cubicBezTo>
                    <a:pt x="3986" y="4953"/>
                    <a:pt x="3980" y="4951"/>
                    <a:pt x="3973" y="4951"/>
                  </a:cubicBezTo>
                  <a:cubicBezTo>
                    <a:pt x="3959" y="4951"/>
                    <a:pt x="3938" y="4963"/>
                    <a:pt x="3923" y="4971"/>
                  </a:cubicBezTo>
                  <a:cubicBezTo>
                    <a:pt x="3923" y="4971"/>
                    <a:pt x="3802" y="5048"/>
                    <a:pt x="3802" y="5081"/>
                  </a:cubicBezTo>
                  <a:lnTo>
                    <a:pt x="3725" y="5114"/>
                  </a:lnTo>
                  <a:cubicBezTo>
                    <a:pt x="3581" y="5202"/>
                    <a:pt x="3603" y="5257"/>
                    <a:pt x="3471" y="5346"/>
                  </a:cubicBezTo>
                  <a:cubicBezTo>
                    <a:pt x="3493" y="5302"/>
                    <a:pt x="3438" y="5335"/>
                    <a:pt x="3504" y="5257"/>
                  </a:cubicBezTo>
                  <a:lnTo>
                    <a:pt x="3504" y="5257"/>
                  </a:lnTo>
                  <a:cubicBezTo>
                    <a:pt x="3471" y="5291"/>
                    <a:pt x="3427" y="5313"/>
                    <a:pt x="3438" y="5324"/>
                  </a:cubicBezTo>
                  <a:cubicBezTo>
                    <a:pt x="3405" y="5335"/>
                    <a:pt x="3328" y="5423"/>
                    <a:pt x="3284" y="5434"/>
                  </a:cubicBezTo>
                  <a:cubicBezTo>
                    <a:pt x="3273" y="5456"/>
                    <a:pt x="3273" y="5478"/>
                    <a:pt x="3229" y="5511"/>
                  </a:cubicBezTo>
                  <a:lnTo>
                    <a:pt x="3218" y="5500"/>
                  </a:lnTo>
                  <a:lnTo>
                    <a:pt x="3218" y="5500"/>
                  </a:lnTo>
                  <a:cubicBezTo>
                    <a:pt x="3228" y="5510"/>
                    <a:pt x="3168" y="5546"/>
                    <a:pt x="3193" y="5546"/>
                  </a:cubicBezTo>
                  <a:cubicBezTo>
                    <a:pt x="3196" y="5546"/>
                    <a:pt x="3201" y="5545"/>
                    <a:pt x="3207" y="5544"/>
                  </a:cubicBezTo>
                  <a:lnTo>
                    <a:pt x="3207" y="5544"/>
                  </a:lnTo>
                  <a:cubicBezTo>
                    <a:pt x="3053" y="5588"/>
                    <a:pt x="2854" y="5797"/>
                    <a:pt x="2711" y="5841"/>
                  </a:cubicBezTo>
                  <a:cubicBezTo>
                    <a:pt x="2623" y="5907"/>
                    <a:pt x="2513" y="5985"/>
                    <a:pt x="2436" y="6040"/>
                  </a:cubicBezTo>
                  <a:cubicBezTo>
                    <a:pt x="2436" y="6040"/>
                    <a:pt x="2429" y="6040"/>
                    <a:pt x="2437" y="6034"/>
                  </a:cubicBezTo>
                  <a:lnTo>
                    <a:pt x="2437" y="6034"/>
                  </a:lnTo>
                  <a:cubicBezTo>
                    <a:pt x="2330" y="6096"/>
                    <a:pt x="2399" y="6119"/>
                    <a:pt x="2259" y="6194"/>
                  </a:cubicBezTo>
                  <a:cubicBezTo>
                    <a:pt x="2251" y="6196"/>
                    <a:pt x="2245" y="6198"/>
                    <a:pt x="2241" y="6198"/>
                  </a:cubicBezTo>
                  <a:cubicBezTo>
                    <a:pt x="2216" y="6198"/>
                    <a:pt x="2294" y="6146"/>
                    <a:pt x="2282" y="6146"/>
                  </a:cubicBezTo>
                  <a:cubicBezTo>
                    <a:pt x="2280" y="6146"/>
                    <a:pt x="2277" y="6147"/>
                    <a:pt x="2270" y="6150"/>
                  </a:cubicBezTo>
                  <a:cubicBezTo>
                    <a:pt x="2266" y="6146"/>
                    <a:pt x="2261" y="6145"/>
                    <a:pt x="2255" y="6145"/>
                  </a:cubicBezTo>
                  <a:cubicBezTo>
                    <a:pt x="2204" y="6145"/>
                    <a:pt x="2106" y="6263"/>
                    <a:pt x="2017" y="6293"/>
                  </a:cubicBezTo>
                  <a:lnTo>
                    <a:pt x="2028" y="6282"/>
                  </a:lnTo>
                  <a:lnTo>
                    <a:pt x="2028" y="6282"/>
                  </a:lnTo>
                  <a:cubicBezTo>
                    <a:pt x="1951" y="6304"/>
                    <a:pt x="1885" y="6403"/>
                    <a:pt x="1764" y="6480"/>
                  </a:cubicBezTo>
                  <a:lnTo>
                    <a:pt x="1764" y="6469"/>
                  </a:lnTo>
                  <a:cubicBezTo>
                    <a:pt x="1709" y="6546"/>
                    <a:pt x="1565" y="6646"/>
                    <a:pt x="1466" y="6723"/>
                  </a:cubicBezTo>
                  <a:cubicBezTo>
                    <a:pt x="1488" y="6690"/>
                    <a:pt x="1510" y="6690"/>
                    <a:pt x="1477" y="6679"/>
                  </a:cubicBezTo>
                  <a:lnTo>
                    <a:pt x="1477" y="6679"/>
                  </a:lnTo>
                  <a:cubicBezTo>
                    <a:pt x="1422" y="6712"/>
                    <a:pt x="1510" y="6701"/>
                    <a:pt x="1411" y="6767"/>
                  </a:cubicBezTo>
                  <a:cubicBezTo>
                    <a:pt x="1383" y="6776"/>
                    <a:pt x="1322" y="6802"/>
                    <a:pt x="1291" y="6802"/>
                  </a:cubicBezTo>
                  <a:cubicBezTo>
                    <a:pt x="1286" y="6802"/>
                    <a:pt x="1282" y="6801"/>
                    <a:pt x="1279" y="6800"/>
                  </a:cubicBezTo>
                  <a:lnTo>
                    <a:pt x="1367" y="6745"/>
                  </a:lnTo>
                  <a:cubicBezTo>
                    <a:pt x="1312" y="6745"/>
                    <a:pt x="1257" y="6822"/>
                    <a:pt x="1202" y="6844"/>
                  </a:cubicBezTo>
                  <a:lnTo>
                    <a:pt x="1202" y="6833"/>
                  </a:lnTo>
                  <a:cubicBezTo>
                    <a:pt x="1070" y="6921"/>
                    <a:pt x="1081" y="6954"/>
                    <a:pt x="937" y="7053"/>
                  </a:cubicBezTo>
                  <a:lnTo>
                    <a:pt x="948" y="7053"/>
                  </a:lnTo>
                  <a:cubicBezTo>
                    <a:pt x="893" y="7130"/>
                    <a:pt x="871" y="7075"/>
                    <a:pt x="805" y="7152"/>
                  </a:cubicBezTo>
                  <a:lnTo>
                    <a:pt x="761" y="7141"/>
                  </a:lnTo>
                  <a:cubicBezTo>
                    <a:pt x="717" y="7185"/>
                    <a:pt x="596" y="7285"/>
                    <a:pt x="497" y="7351"/>
                  </a:cubicBezTo>
                  <a:cubicBezTo>
                    <a:pt x="541" y="7296"/>
                    <a:pt x="651" y="7219"/>
                    <a:pt x="706" y="7152"/>
                  </a:cubicBezTo>
                  <a:lnTo>
                    <a:pt x="706" y="7152"/>
                  </a:lnTo>
                  <a:cubicBezTo>
                    <a:pt x="651" y="7196"/>
                    <a:pt x="530" y="7274"/>
                    <a:pt x="508" y="7307"/>
                  </a:cubicBezTo>
                  <a:cubicBezTo>
                    <a:pt x="530" y="7296"/>
                    <a:pt x="552" y="7263"/>
                    <a:pt x="574" y="7263"/>
                  </a:cubicBezTo>
                  <a:cubicBezTo>
                    <a:pt x="530" y="7318"/>
                    <a:pt x="442" y="7384"/>
                    <a:pt x="342" y="7461"/>
                  </a:cubicBezTo>
                  <a:cubicBezTo>
                    <a:pt x="342" y="7451"/>
                    <a:pt x="337" y="7446"/>
                    <a:pt x="327" y="7446"/>
                  </a:cubicBezTo>
                  <a:cubicBezTo>
                    <a:pt x="281" y="7446"/>
                    <a:pt x="145" y="7536"/>
                    <a:pt x="1" y="7626"/>
                  </a:cubicBezTo>
                  <a:cubicBezTo>
                    <a:pt x="89" y="7670"/>
                    <a:pt x="155" y="7725"/>
                    <a:pt x="188" y="7758"/>
                  </a:cubicBezTo>
                  <a:cubicBezTo>
                    <a:pt x="287" y="7813"/>
                    <a:pt x="331" y="7835"/>
                    <a:pt x="375" y="7858"/>
                  </a:cubicBezTo>
                  <a:cubicBezTo>
                    <a:pt x="431" y="7891"/>
                    <a:pt x="475" y="7924"/>
                    <a:pt x="530" y="7946"/>
                  </a:cubicBezTo>
                  <a:cubicBezTo>
                    <a:pt x="618" y="8012"/>
                    <a:pt x="728" y="8078"/>
                    <a:pt x="838" y="8144"/>
                  </a:cubicBezTo>
                  <a:cubicBezTo>
                    <a:pt x="822" y="8119"/>
                    <a:pt x="821" y="8111"/>
                    <a:pt x="827" y="8111"/>
                  </a:cubicBezTo>
                  <a:cubicBezTo>
                    <a:pt x="839" y="8111"/>
                    <a:pt x="875" y="8137"/>
                    <a:pt x="898" y="8137"/>
                  </a:cubicBezTo>
                  <a:cubicBezTo>
                    <a:pt x="907" y="8137"/>
                    <a:pt x="913" y="8133"/>
                    <a:pt x="915" y="8122"/>
                  </a:cubicBezTo>
                  <a:cubicBezTo>
                    <a:pt x="970" y="8155"/>
                    <a:pt x="981" y="8166"/>
                    <a:pt x="992" y="8166"/>
                  </a:cubicBezTo>
                  <a:lnTo>
                    <a:pt x="1059" y="8221"/>
                  </a:lnTo>
                  <a:lnTo>
                    <a:pt x="1147" y="8287"/>
                  </a:lnTo>
                  <a:lnTo>
                    <a:pt x="1191" y="8276"/>
                  </a:lnTo>
                  <a:cubicBezTo>
                    <a:pt x="1201" y="8271"/>
                    <a:pt x="1206" y="8269"/>
                    <a:pt x="1208" y="8269"/>
                  </a:cubicBezTo>
                  <a:lnTo>
                    <a:pt x="1208" y="8269"/>
                  </a:lnTo>
                  <a:cubicBezTo>
                    <a:pt x="1215" y="8269"/>
                    <a:pt x="1181" y="8295"/>
                    <a:pt x="1147" y="8320"/>
                  </a:cubicBezTo>
                  <a:cubicBezTo>
                    <a:pt x="1139" y="8312"/>
                    <a:pt x="1131" y="8305"/>
                    <a:pt x="1127" y="8305"/>
                  </a:cubicBezTo>
                  <a:cubicBezTo>
                    <a:pt x="1126" y="8305"/>
                    <a:pt x="1125" y="8306"/>
                    <a:pt x="1125" y="8309"/>
                  </a:cubicBezTo>
                  <a:lnTo>
                    <a:pt x="1147" y="8331"/>
                  </a:lnTo>
                  <a:cubicBezTo>
                    <a:pt x="1224" y="8276"/>
                    <a:pt x="1246" y="8276"/>
                    <a:pt x="1257" y="8276"/>
                  </a:cubicBezTo>
                  <a:cubicBezTo>
                    <a:pt x="1279" y="8276"/>
                    <a:pt x="1290" y="8265"/>
                    <a:pt x="1323" y="8254"/>
                  </a:cubicBezTo>
                  <a:cubicBezTo>
                    <a:pt x="1301" y="8254"/>
                    <a:pt x="1356" y="8210"/>
                    <a:pt x="1422" y="8177"/>
                  </a:cubicBezTo>
                  <a:lnTo>
                    <a:pt x="1422" y="8177"/>
                  </a:lnTo>
                  <a:lnTo>
                    <a:pt x="1323" y="8210"/>
                  </a:lnTo>
                  <a:cubicBezTo>
                    <a:pt x="1455" y="8089"/>
                    <a:pt x="1477" y="8166"/>
                    <a:pt x="1620" y="8034"/>
                  </a:cubicBezTo>
                  <a:lnTo>
                    <a:pt x="1620" y="8034"/>
                  </a:lnTo>
                  <a:lnTo>
                    <a:pt x="1576" y="8078"/>
                  </a:lnTo>
                  <a:cubicBezTo>
                    <a:pt x="1653" y="8023"/>
                    <a:pt x="1885" y="7891"/>
                    <a:pt x="1940" y="7802"/>
                  </a:cubicBezTo>
                  <a:cubicBezTo>
                    <a:pt x="1951" y="7802"/>
                    <a:pt x="1984" y="7802"/>
                    <a:pt x="1951" y="7824"/>
                  </a:cubicBezTo>
                  <a:cubicBezTo>
                    <a:pt x="2138" y="7703"/>
                    <a:pt x="2348" y="7505"/>
                    <a:pt x="2513" y="7428"/>
                  </a:cubicBezTo>
                  <a:lnTo>
                    <a:pt x="2513" y="7428"/>
                  </a:lnTo>
                  <a:lnTo>
                    <a:pt x="2502" y="7450"/>
                  </a:lnTo>
                  <a:cubicBezTo>
                    <a:pt x="2546" y="7428"/>
                    <a:pt x="2557" y="7384"/>
                    <a:pt x="2612" y="7373"/>
                  </a:cubicBezTo>
                  <a:lnTo>
                    <a:pt x="2612" y="7373"/>
                  </a:lnTo>
                  <a:cubicBezTo>
                    <a:pt x="2612" y="7373"/>
                    <a:pt x="2605" y="7387"/>
                    <a:pt x="2613" y="7387"/>
                  </a:cubicBezTo>
                  <a:cubicBezTo>
                    <a:pt x="2615" y="7387"/>
                    <a:pt x="2619" y="7386"/>
                    <a:pt x="2623" y="7384"/>
                  </a:cubicBezTo>
                  <a:cubicBezTo>
                    <a:pt x="2634" y="7362"/>
                    <a:pt x="2700" y="7296"/>
                    <a:pt x="2755" y="7274"/>
                  </a:cubicBezTo>
                  <a:lnTo>
                    <a:pt x="2755" y="7274"/>
                  </a:lnTo>
                  <a:lnTo>
                    <a:pt x="2722" y="7307"/>
                  </a:lnTo>
                  <a:cubicBezTo>
                    <a:pt x="2920" y="7196"/>
                    <a:pt x="2987" y="7086"/>
                    <a:pt x="3141" y="6976"/>
                  </a:cubicBezTo>
                  <a:cubicBezTo>
                    <a:pt x="3144" y="6981"/>
                    <a:pt x="3151" y="6983"/>
                    <a:pt x="3159" y="6983"/>
                  </a:cubicBezTo>
                  <a:cubicBezTo>
                    <a:pt x="3208" y="6983"/>
                    <a:pt x="3327" y="6914"/>
                    <a:pt x="3383" y="6877"/>
                  </a:cubicBezTo>
                  <a:cubicBezTo>
                    <a:pt x="3603" y="6734"/>
                    <a:pt x="3736" y="6602"/>
                    <a:pt x="3934" y="6458"/>
                  </a:cubicBezTo>
                  <a:cubicBezTo>
                    <a:pt x="4077" y="6403"/>
                    <a:pt x="4353" y="6183"/>
                    <a:pt x="4573" y="6062"/>
                  </a:cubicBezTo>
                  <a:lnTo>
                    <a:pt x="4573" y="6062"/>
                  </a:lnTo>
                  <a:cubicBezTo>
                    <a:pt x="4569" y="6063"/>
                    <a:pt x="4566" y="6063"/>
                    <a:pt x="4564" y="6063"/>
                  </a:cubicBezTo>
                  <a:cubicBezTo>
                    <a:pt x="4545" y="6063"/>
                    <a:pt x="4566" y="6026"/>
                    <a:pt x="4595" y="6007"/>
                  </a:cubicBezTo>
                  <a:cubicBezTo>
                    <a:pt x="4632" y="5988"/>
                    <a:pt x="4685" y="5922"/>
                    <a:pt x="4707" y="5922"/>
                  </a:cubicBezTo>
                  <a:cubicBezTo>
                    <a:pt x="4711" y="5922"/>
                    <a:pt x="4715" y="5924"/>
                    <a:pt x="4716" y="5930"/>
                  </a:cubicBezTo>
                  <a:lnTo>
                    <a:pt x="4705" y="5941"/>
                  </a:lnTo>
                  <a:cubicBezTo>
                    <a:pt x="4749" y="5941"/>
                    <a:pt x="4848" y="5863"/>
                    <a:pt x="4926" y="5819"/>
                  </a:cubicBezTo>
                  <a:lnTo>
                    <a:pt x="4904" y="5775"/>
                  </a:lnTo>
                  <a:cubicBezTo>
                    <a:pt x="5135" y="5687"/>
                    <a:pt x="5399" y="5390"/>
                    <a:pt x="5543" y="5368"/>
                  </a:cubicBezTo>
                  <a:cubicBezTo>
                    <a:pt x="5587" y="5324"/>
                    <a:pt x="5642" y="5291"/>
                    <a:pt x="5686" y="5246"/>
                  </a:cubicBezTo>
                  <a:lnTo>
                    <a:pt x="5697" y="5269"/>
                  </a:lnTo>
                  <a:cubicBezTo>
                    <a:pt x="5829" y="5180"/>
                    <a:pt x="5895" y="5136"/>
                    <a:pt x="6049" y="5015"/>
                  </a:cubicBezTo>
                  <a:lnTo>
                    <a:pt x="6049" y="5015"/>
                  </a:lnTo>
                  <a:lnTo>
                    <a:pt x="6027" y="5059"/>
                  </a:lnTo>
                  <a:cubicBezTo>
                    <a:pt x="6126" y="4993"/>
                    <a:pt x="6104" y="4916"/>
                    <a:pt x="6181" y="4861"/>
                  </a:cubicBezTo>
                  <a:lnTo>
                    <a:pt x="6237" y="4872"/>
                  </a:lnTo>
                  <a:cubicBezTo>
                    <a:pt x="6391" y="4762"/>
                    <a:pt x="6567" y="4674"/>
                    <a:pt x="6710" y="4530"/>
                  </a:cubicBezTo>
                  <a:lnTo>
                    <a:pt x="6710" y="4530"/>
                  </a:lnTo>
                  <a:cubicBezTo>
                    <a:pt x="6710" y="4541"/>
                    <a:pt x="6710" y="4552"/>
                    <a:pt x="6688" y="4574"/>
                  </a:cubicBezTo>
                  <a:cubicBezTo>
                    <a:pt x="6751" y="4522"/>
                    <a:pt x="6961" y="4401"/>
                    <a:pt x="6937" y="4370"/>
                  </a:cubicBezTo>
                  <a:lnTo>
                    <a:pt x="6937" y="4370"/>
                  </a:lnTo>
                  <a:cubicBezTo>
                    <a:pt x="6938" y="4370"/>
                    <a:pt x="6940" y="4370"/>
                    <a:pt x="6941" y="4370"/>
                  </a:cubicBezTo>
                  <a:cubicBezTo>
                    <a:pt x="6981" y="4370"/>
                    <a:pt x="7104" y="4248"/>
                    <a:pt x="7173" y="4189"/>
                  </a:cubicBezTo>
                  <a:lnTo>
                    <a:pt x="7173" y="4211"/>
                  </a:lnTo>
                  <a:cubicBezTo>
                    <a:pt x="7228" y="4145"/>
                    <a:pt x="7228" y="4134"/>
                    <a:pt x="7327" y="4057"/>
                  </a:cubicBezTo>
                  <a:cubicBezTo>
                    <a:pt x="7334" y="4050"/>
                    <a:pt x="7340" y="4047"/>
                    <a:pt x="7343" y="4047"/>
                  </a:cubicBezTo>
                  <a:cubicBezTo>
                    <a:pt x="7346" y="4047"/>
                    <a:pt x="7347" y="4049"/>
                    <a:pt x="7346" y="4051"/>
                  </a:cubicBezTo>
                  <a:lnTo>
                    <a:pt x="7346" y="4051"/>
                  </a:lnTo>
                  <a:cubicBezTo>
                    <a:pt x="7398" y="4020"/>
                    <a:pt x="7385" y="4005"/>
                    <a:pt x="7470" y="3957"/>
                  </a:cubicBezTo>
                  <a:lnTo>
                    <a:pt x="7470" y="3957"/>
                  </a:lnTo>
                  <a:lnTo>
                    <a:pt x="7448" y="3991"/>
                  </a:lnTo>
                  <a:cubicBezTo>
                    <a:pt x="7526" y="3935"/>
                    <a:pt x="7515" y="3935"/>
                    <a:pt x="7559" y="3891"/>
                  </a:cubicBezTo>
                  <a:cubicBezTo>
                    <a:pt x="7599" y="3851"/>
                    <a:pt x="7697" y="3791"/>
                    <a:pt x="7729" y="3791"/>
                  </a:cubicBezTo>
                  <a:cubicBezTo>
                    <a:pt x="7731" y="3791"/>
                    <a:pt x="7733" y="3791"/>
                    <a:pt x="7735" y="3792"/>
                  </a:cubicBezTo>
                  <a:cubicBezTo>
                    <a:pt x="7746" y="3781"/>
                    <a:pt x="7779" y="3726"/>
                    <a:pt x="7823" y="3704"/>
                  </a:cubicBezTo>
                  <a:lnTo>
                    <a:pt x="7823" y="3704"/>
                  </a:lnTo>
                  <a:lnTo>
                    <a:pt x="7812" y="3726"/>
                  </a:lnTo>
                  <a:cubicBezTo>
                    <a:pt x="7966" y="3649"/>
                    <a:pt x="8010" y="3561"/>
                    <a:pt x="8109" y="3517"/>
                  </a:cubicBezTo>
                  <a:lnTo>
                    <a:pt x="8143" y="3517"/>
                  </a:lnTo>
                  <a:cubicBezTo>
                    <a:pt x="8032" y="3594"/>
                    <a:pt x="7944" y="3649"/>
                    <a:pt x="7944" y="3649"/>
                  </a:cubicBezTo>
                  <a:cubicBezTo>
                    <a:pt x="7945" y="3650"/>
                    <a:pt x="7947" y="3651"/>
                    <a:pt x="7950" y="3651"/>
                  </a:cubicBezTo>
                  <a:cubicBezTo>
                    <a:pt x="7962" y="3651"/>
                    <a:pt x="7989" y="3640"/>
                    <a:pt x="8004" y="3640"/>
                  </a:cubicBezTo>
                  <a:cubicBezTo>
                    <a:pt x="8018" y="3640"/>
                    <a:pt x="8023" y="3649"/>
                    <a:pt x="7999" y="3682"/>
                  </a:cubicBezTo>
                  <a:cubicBezTo>
                    <a:pt x="8054" y="3616"/>
                    <a:pt x="8165" y="3506"/>
                    <a:pt x="8253" y="3451"/>
                  </a:cubicBezTo>
                  <a:lnTo>
                    <a:pt x="8264" y="3451"/>
                  </a:lnTo>
                  <a:lnTo>
                    <a:pt x="8264" y="3462"/>
                  </a:lnTo>
                  <a:cubicBezTo>
                    <a:pt x="8286" y="3451"/>
                    <a:pt x="8297" y="3440"/>
                    <a:pt x="8308" y="3418"/>
                  </a:cubicBezTo>
                  <a:cubicBezTo>
                    <a:pt x="8341" y="3407"/>
                    <a:pt x="8363" y="3396"/>
                    <a:pt x="8385" y="3374"/>
                  </a:cubicBezTo>
                  <a:cubicBezTo>
                    <a:pt x="8387" y="3374"/>
                    <a:pt x="8389" y="3375"/>
                    <a:pt x="8391" y="3375"/>
                  </a:cubicBezTo>
                  <a:cubicBezTo>
                    <a:pt x="8393" y="3375"/>
                    <a:pt x="8396" y="3374"/>
                    <a:pt x="8400" y="3374"/>
                  </a:cubicBezTo>
                  <a:lnTo>
                    <a:pt x="8400" y="3374"/>
                  </a:lnTo>
                  <a:cubicBezTo>
                    <a:pt x="8398" y="3374"/>
                    <a:pt x="8397" y="3374"/>
                    <a:pt x="8396" y="3374"/>
                  </a:cubicBezTo>
                  <a:cubicBezTo>
                    <a:pt x="8418" y="3363"/>
                    <a:pt x="8429" y="3352"/>
                    <a:pt x="8451" y="3329"/>
                  </a:cubicBezTo>
                  <a:lnTo>
                    <a:pt x="8451" y="3341"/>
                  </a:lnTo>
                  <a:cubicBezTo>
                    <a:pt x="8442" y="3350"/>
                    <a:pt x="8434" y="3357"/>
                    <a:pt x="8427" y="3362"/>
                  </a:cubicBezTo>
                  <a:lnTo>
                    <a:pt x="8427" y="3362"/>
                  </a:lnTo>
                  <a:cubicBezTo>
                    <a:pt x="8463" y="3342"/>
                    <a:pt x="8510" y="3307"/>
                    <a:pt x="8539" y="3285"/>
                  </a:cubicBezTo>
                  <a:cubicBezTo>
                    <a:pt x="8530" y="3277"/>
                    <a:pt x="8564" y="3246"/>
                    <a:pt x="8543" y="3246"/>
                  </a:cubicBezTo>
                  <a:cubicBezTo>
                    <a:pt x="8538" y="3246"/>
                    <a:pt x="8530" y="3248"/>
                    <a:pt x="8517" y="3252"/>
                  </a:cubicBezTo>
                  <a:cubicBezTo>
                    <a:pt x="8528" y="3252"/>
                    <a:pt x="8506" y="3263"/>
                    <a:pt x="8484" y="3285"/>
                  </a:cubicBezTo>
                  <a:lnTo>
                    <a:pt x="8462" y="3296"/>
                  </a:lnTo>
                  <a:cubicBezTo>
                    <a:pt x="8440" y="3318"/>
                    <a:pt x="8396" y="3341"/>
                    <a:pt x="8352" y="3374"/>
                  </a:cubicBezTo>
                  <a:cubicBezTo>
                    <a:pt x="8385" y="3341"/>
                    <a:pt x="8418" y="3307"/>
                    <a:pt x="8473" y="3285"/>
                  </a:cubicBezTo>
                  <a:cubicBezTo>
                    <a:pt x="8484" y="3252"/>
                    <a:pt x="8506" y="3219"/>
                    <a:pt x="8517" y="3208"/>
                  </a:cubicBezTo>
                  <a:cubicBezTo>
                    <a:pt x="8594" y="3197"/>
                    <a:pt x="8715" y="3131"/>
                    <a:pt x="8748" y="3131"/>
                  </a:cubicBezTo>
                  <a:cubicBezTo>
                    <a:pt x="8870" y="3032"/>
                    <a:pt x="9057" y="2911"/>
                    <a:pt x="9123" y="2823"/>
                  </a:cubicBezTo>
                  <a:cubicBezTo>
                    <a:pt x="9143" y="2803"/>
                    <a:pt x="9159" y="2799"/>
                    <a:pt x="9171" y="2799"/>
                  </a:cubicBezTo>
                  <a:cubicBezTo>
                    <a:pt x="9179" y="2799"/>
                    <a:pt x="9185" y="2801"/>
                    <a:pt x="9189" y="2801"/>
                  </a:cubicBezTo>
                  <a:cubicBezTo>
                    <a:pt x="9167" y="2812"/>
                    <a:pt x="9145" y="2834"/>
                    <a:pt x="9134" y="2845"/>
                  </a:cubicBezTo>
                  <a:cubicBezTo>
                    <a:pt x="9211" y="2790"/>
                    <a:pt x="9365" y="2691"/>
                    <a:pt x="9365" y="2646"/>
                  </a:cubicBezTo>
                  <a:cubicBezTo>
                    <a:pt x="9383" y="2638"/>
                    <a:pt x="9393" y="2636"/>
                    <a:pt x="9399" y="2636"/>
                  </a:cubicBezTo>
                  <a:cubicBezTo>
                    <a:pt x="9412" y="2636"/>
                    <a:pt x="9391" y="2656"/>
                    <a:pt x="9394" y="2656"/>
                  </a:cubicBezTo>
                  <a:cubicBezTo>
                    <a:pt x="9396" y="2656"/>
                    <a:pt x="9409" y="2646"/>
                    <a:pt x="9454" y="2613"/>
                  </a:cubicBezTo>
                  <a:lnTo>
                    <a:pt x="9454" y="2613"/>
                  </a:lnTo>
                  <a:lnTo>
                    <a:pt x="9443" y="2635"/>
                  </a:lnTo>
                  <a:cubicBezTo>
                    <a:pt x="9719" y="2508"/>
                    <a:pt x="9821" y="2309"/>
                    <a:pt x="10124" y="2166"/>
                  </a:cubicBezTo>
                  <a:lnTo>
                    <a:pt x="10124" y="2166"/>
                  </a:lnTo>
                  <a:cubicBezTo>
                    <a:pt x="10124" y="2166"/>
                    <a:pt x="10124" y="2166"/>
                    <a:pt x="10125" y="2166"/>
                  </a:cubicBezTo>
                  <a:cubicBezTo>
                    <a:pt x="10133" y="2166"/>
                    <a:pt x="10143" y="2158"/>
                    <a:pt x="10159" y="2151"/>
                  </a:cubicBezTo>
                  <a:lnTo>
                    <a:pt x="10159" y="2151"/>
                  </a:lnTo>
                  <a:cubicBezTo>
                    <a:pt x="10147" y="2156"/>
                    <a:pt x="10135" y="2161"/>
                    <a:pt x="10124" y="2166"/>
                  </a:cubicBezTo>
                  <a:lnTo>
                    <a:pt x="10124" y="2166"/>
                  </a:lnTo>
                  <a:cubicBezTo>
                    <a:pt x="10121" y="2166"/>
                    <a:pt x="10118" y="2165"/>
                    <a:pt x="10115" y="2162"/>
                  </a:cubicBezTo>
                  <a:cubicBezTo>
                    <a:pt x="10467" y="1974"/>
                    <a:pt x="10798" y="1699"/>
                    <a:pt x="11161" y="1534"/>
                  </a:cubicBezTo>
                  <a:cubicBezTo>
                    <a:pt x="11260" y="1479"/>
                    <a:pt x="11260" y="1457"/>
                    <a:pt x="11304" y="1413"/>
                  </a:cubicBezTo>
                  <a:lnTo>
                    <a:pt x="11349" y="1413"/>
                  </a:lnTo>
                  <a:lnTo>
                    <a:pt x="11426" y="1335"/>
                  </a:lnTo>
                  <a:cubicBezTo>
                    <a:pt x="11558" y="1225"/>
                    <a:pt x="11701" y="1236"/>
                    <a:pt x="11866" y="1093"/>
                  </a:cubicBezTo>
                  <a:lnTo>
                    <a:pt x="11833" y="1093"/>
                  </a:lnTo>
                  <a:cubicBezTo>
                    <a:pt x="11893" y="1063"/>
                    <a:pt x="12006" y="980"/>
                    <a:pt x="12028" y="980"/>
                  </a:cubicBezTo>
                  <a:cubicBezTo>
                    <a:pt x="12030" y="980"/>
                    <a:pt x="12032" y="981"/>
                    <a:pt x="12032" y="983"/>
                  </a:cubicBezTo>
                  <a:cubicBezTo>
                    <a:pt x="12043" y="983"/>
                    <a:pt x="12043" y="961"/>
                    <a:pt x="12076" y="950"/>
                  </a:cubicBezTo>
                  <a:lnTo>
                    <a:pt x="12087" y="961"/>
                  </a:lnTo>
                  <a:lnTo>
                    <a:pt x="12230" y="851"/>
                  </a:lnTo>
                  <a:cubicBezTo>
                    <a:pt x="12261" y="835"/>
                    <a:pt x="12278" y="830"/>
                    <a:pt x="12289" y="830"/>
                  </a:cubicBezTo>
                  <a:cubicBezTo>
                    <a:pt x="12308" y="830"/>
                    <a:pt x="12304" y="847"/>
                    <a:pt x="12325" y="847"/>
                  </a:cubicBezTo>
                  <a:cubicBezTo>
                    <a:pt x="12340" y="847"/>
                    <a:pt x="12368" y="838"/>
                    <a:pt x="12428" y="807"/>
                  </a:cubicBezTo>
                  <a:cubicBezTo>
                    <a:pt x="12481" y="765"/>
                    <a:pt x="12583" y="663"/>
                    <a:pt x="12564" y="663"/>
                  </a:cubicBezTo>
                  <a:cubicBezTo>
                    <a:pt x="12563" y="663"/>
                    <a:pt x="12562" y="663"/>
                    <a:pt x="12560" y="663"/>
                  </a:cubicBezTo>
                  <a:cubicBezTo>
                    <a:pt x="12549" y="669"/>
                    <a:pt x="12532" y="678"/>
                    <a:pt x="12516" y="683"/>
                  </a:cubicBezTo>
                  <a:lnTo>
                    <a:pt x="12516" y="683"/>
                  </a:lnTo>
                  <a:lnTo>
                    <a:pt x="12516" y="663"/>
                  </a:lnTo>
                  <a:lnTo>
                    <a:pt x="12538" y="641"/>
                  </a:lnTo>
                  <a:cubicBezTo>
                    <a:pt x="12538" y="617"/>
                    <a:pt x="12545" y="586"/>
                    <a:pt x="12501" y="586"/>
                  </a:cubicBezTo>
                  <a:cubicBezTo>
                    <a:pt x="12487" y="586"/>
                    <a:pt x="12467" y="589"/>
                    <a:pt x="12439" y="597"/>
                  </a:cubicBezTo>
                  <a:cubicBezTo>
                    <a:pt x="12420" y="578"/>
                    <a:pt x="12391" y="567"/>
                    <a:pt x="12362" y="549"/>
                  </a:cubicBezTo>
                  <a:lnTo>
                    <a:pt x="12362" y="549"/>
                  </a:lnTo>
                  <a:cubicBezTo>
                    <a:pt x="12376" y="560"/>
                    <a:pt x="12382" y="575"/>
                    <a:pt x="12373" y="575"/>
                  </a:cubicBezTo>
                  <a:cubicBezTo>
                    <a:pt x="12384" y="575"/>
                    <a:pt x="12395" y="586"/>
                    <a:pt x="12417" y="597"/>
                  </a:cubicBezTo>
                  <a:lnTo>
                    <a:pt x="12395" y="608"/>
                  </a:lnTo>
                  <a:lnTo>
                    <a:pt x="12296" y="685"/>
                  </a:lnTo>
                  <a:lnTo>
                    <a:pt x="12262" y="685"/>
                  </a:lnTo>
                  <a:cubicBezTo>
                    <a:pt x="12251" y="696"/>
                    <a:pt x="12241" y="707"/>
                    <a:pt x="12230" y="718"/>
                  </a:cubicBezTo>
                  <a:cubicBezTo>
                    <a:pt x="12224" y="713"/>
                    <a:pt x="12216" y="710"/>
                    <a:pt x="12206" y="710"/>
                  </a:cubicBezTo>
                  <a:cubicBezTo>
                    <a:pt x="12197" y="710"/>
                    <a:pt x="12186" y="713"/>
                    <a:pt x="12175" y="718"/>
                  </a:cubicBezTo>
                  <a:lnTo>
                    <a:pt x="12087" y="818"/>
                  </a:lnTo>
                  <a:cubicBezTo>
                    <a:pt x="12079" y="809"/>
                    <a:pt x="12100" y="783"/>
                    <a:pt x="12086" y="783"/>
                  </a:cubicBezTo>
                  <a:cubicBezTo>
                    <a:pt x="12081" y="783"/>
                    <a:pt x="12071" y="787"/>
                    <a:pt x="12054" y="796"/>
                  </a:cubicBezTo>
                  <a:cubicBezTo>
                    <a:pt x="12010" y="840"/>
                    <a:pt x="12109" y="796"/>
                    <a:pt x="12043" y="851"/>
                  </a:cubicBezTo>
                  <a:cubicBezTo>
                    <a:pt x="11976" y="873"/>
                    <a:pt x="11987" y="851"/>
                    <a:pt x="11932" y="895"/>
                  </a:cubicBezTo>
                  <a:cubicBezTo>
                    <a:pt x="11927" y="895"/>
                    <a:pt x="11927" y="889"/>
                    <a:pt x="11932" y="881"/>
                  </a:cubicBezTo>
                  <a:lnTo>
                    <a:pt x="11932" y="881"/>
                  </a:lnTo>
                  <a:cubicBezTo>
                    <a:pt x="11883" y="919"/>
                    <a:pt x="11810" y="955"/>
                    <a:pt x="11800" y="983"/>
                  </a:cubicBezTo>
                  <a:cubicBezTo>
                    <a:pt x="11743" y="992"/>
                    <a:pt x="11654" y="1067"/>
                    <a:pt x="11623" y="1067"/>
                  </a:cubicBezTo>
                  <a:cubicBezTo>
                    <a:pt x="11618" y="1067"/>
                    <a:pt x="11614" y="1065"/>
                    <a:pt x="11613" y="1060"/>
                  </a:cubicBezTo>
                  <a:cubicBezTo>
                    <a:pt x="11602" y="1071"/>
                    <a:pt x="11536" y="1137"/>
                    <a:pt x="11481" y="1170"/>
                  </a:cubicBezTo>
                  <a:cubicBezTo>
                    <a:pt x="11494" y="1150"/>
                    <a:pt x="11495" y="1142"/>
                    <a:pt x="11487" y="1142"/>
                  </a:cubicBezTo>
                  <a:cubicBezTo>
                    <a:pt x="11462" y="1142"/>
                    <a:pt x="11350" y="1224"/>
                    <a:pt x="11315" y="1224"/>
                  </a:cubicBezTo>
                  <a:cubicBezTo>
                    <a:pt x="11308" y="1224"/>
                    <a:pt x="11304" y="1221"/>
                    <a:pt x="11304" y="1214"/>
                  </a:cubicBezTo>
                  <a:cubicBezTo>
                    <a:pt x="11260" y="1291"/>
                    <a:pt x="11073" y="1379"/>
                    <a:pt x="10974" y="1468"/>
                  </a:cubicBezTo>
                  <a:lnTo>
                    <a:pt x="10996" y="1446"/>
                  </a:lnTo>
                  <a:lnTo>
                    <a:pt x="10996" y="1446"/>
                  </a:lnTo>
                  <a:cubicBezTo>
                    <a:pt x="10930" y="1479"/>
                    <a:pt x="10908" y="1479"/>
                    <a:pt x="10864" y="1501"/>
                  </a:cubicBezTo>
                  <a:cubicBezTo>
                    <a:pt x="10875" y="1534"/>
                    <a:pt x="10776" y="1600"/>
                    <a:pt x="10732" y="1655"/>
                  </a:cubicBezTo>
                  <a:cubicBezTo>
                    <a:pt x="10722" y="1657"/>
                    <a:pt x="10715" y="1658"/>
                    <a:pt x="10710" y="1658"/>
                  </a:cubicBezTo>
                  <a:cubicBezTo>
                    <a:pt x="10668" y="1658"/>
                    <a:pt x="10760" y="1588"/>
                    <a:pt x="10721" y="1578"/>
                  </a:cubicBezTo>
                  <a:lnTo>
                    <a:pt x="10721" y="1578"/>
                  </a:lnTo>
                  <a:cubicBezTo>
                    <a:pt x="10743" y="1600"/>
                    <a:pt x="10599" y="1688"/>
                    <a:pt x="10632" y="1688"/>
                  </a:cubicBezTo>
                  <a:cubicBezTo>
                    <a:pt x="10566" y="1710"/>
                    <a:pt x="10577" y="1710"/>
                    <a:pt x="10533" y="1710"/>
                  </a:cubicBezTo>
                  <a:cubicBezTo>
                    <a:pt x="10544" y="1754"/>
                    <a:pt x="10478" y="1754"/>
                    <a:pt x="10445" y="1809"/>
                  </a:cubicBezTo>
                  <a:cubicBezTo>
                    <a:pt x="10417" y="1818"/>
                    <a:pt x="10401" y="1821"/>
                    <a:pt x="10391" y="1821"/>
                  </a:cubicBezTo>
                  <a:cubicBezTo>
                    <a:pt x="10381" y="1821"/>
                    <a:pt x="10377" y="1819"/>
                    <a:pt x="10371" y="1819"/>
                  </a:cubicBezTo>
                  <a:cubicBezTo>
                    <a:pt x="10363" y="1819"/>
                    <a:pt x="10352" y="1824"/>
                    <a:pt x="10313" y="1853"/>
                  </a:cubicBezTo>
                  <a:cubicBezTo>
                    <a:pt x="10305" y="1856"/>
                    <a:pt x="10300" y="1858"/>
                    <a:pt x="10297" y="1858"/>
                  </a:cubicBezTo>
                  <a:cubicBezTo>
                    <a:pt x="10278" y="1858"/>
                    <a:pt x="10335" y="1809"/>
                    <a:pt x="10335" y="1809"/>
                  </a:cubicBezTo>
                  <a:lnTo>
                    <a:pt x="10335" y="1809"/>
                  </a:lnTo>
                  <a:cubicBezTo>
                    <a:pt x="10236" y="1864"/>
                    <a:pt x="10313" y="1864"/>
                    <a:pt x="10302" y="1886"/>
                  </a:cubicBezTo>
                  <a:cubicBezTo>
                    <a:pt x="10256" y="1923"/>
                    <a:pt x="10237" y="1933"/>
                    <a:pt x="10226" y="1933"/>
                  </a:cubicBezTo>
                  <a:cubicBezTo>
                    <a:pt x="10213" y="1933"/>
                    <a:pt x="10213" y="1918"/>
                    <a:pt x="10192" y="1918"/>
                  </a:cubicBezTo>
                  <a:cubicBezTo>
                    <a:pt x="10189" y="1918"/>
                    <a:pt x="10185" y="1918"/>
                    <a:pt x="10181" y="1919"/>
                  </a:cubicBezTo>
                  <a:cubicBezTo>
                    <a:pt x="10115" y="1974"/>
                    <a:pt x="10082" y="2029"/>
                    <a:pt x="10026" y="2063"/>
                  </a:cubicBezTo>
                  <a:lnTo>
                    <a:pt x="10015" y="2052"/>
                  </a:lnTo>
                  <a:cubicBezTo>
                    <a:pt x="9949" y="2129"/>
                    <a:pt x="9795" y="2206"/>
                    <a:pt x="9718" y="2283"/>
                  </a:cubicBezTo>
                  <a:lnTo>
                    <a:pt x="9707" y="2283"/>
                  </a:lnTo>
                  <a:cubicBezTo>
                    <a:pt x="9729" y="2294"/>
                    <a:pt x="9740" y="2305"/>
                    <a:pt x="9740" y="2316"/>
                  </a:cubicBezTo>
                  <a:cubicBezTo>
                    <a:pt x="9701" y="2336"/>
                    <a:pt x="9679" y="2373"/>
                    <a:pt x="9651" y="2373"/>
                  </a:cubicBezTo>
                  <a:cubicBezTo>
                    <a:pt x="9648" y="2373"/>
                    <a:pt x="9644" y="2372"/>
                    <a:pt x="9641" y="2371"/>
                  </a:cubicBezTo>
                  <a:cubicBezTo>
                    <a:pt x="9575" y="2371"/>
                    <a:pt x="9696" y="2327"/>
                    <a:pt x="9685" y="2305"/>
                  </a:cubicBezTo>
                  <a:lnTo>
                    <a:pt x="9685" y="2305"/>
                  </a:lnTo>
                  <a:cubicBezTo>
                    <a:pt x="9597" y="2371"/>
                    <a:pt x="9509" y="2459"/>
                    <a:pt x="9443" y="2492"/>
                  </a:cubicBezTo>
                  <a:cubicBezTo>
                    <a:pt x="9415" y="2483"/>
                    <a:pt x="9529" y="2415"/>
                    <a:pt x="9516" y="2415"/>
                  </a:cubicBezTo>
                  <a:lnTo>
                    <a:pt x="9516" y="2415"/>
                  </a:lnTo>
                  <a:cubicBezTo>
                    <a:pt x="9513" y="2415"/>
                    <a:pt x="9504" y="2418"/>
                    <a:pt x="9487" y="2426"/>
                  </a:cubicBezTo>
                  <a:lnTo>
                    <a:pt x="9597" y="2360"/>
                  </a:lnTo>
                  <a:lnTo>
                    <a:pt x="9597" y="2360"/>
                  </a:lnTo>
                  <a:cubicBezTo>
                    <a:pt x="9578" y="2364"/>
                    <a:pt x="9568" y="2365"/>
                    <a:pt x="9563" y="2365"/>
                  </a:cubicBezTo>
                  <a:cubicBezTo>
                    <a:pt x="9538" y="2365"/>
                    <a:pt x="9646" y="2327"/>
                    <a:pt x="9564" y="2327"/>
                  </a:cubicBezTo>
                  <a:cubicBezTo>
                    <a:pt x="9421" y="2415"/>
                    <a:pt x="9421" y="2448"/>
                    <a:pt x="9277" y="2525"/>
                  </a:cubicBezTo>
                  <a:cubicBezTo>
                    <a:pt x="9255" y="2558"/>
                    <a:pt x="9299" y="2547"/>
                    <a:pt x="9277" y="2580"/>
                  </a:cubicBezTo>
                  <a:cubicBezTo>
                    <a:pt x="9101" y="2724"/>
                    <a:pt x="9079" y="2613"/>
                    <a:pt x="8958" y="2746"/>
                  </a:cubicBezTo>
                  <a:cubicBezTo>
                    <a:pt x="8936" y="2779"/>
                    <a:pt x="8947" y="2823"/>
                    <a:pt x="8826" y="2878"/>
                  </a:cubicBezTo>
                  <a:lnTo>
                    <a:pt x="8848" y="2823"/>
                  </a:lnTo>
                  <a:lnTo>
                    <a:pt x="8848" y="2823"/>
                  </a:lnTo>
                  <a:cubicBezTo>
                    <a:pt x="8715" y="2911"/>
                    <a:pt x="8804" y="2911"/>
                    <a:pt x="8649" y="2988"/>
                  </a:cubicBezTo>
                  <a:cubicBezTo>
                    <a:pt x="8659" y="2968"/>
                    <a:pt x="8733" y="2920"/>
                    <a:pt x="8730" y="2920"/>
                  </a:cubicBezTo>
                  <a:lnTo>
                    <a:pt x="8730" y="2920"/>
                  </a:lnTo>
                  <a:cubicBezTo>
                    <a:pt x="8729" y="2920"/>
                    <a:pt x="8728" y="2921"/>
                    <a:pt x="8726" y="2922"/>
                  </a:cubicBezTo>
                  <a:cubicBezTo>
                    <a:pt x="8616" y="2955"/>
                    <a:pt x="8671" y="2977"/>
                    <a:pt x="8605" y="3021"/>
                  </a:cubicBezTo>
                  <a:lnTo>
                    <a:pt x="8572" y="3010"/>
                  </a:lnTo>
                  <a:cubicBezTo>
                    <a:pt x="8440" y="3109"/>
                    <a:pt x="8286" y="3230"/>
                    <a:pt x="8143" y="3341"/>
                  </a:cubicBezTo>
                  <a:cubicBezTo>
                    <a:pt x="8143" y="3332"/>
                    <a:pt x="8157" y="3315"/>
                    <a:pt x="8139" y="3315"/>
                  </a:cubicBezTo>
                  <a:cubicBezTo>
                    <a:pt x="8135" y="3315"/>
                    <a:pt x="8129" y="3316"/>
                    <a:pt x="8121" y="3318"/>
                  </a:cubicBezTo>
                  <a:cubicBezTo>
                    <a:pt x="7933" y="3462"/>
                    <a:pt x="7702" y="3605"/>
                    <a:pt x="7515" y="3715"/>
                  </a:cubicBezTo>
                  <a:lnTo>
                    <a:pt x="7448" y="3792"/>
                  </a:lnTo>
                  <a:cubicBezTo>
                    <a:pt x="7444" y="3797"/>
                    <a:pt x="7437" y="3799"/>
                    <a:pt x="7432" y="3799"/>
                  </a:cubicBezTo>
                  <a:cubicBezTo>
                    <a:pt x="7425" y="3799"/>
                    <a:pt x="7420" y="3794"/>
                    <a:pt x="7426" y="3781"/>
                  </a:cubicBezTo>
                  <a:lnTo>
                    <a:pt x="7426" y="3781"/>
                  </a:lnTo>
                  <a:cubicBezTo>
                    <a:pt x="7349" y="3825"/>
                    <a:pt x="7437" y="3803"/>
                    <a:pt x="7404" y="3836"/>
                  </a:cubicBezTo>
                  <a:cubicBezTo>
                    <a:pt x="7382" y="3847"/>
                    <a:pt x="7366" y="3853"/>
                    <a:pt x="7358" y="3853"/>
                  </a:cubicBezTo>
                  <a:cubicBezTo>
                    <a:pt x="7349" y="3853"/>
                    <a:pt x="7349" y="3847"/>
                    <a:pt x="7360" y="3836"/>
                  </a:cubicBezTo>
                  <a:lnTo>
                    <a:pt x="7360" y="3836"/>
                  </a:lnTo>
                  <a:cubicBezTo>
                    <a:pt x="7250" y="3935"/>
                    <a:pt x="7030" y="4123"/>
                    <a:pt x="6876" y="4200"/>
                  </a:cubicBezTo>
                  <a:lnTo>
                    <a:pt x="6898" y="4178"/>
                  </a:lnTo>
                  <a:lnTo>
                    <a:pt x="6898" y="4178"/>
                  </a:lnTo>
                  <a:cubicBezTo>
                    <a:pt x="6787" y="4233"/>
                    <a:pt x="6809" y="4299"/>
                    <a:pt x="6699" y="4343"/>
                  </a:cubicBezTo>
                  <a:lnTo>
                    <a:pt x="6710" y="4332"/>
                  </a:lnTo>
                  <a:lnTo>
                    <a:pt x="6710" y="4332"/>
                  </a:lnTo>
                  <a:cubicBezTo>
                    <a:pt x="6479" y="4475"/>
                    <a:pt x="6237" y="4674"/>
                    <a:pt x="6038" y="4762"/>
                  </a:cubicBezTo>
                  <a:cubicBezTo>
                    <a:pt x="6027" y="4817"/>
                    <a:pt x="5807" y="4916"/>
                    <a:pt x="5818" y="4960"/>
                  </a:cubicBezTo>
                  <a:cubicBezTo>
                    <a:pt x="5675" y="5037"/>
                    <a:pt x="5708" y="5004"/>
                    <a:pt x="5520" y="5114"/>
                  </a:cubicBezTo>
                  <a:cubicBezTo>
                    <a:pt x="5465" y="5147"/>
                    <a:pt x="5465" y="5191"/>
                    <a:pt x="5399" y="5235"/>
                  </a:cubicBezTo>
                  <a:lnTo>
                    <a:pt x="5388" y="5213"/>
                  </a:lnTo>
                  <a:lnTo>
                    <a:pt x="5322" y="5302"/>
                  </a:lnTo>
                  <a:lnTo>
                    <a:pt x="5256" y="5302"/>
                  </a:lnTo>
                  <a:lnTo>
                    <a:pt x="5201" y="5346"/>
                  </a:lnTo>
                  <a:cubicBezTo>
                    <a:pt x="5224" y="5338"/>
                    <a:pt x="5242" y="5330"/>
                    <a:pt x="5255" y="5330"/>
                  </a:cubicBezTo>
                  <a:cubicBezTo>
                    <a:pt x="5260" y="5330"/>
                    <a:pt x="5264" y="5331"/>
                    <a:pt x="5267" y="5335"/>
                  </a:cubicBezTo>
                  <a:cubicBezTo>
                    <a:pt x="5185" y="5396"/>
                    <a:pt x="5057" y="5457"/>
                    <a:pt x="5029" y="5457"/>
                  </a:cubicBezTo>
                  <a:cubicBezTo>
                    <a:pt x="5027" y="5457"/>
                    <a:pt x="5026" y="5457"/>
                    <a:pt x="5025" y="5456"/>
                  </a:cubicBezTo>
                  <a:lnTo>
                    <a:pt x="4826" y="5621"/>
                  </a:lnTo>
                  <a:cubicBezTo>
                    <a:pt x="4826" y="5617"/>
                    <a:pt x="4831" y="5611"/>
                    <a:pt x="4839" y="5604"/>
                  </a:cubicBezTo>
                  <a:lnTo>
                    <a:pt x="4839" y="5604"/>
                  </a:lnTo>
                  <a:cubicBezTo>
                    <a:pt x="4831" y="5609"/>
                    <a:pt x="4826" y="5611"/>
                    <a:pt x="4823" y="5611"/>
                  </a:cubicBezTo>
                  <a:cubicBezTo>
                    <a:pt x="4817" y="5611"/>
                    <a:pt x="4815" y="5606"/>
                    <a:pt x="4809" y="5606"/>
                  </a:cubicBezTo>
                  <a:cubicBezTo>
                    <a:pt x="4803" y="5606"/>
                    <a:pt x="4791" y="5613"/>
                    <a:pt x="4760" y="5643"/>
                  </a:cubicBezTo>
                  <a:cubicBezTo>
                    <a:pt x="4771" y="5643"/>
                    <a:pt x="4760" y="5665"/>
                    <a:pt x="4760" y="5665"/>
                  </a:cubicBezTo>
                  <a:cubicBezTo>
                    <a:pt x="4705" y="5687"/>
                    <a:pt x="4584" y="5775"/>
                    <a:pt x="4496" y="5841"/>
                  </a:cubicBezTo>
                  <a:lnTo>
                    <a:pt x="4507" y="5808"/>
                  </a:lnTo>
                  <a:lnTo>
                    <a:pt x="4507" y="5808"/>
                  </a:lnTo>
                  <a:cubicBezTo>
                    <a:pt x="4353" y="5919"/>
                    <a:pt x="4187" y="6051"/>
                    <a:pt x="4011" y="6172"/>
                  </a:cubicBezTo>
                  <a:cubicBezTo>
                    <a:pt x="4031" y="6159"/>
                    <a:pt x="4045" y="6153"/>
                    <a:pt x="4053" y="6153"/>
                  </a:cubicBezTo>
                  <a:cubicBezTo>
                    <a:pt x="4073" y="6153"/>
                    <a:pt x="4064" y="6182"/>
                    <a:pt x="4033" y="6205"/>
                  </a:cubicBezTo>
                  <a:lnTo>
                    <a:pt x="3989" y="6194"/>
                  </a:lnTo>
                  <a:lnTo>
                    <a:pt x="3989" y="6194"/>
                  </a:lnTo>
                  <a:cubicBezTo>
                    <a:pt x="3983" y="6207"/>
                    <a:pt x="3986" y="6210"/>
                    <a:pt x="3992" y="6210"/>
                  </a:cubicBezTo>
                  <a:cubicBezTo>
                    <a:pt x="3999" y="6210"/>
                    <a:pt x="4009" y="6207"/>
                    <a:pt x="4014" y="6207"/>
                  </a:cubicBezTo>
                  <a:cubicBezTo>
                    <a:pt x="4021" y="6207"/>
                    <a:pt x="4021" y="6212"/>
                    <a:pt x="4000" y="6238"/>
                  </a:cubicBezTo>
                  <a:cubicBezTo>
                    <a:pt x="3981" y="6248"/>
                    <a:pt x="3967" y="6252"/>
                    <a:pt x="3958" y="6252"/>
                  </a:cubicBezTo>
                  <a:cubicBezTo>
                    <a:pt x="3937" y="6252"/>
                    <a:pt x="3944" y="6228"/>
                    <a:pt x="3967" y="6205"/>
                  </a:cubicBezTo>
                  <a:lnTo>
                    <a:pt x="3967" y="6205"/>
                  </a:lnTo>
                  <a:lnTo>
                    <a:pt x="3890" y="6271"/>
                  </a:lnTo>
                  <a:lnTo>
                    <a:pt x="3901" y="6238"/>
                  </a:lnTo>
                  <a:lnTo>
                    <a:pt x="3901" y="6238"/>
                  </a:lnTo>
                  <a:cubicBezTo>
                    <a:pt x="3879" y="6271"/>
                    <a:pt x="3747" y="6304"/>
                    <a:pt x="3714" y="6359"/>
                  </a:cubicBezTo>
                  <a:lnTo>
                    <a:pt x="3703" y="6359"/>
                  </a:lnTo>
                  <a:cubicBezTo>
                    <a:pt x="3537" y="6480"/>
                    <a:pt x="3449" y="6535"/>
                    <a:pt x="3317" y="6646"/>
                  </a:cubicBezTo>
                  <a:cubicBezTo>
                    <a:pt x="3328" y="6668"/>
                    <a:pt x="3262" y="6701"/>
                    <a:pt x="3229" y="6745"/>
                  </a:cubicBezTo>
                  <a:cubicBezTo>
                    <a:pt x="3119" y="6811"/>
                    <a:pt x="2998" y="6866"/>
                    <a:pt x="2865" y="6954"/>
                  </a:cubicBezTo>
                  <a:cubicBezTo>
                    <a:pt x="2788" y="7031"/>
                    <a:pt x="2854" y="6998"/>
                    <a:pt x="2821" y="7031"/>
                  </a:cubicBezTo>
                  <a:cubicBezTo>
                    <a:pt x="2820" y="7031"/>
                    <a:pt x="2818" y="7030"/>
                    <a:pt x="2816" y="7030"/>
                  </a:cubicBezTo>
                  <a:cubicBezTo>
                    <a:pt x="2793" y="7030"/>
                    <a:pt x="2730" y="7072"/>
                    <a:pt x="2720" y="7072"/>
                  </a:cubicBezTo>
                  <a:cubicBezTo>
                    <a:pt x="2717" y="7072"/>
                    <a:pt x="2720" y="7067"/>
                    <a:pt x="2733" y="7053"/>
                  </a:cubicBezTo>
                  <a:lnTo>
                    <a:pt x="2733" y="7053"/>
                  </a:lnTo>
                  <a:cubicBezTo>
                    <a:pt x="2579" y="7152"/>
                    <a:pt x="2535" y="7185"/>
                    <a:pt x="2359" y="7329"/>
                  </a:cubicBezTo>
                  <a:cubicBezTo>
                    <a:pt x="2374" y="7321"/>
                    <a:pt x="2390" y="7313"/>
                    <a:pt x="2398" y="7313"/>
                  </a:cubicBezTo>
                  <a:cubicBezTo>
                    <a:pt x="2401" y="7313"/>
                    <a:pt x="2403" y="7314"/>
                    <a:pt x="2403" y="7318"/>
                  </a:cubicBezTo>
                  <a:cubicBezTo>
                    <a:pt x="2379" y="7342"/>
                    <a:pt x="2344" y="7360"/>
                    <a:pt x="2326" y="7360"/>
                  </a:cubicBezTo>
                  <a:cubicBezTo>
                    <a:pt x="2319" y="7360"/>
                    <a:pt x="2314" y="7357"/>
                    <a:pt x="2314" y="7351"/>
                  </a:cubicBezTo>
                  <a:cubicBezTo>
                    <a:pt x="2116" y="7516"/>
                    <a:pt x="1786" y="7626"/>
                    <a:pt x="1631" y="7780"/>
                  </a:cubicBezTo>
                  <a:lnTo>
                    <a:pt x="1642" y="7769"/>
                  </a:lnTo>
                  <a:lnTo>
                    <a:pt x="1466" y="7902"/>
                  </a:lnTo>
                  <a:cubicBezTo>
                    <a:pt x="1446" y="7914"/>
                    <a:pt x="1438" y="7919"/>
                    <a:pt x="1435" y="7919"/>
                  </a:cubicBezTo>
                  <a:cubicBezTo>
                    <a:pt x="1429" y="7919"/>
                    <a:pt x="1472" y="7884"/>
                    <a:pt x="1462" y="7884"/>
                  </a:cubicBezTo>
                  <a:cubicBezTo>
                    <a:pt x="1459" y="7884"/>
                    <a:pt x="1454" y="7886"/>
                    <a:pt x="1444" y="7891"/>
                  </a:cubicBezTo>
                  <a:cubicBezTo>
                    <a:pt x="1378" y="7946"/>
                    <a:pt x="1312" y="7990"/>
                    <a:pt x="1257" y="8023"/>
                  </a:cubicBezTo>
                  <a:cubicBezTo>
                    <a:pt x="1235" y="8034"/>
                    <a:pt x="1202" y="8056"/>
                    <a:pt x="1180" y="8067"/>
                  </a:cubicBezTo>
                  <a:lnTo>
                    <a:pt x="1147" y="8089"/>
                  </a:lnTo>
                  <a:cubicBezTo>
                    <a:pt x="1136" y="8078"/>
                    <a:pt x="1125" y="8078"/>
                    <a:pt x="1070" y="8056"/>
                  </a:cubicBezTo>
                  <a:cubicBezTo>
                    <a:pt x="970" y="7924"/>
                    <a:pt x="607" y="7791"/>
                    <a:pt x="453" y="7659"/>
                  </a:cubicBezTo>
                  <a:lnTo>
                    <a:pt x="453" y="7659"/>
                  </a:lnTo>
                  <a:lnTo>
                    <a:pt x="464" y="7681"/>
                  </a:lnTo>
                  <a:cubicBezTo>
                    <a:pt x="409" y="7670"/>
                    <a:pt x="398" y="7626"/>
                    <a:pt x="398" y="7626"/>
                  </a:cubicBezTo>
                  <a:cubicBezTo>
                    <a:pt x="375" y="7626"/>
                    <a:pt x="420" y="7648"/>
                    <a:pt x="387" y="7648"/>
                  </a:cubicBezTo>
                  <a:cubicBezTo>
                    <a:pt x="364" y="7637"/>
                    <a:pt x="342" y="7626"/>
                    <a:pt x="320" y="7615"/>
                  </a:cubicBezTo>
                  <a:cubicBezTo>
                    <a:pt x="442" y="7549"/>
                    <a:pt x="552" y="7483"/>
                    <a:pt x="673" y="7417"/>
                  </a:cubicBezTo>
                  <a:cubicBezTo>
                    <a:pt x="838" y="7318"/>
                    <a:pt x="1003" y="7219"/>
                    <a:pt x="1158" y="7130"/>
                  </a:cubicBezTo>
                  <a:cubicBezTo>
                    <a:pt x="1301" y="7042"/>
                    <a:pt x="1191" y="7009"/>
                    <a:pt x="1389" y="6921"/>
                  </a:cubicBezTo>
                  <a:lnTo>
                    <a:pt x="1389" y="6921"/>
                  </a:lnTo>
                  <a:lnTo>
                    <a:pt x="1356" y="6976"/>
                  </a:lnTo>
                  <a:cubicBezTo>
                    <a:pt x="1609" y="6767"/>
                    <a:pt x="1918" y="6602"/>
                    <a:pt x="2171" y="6392"/>
                  </a:cubicBezTo>
                  <a:lnTo>
                    <a:pt x="2171" y="6392"/>
                  </a:lnTo>
                  <a:cubicBezTo>
                    <a:pt x="2160" y="6414"/>
                    <a:pt x="2171" y="6425"/>
                    <a:pt x="2138" y="6436"/>
                  </a:cubicBezTo>
                  <a:cubicBezTo>
                    <a:pt x="2215" y="6414"/>
                    <a:pt x="2359" y="6293"/>
                    <a:pt x="2348" y="6282"/>
                  </a:cubicBezTo>
                  <a:cubicBezTo>
                    <a:pt x="2359" y="6276"/>
                    <a:pt x="2365" y="6274"/>
                    <a:pt x="2369" y="6274"/>
                  </a:cubicBezTo>
                  <a:cubicBezTo>
                    <a:pt x="2377" y="6274"/>
                    <a:pt x="2371" y="6284"/>
                    <a:pt x="2381" y="6284"/>
                  </a:cubicBezTo>
                  <a:cubicBezTo>
                    <a:pt x="2383" y="6284"/>
                    <a:pt x="2387" y="6284"/>
                    <a:pt x="2392" y="6282"/>
                  </a:cubicBezTo>
                  <a:cubicBezTo>
                    <a:pt x="2458" y="6249"/>
                    <a:pt x="2524" y="6161"/>
                    <a:pt x="2568" y="6150"/>
                  </a:cubicBezTo>
                  <a:lnTo>
                    <a:pt x="2568" y="6150"/>
                  </a:lnTo>
                  <a:lnTo>
                    <a:pt x="2546" y="6183"/>
                  </a:lnTo>
                  <a:cubicBezTo>
                    <a:pt x="2579" y="6150"/>
                    <a:pt x="2722" y="6062"/>
                    <a:pt x="2667" y="6062"/>
                  </a:cubicBezTo>
                  <a:cubicBezTo>
                    <a:pt x="2777" y="6007"/>
                    <a:pt x="2854" y="5930"/>
                    <a:pt x="2942" y="5885"/>
                  </a:cubicBezTo>
                  <a:cubicBezTo>
                    <a:pt x="2987" y="5819"/>
                    <a:pt x="3119" y="5775"/>
                    <a:pt x="3119" y="5731"/>
                  </a:cubicBezTo>
                  <a:cubicBezTo>
                    <a:pt x="3120" y="5735"/>
                    <a:pt x="3123" y="5736"/>
                    <a:pt x="3128" y="5736"/>
                  </a:cubicBezTo>
                  <a:cubicBezTo>
                    <a:pt x="3169" y="5736"/>
                    <a:pt x="3323" y="5626"/>
                    <a:pt x="3372" y="5577"/>
                  </a:cubicBezTo>
                  <a:lnTo>
                    <a:pt x="3372" y="5577"/>
                  </a:lnTo>
                  <a:cubicBezTo>
                    <a:pt x="3368" y="5581"/>
                    <a:pt x="3367" y="5582"/>
                    <a:pt x="3369" y="5582"/>
                  </a:cubicBezTo>
                  <a:cubicBezTo>
                    <a:pt x="3373" y="5582"/>
                    <a:pt x="3399" y="5566"/>
                    <a:pt x="3411" y="5566"/>
                  </a:cubicBezTo>
                  <a:cubicBezTo>
                    <a:pt x="3416" y="5566"/>
                    <a:pt x="3419" y="5569"/>
                    <a:pt x="3416" y="5577"/>
                  </a:cubicBezTo>
                  <a:cubicBezTo>
                    <a:pt x="3482" y="5533"/>
                    <a:pt x="3548" y="5478"/>
                    <a:pt x="3526" y="5467"/>
                  </a:cubicBezTo>
                  <a:cubicBezTo>
                    <a:pt x="3681" y="5412"/>
                    <a:pt x="3769" y="5246"/>
                    <a:pt x="3879" y="5246"/>
                  </a:cubicBezTo>
                  <a:cubicBezTo>
                    <a:pt x="4088" y="5081"/>
                    <a:pt x="4276" y="4927"/>
                    <a:pt x="4463" y="4784"/>
                  </a:cubicBezTo>
                  <a:lnTo>
                    <a:pt x="4463" y="4784"/>
                  </a:lnTo>
                  <a:cubicBezTo>
                    <a:pt x="4474" y="4828"/>
                    <a:pt x="4254" y="4938"/>
                    <a:pt x="4287" y="4971"/>
                  </a:cubicBezTo>
                  <a:cubicBezTo>
                    <a:pt x="4452" y="4828"/>
                    <a:pt x="4540" y="4729"/>
                    <a:pt x="4727" y="4607"/>
                  </a:cubicBezTo>
                  <a:cubicBezTo>
                    <a:pt x="4738" y="4601"/>
                    <a:pt x="4744" y="4598"/>
                    <a:pt x="4747" y="4598"/>
                  </a:cubicBezTo>
                  <a:cubicBezTo>
                    <a:pt x="4758" y="4598"/>
                    <a:pt x="4714" y="4643"/>
                    <a:pt x="4705" y="4652"/>
                  </a:cubicBezTo>
                  <a:cubicBezTo>
                    <a:pt x="4870" y="4508"/>
                    <a:pt x="5058" y="4409"/>
                    <a:pt x="5212" y="4277"/>
                  </a:cubicBezTo>
                  <a:lnTo>
                    <a:pt x="5212" y="4277"/>
                  </a:lnTo>
                  <a:lnTo>
                    <a:pt x="5179" y="4310"/>
                  </a:lnTo>
                  <a:cubicBezTo>
                    <a:pt x="5212" y="4288"/>
                    <a:pt x="5256" y="4266"/>
                    <a:pt x="5245" y="4255"/>
                  </a:cubicBezTo>
                  <a:lnTo>
                    <a:pt x="5245" y="4255"/>
                  </a:lnTo>
                  <a:lnTo>
                    <a:pt x="5212" y="4277"/>
                  </a:lnTo>
                  <a:cubicBezTo>
                    <a:pt x="5212" y="4277"/>
                    <a:pt x="5212" y="4277"/>
                    <a:pt x="5212" y="4277"/>
                  </a:cubicBezTo>
                  <a:lnTo>
                    <a:pt x="5212" y="4277"/>
                  </a:lnTo>
                  <a:cubicBezTo>
                    <a:pt x="5210" y="4277"/>
                    <a:pt x="5207" y="4278"/>
                    <a:pt x="5206" y="4278"/>
                  </a:cubicBezTo>
                  <a:cubicBezTo>
                    <a:pt x="5160" y="4278"/>
                    <a:pt x="5299" y="4154"/>
                    <a:pt x="5310" y="4126"/>
                  </a:cubicBezTo>
                  <a:lnTo>
                    <a:pt x="5310" y="4126"/>
                  </a:lnTo>
                  <a:cubicBezTo>
                    <a:pt x="5307" y="4141"/>
                    <a:pt x="5311" y="4147"/>
                    <a:pt x="5320" y="4147"/>
                  </a:cubicBezTo>
                  <a:cubicBezTo>
                    <a:pt x="5345" y="4147"/>
                    <a:pt x="5407" y="4098"/>
                    <a:pt x="5430" y="4098"/>
                  </a:cubicBezTo>
                  <a:cubicBezTo>
                    <a:pt x="5440" y="4098"/>
                    <a:pt x="5443" y="4107"/>
                    <a:pt x="5432" y="4134"/>
                  </a:cubicBezTo>
                  <a:cubicBezTo>
                    <a:pt x="5443" y="4123"/>
                    <a:pt x="5465" y="4101"/>
                    <a:pt x="5454" y="4090"/>
                  </a:cubicBezTo>
                  <a:cubicBezTo>
                    <a:pt x="5469" y="4080"/>
                    <a:pt x="5482" y="4074"/>
                    <a:pt x="5488" y="4074"/>
                  </a:cubicBezTo>
                  <a:cubicBezTo>
                    <a:pt x="5496" y="4074"/>
                    <a:pt x="5495" y="4082"/>
                    <a:pt x="5476" y="4101"/>
                  </a:cubicBezTo>
                  <a:cubicBezTo>
                    <a:pt x="5587" y="4013"/>
                    <a:pt x="5543" y="4024"/>
                    <a:pt x="5642" y="3957"/>
                  </a:cubicBezTo>
                  <a:lnTo>
                    <a:pt x="5642" y="3957"/>
                  </a:lnTo>
                  <a:lnTo>
                    <a:pt x="5620" y="3991"/>
                  </a:lnTo>
                  <a:cubicBezTo>
                    <a:pt x="5664" y="3946"/>
                    <a:pt x="5708" y="3891"/>
                    <a:pt x="5807" y="3836"/>
                  </a:cubicBezTo>
                  <a:lnTo>
                    <a:pt x="5807" y="3836"/>
                  </a:lnTo>
                  <a:cubicBezTo>
                    <a:pt x="5802" y="3841"/>
                    <a:pt x="5803" y="3843"/>
                    <a:pt x="5804" y="3846"/>
                  </a:cubicBezTo>
                  <a:lnTo>
                    <a:pt x="5804" y="3846"/>
                  </a:lnTo>
                  <a:cubicBezTo>
                    <a:pt x="5946" y="3750"/>
                    <a:pt x="6024" y="3644"/>
                    <a:pt x="6193" y="3539"/>
                  </a:cubicBezTo>
                  <a:lnTo>
                    <a:pt x="6193" y="3539"/>
                  </a:lnTo>
                  <a:cubicBezTo>
                    <a:pt x="6186" y="3558"/>
                    <a:pt x="6189" y="3564"/>
                    <a:pt x="6197" y="3564"/>
                  </a:cubicBezTo>
                  <a:cubicBezTo>
                    <a:pt x="6213" y="3564"/>
                    <a:pt x="6252" y="3535"/>
                    <a:pt x="6278" y="3535"/>
                  </a:cubicBezTo>
                  <a:cubicBezTo>
                    <a:pt x="6283" y="3535"/>
                    <a:pt x="6288" y="3536"/>
                    <a:pt x="6292" y="3539"/>
                  </a:cubicBezTo>
                  <a:lnTo>
                    <a:pt x="6369" y="3462"/>
                  </a:lnTo>
                  <a:lnTo>
                    <a:pt x="6325" y="3473"/>
                  </a:lnTo>
                  <a:cubicBezTo>
                    <a:pt x="6402" y="3418"/>
                    <a:pt x="6457" y="3352"/>
                    <a:pt x="6534" y="3318"/>
                  </a:cubicBezTo>
                  <a:lnTo>
                    <a:pt x="6534" y="3318"/>
                  </a:lnTo>
                  <a:lnTo>
                    <a:pt x="6479" y="3363"/>
                  </a:lnTo>
                  <a:lnTo>
                    <a:pt x="6479" y="3363"/>
                  </a:lnTo>
                  <a:lnTo>
                    <a:pt x="6622" y="3263"/>
                  </a:lnTo>
                  <a:lnTo>
                    <a:pt x="6534" y="3307"/>
                  </a:lnTo>
                  <a:cubicBezTo>
                    <a:pt x="6611" y="3241"/>
                    <a:pt x="6501" y="3285"/>
                    <a:pt x="6611" y="3219"/>
                  </a:cubicBezTo>
                  <a:lnTo>
                    <a:pt x="6611" y="3219"/>
                  </a:lnTo>
                  <a:cubicBezTo>
                    <a:pt x="6610" y="3220"/>
                    <a:pt x="6610" y="3221"/>
                    <a:pt x="6610" y="3221"/>
                  </a:cubicBezTo>
                  <a:cubicBezTo>
                    <a:pt x="6613" y="3221"/>
                    <a:pt x="6692" y="3163"/>
                    <a:pt x="6743" y="3153"/>
                  </a:cubicBezTo>
                  <a:cubicBezTo>
                    <a:pt x="6776" y="3120"/>
                    <a:pt x="6809" y="3076"/>
                    <a:pt x="6876" y="3043"/>
                  </a:cubicBezTo>
                  <a:cubicBezTo>
                    <a:pt x="6898" y="3043"/>
                    <a:pt x="6887" y="3087"/>
                    <a:pt x="6898" y="3087"/>
                  </a:cubicBezTo>
                  <a:cubicBezTo>
                    <a:pt x="6920" y="3032"/>
                    <a:pt x="7074" y="2944"/>
                    <a:pt x="7107" y="2889"/>
                  </a:cubicBezTo>
                  <a:lnTo>
                    <a:pt x="7107" y="2889"/>
                  </a:lnTo>
                  <a:cubicBezTo>
                    <a:pt x="7096" y="2911"/>
                    <a:pt x="7107" y="2922"/>
                    <a:pt x="7107" y="2922"/>
                  </a:cubicBezTo>
                  <a:lnTo>
                    <a:pt x="7129" y="2878"/>
                  </a:lnTo>
                  <a:cubicBezTo>
                    <a:pt x="7151" y="2872"/>
                    <a:pt x="7165" y="2870"/>
                    <a:pt x="7173" y="2870"/>
                  </a:cubicBezTo>
                  <a:cubicBezTo>
                    <a:pt x="7181" y="2870"/>
                    <a:pt x="7184" y="2872"/>
                    <a:pt x="7184" y="2878"/>
                  </a:cubicBezTo>
                  <a:cubicBezTo>
                    <a:pt x="7294" y="2801"/>
                    <a:pt x="7118" y="2867"/>
                    <a:pt x="7261" y="2790"/>
                  </a:cubicBezTo>
                  <a:lnTo>
                    <a:pt x="7261" y="2790"/>
                  </a:lnTo>
                  <a:cubicBezTo>
                    <a:pt x="7250" y="2801"/>
                    <a:pt x="7261" y="2801"/>
                    <a:pt x="7239" y="2823"/>
                  </a:cubicBezTo>
                  <a:cubicBezTo>
                    <a:pt x="7382" y="2735"/>
                    <a:pt x="7482" y="2635"/>
                    <a:pt x="7614" y="2558"/>
                  </a:cubicBezTo>
                  <a:lnTo>
                    <a:pt x="7614" y="2558"/>
                  </a:lnTo>
                  <a:cubicBezTo>
                    <a:pt x="7669" y="2569"/>
                    <a:pt x="7515" y="2635"/>
                    <a:pt x="7570" y="2635"/>
                  </a:cubicBezTo>
                  <a:cubicBezTo>
                    <a:pt x="7725" y="2522"/>
                    <a:pt x="7879" y="2379"/>
                    <a:pt x="8043" y="2271"/>
                  </a:cubicBezTo>
                  <a:lnTo>
                    <a:pt x="8043" y="2271"/>
                  </a:lnTo>
                  <a:cubicBezTo>
                    <a:pt x="8043" y="2271"/>
                    <a:pt x="8043" y="2272"/>
                    <a:pt x="8043" y="2272"/>
                  </a:cubicBezTo>
                  <a:lnTo>
                    <a:pt x="8076" y="2250"/>
                  </a:lnTo>
                  <a:lnTo>
                    <a:pt x="8076" y="2250"/>
                  </a:lnTo>
                  <a:cubicBezTo>
                    <a:pt x="8065" y="2257"/>
                    <a:pt x="8054" y="2264"/>
                    <a:pt x="8043" y="2271"/>
                  </a:cubicBezTo>
                  <a:lnTo>
                    <a:pt x="8043" y="2271"/>
                  </a:lnTo>
                  <a:cubicBezTo>
                    <a:pt x="8045" y="2217"/>
                    <a:pt x="8187" y="2205"/>
                    <a:pt x="8253" y="2129"/>
                  </a:cubicBezTo>
                  <a:lnTo>
                    <a:pt x="8253" y="2129"/>
                  </a:lnTo>
                  <a:cubicBezTo>
                    <a:pt x="8244" y="2147"/>
                    <a:pt x="8242" y="2165"/>
                    <a:pt x="8248" y="2165"/>
                  </a:cubicBezTo>
                  <a:cubicBezTo>
                    <a:pt x="8249" y="2165"/>
                    <a:pt x="8251" y="2164"/>
                    <a:pt x="8253" y="2162"/>
                  </a:cubicBezTo>
                  <a:cubicBezTo>
                    <a:pt x="8363" y="2096"/>
                    <a:pt x="8473" y="1996"/>
                    <a:pt x="8649" y="1864"/>
                  </a:cubicBezTo>
                  <a:lnTo>
                    <a:pt x="8649" y="1864"/>
                  </a:lnTo>
                  <a:lnTo>
                    <a:pt x="8627" y="1886"/>
                  </a:lnTo>
                  <a:cubicBezTo>
                    <a:pt x="8704" y="1853"/>
                    <a:pt x="8815" y="1776"/>
                    <a:pt x="8892" y="1732"/>
                  </a:cubicBezTo>
                  <a:cubicBezTo>
                    <a:pt x="8903" y="1710"/>
                    <a:pt x="8947" y="1688"/>
                    <a:pt x="8914" y="1688"/>
                  </a:cubicBezTo>
                  <a:cubicBezTo>
                    <a:pt x="9178" y="1600"/>
                    <a:pt x="9332" y="1368"/>
                    <a:pt x="9564" y="1291"/>
                  </a:cubicBezTo>
                  <a:lnTo>
                    <a:pt x="9564" y="1291"/>
                  </a:lnTo>
                  <a:cubicBezTo>
                    <a:pt x="9550" y="1305"/>
                    <a:pt x="9537" y="1319"/>
                    <a:pt x="9531" y="1324"/>
                  </a:cubicBezTo>
                  <a:lnTo>
                    <a:pt x="9531" y="1324"/>
                  </a:lnTo>
                  <a:lnTo>
                    <a:pt x="9707" y="1203"/>
                  </a:lnTo>
                  <a:cubicBezTo>
                    <a:pt x="9685" y="1203"/>
                    <a:pt x="9674" y="1214"/>
                    <a:pt x="9630" y="1225"/>
                  </a:cubicBezTo>
                  <a:cubicBezTo>
                    <a:pt x="9641" y="1203"/>
                    <a:pt x="9685" y="1159"/>
                    <a:pt x="9729" y="1137"/>
                  </a:cubicBezTo>
                  <a:lnTo>
                    <a:pt x="9729" y="1137"/>
                  </a:lnTo>
                  <a:cubicBezTo>
                    <a:pt x="9701" y="1161"/>
                    <a:pt x="9701" y="1168"/>
                    <a:pt x="9713" y="1168"/>
                  </a:cubicBezTo>
                  <a:cubicBezTo>
                    <a:pt x="9730" y="1168"/>
                    <a:pt x="9770" y="1154"/>
                    <a:pt x="9795" y="1148"/>
                  </a:cubicBezTo>
                  <a:lnTo>
                    <a:pt x="9784" y="1126"/>
                  </a:lnTo>
                  <a:cubicBezTo>
                    <a:pt x="9894" y="1104"/>
                    <a:pt x="9773" y="1082"/>
                    <a:pt x="9916" y="1027"/>
                  </a:cubicBezTo>
                  <a:lnTo>
                    <a:pt x="9916" y="1038"/>
                  </a:lnTo>
                  <a:cubicBezTo>
                    <a:pt x="9960" y="1005"/>
                    <a:pt x="9993" y="972"/>
                    <a:pt x="10048" y="939"/>
                  </a:cubicBezTo>
                  <a:lnTo>
                    <a:pt x="10048" y="939"/>
                  </a:lnTo>
                  <a:cubicBezTo>
                    <a:pt x="10082" y="950"/>
                    <a:pt x="10004" y="983"/>
                    <a:pt x="10004" y="994"/>
                  </a:cubicBezTo>
                  <a:cubicBezTo>
                    <a:pt x="10082" y="950"/>
                    <a:pt x="10126" y="873"/>
                    <a:pt x="10203" y="851"/>
                  </a:cubicBezTo>
                  <a:lnTo>
                    <a:pt x="10203" y="851"/>
                  </a:lnTo>
                  <a:lnTo>
                    <a:pt x="10104" y="928"/>
                  </a:lnTo>
                  <a:cubicBezTo>
                    <a:pt x="10192" y="906"/>
                    <a:pt x="10192" y="895"/>
                    <a:pt x="10247" y="873"/>
                  </a:cubicBezTo>
                  <a:lnTo>
                    <a:pt x="10368" y="807"/>
                  </a:lnTo>
                  <a:lnTo>
                    <a:pt x="10335" y="818"/>
                  </a:lnTo>
                  <a:cubicBezTo>
                    <a:pt x="10386" y="726"/>
                    <a:pt x="10493" y="710"/>
                    <a:pt x="10588" y="621"/>
                  </a:cubicBezTo>
                  <a:lnTo>
                    <a:pt x="10588" y="621"/>
                  </a:lnTo>
                  <a:cubicBezTo>
                    <a:pt x="10562" y="647"/>
                    <a:pt x="10560" y="654"/>
                    <a:pt x="10567" y="654"/>
                  </a:cubicBezTo>
                  <a:cubicBezTo>
                    <a:pt x="10574" y="654"/>
                    <a:pt x="10589" y="648"/>
                    <a:pt x="10600" y="648"/>
                  </a:cubicBezTo>
                  <a:cubicBezTo>
                    <a:pt x="10605" y="648"/>
                    <a:pt x="10609" y="649"/>
                    <a:pt x="10610" y="652"/>
                  </a:cubicBezTo>
                  <a:cubicBezTo>
                    <a:pt x="10637" y="643"/>
                    <a:pt x="10671" y="627"/>
                    <a:pt x="10683" y="627"/>
                  </a:cubicBezTo>
                  <a:cubicBezTo>
                    <a:pt x="10686" y="627"/>
                    <a:pt x="10687" y="628"/>
                    <a:pt x="10687" y="630"/>
                  </a:cubicBezTo>
                  <a:cubicBezTo>
                    <a:pt x="10732" y="586"/>
                    <a:pt x="10787" y="586"/>
                    <a:pt x="10853" y="520"/>
                  </a:cubicBezTo>
                  <a:cubicBezTo>
                    <a:pt x="10861" y="520"/>
                    <a:pt x="10886" y="497"/>
                    <a:pt x="10900" y="497"/>
                  </a:cubicBezTo>
                  <a:cubicBezTo>
                    <a:pt x="10905" y="497"/>
                    <a:pt x="10908" y="500"/>
                    <a:pt x="10908" y="509"/>
                  </a:cubicBezTo>
                  <a:cubicBezTo>
                    <a:pt x="10936" y="489"/>
                    <a:pt x="10941" y="484"/>
                    <a:pt x="10935" y="484"/>
                  </a:cubicBezTo>
                  <a:cubicBezTo>
                    <a:pt x="10929" y="484"/>
                    <a:pt x="10907" y="493"/>
                    <a:pt x="10894" y="493"/>
                  </a:cubicBezTo>
                  <a:cubicBezTo>
                    <a:pt x="10889" y="493"/>
                    <a:pt x="10886" y="491"/>
                    <a:pt x="10886" y="487"/>
                  </a:cubicBezTo>
                  <a:cubicBezTo>
                    <a:pt x="10985" y="399"/>
                    <a:pt x="11172" y="366"/>
                    <a:pt x="11315" y="234"/>
                  </a:cubicBezTo>
                  <a:cubicBezTo>
                    <a:pt x="11393" y="190"/>
                    <a:pt x="11426" y="157"/>
                    <a:pt x="11459" y="124"/>
                  </a:cubicBezTo>
                  <a:cubicBezTo>
                    <a:pt x="11483" y="107"/>
                    <a:pt x="11508" y="60"/>
                    <a:pt x="11546" y="60"/>
                  </a:cubicBezTo>
                  <a:cubicBezTo>
                    <a:pt x="11559" y="60"/>
                    <a:pt x="11574" y="65"/>
                    <a:pt x="11591" y="79"/>
                  </a:cubicBezTo>
                  <a:cubicBezTo>
                    <a:pt x="11607" y="91"/>
                    <a:pt x="11606" y="95"/>
                    <a:pt x="11598" y="95"/>
                  </a:cubicBezTo>
                  <a:cubicBezTo>
                    <a:pt x="11588" y="95"/>
                    <a:pt x="11566" y="88"/>
                    <a:pt x="11559" y="88"/>
                  </a:cubicBezTo>
                  <a:cubicBezTo>
                    <a:pt x="11557" y="88"/>
                    <a:pt x="11556" y="89"/>
                    <a:pt x="11558" y="90"/>
                  </a:cubicBezTo>
                  <a:cubicBezTo>
                    <a:pt x="11602" y="124"/>
                    <a:pt x="11668" y="168"/>
                    <a:pt x="11734" y="190"/>
                  </a:cubicBezTo>
                  <a:cubicBezTo>
                    <a:pt x="11723" y="190"/>
                    <a:pt x="11734" y="212"/>
                    <a:pt x="11745" y="223"/>
                  </a:cubicBezTo>
                  <a:cubicBezTo>
                    <a:pt x="11800" y="256"/>
                    <a:pt x="11800" y="223"/>
                    <a:pt x="11866" y="278"/>
                  </a:cubicBezTo>
                  <a:cubicBezTo>
                    <a:pt x="11844" y="278"/>
                    <a:pt x="11822" y="278"/>
                    <a:pt x="11800" y="267"/>
                  </a:cubicBezTo>
                  <a:lnTo>
                    <a:pt x="11800" y="267"/>
                  </a:lnTo>
                  <a:cubicBezTo>
                    <a:pt x="11866" y="300"/>
                    <a:pt x="11932" y="333"/>
                    <a:pt x="12010" y="355"/>
                  </a:cubicBezTo>
                  <a:cubicBezTo>
                    <a:pt x="12010" y="355"/>
                    <a:pt x="12010" y="355"/>
                    <a:pt x="12010" y="355"/>
                  </a:cubicBezTo>
                  <a:lnTo>
                    <a:pt x="12010" y="355"/>
                  </a:lnTo>
                  <a:lnTo>
                    <a:pt x="12065" y="377"/>
                  </a:lnTo>
                  <a:cubicBezTo>
                    <a:pt x="12043" y="311"/>
                    <a:pt x="11866" y="278"/>
                    <a:pt x="11767" y="212"/>
                  </a:cubicBezTo>
                  <a:lnTo>
                    <a:pt x="11833" y="212"/>
                  </a:lnTo>
                  <a:lnTo>
                    <a:pt x="11712" y="179"/>
                  </a:lnTo>
                  <a:cubicBezTo>
                    <a:pt x="11704" y="163"/>
                    <a:pt x="11702" y="147"/>
                    <a:pt x="11717" y="147"/>
                  </a:cubicBezTo>
                  <a:cubicBezTo>
                    <a:pt x="11723" y="147"/>
                    <a:pt x="11732" y="150"/>
                    <a:pt x="11745" y="157"/>
                  </a:cubicBezTo>
                  <a:cubicBezTo>
                    <a:pt x="11690" y="101"/>
                    <a:pt x="11679" y="135"/>
                    <a:pt x="11635" y="79"/>
                  </a:cubicBezTo>
                  <a:lnTo>
                    <a:pt x="11558" y="46"/>
                  </a:lnTo>
                  <a:cubicBezTo>
                    <a:pt x="11573" y="46"/>
                    <a:pt x="11563" y="32"/>
                    <a:pt x="11571" y="32"/>
                  </a:cubicBezTo>
                  <a:cubicBezTo>
                    <a:pt x="11575" y="32"/>
                    <a:pt x="11584" y="35"/>
                    <a:pt x="11602" y="46"/>
                  </a:cubicBezTo>
                  <a:cubicBezTo>
                    <a:pt x="11580" y="24"/>
                    <a:pt x="11558" y="13"/>
                    <a:pt x="11547" y="2"/>
                  </a:cubicBezTo>
                  <a:cubicBezTo>
                    <a:pt x="11544" y="1"/>
                    <a:pt x="11541" y="0"/>
                    <a:pt x="1153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 flipH="1">
              <a:off x="7125698" y="3358281"/>
              <a:ext cx="7213" cy="2479"/>
            </a:xfrm>
            <a:custGeom>
              <a:avLst/>
              <a:gdLst/>
              <a:ahLst/>
              <a:cxnLst/>
              <a:rect l="l" t="t" r="r" b="b"/>
              <a:pathLst>
                <a:path w="128" h="44" extrusionOk="0">
                  <a:moveTo>
                    <a:pt x="38" y="0"/>
                  </a:moveTo>
                  <a:cubicBezTo>
                    <a:pt x="15" y="0"/>
                    <a:pt x="1" y="8"/>
                    <a:pt x="7" y="32"/>
                  </a:cubicBezTo>
                  <a:cubicBezTo>
                    <a:pt x="62" y="32"/>
                    <a:pt x="73" y="43"/>
                    <a:pt x="128" y="43"/>
                  </a:cubicBezTo>
                  <a:lnTo>
                    <a:pt x="95" y="32"/>
                  </a:lnTo>
                  <a:lnTo>
                    <a:pt x="106" y="10"/>
                  </a:lnTo>
                  <a:cubicBezTo>
                    <a:pt x="81" y="5"/>
                    <a:pt x="57" y="0"/>
                    <a:pt x="3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 flipH="1">
              <a:off x="7123782" y="336070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0"/>
                  </a:moveTo>
                  <a:lnTo>
                    <a:pt x="3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 flipH="1">
              <a:off x="7341068" y="351589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11" y="11"/>
                  </a:lnTo>
                  <a:lnTo>
                    <a:pt x="0" y="22"/>
                  </a:lnTo>
                  <a:lnTo>
                    <a:pt x="22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 flipH="1">
              <a:off x="7329291" y="342962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 flipH="1">
              <a:off x="7515529" y="362453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 flipH="1">
              <a:off x="7221888" y="3368142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 flipH="1">
              <a:off x="7527982" y="3574271"/>
              <a:ext cx="1634" cy="1352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9" y="0"/>
                  </a:moveTo>
                  <a:lnTo>
                    <a:pt x="29" y="0"/>
                  </a:lnTo>
                  <a:cubicBezTo>
                    <a:pt x="23" y="6"/>
                    <a:pt x="18" y="10"/>
                    <a:pt x="13" y="14"/>
                  </a:cubicBezTo>
                  <a:lnTo>
                    <a:pt x="13" y="14"/>
                  </a:lnTo>
                  <a:cubicBezTo>
                    <a:pt x="15" y="13"/>
                    <a:pt x="16" y="12"/>
                    <a:pt x="18" y="11"/>
                  </a:cubicBezTo>
                  <a:lnTo>
                    <a:pt x="29" y="0"/>
                  </a:lnTo>
                  <a:close/>
                  <a:moveTo>
                    <a:pt x="13" y="14"/>
                  </a:moveTo>
                  <a:lnTo>
                    <a:pt x="13" y="14"/>
                  </a:lnTo>
                  <a:cubicBezTo>
                    <a:pt x="4" y="20"/>
                    <a:pt x="1" y="23"/>
                    <a:pt x="1" y="23"/>
                  </a:cubicBezTo>
                  <a:cubicBezTo>
                    <a:pt x="1" y="23"/>
                    <a:pt x="6" y="20"/>
                    <a:pt x="13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 flipH="1">
              <a:off x="7439174" y="3509073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4" y="0"/>
                  </a:moveTo>
                  <a:lnTo>
                    <a:pt x="0" y="44"/>
                  </a:lnTo>
                  <a:cubicBezTo>
                    <a:pt x="33" y="22"/>
                    <a:pt x="55" y="11"/>
                    <a:pt x="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 flipH="1">
              <a:off x="7627271" y="364561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1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 flipH="1">
              <a:off x="7138095" y="3356365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0"/>
                  </a:moveTo>
                  <a:lnTo>
                    <a:pt x="12" y="11"/>
                  </a:lnTo>
                  <a:lnTo>
                    <a:pt x="23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 flipH="1">
              <a:off x="7166045" y="3338220"/>
              <a:ext cx="5015" cy="2648"/>
            </a:xfrm>
            <a:custGeom>
              <a:avLst/>
              <a:gdLst/>
              <a:ahLst/>
              <a:cxnLst/>
              <a:rect l="l" t="t" r="r" b="b"/>
              <a:pathLst>
                <a:path w="89" h="47" extrusionOk="0">
                  <a:moveTo>
                    <a:pt x="22" y="1"/>
                  </a:moveTo>
                  <a:cubicBezTo>
                    <a:pt x="13" y="1"/>
                    <a:pt x="7" y="7"/>
                    <a:pt x="1" y="14"/>
                  </a:cubicBezTo>
                  <a:lnTo>
                    <a:pt x="34" y="14"/>
                  </a:lnTo>
                  <a:cubicBezTo>
                    <a:pt x="45" y="25"/>
                    <a:pt x="45" y="36"/>
                    <a:pt x="78" y="47"/>
                  </a:cubicBezTo>
                  <a:lnTo>
                    <a:pt x="89" y="47"/>
                  </a:lnTo>
                  <a:cubicBezTo>
                    <a:pt x="67" y="47"/>
                    <a:pt x="45" y="25"/>
                    <a:pt x="45" y="14"/>
                  </a:cubicBezTo>
                  <a:cubicBezTo>
                    <a:pt x="36" y="4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 flipH="1">
              <a:off x="7197657" y="3347630"/>
              <a:ext cx="11890" cy="5015"/>
            </a:xfrm>
            <a:custGeom>
              <a:avLst/>
              <a:gdLst/>
              <a:ahLst/>
              <a:cxnLst/>
              <a:rect l="l" t="t" r="r" b="b"/>
              <a:pathLst>
                <a:path w="211" h="89" extrusionOk="0">
                  <a:moveTo>
                    <a:pt x="166" y="1"/>
                  </a:moveTo>
                  <a:lnTo>
                    <a:pt x="166" y="1"/>
                  </a:lnTo>
                  <a:cubicBezTo>
                    <a:pt x="1" y="67"/>
                    <a:pt x="210" y="1"/>
                    <a:pt x="45" y="89"/>
                  </a:cubicBezTo>
                  <a:lnTo>
                    <a:pt x="177" y="23"/>
                  </a:lnTo>
                  <a:lnTo>
                    <a:pt x="177" y="23"/>
                  </a:lnTo>
                  <a:cubicBezTo>
                    <a:pt x="165" y="27"/>
                    <a:pt x="153" y="29"/>
                    <a:pt x="145" y="29"/>
                  </a:cubicBezTo>
                  <a:cubicBezTo>
                    <a:pt x="132" y="29"/>
                    <a:pt x="131" y="22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 flipH="1">
              <a:off x="7226339" y="3363127"/>
              <a:ext cx="3945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7" y="0"/>
                  </a:moveTo>
                  <a:cubicBezTo>
                    <a:pt x="62" y="0"/>
                    <a:pt x="38" y="12"/>
                    <a:pt x="38" y="12"/>
                  </a:cubicBezTo>
                  <a:cubicBezTo>
                    <a:pt x="11" y="26"/>
                    <a:pt x="1" y="35"/>
                    <a:pt x="7" y="35"/>
                  </a:cubicBezTo>
                  <a:cubicBezTo>
                    <a:pt x="11" y="35"/>
                    <a:pt x="21" y="32"/>
                    <a:pt x="38" y="23"/>
                  </a:cubicBezTo>
                  <a:cubicBezTo>
                    <a:pt x="65" y="6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 flipH="1">
              <a:off x="7375837" y="345751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cubicBezTo>
                    <a:pt x="0" y="17"/>
                    <a:pt x="0" y="20"/>
                    <a:pt x="6" y="20"/>
                  </a:cubicBezTo>
                  <a:cubicBezTo>
                    <a:pt x="8" y="20"/>
                    <a:pt x="12" y="19"/>
                    <a:pt x="16" y="19"/>
                  </a:cubicBezTo>
                  <a:cubicBezTo>
                    <a:pt x="19" y="19"/>
                    <a:pt x="22" y="20"/>
                    <a:pt x="22" y="23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 flipH="1">
              <a:off x="7396348" y="3479884"/>
              <a:ext cx="3156" cy="315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56" y="0"/>
                  </a:moveTo>
                  <a:lnTo>
                    <a:pt x="0" y="56"/>
                  </a:lnTo>
                  <a:lnTo>
                    <a:pt x="45" y="3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 flipH="1">
              <a:off x="7419959" y="3486083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1"/>
                  </a:moveTo>
                  <a:lnTo>
                    <a:pt x="56" y="12"/>
                  </a:lnTo>
                  <a:lnTo>
                    <a:pt x="1" y="56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 flipH="1">
              <a:off x="7659447" y="3654006"/>
              <a:ext cx="2648" cy="2254"/>
            </a:xfrm>
            <a:custGeom>
              <a:avLst/>
              <a:gdLst/>
              <a:ahLst/>
              <a:cxnLst/>
              <a:rect l="l" t="t" r="r" b="b"/>
              <a:pathLst>
                <a:path w="47" h="40" extrusionOk="0">
                  <a:moveTo>
                    <a:pt x="34" y="1"/>
                  </a:moveTo>
                  <a:cubicBezTo>
                    <a:pt x="27" y="1"/>
                    <a:pt x="16" y="6"/>
                    <a:pt x="0" y="17"/>
                  </a:cubicBezTo>
                  <a:lnTo>
                    <a:pt x="22" y="39"/>
                  </a:lnTo>
                  <a:cubicBezTo>
                    <a:pt x="44" y="18"/>
                    <a:pt x="47" y="1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 flipH="1">
              <a:off x="7766963" y="3727599"/>
              <a:ext cx="6255" cy="315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0" y="0"/>
                  </a:moveTo>
                  <a:cubicBezTo>
                    <a:pt x="88" y="0"/>
                    <a:pt x="33" y="22"/>
                    <a:pt x="0" y="55"/>
                  </a:cubicBezTo>
                  <a:cubicBezTo>
                    <a:pt x="44" y="33"/>
                    <a:pt x="99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 flipH="1">
              <a:off x="7534801" y="3653104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0"/>
                  </a:moveTo>
                  <a:lnTo>
                    <a:pt x="23" y="22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 flipH="1">
              <a:off x="7354762" y="364876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 flipH="1">
              <a:off x="7464645" y="3724951"/>
              <a:ext cx="3156" cy="2085"/>
            </a:xfrm>
            <a:custGeom>
              <a:avLst/>
              <a:gdLst/>
              <a:ahLst/>
              <a:cxnLst/>
              <a:rect l="l" t="t" r="r" b="b"/>
              <a:pathLst>
                <a:path w="56" h="37" extrusionOk="0">
                  <a:moveTo>
                    <a:pt x="53" y="0"/>
                  </a:moveTo>
                  <a:cubicBezTo>
                    <a:pt x="44" y="0"/>
                    <a:pt x="19" y="18"/>
                    <a:pt x="1" y="36"/>
                  </a:cubicBezTo>
                  <a:lnTo>
                    <a:pt x="56" y="3"/>
                  </a:lnTo>
                  <a:cubicBezTo>
                    <a:pt x="56" y="1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 flipH="1">
              <a:off x="7630371" y="3828804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 flipH="1">
              <a:off x="7517388" y="3762367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0"/>
                  </a:moveTo>
                  <a:lnTo>
                    <a:pt x="11" y="11"/>
                  </a:lnTo>
                  <a:lnTo>
                    <a:pt x="0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 flipH="1">
              <a:off x="7666378" y="384306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0" y="0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 flipH="1">
              <a:off x="7298242" y="36133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 flipH="1">
              <a:off x="7059768" y="3433226"/>
              <a:ext cx="5748" cy="3832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79" y="1"/>
                  </a:moveTo>
                  <a:cubicBezTo>
                    <a:pt x="73" y="1"/>
                    <a:pt x="62" y="4"/>
                    <a:pt x="45" y="13"/>
                  </a:cubicBezTo>
                  <a:cubicBezTo>
                    <a:pt x="52" y="11"/>
                    <a:pt x="57" y="10"/>
                    <a:pt x="60" y="10"/>
                  </a:cubicBezTo>
                  <a:cubicBezTo>
                    <a:pt x="86" y="10"/>
                    <a:pt x="1" y="68"/>
                    <a:pt x="22" y="68"/>
                  </a:cubicBezTo>
                  <a:cubicBezTo>
                    <a:pt x="27" y="68"/>
                    <a:pt x="37" y="65"/>
                    <a:pt x="56" y="57"/>
                  </a:cubicBezTo>
                  <a:cubicBezTo>
                    <a:pt x="47" y="57"/>
                    <a:pt x="102" y="1"/>
                    <a:pt x="79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 flipH="1">
              <a:off x="7183401" y="3532628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33" y="1"/>
                  </a:moveTo>
                  <a:cubicBezTo>
                    <a:pt x="26" y="8"/>
                    <a:pt x="24" y="15"/>
                    <a:pt x="17" y="22"/>
                  </a:cubicBezTo>
                  <a:lnTo>
                    <a:pt x="17" y="22"/>
                  </a:lnTo>
                  <a:cubicBezTo>
                    <a:pt x="24" y="18"/>
                    <a:pt x="33" y="13"/>
                    <a:pt x="44" y="1"/>
                  </a:cubicBezTo>
                  <a:close/>
                  <a:moveTo>
                    <a:pt x="17" y="22"/>
                  </a:moveTo>
                  <a:cubicBezTo>
                    <a:pt x="11" y="26"/>
                    <a:pt x="5" y="29"/>
                    <a:pt x="0" y="34"/>
                  </a:cubicBezTo>
                  <a:cubicBezTo>
                    <a:pt x="8" y="30"/>
                    <a:pt x="13" y="26"/>
                    <a:pt x="17" y="22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 flipH="1">
              <a:off x="7152352" y="351217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11" y="11"/>
                  </a:lnTo>
                  <a:lnTo>
                    <a:pt x="0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 flipH="1">
              <a:off x="7517388" y="3752393"/>
              <a:ext cx="3494" cy="2141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17" y="1"/>
                  </a:moveTo>
                  <a:cubicBezTo>
                    <a:pt x="31" y="8"/>
                    <a:pt x="0" y="38"/>
                    <a:pt x="5" y="38"/>
                  </a:cubicBezTo>
                  <a:cubicBezTo>
                    <a:pt x="8" y="38"/>
                    <a:pt x="22" y="29"/>
                    <a:pt x="61" y="1"/>
                  </a:cubicBezTo>
                  <a:lnTo>
                    <a:pt x="61" y="1"/>
                  </a:lnTo>
                  <a:cubicBezTo>
                    <a:pt x="54" y="5"/>
                    <a:pt x="48" y="6"/>
                    <a:pt x="42" y="6"/>
                  </a:cubicBezTo>
                  <a:cubicBezTo>
                    <a:pt x="32" y="6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 flipH="1">
              <a:off x="7629131" y="3828184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 flipH="1">
              <a:off x="7006463" y="3411869"/>
              <a:ext cx="662507" cy="438065"/>
            </a:xfrm>
            <a:custGeom>
              <a:avLst/>
              <a:gdLst/>
              <a:ahLst/>
              <a:cxnLst/>
              <a:rect l="l" t="t" r="r" b="b"/>
              <a:pathLst>
                <a:path w="11757" h="7774" extrusionOk="0">
                  <a:moveTo>
                    <a:pt x="9740" y="1208"/>
                  </a:moveTo>
                  <a:cubicBezTo>
                    <a:pt x="9718" y="1230"/>
                    <a:pt x="9685" y="1252"/>
                    <a:pt x="9663" y="1274"/>
                  </a:cubicBezTo>
                  <a:lnTo>
                    <a:pt x="9663" y="1263"/>
                  </a:lnTo>
                  <a:cubicBezTo>
                    <a:pt x="9696" y="1241"/>
                    <a:pt x="9718" y="1230"/>
                    <a:pt x="9740" y="1208"/>
                  </a:cubicBezTo>
                  <a:close/>
                  <a:moveTo>
                    <a:pt x="9542" y="1329"/>
                  </a:moveTo>
                  <a:lnTo>
                    <a:pt x="9509" y="1351"/>
                  </a:lnTo>
                  <a:cubicBezTo>
                    <a:pt x="9503" y="1356"/>
                    <a:pt x="9495" y="1359"/>
                    <a:pt x="9490" y="1359"/>
                  </a:cubicBezTo>
                  <a:cubicBezTo>
                    <a:pt x="9484" y="1359"/>
                    <a:pt x="9481" y="1356"/>
                    <a:pt x="9487" y="1351"/>
                  </a:cubicBezTo>
                  <a:cubicBezTo>
                    <a:pt x="9509" y="1340"/>
                    <a:pt x="9531" y="1329"/>
                    <a:pt x="9542" y="1329"/>
                  </a:cubicBezTo>
                  <a:close/>
                  <a:moveTo>
                    <a:pt x="9498" y="1362"/>
                  </a:moveTo>
                  <a:lnTo>
                    <a:pt x="9498" y="1373"/>
                  </a:lnTo>
                  <a:lnTo>
                    <a:pt x="9487" y="1384"/>
                  </a:lnTo>
                  <a:lnTo>
                    <a:pt x="9487" y="1384"/>
                  </a:lnTo>
                  <a:lnTo>
                    <a:pt x="9498" y="1362"/>
                  </a:lnTo>
                  <a:close/>
                  <a:moveTo>
                    <a:pt x="9117" y="1608"/>
                  </a:moveTo>
                  <a:lnTo>
                    <a:pt x="9079" y="1637"/>
                  </a:lnTo>
                  <a:lnTo>
                    <a:pt x="9079" y="1615"/>
                  </a:lnTo>
                  <a:cubicBezTo>
                    <a:pt x="9088" y="1615"/>
                    <a:pt x="9106" y="1615"/>
                    <a:pt x="9117" y="1608"/>
                  </a:cubicBezTo>
                  <a:close/>
                  <a:moveTo>
                    <a:pt x="8804" y="1824"/>
                  </a:moveTo>
                  <a:cubicBezTo>
                    <a:pt x="8782" y="1835"/>
                    <a:pt x="8760" y="1857"/>
                    <a:pt x="8760" y="1868"/>
                  </a:cubicBezTo>
                  <a:cubicBezTo>
                    <a:pt x="8757" y="1865"/>
                    <a:pt x="8753" y="1864"/>
                    <a:pt x="8748" y="1864"/>
                  </a:cubicBezTo>
                  <a:cubicBezTo>
                    <a:pt x="8736" y="1864"/>
                    <a:pt x="8718" y="1874"/>
                    <a:pt x="8694" y="1890"/>
                  </a:cubicBezTo>
                  <a:lnTo>
                    <a:pt x="8694" y="1879"/>
                  </a:lnTo>
                  <a:cubicBezTo>
                    <a:pt x="8727" y="1857"/>
                    <a:pt x="8771" y="1835"/>
                    <a:pt x="8804" y="1824"/>
                  </a:cubicBezTo>
                  <a:close/>
                  <a:moveTo>
                    <a:pt x="8010" y="2331"/>
                  </a:moveTo>
                  <a:lnTo>
                    <a:pt x="8010" y="2331"/>
                  </a:lnTo>
                  <a:cubicBezTo>
                    <a:pt x="7988" y="2342"/>
                    <a:pt x="7966" y="2353"/>
                    <a:pt x="7955" y="2364"/>
                  </a:cubicBezTo>
                  <a:lnTo>
                    <a:pt x="7966" y="2342"/>
                  </a:lnTo>
                  <a:lnTo>
                    <a:pt x="8010" y="2331"/>
                  </a:lnTo>
                  <a:close/>
                  <a:moveTo>
                    <a:pt x="7944" y="2364"/>
                  </a:moveTo>
                  <a:lnTo>
                    <a:pt x="7955" y="2375"/>
                  </a:lnTo>
                  <a:lnTo>
                    <a:pt x="7911" y="2397"/>
                  </a:lnTo>
                  <a:cubicBezTo>
                    <a:pt x="7911" y="2397"/>
                    <a:pt x="7922" y="2386"/>
                    <a:pt x="7944" y="2364"/>
                  </a:cubicBezTo>
                  <a:close/>
                  <a:moveTo>
                    <a:pt x="7493" y="2717"/>
                  </a:moveTo>
                  <a:lnTo>
                    <a:pt x="7493" y="2728"/>
                  </a:lnTo>
                  <a:lnTo>
                    <a:pt x="7482" y="2728"/>
                  </a:lnTo>
                  <a:lnTo>
                    <a:pt x="7493" y="2717"/>
                  </a:lnTo>
                  <a:close/>
                  <a:moveTo>
                    <a:pt x="7383" y="2794"/>
                  </a:moveTo>
                  <a:cubicBezTo>
                    <a:pt x="7338" y="2827"/>
                    <a:pt x="7294" y="2849"/>
                    <a:pt x="7250" y="2882"/>
                  </a:cubicBezTo>
                  <a:lnTo>
                    <a:pt x="7250" y="2860"/>
                  </a:lnTo>
                  <a:cubicBezTo>
                    <a:pt x="7283" y="2849"/>
                    <a:pt x="7327" y="2827"/>
                    <a:pt x="7383" y="2794"/>
                  </a:cubicBezTo>
                  <a:close/>
                  <a:moveTo>
                    <a:pt x="6953" y="3069"/>
                  </a:moveTo>
                  <a:lnTo>
                    <a:pt x="6953" y="3069"/>
                  </a:lnTo>
                  <a:cubicBezTo>
                    <a:pt x="6909" y="3102"/>
                    <a:pt x="6854" y="3135"/>
                    <a:pt x="6810" y="3179"/>
                  </a:cubicBezTo>
                  <a:lnTo>
                    <a:pt x="6832" y="3157"/>
                  </a:lnTo>
                  <a:lnTo>
                    <a:pt x="6810" y="3168"/>
                  </a:lnTo>
                  <a:lnTo>
                    <a:pt x="6777" y="3168"/>
                  </a:lnTo>
                  <a:cubicBezTo>
                    <a:pt x="6832" y="3124"/>
                    <a:pt x="6909" y="3091"/>
                    <a:pt x="6953" y="3069"/>
                  </a:cubicBezTo>
                  <a:close/>
                  <a:moveTo>
                    <a:pt x="6975" y="3231"/>
                  </a:moveTo>
                  <a:cubicBezTo>
                    <a:pt x="6969" y="3237"/>
                    <a:pt x="6963" y="3243"/>
                    <a:pt x="6957" y="3250"/>
                  </a:cubicBezTo>
                  <a:lnTo>
                    <a:pt x="6957" y="3250"/>
                  </a:lnTo>
                  <a:cubicBezTo>
                    <a:pt x="6964" y="3245"/>
                    <a:pt x="6973" y="3237"/>
                    <a:pt x="6975" y="3231"/>
                  </a:cubicBezTo>
                  <a:close/>
                  <a:moveTo>
                    <a:pt x="6957" y="3250"/>
                  </a:moveTo>
                  <a:lnTo>
                    <a:pt x="6957" y="3250"/>
                  </a:lnTo>
                  <a:cubicBezTo>
                    <a:pt x="6951" y="3255"/>
                    <a:pt x="6947" y="3259"/>
                    <a:pt x="6948" y="3259"/>
                  </a:cubicBezTo>
                  <a:cubicBezTo>
                    <a:pt x="6948" y="3259"/>
                    <a:pt x="6950" y="3258"/>
                    <a:pt x="6953" y="3257"/>
                  </a:cubicBezTo>
                  <a:cubicBezTo>
                    <a:pt x="6954" y="3255"/>
                    <a:pt x="6956" y="3252"/>
                    <a:pt x="6957" y="3250"/>
                  </a:cubicBezTo>
                  <a:close/>
                  <a:moveTo>
                    <a:pt x="6788" y="3202"/>
                  </a:moveTo>
                  <a:cubicBezTo>
                    <a:pt x="6808" y="3212"/>
                    <a:pt x="6702" y="3310"/>
                    <a:pt x="6690" y="3340"/>
                  </a:cubicBezTo>
                  <a:lnTo>
                    <a:pt x="6690" y="3340"/>
                  </a:lnTo>
                  <a:cubicBezTo>
                    <a:pt x="6693" y="3325"/>
                    <a:pt x="6688" y="3320"/>
                    <a:pt x="6679" y="3320"/>
                  </a:cubicBezTo>
                  <a:cubicBezTo>
                    <a:pt x="6654" y="3320"/>
                    <a:pt x="6598" y="3359"/>
                    <a:pt x="6576" y="3359"/>
                  </a:cubicBezTo>
                  <a:cubicBezTo>
                    <a:pt x="6569" y="3359"/>
                    <a:pt x="6565" y="3355"/>
                    <a:pt x="6567" y="3345"/>
                  </a:cubicBezTo>
                  <a:cubicBezTo>
                    <a:pt x="6589" y="3323"/>
                    <a:pt x="6611" y="3290"/>
                    <a:pt x="6644" y="3257"/>
                  </a:cubicBezTo>
                  <a:lnTo>
                    <a:pt x="6666" y="3279"/>
                  </a:lnTo>
                  <a:lnTo>
                    <a:pt x="6721" y="3202"/>
                  </a:lnTo>
                  <a:lnTo>
                    <a:pt x="6755" y="3202"/>
                  </a:lnTo>
                  <a:lnTo>
                    <a:pt x="6744" y="3224"/>
                  </a:lnTo>
                  <a:lnTo>
                    <a:pt x="6777" y="3202"/>
                  </a:lnTo>
                  <a:close/>
                  <a:moveTo>
                    <a:pt x="6237" y="3587"/>
                  </a:moveTo>
                  <a:cubicBezTo>
                    <a:pt x="6228" y="3592"/>
                    <a:pt x="6224" y="3594"/>
                    <a:pt x="6223" y="3597"/>
                  </a:cubicBezTo>
                  <a:lnTo>
                    <a:pt x="6223" y="3597"/>
                  </a:lnTo>
                  <a:cubicBezTo>
                    <a:pt x="6228" y="3593"/>
                    <a:pt x="6232" y="3590"/>
                    <a:pt x="6237" y="3587"/>
                  </a:cubicBezTo>
                  <a:close/>
                  <a:moveTo>
                    <a:pt x="6536" y="3600"/>
                  </a:moveTo>
                  <a:cubicBezTo>
                    <a:pt x="6528" y="3606"/>
                    <a:pt x="6520" y="3612"/>
                    <a:pt x="6512" y="3620"/>
                  </a:cubicBezTo>
                  <a:cubicBezTo>
                    <a:pt x="6523" y="3612"/>
                    <a:pt x="6530" y="3605"/>
                    <a:pt x="6536" y="3600"/>
                  </a:cubicBezTo>
                  <a:close/>
                  <a:moveTo>
                    <a:pt x="5443" y="3863"/>
                  </a:moveTo>
                  <a:cubicBezTo>
                    <a:pt x="5441" y="3864"/>
                    <a:pt x="5439" y="3865"/>
                    <a:pt x="5437" y="3867"/>
                  </a:cubicBezTo>
                  <a:lnTo>
                    <a:pt x="5437" y="3867"/>
                  </a:lnTo>
                  <a:cubicBezTo>
                    <a:pt x="5440" y="3865"/>
                    <a:pt x="5442" y="3864"/>
                    <a:pt x="5443" y="3863"/>
                  </a:cubicBezTo>
                  <a:close/>
                  <a:moveTo>
                    <a:pt x="4264" y="4743"/>
                  </a:moveTo>
                  <a:cubicBezTo>
                    <a:pt x="4264" y="4743"/>
                    <a:pt x="4264" y="4743"/>
                    <a:pt x="4265" y="4744"/>
                  </a:cubicBezTo>
                  <a:cubicBezTo>
                    <a:pt x="4265" y="4743"/>
                    <a:pt x="4264" y="4743"/>
                    <a:pt x="4264" y="4743"/>
                  </a:cubicBezTo>
                  <a:close/>
                  <a:moveTo>
                    <a:pt x="6457" y="3422"/>
                  </a:moveTo>
                  <a:lnTo>
                    <a:pt x="6457" y="3422"/>
                  </a:lnTo>
                  <a:cubicBezTo>
                    <a:pt x="6446" y="3444"/>
                    <a:pt x="6435" y="3455"/>
                    <a:pt x="6369" y="3499"/>
                  </a:cubicBezTo>
                  <a:lnTo>
                    <a:pt x="6391" y="3455"/>
                  </a:lnTo>
                  <a:lnTo>
                    <a:pt x="6391" y="3455"/>
                  </a:lnTo>
                  <a:cubicBezTo>
                    <a:pt x="6347" y="3510"/>
                    <a:pt x="6314" y="3554"/>
                    <a:pt x="6226" y="3609"/>
                  </a:cubicBezTo>
                  <a:cubicBezTo>
                    <a:pt x="6226" y="3603"/>
                    <a:pt x="6222" y="3600"/>
                    <a:pt x="6223" y="3597"/>
                  </a:cubicBezTo>
                  <a:lnTo>
                    <a:pt x="6223" y="3597"/>
                  </a:lnTo>
                  <a:cubicBezTo>
                    <a:pt x="6089" y="3693"/>
                    <a:pt x="6022" y="3789"/>
                    <a:pt x="5862" y="3885"/>
                  </a:cubicBezTo>
                  <a:cubicBezTo>
                    <a:pt x="5868" y="3866"/>
                    <a:pt x="5866" y="3860"/>
                    <a:pt x="5858" y="3860"/>
                  </a:cubicBezTo>
                  <a:cubicBezTo>
                    <a:pt x="5843" y="3860"/>
                    <a:pt x="5805" y="3888"/>
                    <a:pt x="5784" y="3888"/>
                  </a:cubicBezTo>
                  <a:cubicBezTo>
                    <a:pt x="5780" y="3888"/>
                    <a:pt x="5777" y="3887"/>
                    <a:pt x="5774" y="3885"/>
                  </a:cubicBezTo>
                  <a:lnTo>
                    <a:pt x="5697" y="3951"/>
                  </a:lnTo>
                  <a:lnTo>
                    <a:pt x="5730" y="3940"/>
                  </a:lnTo>
                  <a:lnTo>
                    <a:pt x="5730" y="3940"/>
                  </a:lnTo>
                  <a:cubicBezTo>
                    <a:pt x="5664" y="3995"/>
                    <a:pt x="5609" y="4061"/>
                    <a:pt x="5543" y="4094"/>
                  </a:cubicBezTo>
                  <a:lnTo>
                    <a:pt x="5587" y="4050"/>
                  </a:lnTo>
                  <a:lnTo>
                    <a:pt x="5455" y="4149"/>
                  </a:lnTo>
                  <a:lnTo>
                    <a:pt x="5455" y="4149"/>
                  </a:lnTo>
                  <a:lnTo>
                    <a:pt x="5543" y="4105"/>
                  </a:lnTo>
                  <a:lnTo>
                    <a:pt x="5543" y="4105"/>
                  </a:lnTo>
                  <a:cubicBezTo>
                    <a:pt x="5477" y="4171"/>
                    <a:pt x="5576" y="4127"/>
                    <a:pt x="5466" y="4193"/>
                  </a:cubicBezTo>
                  <a:cubicBezTo>
                    <a:pt x="5469" y="4190"/>
                    <a:pt x="5470" y="4189"/>
                    <a:pt x="5469" y="4189"/>
                  </a:cubicBezTo>
                  <a:lnTo>
                    <a:pt x="5469" y="4189"/>
                  </a:lnTo>
                  <a:cubicBezTo>
                    <a:pt x="5464" y="4189"/>
                    <a:pt x="5392" y="4240"/>
                    <a:pt x="5344" y="4259"/>
                  </a:cubicBezTo>
                  <a:lnTo>
                    <a:pt x="5344" y="4248"/>
                  </a:lnTo>
                  <a:cubicBezTo>
                    <a:pt x="5311" y="4292"/>
                    <a:pt x="5289" y="4325"/>
                    <a:pt x="5223" y="4358"/>
                  </a:cubicBezTo>
                  <a:cubicBezTo>
                    <a:pt x="5201" y="4358"/>
                    <a:pt x="5212" y="4314"/>
                    <a:pt x="5201" y="4314"/>
                  </a:cubicBezTo>
                  <a:cubicBezTo>
                    <a:pt x="5179" y="4369"/>
                    <a:pt x="5036" y="4446"/>
                    <a:pt x="5014" y="4502"/>
                  </a:cubicBezTo>
                  <a:lnTo>
                    <a:pt x="5003" y="4468"/>
                  </a:lnTo>
                  <a:lnTo>
                    <a:pt x="4992" y="4513"/>
                  </a:lnTo>
                  <a:cubicBezTo>
                    <a:pt x="4970" y="4518"/>
                    <a:pt x="4956" y="4521"/>
                    <a:pt x="4948" y="4521"/>
                  </a:cubicBezTo>
                  <a:cubicBezTo>
                    <a:pt x="4939" y="4521"/>
                    <a:pt x="4937" y="4518"/>
                    <a:pt x="4937" y="4513"/>
                  </a:cubicBezTo>
                  <a:lnTo>
                    <a:pt x="4937" y="4513"/>
                  </a:lnTo>
                  <a:cubicBezTo>
                    <a:pt x="4838" y="4579"/>
                    <a:pt x="4992" y="4524"/>
                    <a:pt x="4860" y="4590"/>
                  </a:cubicBezTo>
                  <a:cubicBezTo>
                    <a:pt x="4871" y="4579"/>
                    <a:pt x="4871" y="4590"/>
                    <a:pt x="4882" y="4568"/>
                  </a:cubicBezTo>
                  <a:lnTo>
                    <a:pt x="4882" y="4568"/>
                  </a:lnTo>
                  <a:cubicBezTo>
                    <a:pt x="4760" y="4645"/>
                    <a:pt x="4661" y="4744"/>
                    <a:pt x="4540" y="4810"/>
                  </a:cubicBezTo>
                  <a:cubicBezTo>
                    <a:pt x="4485" y="4810"/>
                    <a:pt x="4628" y="4744"/>
                    <a:pt x="4584" y="4744"/>
                  </a:cubicBezTo>
                  <a:cubicBezTo>
                    <a:pt x="4595" y="4733"/>
                    <a:pt x="4617" y="4722"/>
                    <a:pt x="4639" y="4711"/>
                  </a:cubicBezTo>
                  <a:lnTo>
                    <a:pt x="4639" y="4711"/>
                  </a:lnTo>
                  <a:lnTo>
                    <a:pt x="4628" y="4744"/>
                  </a:lnTo>
                  <a:lnTo>
                    <a:pt x="4683" y="4689"/>
                  </a:lnTo>
                  <a:lnTo>
                    <a:pt x="4639" y="4711"/>
                  </a:lnTo>
                  <a:lnTo>
                    <a:pt x="4683" y="4678"/>
                  </a:lnTo>
                  <a:lnTo>
                    <a:pt x="4727" y="4612"/>
                  </a:lnTo>
                  <a:lnTo>
                    <a:pt x="4749" y="4623"/>
                  </a:lnTo>
                  <a:cubicBezTo>
                    <a:pt x="4827" y="4579"/>
                    <a:pt x="4749" y="4601"/>
                    <a:pt x="4771" y="4579"/>
                  </a:cubicBezTo>
                  <a:cubicBezTo>
                    <a:pt x="4793" y="4562"/>
                    <a:pt x="4807" y="4554"/>
                    <a:pt x="4814" y="4554"/>
                  </a:cubicBezTo>
                  <a:cubicBezTo>
                    <a:pt x="4821" y="4554"/>
                    <a:pt x="4821" y="4562"/>
                    <a:pt x="4816" y="4579"/>
                  </a:cubicBezTo>
                  <a:cubicBezTo>
                    <a:pt x="4915" y="4468"/>
                    <a:pt x="5124" y="4292"/>
                    <a:pt x="5267" y="4226"/>
                  </a:cubicBezTo>
                  <a:lnTo>
                    <a:pt x="5267" y="4226"/>
                  </a:lnTo>
                  <a:lnTo>
                    <a:pt x="5245" y="4248"/>
                  </a:lnTo>
                  <a:cubicBezTo>
                    <a:pt x="5355" y="4193"/>
                    <a:pt x="5333" y="4138"/>
                    <a:pt x="5432" y="4094"/>
                  </a:cubicBezTo>
                  <a:lnTo>
                    <a:pt x="5432" y="4094"/>
                  </a:lnTo>
                  <a:lnTo>
                    <a:pt x="5421" y="4105"/>
                  </a:lnTo>
                  <a:cubicBezTo>
                    <a:pt x="5642" y="3962"/>
                    <a:pt x="5862" y="3785"/>
                    <a:pt x="6049" y="3697"/>
                  </a:cubicBezTo>
                  <a:cubicBezTo>
                    <a:pt x="6060" y="3642"/>
                    <a:pt x="6270" y="3565"/>
                    <a:pt x="6248" y="3510"/>
                  </a:cubicBezTo>
                  <a:cubicBezTo>
                    <a:pt x="6358" y="3466"/>
                    <a:pt x="6369" y="3466"/>
                    <a:pt x="6457" y="3422"/>
                  </a:cubicBezTo>
                  <a:close/>
                  <a:moveTo>
                    <a:pt x="4254" y="4909"/>
                  </a:moveTo>
                  <a:cubicBezTo>
                    <a:pt x="4232" y="4920"/>
                    <a:pt x="4210" y="4942"/>
                    <a:pt x="4177" y="4964"/>
                  </a:cubicBezTo>
                  <a:cubicBezTo>
                    <a:pt x="4177" y="4953"/>
                    <a:pt x="4177" y="4942"/>
                    <a:pt x="4188" y="4931"/>
                  </a:cubicBezTo>
                  <a:cubicBezTo>
                    <a:pt x="4188" y="4933"/>
                    <a:pt x="4189" y="4934"/>
                    <a:pt x="4192" y="4934"/>
                  </a:cubicBezTo>
                  <a:cubicBezTo>
                    <a:pt x="4204" y="4934"/>
                    <a:pt x="4236" y="4918"/>
                    <a:pt x="4254" y="4909"/>
                  </a:cubicBezTo>
                  <a:close/>
                  <a:moveTo>
                    <a:pt x="3833" y="5004"/>
                  </a:moveTo>
                  <a:cubicBezTo>
                    <a:pt x="3834" y="5004"/>
                    <a:pt x="3835" y="5005"/>
                    <a:pt x="3835" y="5008"/>
                  </a:cubicBezTo>
                  <a:cubicBezTo>
                    <a:pt x="3824" y="5008"/>
                    <a:pt x="3813" y="5019"/>
                    <a:pt x="3791" y="5041"/>
                  </a:cubicBezTo>
                  <a:lnTo>
                    <a:pt x="3791" y="5041"/>
                  </a:lnTo>
                  <a:lnTo>
                    <a:pt x="3802" y="5030"/>
                  </a:lnTo>
                  <a:cubicBezTo>
                    <a:pt x="3818" y="5014"/>
                    <a:pt x="3828" y="5004"/>
                    <a:pt x="3833" y="5004"/>
                  </a:cubicBezTo>
                  <a:close/>
                  <a:moveTo>
                    <a:pt x="3007" y="5944"/>
                  </a:moveTo>
                  <a:cubicBezTo>
                    <a:pt x="3001" y="5950"/>
                    <a:pt x="2998" y="5956"/>
                    <a:pt x="2998" y="5956"/>
                  </a:cubicBezTo>
                  <a:cubicBezTo>
                    <a:pt x="3002" y="5951"/>
                    <a:pt x="3005" y="5947"/>
                    <a:pt x="3007" y="5944"/>
                  </a:cubicBezTo>
                  <a:close/>
                  <a:moveTo>
                    <a:pt x="2700" y="5956"/>
                  </a:moveTo>
                  <a:cubicBezTo>
                    <a:pt x="2672" y="5975"/>
                    <a:pt x="2676" y="5985"/>
                    <a:pt x="2671" y="5995"/>
                  </a:cubicBezTo>
                  <a:lnTo>
                    <a:pt x="2671" y="5995"/>
                  </a:lnTo>
                  <a:lnTo>
                    <a:pt x="2700" y="5956"/>
                  </a:lnTo>
                  <a:close/>
                  <a:moveTo>
                    <a:pt x="2671" y="5995"/>
                  </a:moveTo>
                  <a:lnTo>
                    <a:pt x="2667" y="6000"/>
                  </a:lnTo>
                  <a:cubicBezTo>
                    <a:pt x="2669" y="5998"/>
                    <a:pt x="2670" y="5997"/>
                    <a:pt x="2671" y="5995"/>
                  </a:cubicBezTo>
                  <a:close/>
                  <a:moveTo>
                    <a:pt x="2230" y="6170"/>
                  </a:moveTo>
                  <a:cubicBezTo>
                    <a:pt x="2226" y="6171"/>
                    <a:pt x="2221" y="6173"/>
                    <a:pt x="2215" y="6176"/>
                  </a:cubicBezTo>
                  <a:cubicBezTo>
                    <a:pt x="2220" y="6174"/>
                    <a:pt x="2225" y="6172"/>
                    <a:pt x="2230" y="6170"/>
                  </a:cubicBezTo>
                  <a:close/>
                  <a:moveTo>
                    <a:pt x="4584" y="4744"/>
                  </a:moveTo>
                  <a:lnTo>
                    <a:pt x="4584" y="4744"/>
                  </a:lnTo>
                  <a:cubicBezTo>
                    <a:pt x="4419" y="4865"/>
                    <a:pt x="4265" y="5008"/>
                    <a:pt x="4110" y="5107"/>
                  </a:cubicBezTo>
                  <a:lnTo>
                    <a:pt x="4143" y="5096"/>
                  </a:lnTo>
                  <a:lnTo>
                    <a:pt x="4143" y="5096"/>
                  </a:lnTo>
                  <a:cubicBezTo>
                    <a:pt x="4143" y="5140"/>
                    <a:pt x="4017" y="5151"/>
                    <a:pt x="3950" y="5224"/>
                  </a:cubicBezTo>
                  <a:lnTo>
                    <a:pt x="3950" y="5224"/>
                  </a:lnTo>
                  <a:cubicBezTo>
                    <a:pt x="3962" y="5207"/>
                    <a:pt x="3959" y="5193"/>
                    <a:pt x="3957" y="5193"/>
                  </a:cubicBezTo>
                  <a:lnTo>
                    <a:pt x="3957" y="5193"/>
                  </a:lnTo>
                  <a:cubicBezTo>
                    <a:pt x="3957" y="5193"/>
                    <a:pt x="3956" y="5194"/>
                    <a:pt x="3956" y="5196"/>
                  </a:cubicBezTo>
                  <a:cubicBezTo>
                    <a:pt x="3846" y="5262"/>
                    <a:pt x="3747" y="5361"/>
                    <a:pt x="3593" y="5482"/>
                  </a:cubicBezTo>
                  <a:lnTo>
                    <a:pt x="3604" y="5460"/>
                  </a:lnTo>
                  <a:lnTo>
                    <a:pt x="3604" y="5460"/>
                  </a:lnTo>
                  <a:cubicBezTo>
                    <a:pt x="3527" y="5493"/>
                    <a:pt x="3427" y="5570"/>
                    <a:pt x="3361" y="5614"/>
                  </a:cubicBezTo>
                  <a:cubicBezTo>
                    <a:pt x="3350" y="5636"/>
                    <a:pt x="3306" y="5658"/>
                    <a:pt x="3339" y="5658"/>
                  </a:cubicBezTo>
                  <a:cubicBezTo>
                    <a:pt x="3097" y="5746"/>
                    <a:pt x="2965" y="5967"/>
                    <a:pt x="2744" y="6044"/>
                  </a:cubicBezTo>
                  <a:cubicBezTo>
                    <a:pt x="2763" y="6034"/>
                    <a:pt x="2782" y="6009"/>
                    <a:pt x="2773" y="6009"/>
                  </a:cubicBezTo>
                  <a:cubicBezTo>
                    <a:pt x="2772" y="6009"/>
                    <a:pt x="2769" y="6009"/>
                    <a:pt x="2766" y="6011"/>
                  </a:cubicBezTo>
                  <a:lnTo>
                    <a:pt x="2623" y="6132"/>
                  </a:lnTo>
                  <a:cubicBezTo>
                    <a:pt x="2630" y="6135"/>
                    <a:pt x="2634" y="6137"/>
                    <a:pt x="2638" y="6137"/>
                  </a:cubicBezTo>
                  <a:cubicBezTo>
                    <a:pt x="2649" y="6137"/>
                    <a:pt x="2658" y="6129"/>
                    <a:pt x="2689" y="6121"/>
                  </a:cubicBezTo>
                  <a:lnTo>
                    <a:pt x="2689" y="6121"/>
                  </a:lnTo>
                  <a:cubicBezTo>
                    <a:pt x="2678" y="6143"/>
                    <a:pt x="2634" y="6176"/>
                    <a:pt x="2590" y="6209"/>
                  </a:cubicBezTo>
                  <a:cubicBezTo>
                    <a:pt x="2619" y="6180"/>
                    <a:pt x="2621" y="6170"/>
                    <a:pt x="2609" y="6170"/>
                  </a:cubicBezTo>
                  <a:cubicBezTo>
                    <a:pt x="2594" y="6170"/>
                    <a:pt x="2560" y="6186"/>
                    <a:pt x="2535" y="6198"/>
                  </a:cubicBezTo>
                  <a:lnTo>
                    <a:pt x="2546" y="6209"/>
                  </a:lnTo>
                  <a:cubicBezTo>
                    <a:pt x="2447" y="6242"/>
                    <a:pt x="2557" y="6253"/>
                    <a:pt x="2425" y="6308"/>
                  </a:cubicBezTo>
                  <a:lnTo>
                    <a:pt x="2425" y="6297"/>
                  </a:lnTo>
                  <a:cubicBezTo>
                    <a:pt x="2392" y="6330"/>
                    <a:pt x="2359" y="6374"/>
                    <a:pt x="2315" y="6396"/>
                  </a:cubicBezTo>
                  <a:cubicBezTo>
                    <a:pt x="2282" y="6396"/>
                    <a:pt x="2348" y="6363"/>
                    <a:pt x="2337" y="6341"/>
                  </a:cubicBezTo>
                  <a:lnTo>
                    <a:pt x="2337" y="6341"/>
                  </a:lnTo>
                  <a:cubicBezTo>
                    <a:pt x="2282" y="6385"/>
                    <a:pt x="2238" y="6463"/>
                    <a:pt x="2171" y="6485"/>
                  </a:cubicBezTo>
                  <a:lnTo>
                    <a:pt x="2260" y="6407"/>
                  </a:lnTo>
                  <a:lnTo>
                    <a:pt x="2260" y="6407"/>
                  </a:lnTo>
                  <a:cubicBezTo>
                    <a:pt x="2171" y="6430"/>
                    <a:pt x="2171" y="6441"/>
                    <a:pt x="2127" y="6474"/>
                  </a:cubicBezTo>
                  <a:lnTo>
                    <a:pt x="2127" y="6463"/>
                  </a:lnTo>
                  <a:lnTo>
                    <a:pt x="2105" y="6485"/>
                  </a:lnTo>
                  <a:cubicBezTo>
                    <a:pt x="2127" y="6452"/>
                    <a:pt x="2094" y="6452"/>
                    <a:pt x="2094" y="6430"/>
                  </a:cubicBezTo>
                  <a:cubicBezTo>
                    <a:pt x="2132" y="6400"/>
                    <a:pt x="2151" y="6392"/>
                    <a:pt x="2162" y="6392"/>
                  </a:cubicBezTo>
                  <a:cubicBezTo>
                    <a:pt x="2177" y="6392"/>
                    <a:pt x="2177" y="6409"/>
                    <a:pt x="2195" y="6409"/>
                  </a:cubicBezTo>
                  <a:cubicBezTo>
                    <a:pt x="2198" y="6409"/>
                    <a:pt x="2201" y="6408"/>
                    <a:pt x="2204" y="6407"/>
                  </a:cubicBezTo>
                  <a:cubicBezTo>
                    <a:pt x="2271" y="6352"/>
                    <a:pt x="2304" y="6297"/>
                    <a:pt x="2348" y="6264"/>
                  </a:cubicBezTo>
                  <a:lnTo>
                    <a:pt x="2359" y="6275"/>
                  </a:lnTo>
                  <a:cubicBezTo>
                    <a:pt x="2414" y="6209"/>
                    <a:pt x="2568" y="6132"/>
                    <a:pt x="2634" y="6044"/>
                  </a:cubicBezTo>
                  <a:lnTo>
                    <a:pt x="2645" y="6044"/>
                  </a:lnTo>
                  <a:cubicBezTo>
                    <a:pt x="2623" y="6044"/>
                    <a:pt x="2612" y="6033"/>
                    <a:pt x="2612" y="6022"/>
                  </a:cubicBezTo>
                  <a:cubicBezTo>
                    <a:pt x="2645" y="5989"/>
                    <a:pt x="2667" y="5956"/>
                    <a:pt x="2700" y="5956"/>
                  </a:cubicBezTo>
                  <a:cubicBezTo>
                    <a:pt x="2755" y="5956"/>
                    <a:pt x="2656" y="6011"/>
                    <a:pt x="2667" y="6022"/>
                  </a:cubicBezTo>
                  <a:cubicBezTo>
                    <a:pt x="2744" y="5967"/>
                    <a:pt x="2821" y="5879"/>
                    <a:pt x="2888" y="5846"/>
                  </a:cubicBezTo>
                  <a:lnTo>
                    <a:pt x="2888" y="5846"/>
                  </a:lnTo>
                  <a:cubicBezTo>
                    <a:pt x="2915" y="5855"/>
                    <a:pt x="2801" y="5923"/>
                    <a:pt x="2814" y="5923"/>
                  </a:cubicBezTo>
                  <a:cubicBezTo>
                    <a:pt x="2817" y="5923"/>
                    <a:pt x="2826" y="5920"/>
                    <a:pt x="2843" y="5912"/>
                  </a:cubicBezTo>
                  <a:lnTo>
                    <a:pt x="2843" y="5912"/>
                  </a:lnTo>
                  <a:lnTo>
                    <a:pt x="2744" y="5967"/>
                  </a:lnTo>
                  <a:cubicBezTo>
                    <a:pt x="2753" y="5966"/>
                    <a:pt x="2760" y="5965"/>
                    <a:pt x="2765" y="5965"/>
                  </a:cubicBezTo>
                  <a:cubicBezTo>
                    <a:pt x="2810" y="5965"/>
                    <a:pt x="2711" y="6001"/>
                    <a:pt x="2756" y="6001"/>
                  </a:cubicBezTo>
                  <a:cubicBezTo>
                    <a:pt x="2761" y="6001"/>
                    <a:pt x="2768" y="6001"/>
                    <a:pt x="2777" y="6000"/>
                  </a:cubicBezTo>
                  <a:cubicBezTo>
                    <a:pt x="2910" y="5923"/>
                    <a:pt x="2910" y="5890"/>
                    <a:pt x="3042" y="5813"/>
                  </a:cubicBezTo>
                  <a:cubicBezTo>
                    <a:pt x="3064" y="5780"/>
                    <a:pt x="3020" y="5802"/>
                    <a:pt x="3042" y="5768"/>
                  </a:cubicBezTo>
                  <a:cubicBezTo>
                    <a:pt x="3196" y="5625"/>
                    <a:pt x="3218" y="5735"/>
                    <a:pt x="3328" y="5603"/>
                  </a:cubicBezTo>
                  <a:cubicBezTo>
                    <a:pt x="3350" y="5570"/>
                    <a:pt x="3350" y="5526"/>
                    <a:pt x="3449" y="5482"/>
                  </a:cubicBezTo>
                  <a:lnTo>
                    <a:pt x="3449" y="5482"/>
                  </a:lnTo>
                  <a:lnTo>
                    <a:pt x="3438" y="5526"/>
                  </a:lnTo>
                  <a:cubicBezTo>
                    <a:pt x="3560" y="5449"/>
                    <a:pt x="3482" y="5438"/>
                    <a:pt x="3615" y="5372"/>
                  </a:cubicBezTo>
                  <a:lnTo>
                    <a:pt x="3615" y="5372"/>
                  </a:lnTo>
                  <a:cubicBezTo>
                    <a:pt x="3605" y="5392"/>
                    <a:pt x="3540" y="5439"/>
                    <a:pt x="3545" y="5439"/>
                  </a:cubicBezTo>
                  <a:cubicBezTo>
                    <a:pt x="3545" y="5439"/>
                    <a:pt x="3547" y="5439"/>
                    <a:pt x="3549" y="5438"/>
                  </a:cubicBezTo>
                  <a:cubicBezTo>
                    <a:pt x="3648" y="5405"/>
                    <a:pt x="3604" y="5383"/>
                    <a:pt x="3659" y="5339"/>
                  </a:cubicBezTo>
                  <a:lnTo>
                    <a:pt x="3692" y="5350"/>
                  </a:lnTo>
                  <a:cubicBezTo>
                    <a:pt x="3813" y="5251"/>
                    <a:pt x="3956" y="5141"/>
                    <a:pt x="4088" y="5041"/>
                  </a:cubicBezTo>
                  <a:lnTo>
                    <a:pt x="4088" y="5041"/>
                  </a:lnTo>
                  <a:cubicBezTo>
                    <a:pt x="4088" y="5049"/>
                    <a:pt x="4078" y="5062"/>
                    <a:pt x="4086" y="5062"/>
                  </a:cubicBezTo>
                  <a:cubicBezTo>
                    <a:pt x="4089" y="5062"/>
                    <a:pt x="4097" y="5059"/>
                    <a:pt x="4110" y="5052"/>
                  </a:cubicBezTo>
                  <a:cubicBezTo>
                    <a:pt x="4254" y="4942"/>
                    <a:pt x="4419" y="4832"/>
                    <a:pt x="4584" y="4744"/>
                  </a:cubicBezTo>
                  <a:close/>
                  <a:moveTo>
                    <a:pt x="2098" y="6460"/>
                  </a:moveTo>
                  <a:cubicBezTo>
                    <a:pt x="2112" y="6460"/>
                    <a:pt x="2101" y="6476"/>
                    <a:pt x="2083" y="6485"/>
                  </a:cubicBezTo>
                  <a:lnTo>
                    <a:pt x="2006" y="6529"/>
                  </a:lnTo>
                  <a:lnTo>
                    <a:pt x="2039" y="6518"/>
                  </a:lnTo>
                  <a:lnTo>
                    <a:pt x="2039" y="6518"/>
                  </a:lnTo>
                  <a:cubicBezTo>
                    <a:pt x="1995" y="6617"/>
                    <a:pt x="1885" y="6639"/>
                    <a:pt x="1797" y="6749"/>
                  </a:cubicBezTo>
                  <a:cubicBezTo>
                    <a:pt x="1838" y="6697"/>
                    <a:pt x="1843" y="6687"/>
                    <a:pt x="1836" y="6687"/>
                  </a:cubicBezTo>
                  <a:cubicBezTo>
                    <a:pt x="1831" y="6687"/>
                    <a:pt x="1820" y="6692"/>
                    <a:pt x="1810" y="6692"/>
                  </a:cubicBezTo>
                  <a:cubicBezTo>
                    <a:pt x="1804" y="6692"/>
                    <a:pt x="1799" y="6690"/>
                    <a:pt x="1797" y="6683"/>
                  </a:cubicBezTo>
                  <a:cubicBezTo>
                    <a:pt x="1773" y="6699"/>
                    <a:pt x="1743" y="6709"/>
                    <a:pt x="1732" y="6709"/>
                  </a:cubicBezTo>
                  <a:cubicBezTo>
                    <a:pt x="1729" y="6709"/>
                    <a:pt x="1728" y="6708"/>
                    <a:pt x="1731" y="6705"/>
                  </a:cubicBezTo>
                  <a:cubicBezTo>
                    <a:pt x="1753" y="6672"/>
                    <a:pt x="1819" y="6628"/>
                    <a:pt x="1786" y="6628"/>
                  </a:cubicBezTo>
                  <a:cubicBezTo>
                    <a:pt x="1852" y="6606"/>
                    <a:pt x="1841" y="6606"/>
                    <a:pt x="1885" y="6606"/>
                  </a:cubicBezTo>
                  <a:cubicBezTo>
                    <a:pt x="1874" y="6562"/>
                    <a:pt x="1929" y="6573"/>
                    <a:pt x="1962" y="6518"/>
                  </a:cubicBezTo>
                  <a:cubicBezTo>
                    <a:pt x="1990" y="6504"/>
                    <a:pt x="2004" y="6501"/>
                    <a:pt x="2014" y="6501"/>
                  </a:cubicBezTo>
                  <a:cubicBezTo>
                    <a:pt x="2021" y="6501"/>
                    <a:pt x="2025" y="6503"/>
                    <a:pt x="2030" y="6503"/>
                  </a:cubicBezTo>
                  <a:cubicBezTo>
                    <a:pt x="2039" y="6503"/>
                    <a:pt x="2049" y="6497"/>
                    <a:pt x="2083" y="6463"/>
                  </a:cubicBezTo>
                  <a:cubicBezTo>
                    <a:pt x="2090" y="6460"/>
                    <a:pt x="2094" y="6460"/>
                    <a:pt x="2098" y="6460"/>
                  </a:cubicBezTo>
                  <a:close/>
                  <a:moveTo>
                    <a:pt x="1718" y="6659"/>
                  </a:moveTo>
                  <a:cubicBezTo>
                    <a:pt x="1761" y="6659"/>
                    <a:pt x="1709" y="6697"/>
                    <a:pt x="1709" y="6727"/>
                  </a:cubicBezTo>
                  <a:cubicBezTo>
                    <a:pt x="1678" y="6758"/>
                    <a:pt x="1629" y="6760"/>
                    <a:pt x="1587" y="6812"/>
                  </a:cubicBezTo>
                  <a:lnTo>
                    <a:pt x="1587" y="6812"/>
                  </a:lnTo>
                  <a:cubicBezTo>
                    <a:pt x="1581" y="6778"/>
                    <a:pt x="1655" y="6714"/>
                    <a:pt x="1698" y="6661"/>
                  </a:cubicBezTo>
                  <a:cubicBezTo>
                    <a:pt x="1706" y="6660"/>
                    <a:pt x="1713" y="6659"/>
                    <a:pt x="1718" y="6659"/>
                  </a:cubicBezTo>
                  <a:close/>
                  <a:moveTo>
                    <a:pt x="1583" y="6817"/>
                  </a:moveTo>
                  <a:cubicBezTo>
                    <a:pt x="1581" y="6820"/>
                    <a:pt x="1579" y="6823"/>
                    <a:pt x="1577" y="6826"/>
                  </a:cubicBezTo>
                  <a:lnTo>
                    <a:pt x="1521" y="6837"/>
                  </a:lnTo>
                  <a:cubicBezTo>
                    <a:pt x="1542" y="6827"/>
                    <a:pt x="1562" y="6826"/>
                    <a:pt x="1583" y="6817"/>
                  </a:cubicBezTo>
                  <a:close/>
                  <a:moveTo>
                    <a:pt x="1540" y="6846"/>
                  </a:moveTo>
                  <a:cubicBezTo>
                    <a:pt x="1542" y="6846"/>
                    <a:pt x="1543" y="6847"/>
                    <a:pt x="1543" y="6848"/>
                  </a:cubicBezTo>
                  <a:cubicBezTo>
                    <a:pt x="1466" y="6936"/>
                    <a:pt x="1312" y="6980"/>
                    <a:pt x="1191" y="7080"/>
                  </a:cubicBezTo>
                  <a:cubicBezTo>
                    <a:pt x="1235" y="7013"/>
                    <a:pt x="1389" y="6936"/>
                    <a:pt x="1477" y="6848"/>
                  </a:cubicBezTo>
                  <a:lnTo>
                    <a:pt x="1477" y="6848"/>
                  </a:lnTo>
                  <a:lnTo>
                    <a:pt x="1455" y="6870"/>
                  </a:lnTo>
                  <a:cubicBezTo>
                    <a:pt x="1477" y="6859"/>
                    <a:pt x="1488" y="6848"/>
                    <a:pt x="1510" y="6848"/>
                  </a:cubicBezTo>
                  <a:cubicBezTo>
                    <a:pt x="1502" y="6854"/>
                    <a:pt x="1500" y="6856"/>
                    <a:pt x="1502" y="6856"/>
                  </a:cubicBezTo>
                  <a:cubicBezTo>
                    <a:pt x="1506" y="6856"/>
                    <a:pt x="1530" y="6846"/>
                    <a:pt x="1540" y="6846"/>
                  </a:cubicBezTo>
                  <a:close/>
                  <a:moveTo>
                    <a:pt x="606" y="7429"/>
                  </a:moveTo>
                  <a:cubicBezTo>
                    <a:pt x="598" y="7434"/>
                    <a:pt x="591" y="7438"/>
                    <a:pt x="585" y="7443"/>
                  </a:cubicBezTo>
                  <a:cubicBezTo>
                    <a:pt x="595" y="7438"/>
                    <a:pt x="602" y="7433"/>
                    <a:pt x="606" y="7429"/>
                  </a:cubicBezTo>
                  <a:close/>
                  <a:moveTo>
                    <a:pt x="398" y="7575"/>
                  </a:moveTo>
                  <a:lnTo>
                    <a:pt x="393" y="7577"/>
                  </a:lnTo>
                  <a:lnTo>
                    <a:pt x="387" y="7586"/>
                  </a:lnTo>
                  <a:lnTo>
                    <a:pt x="398" y="7575"/>
                  </a:lnTo>
                  <a:close/>
                  <a:moveTo>
                    <a:pt x="541" y="7498"/>
                  </a:moveTo>
                  <a:lnTo>
                    <a:pt x="541" y="7498"/>
                  </a:lnTo>
                  <a:cubicBezTo>
                    <a:pt x="475" y="7542"/>
                    <a:pt x="376" y="7619"/>
                    <a:pt x="365" y="7652"/>
                  </a:cubicBezTo>
                  <a:lnTo>
                    <a:pt x="395" y="7637"/>
                  </a:lnTo>
                  <a:lnTo>
                    <a:pt x="395" y="7637"/>
                  </a:lnTo>
                  <a:cubicBezTo>
                    <a:pt x="395" y="7638"/>
                    <a:pt x="396" y="7638"/>
                    <a:pt x="397" y="7638"/>
                  </a:cubicBezTo>
                  <a:cubicBezTo>
                    <a:pt x="399" y="7638"/>
                    <a:pt x="403" y="7636"/>
                    <a:pt x="409" y="7630"/>
                  </a:cubicBezTo>
                  <a:lnTo>
                    <a:pt x="409" y="7630"/>
                  </a:lnTo>
                  <a:lnTo>
                    <a:pt x="395" y="7637"/>
                  </a:lnTo>
                  <a:lnTo>
                    <a:pt x="395" y="7637"/>
                  </a:lnTo>
                  <a:cubicBezTo>
                    <a:pt x="389" y="7634"/>
                    <a:pt x="393" y="7616"/>
                    <a:pt x="409" y="7608"/>
                  </a:cubicBezTo>
                  <a:cubicBezTo>
                    <a:pt x="440" y="7569"/>
                    <a:pt x="472" y="7563"/>
                    <a:pt x="487" y="7563"/>
                  </a:cubicBezTo>
                  <a:cubicBezTo>
                    <a:pt x="493" y="7563"/>
                    <a:pt x="497" y="7564"/>
                    <a:pt x="497" y="7564"/>
                  </a:cubicBezTo>
                  <a:cubicBezTo>
                    <a:pt x="475" y="7553"/>
                    <a:pt x="530" y="7520"/>
                    <a:pt x="541" y="7498"/>
                  </a:cubicBezTo>
                  <a:close/>
                  <a:moveTo>
                    <a:pt x="11433" y="1"/>
                  </a:moveTo>
                  <a:cubicBezTo>
                    <a:pt x="11423" y="1"/>
                    <a:pt x="11413" y="5"/>
                    <a:pt x="11404" y="18"/>
                  </a:cubicBezTo>
                  <a:lnTo>
                    <a:pt x="11305" y="84"/>
                  </a:lnTo>
                  <a:cubicBezTo>
                    <a:pt x="11261" y="106"/>
                    <a:pt x="11216" y="128"/>
                    <a:pt x="11161" y="161"/>
                  </a:cubicBezTo>
                  <a:cubicBezTo>
                    <a:pt x="11062" y="205"/>
                    <a:pt x="10963" y="260"/>
                    <a:pt x="10864" y="326"/>
                  </a:cubicBezTo>
                  <a:cubicBezTo>
                    <a:pt x="10963" y="326"/>
                    <a:pt x="10798" y="359"/>
                    <a:pt x="10842" y="392"/>
                  </a:cubicBezTo>
                  <a:cubicBezTo>
                    <a:pt x="10798" y="425"/>
                    <a:pt x="10776" y="436"/>
                    <a:pt x="10765" y="436"/>
                  </a:cubicBezTo>
                  <a:lnTo>
                    <a:pt x="10599" y="502"/>
                  </a:lnTo>
                  <a:cubicBezTo>
                    <a:pt x="10555" y="502"/>
                    <a:pt x="10644" y="458"/>
                    <a:pt x="10633" y="458"/>
                  </a:cubicBezTo>
                  <a:lnTo>
                    <a:pt x="10633" y="458"/>
                  </a:lnTo>
                  <a:cubicBezTo>
                    <a:pt x="10591" y="479"/>
                    <a:pt x="10573" y="484"/>
                    <a:pt x="10562" y="484"/>
                  </a:cubicBezTo>
                  <a:cubicBezTo>
                    <a:pt x="10553" y="484"/>
                    <a:pt x="10549" y="480"/>
                    <a:pt x="10540" y="480"/>
                  </a:cubicBezTo>
                  <a:cubicBezTo>
                    <a:pt x="10532" y="480"/>
                    <a:pt x="10521" y="482"/>
                    <a:pt x="10500" y="491"/>
                  </a:cubicBezTo>
                  <a:cubicBezTo>
                    <a:pt x="10522" y="502"/>
                    <a:pt x="10478" y="535"/>
                    <a:pt x="10412" y="568"/>
                  </a:cubicBezTo>
                  <a:lnTo>
                    <a:pt x="10511" y="535"/>
                  </a:lnTo>
                  <a:lnTo>
                    <a:pt x="10511" y="535"/>
                  </a:lnTo>
                  <a:cubicBezTo>
                    <a:pt x="10368" y="657"/>
                    <a:pt x="10357" y="579"/>
                    <a:pt x="10225" y="690"/>
                  </a:cubicBezTo>
                  <a:lnTo>
                    <a:pt x="10258" y="646"/>
                  </a:lnTo>
                  <a:lnTo>
                    <a:pt x="10258" y="646"/>
                  </a:lnTo>
                  <a:cubicBezTo>
                    <a:pt x="10192" y="701"/>
                    <a:pt x="9972" y="822"/>
                    <a:pt x="9916" y="899"/>
                  </a:cubicBezTo>
                  <a:cubicBezTo>
                    <a:pt x="9912" y="903"/>
                    <a:pt x="9907" y="906"/>
                    <a:pt x="9903" y="906"/>
                  </a:cubicBezTo>
                  <a:cubicBezTo>
                    <a:pt x="9895" y="906"/>
                    <a:pt x="9891" y="898"/>
                    <a:pt x="9905" y="877"/>
                  </a:cubicBezTo>
                  <a:lnTo>
                    <a:pt x="9905" y="877"/>
                  </a:lnTo>
                  <a:cubicBezTo>
                    <a:pt x="9729" y="987"/>
                    <a:pt x="9531" y="1174"/>
                    <a:pt x="9377" y="1240"/>
                  </a:cubicBezTo>
                  <a:lnTo>
                    <a:pt x="9377" y="1218"/>
                  </a:lnTo>
                  <a:cubicBezTo>
                    <a:pt x="9344" y="1251"/>
                    <a:pt x="9333" y="1285"/>
                    <a:pt x="9277" y="1296"/>
                  </a:cubicBezTo>
                  <a:lnTo>
                    <a:pt x="9277" y="1285"/>
                  </a:lnTo>
                  <a:cubicBezTo>
                    <a:pt x="9255" y="1296"/>
                    <a:pt x="9189" y="1362"/>
                    <a:pt x="9145" y="1384"/>
                  </a:cubicBezTo>
                  <a:lnTo>
                    <a:pt x="9178" y="1351"/>
                  </a:lnTo>
                  <a:lnTo>
                    <a:pt x="9178" y="1351"/>
                  </a:lnTo>
                  <a:cubicBezTo>
                    <a:pt x="8991" y="1450"/>
                    <a:pt x="8925" y="1549"/>
                    <a:pt x="8782" y="1659"/>
                  </a:cubicBezTo>
                  <a:cubicBezTo>
                    <a:pt x="8778" y="1654"/>
                    <a:pt x="8771" y="1651"/>
                    <a:pt x="8761" y="1651"/>
                  </a:cubicBezTo>
                  <a:cubicBezTo>
                    <a:pt x="8713" y="1651"/>
                    <a:pt x="8603" y="1711"/>
                    <a:pt x="8539" y="1747"/>
                  </a:cubicBezTo>
                  <a:lnTo>
                    <a:pt x="8539" y="1736"/>
                  </a:lnTo>
                  <a:cubicBezTo>
                    <a:pt x="8330" y="1868"/>
                    <a:pt x="8209" y="1990"/>
                    <a:pt x="8033" y="2133"/>
                  </a:cubicBezTo>
                  <a:cubicBezTo>
                    <a:pt x="7889" y="2177"/>
                    <a:pt x="7625" y="2375"/>
                    <a:pt x="7427" y="2485"/>
                  </a:cubicBezTo>
                  <a:cubicBezTo>
                    <a:pt x="7430" y="2484"/>
                    <a:pt x="7433" y="2484"/>
                    <a:pt x="7435" y="2484"/>
                  </a:cubicBezTo>
                  <a:cubicBezTo>
                    <a:pt x="7455" y="2484"/>
                    <a:pt x="7434" y="2521"/>
                    <a:pt x="7405" y="2540"/>
                  </a:cubicBezTo>
                  <a:cubicBezTo>
                    <a:pt x="7368" y="2559"/>
                    <a:pt x="7324" y="2615"/>
                    <a:pt x="7297" y="2615"/>
                  </a:cubicBezTo>
                  <a:cubicBezTo>
                    <a:pt x="7292" y="2615"/>
                    <a:pt x="7287" y="2612"/>
                    <a:pt x="7283" y="2607"/>
                  </a:cubicBezTo>
                  <a:lnTo>
                    <a:pt x="7305" y="2607"/>
                  </a:lnTo>
                  <a:cubicBezTo>
                    <a:pt x="7301" y="2606"/>
                    <a:pt x="7297" y="2605"/>
                    <a:pt x="7293" y="2605"/>
                  </a:cubicBezTo>
                  <a:cubicBezTo>
                    <a:pt x="7237" y="2605"/>
                    <a:pt x="7157" y="2666"/>
                    <a:pt x="7096" y="2717"/>
                  </a:cubicBezTo>
                  <a:lnTo>
                    <a:pt x="7107" y="2761"/>
                  </a:lnTo>
                  <a:cubicBezTo>
                    <a:pt x="6887" y="2827"/>
                    <a:pt x="6644" y="3102"/>
                    <a:pt x="6512" y="3124"/>
                  </a:cubicBezTo>
                  <a:cubicBezTo>
                    <a:pt x="6468" y="3168"/>
                    <a:pt x="6413" y="3202"/>
                    <a:pt x="6380" y="3246"/>
                  </a:cubicBezTo>
                  <a:lnTo>
                    <a:pt x="6369" y="3224"/>
                  </a:lnTo>
                  <a:cubicBezTo>
                    <a:pt x="6237" y="3301"/>
                    <a:pt x="6182" y="3345"/>
                    <a:pt x="6027" y="3455"/>
                  </a:cubicBezTo>
                  <a:lnTo>
                    <a:pt x="6049" y="3411"/>
                  </a:lnTo>
                  <a:lnTo>
                    <a:pt x="6049" y="3411"/>
                  </a:lnTo>
                  <a:cubicBezTo>
                    <a:pt x="5961" y="3477"/>
                    <a:pt x="5983" y="3554"/>
                    <a:pt x="5906" y="3609"/>
                  </a:cubicBezTo>
                  <a:lnTo>
                    <a:pt x="5862" y="3587"/>
                  </a:lnTo>
                  <a:cubicBezTo>
                    <a:pt x="5719" y="3697"/>
                    <a:pt x="5543" y="3774"/>
                    <a:pt x="5421" y="3907"/>
                  </a:cubicBezTo>
                  <a:cubicBezTo>
                    <a:pt x="5421" y="3896"/>
                    <a:pt x="5412" y="3886"/>
                    <a:pt x="5437" y="3867"/>
                  </a:cubicBezTo>
                  <a:lnTo>
                    <a:pt x="5437" y="3867"/>
                  </a:lnTo>
                  <a:cubicBezTo>
                    <a:pt x="5359" y="3922"/>
                    <a:pt x="5171" y="4032"/>
                    <a:pt x="5208" y="4059"/>
                  </a:cubicBezTo>
                  <a:lnTo>
                    <a:pt x="5208" y="4059"/>
                  </a:lnTo>
                  <a:cubicBezTo>
                    <a:pt x="5207" y="4058"/>
                    <a:pt x="5206" y="4058"/>
                    <a:pt x="5205" y="4058"/>
                  </a:cubicBezTo>
                  <a:cubicBezTo>
                    <a:pt x="5169" y="4058"/>
                    <a:pt x="5052" y="4166"/>
                    <a:pt x="4981" y="4237"/>
                  </a:cubicBezTo>
                  <a:lnTo>
                    <a:pt x="4981" y="4204"/>
                  </a:lnTo>
                  <a:cubicBezTo>
                    <a:pt x="4926" y="4281"/>
                    <a:pt x="4937" y="4281"/>
                    <a:pt x="4849" y="4358"/>
                  </a:cubicBezTo>
                  <a:cubicBezTo>
                    <a:pt x="4840" y="4361"/>
                    <a:pt x="4833" y="4363"/>
                    <a:pt x="4829" y="4363"/>
                  </a:cubicBezTo>
                  <a:cubicBezTo>
                    <a:pt x="4818" y="4363"/>
                    <a:pt x="4824" y="4352"/>
                    <a:pt x="4849" y="4336"/>
                  </a:cubicBezTo>
                  <a:lnTo>
                    <a:pt x="4849" y="4336"/>
                  </a:lnTo>
                  <a:cubicBezTo>
                    <a:pt x="4760" y="4380"/>
                    <a:pt x="4805" y="4402"/>
                    <a:pt x="4705" y="4446"/>
                  </a:cubicBezTo>
                  <a:lnTo>
                    <a:pt x="4727" y="4413"/>
                  </a:lnTo>
                  <a:lnTo>
                    <a:pt x="4727" y="4413"/>
                  </a:lnTo>
                  <a:cubicBezTo>
                    <a:pt x="4650" y="4468"/>
                    <a:pt x="4661" y="4468"/>
                    <a:pt x="4628" y="4513"/>
                  </a:cubicBezTo>
                  <a:cubicBezTo>
                    <a:pt x="4588" y="4553"/>
                    <a:pt x="4502" y="4602"/>
                    <a:pt x="4462" y="4602"/>
                  </a:cubicBezTo>
                  <a:cubicBezTo>
                    <a:pt x="4458" y="4602"/>
                    <a:pt x="4455" y="4602"/>
                    <a:pt x="4452" y="4601"/>
                  </a:cubicBezTo>
                  <a:cubicBezTo>
                    <a:pt x="4452" y="4623"/>
                    <a:pt x="4419" y="4667"/>
                    <a:pt x="4375" y="4689"/>
                  </a:cubicBezTo>
                  <a:lnTo>
                    <a:pt x="4386" y="4667"/>
                  </a:lnTo>
                  <a:lnTo>
                    <a:pt x="4386" y="4667"/>
                  </a:lnTo>
                  <a:cubicBezTo>
                    <a:pt x="4243" y="4744"/>
                    <a:pt x="4210" y="4821"/>
                    <a:pt x="4110" y="4865"/>
                  </a:cubicBezTo>
                  <a:lnTo>
                    <a:pt x="4088" y="4865"/>
                  </a:lnTo>
                  <a:cubicBezTo>
                    <a:pt x="4179" y="4795"/>
                    <a:pt x="4251" y="4742"/>
                    <a:pt x="4263" y="4742"/>
                  </a:cubicBezTo>
                  <a:cubicBezTo>
                    <a:pt x="4263" y="4742"/>
                    <a:pt x="4264" y="4743"/>
                    <a:pt x="4264" y="4743"/>
                  </a:cubicBezTo>
                  <a:lnTo>
                    <a:pt x="4264" y="4743"/>
                  </a:lnTo>
                  <a:cubicBezTo>
                    <a:pt x="4262" y="4739"/>
                    <a:pt x="4257" y="4738"/>
                    <a:pt x="4252" y="4738"/>
                  </a:cubicBezTo>
                  <a:cubicBezTo>
                    <a:pt x="4239" y="4738"/>
                    <a:pt x="4219" y="4745"/>
                    <a:pt x="4208" y="4745"/>
                  </a:cubicBezTo>
                  <a:cubicBezTo>
                    <a:pt x="4196" y="4745"/>
                    <a:pt x="4191" y="4738"/>
                    <a:pt x="4210" y="4711"/>
                  </a:cubicBezTo>
                  <a:lnTo>
                    <a:pt x="4210" y="4711"/>
                  </a:lnTo>
                  <a:cubicBezTo>
                    <a:pt x="4155" y="4766"/>
                    <a:pt x="4066" y="4876"/>
                    <a:pt x="3978" y="4920"/>
                  </a:cubicBezTo>
                  <a:lnTo>
                    <a:pt x="3967" y="4920"/>
                  </a:lnTo>
                  <a:cubicBezTo>
                    <a:pt x="3945" y="4931"/>
                    <a:pt x="3934" y="4942"/>
                    <a:pt x="3923" y="4953"/>
                  </a:cubicBezTo>
                  <a:cubicBezTo>
                    <a:pt x="3890" y="4964"/>
                    <a:pt x="3879" y="4975"/>
                    <a:pt x="3846" y="4997"/>
                  </a:cubicBezTo>
                  <a:cubicBezTo>
                    <a:pt x="3845" y="4996"/>
                    <a:pt x="3844" y="4996"/>
                    <a:pt x="3842" y="4996"/>
                  </a:cubicBezTo>
                  <a:cubicBezTo>
                    <a:pt x="3822" y="4996"/>
                    <a:pt x="3744" y="5055"/>
                    <a:pt x="3714" y="5085"/>
                  </a:cubicBezTo>
                  <a:cubicBezTo>
                    <a:pt x="3723" y="5095"/>
                    <a:pt x="3684" y="5121"/>
                    <a:pt x="3715" y="5121"/>
                  </a:cubicBezTo>
                  <a:cubicBezTo>
                    <a:pt x="3720" y="5121"/>
                    <a:pt x="3727" y="5120"/>
                    <a:pt x="3736" y="5118"/>
                  </a:cubicBezTo>
                  <a:cubicBezTo>
                    <a:pt x="3725" y="5118"/>
                    <a:pt x="3736" y="5107"/>
                    <a:pt x="3769" y="5085"/>
                  </a:cubicBezTo>
                  <a:lnTo>
                    <a:pt x="3780" y="5074"/>
                  </a:lnTo>
                  <a:cubicBezTo>
                    <a:pt x="3802" y="5052"/>
                    <a:pt x="3846" y="5030"/>
                    <a:pt x="3879" y="5008"/>
                  </a:cubicBezTo>
                  <a:lnTo>
                    <a:pt x="3879" y="5008"/>
                  </a:lnTo>
                  <a:cubicBezTo>
                    <a:pt x="3857" y="5041"/>
                    <a:pt x="3824" y="5063"/>
                    <a:pt x="3780" y="5085"/>
                  </a:cubicBezTo>
                  <a:cubicBezTo>
                    <a:pt x="3758" y="5118"/>
                    <a:pt x="3747" y="5141"/>
                    <a:pt x="3736" y="5163"/>
                  </a:cubicBezTo>
                  <a:cubicBezTo>
                    <a:pt x="3670" y="5174"/>
                    <a:pt x="3549" y="5229"/>
                    <a:pt x="3516" y="5229"/>
                  </a:cubicBezTo>
                  <a:cubicBezTo>
                    <a:pt x="3405" y="5328"/>
                    <a:pt x="3229" y="5438"/>
                    <a:pt x="3174" y="5526"/>
                  </a:cubicBezTo>
                  <a:cubicBezTo>
                    <a:pt x="3154" y="5546"/>
                    <a:pt x="3142" y="5550"/>
                    <a:pt x="3131" y="5550"/>
                  </a:cubicBezTo>
                  <a:cubicBezTo>
                    <a:pt x="3124" y="5550"/>
                    <a:pt x="3117" y="5548"/>
                    <a:pt x="3108" y="5548"/>
                  </a:cubicBezTo>
                  <a:cubicBezTo>
                    <a:pt x="3130" y="5537"/>
                    <a:pt x="3152" y="5515"/>
                    <a:pt x="3163" y="5504"/>
                  </a:cubicBezTo>
                  <a:lnTo>
                    <a:pt x="3163" y="5504"/>
                  </a:lnTo>
                  <a:cubicBezTo>
                    <a:pt x="3097" y="5559"/>
                    <a:pt x="2954" y="5658"/>
                    <a:pt x="2954" y="5691"/>
                  </a:cubicBezTo>
                  <a:cubicBezTo>
                    <a:pt x="2932" y="5703"/>
                    <a:pt x="2921" y="5708"/>
                    <a:pt x="2917" y="5708"/>
                  </a:cubicBezTo>
                  <a:cubicBezTo>
                    <a:pt x="2907" y="5708"/>
                    <a:pt x="2925" y="5689"/>
                    <a:pt x="2920" y="5689"/>
                  </a:cubicBezTo>
                  <a:lnTo>
                    <a:pt x="2920" y="5689"/>
                  </a:lnTo>
                  <a:cubicBezTo>
                    <a:pt x="2916" y="5689"/>
                    <a:pt x="2903" y="5697"/>
                    <a:pt x="2866" y="5724"/>
                  </a:cubicBezTo>
                  <a:lnTo>
                    <a:pt x="2877" y="5702"/>
                  </a:lnTo>
                  <a:lnTo>
                    <a:pt x="2877" y="5702"/>
                  </a:lnTo>
                  <a:cubicBezTo>
                    <a:pt x="2605" y="5833"/>
                    <a:pt x="2526" y="6037"/>
                    <a:pt x="2230" y="6170"/>
                  </a:cubicBezTo>
                  <a:lnTo>
                    <a:pt x="2230" y="6170"/>
                  </a:lnTo>
                  <a:cubicBezTo>
                    <a:pt x="2243" y="6165"/>
                    <a:pt x="2251" y="6165"/>
                    <a:pt x="2260" y="6165"/>
                  </a:cubicBezTo>
                  <a:cubicBezTo>
                    <a:pt x="1929" y="6352"/>
                    <a:pt x="1632" y="6617"/>
                    <a:pt x="1301" y="6782"/>
                  </a:cubicBezTo>
                  <a:cubicBezTo>
                    <a:pt x="1202" y="6837"/>
                    <a:pt x="1213" y="6859"/>
                    <a:pt x="1158" y="6903"/>
                  </a:cubicBezTo>
                  <a:lnTo>
                    <a:pt x="1125" y="6892"/>
                  </a:lnTo>
                  <a:lnTo>
                    <a:pt x="1059" y="6980"/>
                  </a:lnTo>
                  <a:cubicBezTo>
                    <a:pt x="938" y="7080"/>
                    <a:pt x="794" y="7080"/>
                    <a:pt x="651" y="7212"/>
                  </a:cubicBezTo>
                  <a:lnTo>
                    <a:pt x="684" y="7223"/>
                  </a:lnTo>
                  <a:cubicBezTo>
                    <a:pt x="625" y="7252"/>
                    <a:pt x="523" y="7325"/>
                    <a:pt x="501" y="7325"/>
                  </a:cubicBezTo>
                  <a:cubicBezTo>
                    <a:pt x="498" y="7325"/>
                    <a:pt x="497" y="7324"/>
                    <a:pt x="497" y="7322"/>
                  </a:cubicBezTo>
                  <a:cubicBezTo>
                    <a:pt x="497" y="7333"/>
                    <a:pt x="486" y="7355"/>
                    <a:pt x="464" y="7355"/>
                  </a:cubicBezTo>
                  <a:lnTo>
                    <a:pt x="453" y="7344"/>
                  </a:lnTo>
                  <a:lnTo>
                    <a:pt x="321" y="7465"/>
                  </a:lnTo>
                  <a:cubicBezTo>
                    <a:pt x="292" y="7481"/>
                    <a:pt x="276" y="7486"/>
                    <a:pt x="266" y="7486"/>
                  </a:cubicBezTo>
                  <a:cubicBezTo>
                    <a:pt x="249" y="7486"/>
                    <a:pt x="253" y="7468"/>
                    <a:pt x="235" y="7468"/>
                  </a:cubicBezTo>
                  <a:cubicBezTo>
                    <a:pt x="222" y="7468"/>
                    <a:pt x="197" y="7478"/>
                    <a:pt x="144" y="7509"/>
                  </a:cubicBezTo>
                  <a:cubicBezTo>
                    <a:pt x="92" y="7551"/>
                    <a:pt x="0" y="7642"/>
                    <a:pt x="10" y="7642"/>
                  </a:cubicBezTo>
                  <a:cubicBezTo>
                    <a:pt x="10" y="7642"/>
                    <a:pt x="11" y="7642"/>
                    <a:pt x="12" y="7641"/>
                  </a:cubicBezTo>
                  <a:cubicBezTo>
                    <a:pt x="39" y="7632"/>
                    <a:pt x="73" y="7616"/>
                    <a:pt x="85" y="7616"/>
                  </a:cubicBezTo>
                  <a:cubicBezTo>
                    <a:pt x="88" y="7616"/>
                    <a:pt x="89" y="7617"/>
                    <a:pt x="89" y="7619"/>
                  </a:cubicBezTo>
                  <a:lnTo>
                    <a:pt x="78" y="7641"/>
                  </a:lnTo>
                  <a:lnTo>
                    <a:pt x="67" y="7630"/>
                  </a:lnTo>
                  <a:lnTo>
                    <a:pt x="67" y="7652"/>
                  </a:lnTo>
                  <a:lnTo>
                    <a:pt x="45" y="7663"/>
                  </a:lnTo>
                  <a:cubicBezTo>
                    <a:pt x="54" y="7689"/>
                    <a:pt x="49" y="7729"/>
                    <a:pt x="94" y="7729"/>
                  </a:cubicBezTo>
                  <a:cubicBezTo>
                    <a:pt x="106" y="7729"/>
                    <a:pt x="123" y="7726"/>
                    <a:pt x="144" y="7719"/>
                  </a:cubicBezTo>
                  <a:cubicBezTo>
                    <a:pt x="166" y="7741"/>
                    <a:pt x="188" y="7752"/>
                    <a:pt x="210" y="7774"/>
                  </a:cubicBezTo>
                  <a:lnTo>
                    <a:pt x="265" y="7730"/>
                  </a:lnTo>
                  <a:lnTo>
                    <a:pt x="265" y="7741"/>
                  </a:lnTo>
                  <a:cubicBezTo>
                    <a:pt x="299" y="7707"/>
                    <a:pt x="332" y="7663"/>
                    <a:pt x="288" y="7652"/>
                  </a:cubicBezTo>
                  <a:lnTo>
                    <a:pt x="288" y="7652"/>
                  </a:lnTo>
                  <a:cubicBezTo>
                    <a:pt x="265" y="7707"/>
                    <a:pt x="254" y="7696"/>
                    <a:pt x="232" y="7752"/>
                  </a:cubicBezTo>
                  <a:lnTo>
                    <a:pt x="210" y="7763"/>
                  </a:lnTo>
                  <a:cubicBezTo>
                    <a:pt x="199" y="7741"/>
                    <a:pt x="188" y="7730"/>
                    <a:pt x="188" y="7719"/>
                  </a:cubicBezTo>
                  <a:lnTo>
                    <a:pt x="166" y="7707"/>
                  </a:lnTo>
                  <a:lnTo>
                    <a:pt x="188" y="7707"/>
                  </a:lnTo>
                  <a:lnTo>
                    <a:pt x="265" y="7619"/>
                  </a:lnTo>
                  <a:lnTo>
                    <a:pt x="310" y="7619"/>
                  </a:lnTo>
                  <a:lnTo>
                    <a:pt x="232" y="7674"/>
                  </a:lnTo>
                  <a:cubicBezTo>
                    <a:pt x="288" y="7652"/>
                    <a:pt x="310" y="7619"/>
                    <a:pt x="332" y="7597"/>
                  </a:cubicBezTo>
                  <a:cubicBezTo>
                    <a:pt x="343" y="7597"/>
                    <a:pt x="365" y="7597"/>
                    <a:pt x="376" y="7586"/>
                  </a:cubicBezTo>
                  <a:lnTo>
                    <a:pt x="393" y="7577"/>
                  </a:lnTo>
                  <a:lnTo>
                    <a:pt x="453" y="7498"/>
                  </a:lnTo>
                  <a:cubicBezTo>
                    <a:pt x="469" y="7498"/>
                    <a:pt x="450" y="7521"/>
                    <a:pt x="464" y="7521"/>
                  </a:cubicBezTo>
                  <a:cubicBezTo>
                    <a:pt x="469" y="7521"/>
                    <a:pt x="479" y="7518"/>
                    <a:pt x="497" y="7509"/>
                  </a:cubicBezTo>
                  <a:cubicBezTo>
                    <a:pt x="530" y="7465"/>
                    <a:pt x="442" y="7509"/>
                    <a:pt x="508" y="7454"/>
                  </a:cubicBezTo>
                  <a:cubicBezTo>
                    <a:pt x="563" y="7443"/>
                    <a:pt x="552" y="7465"/>
                    <a:pt x="596" y="7410"/>
                  </a:cubicBezTo>
                  <a:lnTo>
                    <a:pt x="596" y="7410"/>
                  </a:lnTo>
                  <a:cubicBezTo>
                    <a:pt x="608" y="7416"/>
                    <a:pt x="610" y="7422"/>
                    <a:pt x="606" y="7429"/>
                  </a:cubicBezTo>
                  <a:lnTo>
                    <a:pt x="606" y="7429"/>
                  </a:lnTo>
                  <a:cubicBezTo>
                    <a:pt x="652" y="7398"/>
                    <a:pt x="719" y="7361"/>
                    <a:pt x="728" y="7333"/>
                  </a:cubicBezTo>
                  <a:cubicBezTo>
                    <a:pt x="775" y="7323"/>
                    <a:pt x="855" y="7249"/>
                    <a:pt x="891" y="7249"/>
                  </a:cubicBezTo>
                  <a:cubicBezTo>
                    <a:pt x="897" y="7249"/>
                    <a:pt x="901" y="7251"/>
                    <a:pt x="904" y="7256"/>
                  </a:cubicBezTo>
                  <a:cubicBezTo>
                    <a:pt x="904" y="7234"/>
                    <a:pt x="971" y="7168"/>
                    <a:pt x="1015" y="7146"/>
                  </a:cubicBezTo>
                  <a:lnTo>
                    <a:pt x="1015" y="7146"/>
                  </a:lnTo>
                  <a:cubicBezTo>
                    <a:pt x="1004" y="7163"/>
                    <a:pt x="1003" y="7170"/>
                    <a:pt x="1009" y="7170"/>
                  </a:cubicBezTo>
                  <a:cubicBezTo>
                    <a:pt x="1030" y="7170"/>
                    <a:pt x="1136" y="7084"/>
                    <a:pt x="1170" y="7084"/>
                  </a:cubicBezTo>
                  <a:cubicBezTo>
                    <a:pt x="1175" y="7084"/>
                    <a:pt x="1179" y="7086"/>
                    <a:pt x="1180" y="7091"/>
                  </a:cubicBezTo>
                  <a:lnTo>
                    <a:pt x="1147" y="7113"/>
                  </a:lnTo>
                  <a:cubicBezTo>
                    <a:pt x="1026" y="7212"/>
                    <a:pt x="1026" y="7256"/>
                    <a:pt x="915" y="7344"/>
                  </a:cubicBezTo>
                  <a:cubicBezTo>
                    <a:pt x="910" y="7345"/>
                    <a:pt x="906" y="7345"/>
                    <a:pt x="903" y="7345"/>
                  </a:cubicBezTo>
                  <a:cubicBezTo>
                    <a:pt x="872" y="7345"/>
                    <a:pt x="926" y="7300"/>
                    <a:pt x="926" y="7300"/>
                  </a:cubicBezTo>
                  <a:lnTo>
                    <a:pt x="926" y="7300"/>
                  </a:lnTo>
                  <a:cubicBezTo>
                    <a:pt x="849" y="7322"/>
                    <a:pt x="805" y="7366"/>
                    <a:pt x="750" y="7410"/>
                  </a:cubicBezTo>
                  <a:cubicBezTo>
                    <a:pt x="761" y="7399"/>
                    <a:pt x="739" y="7399"/>
                    <a:pt x="717" y="7399"/>
                  </a:cubicBezTo>
                  <a:cubicBezTo>
                    <a:pt x="673" y="7432"/>
                    <a:pt x="706" y="7443"/>
                    <a:pt x="629" y="7476"/>
                  </a:cubicBezTo>
                  <a:cubicBezTo>
                    <a:pt x="640" y="7465"/>
                    <a:pt x="640" y="7443"/>
                    <a:pt x="662" y="7421"/>
                  </a:cubicBezTo>
                  <a:lnTo>
                    <a:pt x="662" y="7421"/>
                  </a:lnTo>
                  <a:cubicBezTo>
                    <a:pt x="607" y="7465"/>
                    <a:pt x="552" y="7509"/>
                    <a:pt x="497" y="7564"/>
                  </a:cubicBezTo>
                  <a:lnTo>
                    <a:pt x="464" y="7597"/>
                  </a:lnTo>
                  <a:cubicBezTo>
                    <a:pt x="466" y="7598"/>
                    <a:pt x="469" y="7598"/>
                    <a:pt x="472" y="7598"/>
                  </a:cubicBezTo>
                  <a:cubicBezTo>
                    <a:pt x="538" y="7598"/>
                    <a:pt x="633" y="7474"/>
                    <a:pt x="717" y="7432"/>
                  </a:cubicBezTo>
                  <a:lnTo>
                    <a:pt x="717" y="7432"/>
                  </a:lnTo>
                  <a:lnTo>
                    <a:pt x="695" y="7476"/>
                  </a:lnTo>
                  <a:lnTo>
                    <a:pt x="772" y="7399"/>
                  </a:lnTo>
                  <a:cubicBezTo>
                    <a:pt x="778" y="7396"/>
                    <a:pt x="783" y="7395"/>
                    <a:pt x="788" y="7395"/>
                  </a:cubicBezTo>
                  <a:cubicBezTo>
                    <a:pt x="802" y="7395"/>
                    <a:pt x="808" y="7407"/>
                    <a:pt x="783" y="7432"/>
                  </a:cubicBezTo>
                  <a:cubicBezTo>
                    <a:pt x="849" y="7410"/>
                    <a:pt x="827" y="7388"/>
                    <a:pt x="893" y="7366"/>
                  </a:cubicBezTo>
                  <a:lnTo>
                    <a:pt x="893" y="7377"/>
                  </a:lnTo>
                  <a:lnTo>
                    <a:pt x="949" y="7333"/>
                  </a:lnTo>
                  <a:lnTo>
                    <a:pt x="949" y="7333"/>
                  </a:lnTo>
                  <a:cubicBezTo>
                    <a:pt x="938" y="7344"/>
                    <a:pt x="971" y="7344"/>
                    <a:pt x="938" y="7366"/>
                  </a:cubicBezTo>
                  <a:cubicBezTo>
                    <a:pt x="1059" y="7311"/>
                    <a:pt x="1092" y="7223"/>
                    <a:pt x="1147" y="7223"/>
                  </a:cubicBezTo>
                  <a:lnTo>
                    <a:pt x="1147" y="7234"/>
                  </a:lnTo>
                  <a:cubicBezTo>
                    <a:pt x="1290" y="7124"/>
                    <a:pt x="1147" y="7201"/>
                    <a:pt x="1235" y="7102"/>
                  </a:cubicBezTo>
                  <a:lnTo>
                    <a:pt x="1345" y="7102"/>
                  </a:lnTo>
                  <a:lnTo>
                    <a:pt x="1345" y="7069"/>
                  </a:lnTo>
                  <a:lnTo>
                    <a:pt x="1400" y="7057"/>
                  </a:lnTo>
                  <a:cubicBezTo>
                    <a:pt x="1422" y="7030"/>
                    <a:pt x="1417" y="7027"/>
                    <a:pt x="1410" y="7027"/>
                  </a:cubicBezTo>
                  <a:cubicBezTo>
                    <a:pt x="1408" y="7027"/>
                    <a:pt x="1406" y="7027"/>
                    <a:pt x="1405" y="7027"/>
                  </a:cubicBezTo>
                  <a:cubicBezTo>
                    <a:pt x="1400" y="7027"/>
                    <a:pt x="1399" y="7026"/>
                    <a:pt x="1411" y="7013"/>
                  </a:cubicBezTo>
                  <a:cubicBezTo>
                    <a:pt x="1492" y="6993"/>
                    <a:pt x="1591" y="6890"/>
                    <a:pt x="1633" y="6890"/>
                  </a:cubicBezTo>
                  <a:cubicBezTo>
                    <a:pt x="1637" y="6890"/>
                    <a:pt x="1640" y="6890"/>
                    <a:pt x="1643" y="6892"/>
                  </a:cubicBezTo>
                  <a:cubicBezTo>
                    <a:pt x="1648" y="6885"/>
                    <a:pt x="1646" y="6882"/>
                    <a:pt x="1642" y="6882"/>
                  </a:cubicBezTo>
                  <a:cubicBezTo>
                    <a:pt x="1635" y="6882"/>
                    <a:pt x="1619" y="6890"/>
                    <a:pt x="1614" y="6890"/>
                  </a:cubicBezTo>
                  <a:cubicBezTo>
                    <a:pt x="1610" y="6890"/>
                    <a:pt x="1614" y="6884"/>
                    <a:pt x="1643" y="6859"/>
                  </a:cubicBezTo>
                  <a:cubicBezTo>
                    <a:pt x="1649" y="6864"/>
                    <a:pt x="1655" y="6866"/>
                    <a:pt x="1661" y="6866"/>
                  </a:cubicBezTo>
                  <a:cubicBezTo>
                    <a:pt x="1700" y="6866"/>
                    <a:pt x="1742" y="6790"/>
                    <a:pt x="1808" y="6771"/>
                  </a:cubicBezTo>
                  <a:lnTo>
                    <a:pt x="1808" y="6771"/>
                  </a:lnTo>
                  <a:cubicBezTo>
                    <a:pt x="1800" y="6794"/>
                    <a:pt x="1765" y="6818"/>
                    <a:pt x="1772" y="6818"/>
                  </a:cubicBezTo>
                  <a:cubicBezTo>
                    <a:pt x="1775" y="6818"/>
                    <a:pt x="1785" y="6814"/>
                    <a:pt x="1808" y="6804"/>
                  </a:cubicBezTo>
                  <a:cubicBezTo>
                    <a:pt x="1819" y="6749"/>
                    <a:pt x="1940" y="6727"/>
                    <a:pt x="1995" y="6683"/>
                  </a:cubicBezTo>
                  <a:cubicBezTo>
                    <a:pt x="1995" y="6672"/>
                    <a:pt x="2006" y="6661"/>
                    <a:pt x="2017" y="6639"/>
                  </a:cubicBezTo>
                  <a:lnTo>
                    <a:pt x="2017" y="6639"/>
                  </a:lnTo>
                  <a:lnTo>
                    <a:pt x="1995" y="6683"/>
                  </a:lnTo>
                  <a:lnTo>
                    <a:pt x="2017" y="6694"/>
                  </a:lnTo>
                  <a:lnTo>
                    <a:pt x="2017" y="6639"/>
                  </a:lnTo>
                  <a:cubicBezTo>
                    <a:pt x="2061" y="6606"/>
                    <a:pt x="2138" y="6562"/>
                    <a:pt x="2204" y="6507"/>
                  </a:cubicBezTo>
                  <a:cubicBezTo>
                    <a:pt x="2204" y="6508"/>
                    <a:pt x="2206" y="6509"/>
                    <a:pt x="2208" y="6509"/>
                  </a:cubicBezTo>
                  <a:cubicBezTo>
                    <a:pt x="2235" y="6509"/>
                    <a:pt x="2400" y="6403"/>
                    <a:pt x="2491" y="6352"/>
                  </a:cubicBezTo>
                  <a:lnTo>
                    <a:pt x="2491" y="6363"/>
                  </a:lnTo>
                  <a:cubicBezTo>
                    <a:pt x="2491" y="6319"/>
                    <a:pt x="2579" y="6264"/>
                    <a:pt x="2645" y="6209"/>
                  </a:cubicBezTo>
                  <a:lnTo>
                    <a:pt x="2645" y="6209"/>
                  </a:lnTo>
                  <a:cubicBezTo>
                    <a:pt x="2656" y="6231"/>
                    <a:pt x="2645" y="6242"/>
                    <a:pt x="2612" y="6275"/>
                  </a:cubicBezTo>
                  <a:lnTo>
                    <a:pt x="2678" y="6231"/>
                  </a:lnTo>
                  <a:cubicBezTo>
                    <a:pt x="2689" y="6209"/>
                    <a:pt x="2700" y="6198"/>
                    <a:pt x="2744" y="6165"/>
                  </a:cubicBezTo>
                  <a:lnTo>
                    <a:pt x="2744" y="6198"/>
                  </a:lnTo>
                  <a:cubicBezTo>
                    <a:pt x="2821" y="6132"/>
                    <a:pt x="2888" y="6055"/>
                    <a:pt x="3009" y="6000"/>
                  </a:cubicBezTo>
                  <a:cubicBezTo>
                    <a:pt x="2998" y="5978"/>
                    <a:pt x="2888" y="6000"/>
                    <a:pt x="2998" y="5912"/>
                  </a:cubicBezTo>
                  <a:lnTo>
                    <a:pt x="2998" y="5912"/>
                  </a:lnTo>
                  <a:cubicBezTo>
                    <a:pt x="3006" y="5921"/>
                    <a:pt x="3015" y="5929"/>
                    <a:pt x="3007" y="5944"/>
                  </a:cubicBezTo>
                  <a:lnTo>
                    <a:pt x="3007" y="5944"/>
                  </a:lnTo>
                  <a:cubicBezTo>
                    <a:pt x="3016" y="5934"/>
                    <a:pt x="3029" y="5923"/>
                    <a:pt x="3042" y="5923"/>
                  </a:cubicBezTo>
                  <a:lnTo>
                    <a:pt x="3009" y="5967"/>
                  </a:lnTo>
                  <a:cubicBezTo>
                    <a:pt x="3064" y="5945"/>
                    <a:pt x="3031" y="5934"/>
                    <a:pt x="3064" y="5912"/>
                  </a:cubicBezTo>
                  <a:lnTo>
                    <a:pt x="3108" y="5912"/>
                  </a:lnTo>
                  <a:lnTo>
                    <a:pt x="3053" y="5945"/>
                  </a:lnTo>
                  <a:cubicBezTo>
                    <a:pt x="3097" y="5923"/>
                    <a:pt x="3163" y="5890"/>
                    <a:pt x="3185" y="5890"/>
                  </a:cubicBezTo>
                  <a:cubicBezTo>
                    <a:pt x="3174" y="5890"/>
                    <a:pt x="3174" y="5868"/>
                    <a:pt x="3207" y="5846"/>
                  </a:cubicBezTo>
                  <a:cubicBezTo>
                    <a:pt x="3235" y="5826"/>
                    <a:pt x="3247" y="5820"/>
                    <a:pt x="3254" y="5820"/>
                  </a:cubicBezTo>
                  <a:cubicBezTo>
                    <a:pt x="3262" y="5820"/>
                    <a:pt x="3262" y="5829"/>
                    <a:pt x="3273" y="5829"/>
                  </a:cubicBezTo>
                  <a:cubicBezTo>
                    <a:pt x="3278" y="5829"/>
                    <a:pt x="3285" y="5828"/>
                    <a:pt x="3295" y="5824"/>
                  </a:cubicBezTo>
                  <a:cubicBezTo>
                    <a:pt x="3306" y="5791"/>
                    <a:pt x="3372" y="5768"/>
                    <a:pt x="3361" y="5746"/>
                  </a:cubicBezTo>
                  <a:cubicBezTo>
                    <a:pt x="3372" y="5735"/>
                    <a:pt x="3381" y="5733"/>
                    <a:pt x="3387" y="5733"/>
                  </a:cubicBezTo>
                  <a:cubicBezTo>
                    <a:pt x="3394" y="5733"/>
                    <a:pt x="3400" y="5735"/>
                    <a:pt x="3405" y="5735"/>
                  </a:cubicBezTo>
                  <a:cubicBezTo>
                    <a:pt x="3437" y="5694"/>
                    <a:pt x="3587" y="5602"/>
                    <a:pt x="3546" y="5602"/>
                  </a:cubicBezTo>
                  <a:cubicBezTo>
                    <a:pt x="3544" y="5602"/>
                    <a:pt x="3541" y="5603"/>
                    <a:pt x="3538" y="5603"/>
                  </a:cubicBezTo>
                  <a:cubicBezTo>
                    <a:pt x="3659" y="5482"/>
                    <a:pt x="3835" y="5416"/>
                    <a:pt x="3967" y="5306"/>
                  </a:cubicBezTo>
                  <a:lnTo>
                    <a:pt x="3978" y="5317"/>
                  </a:lnTo>
                  <a:cubicBezTo>
                    <a:pt x="4055" y="5251"/>
                    <a:pt x="4155" y="5185"/>
                    <a:pt x="4210" y="5118"/>
                  </a:cubicBezTo>
                  <a:cubicBezTo>
                    <a:pt x="4225" y="5111"/>
                    <a:pt x="4252" y="5103"/>
                    <a:pt x="4262" y="5103"/>
                  </a:cubicBezTo>
                  <a:cubicBezTo>
                    <a:pt x="4266" y="5103"/>
                    <a:pt x="4268" y="5104"/>
                    <a:pt x="4265" y="5107"/>
                  </a:cubicBezTo>
                  <a:cubicBezTo>
                    <a:pt x="4331" y="5063"/>
                    <a:pt x="4331" y="5052"/>
                    <a:pt x="4430" y="4997"/>
                  </a:cubicBezTo>
                  <a:lnTo>
                    <a:pt x="4430" y="4997"/>
                  </a:lnTo>
                  <a:cubicBezTo>
                    <a:pt x="4409" y="5018"/>
                    <a:pt x="4409" y="5022"/>
                    <a:pt x="4411" y="5022"/>
                  </a:cubicBezTo>
                  <a:cubicBezTo>
                    <a:pt x="4413" y="5022"/>
                    <a:pt x="4416" y="5020"/>
                    <a:pt x="4416" y="5020"/>
                  </a:cubicBezTo>
                  <a:lnTo>
                    <a:pt x="4416" y="5020"/>
                  </a:lnTo>
                  <a:cubicBezTo>
                    <a:pt x="4418" y="5020"/>
                    <a:pt x="4411" y="5025"/>
                    <a:pt x="4375" y="5052"/>
                  </a:cubicBezTo>
                  <a:cubicBezTo>
                    <a:pt x="4452" y="4997"/>
                    <a:pt x="4485" y="4997"/>
                    <a:pt x="4562" y="4920"/>
                  </a:cubicBezTo>
                  <a:lnTo>
                    <a:pt x="4562" y="4920"/>
                  </a:lnTo>
                  <a:cubicBezTo>
                    <a:pt x="4557" y="4927"/>
                    <a:pt x="4558" y="4930"/>
                    <a:pt x="4563" y="4930"/>
                  </a:cubicBezTo>
                  <a:cubicBezTo>
                    <a:pt x="4580" y="4930"/>
                    <a:pt x="4646" y="4891"/>
                    <a:pt x="4672" y="4865"/>
                  </a:cubicBezTo>
                  <a:lnTo>
                    <a:pt x="4672" y="4865"/>
                  </a:lnTo>
                  <a:lnTo>
                    <a:pt x="4606" y="4887"/>
                  </a:lnTo>
                  <a:cubicBezTo>
                    <a:pt x="4650" y="4854"/>
                    <a:pt x="4683" y="4832"/>
                    <a:pt x="4727" y="4799"/>
                  </a:cubicBezTo>
                  <a:lnTo>
                    <a:pt x="4727" y="4843"/>
                  </a:lnTo>
                  <a:cubicBezTo>
                    <a:pt x="4915" y="4755"/>
                    <a:pt x="4992" y="4579"/>
                    <a:pt x="5157" y="4535"/>
                  </a:cubicBezTo>
                  <a:cubicBezTo>
                    <a:pt x="5163" y="4526"/>
                    <a:pt x="5164" y="4523"/>
                    <a:pt x="5160" y="4523"/>
                  </a:cubicBezTo>
                  <a:cubicBezTo>
                    <a:pt x="5149" y="4523"/>
                    <a:pt x="5097" y="4557"/>
                    <a:pt x="5082" y="4557"/>
                  </a:cubicBezTo>
                  <a:cubicBezTo>
                    <a:pt x="5077" y="4557"/>
                    <a:pt x="5076" y="4554"/>
                    <a:pt x="5080" y="4546"/>
                  </a:cubicBezTo>
                  <a:cubicBezTo>
                    <a:pt x="5168" y="4491"/>
                    <a:pt x="5267" y="4468"/>
                    <a:pt x="5289" y="4446"/>
                  </a:cubicBezTo>
                  <a:cubicBezTo>
                    <a:pt x="5410" y="4391"/>
                    <a:pt x="5366" y="4347"/>
                    <a:pt x="5488" y="4281"/>
                  </a:cubicBezTo>
                  <a:cubicBezTo>
                    <a:pt x="5466" y="4281"/>
                    <a:pt x="5432" y="4270"/>
                    <a:pt x="5510" y="4204"/>
                  </a:cubicBezTo>
                  <a:cubicBezTo>
                    <a:pt x="5547" y="4181"/>
                    <a:pt x="5574" y="4171"/>
                    <a:pt x="5590" y="4171"/>
                  </a:cubicBezTo>
                  <a:cubicBezTo>
                    <a:pt x="5612" y="4171"/>
                    <a:pt x="5612" y="4190"/>
                    <a:pt x="5587" y="4215"/>
                  </a:cubicBezTo>
                  <a:cubicBezTo>
                    <a:pt x="5576" y="4226"/>
                    <a:pt x="5565" y="4226"/>
                    <a:pt x="5554" y="4226"/>
                  </a:cubicBezTo>
                  <a:cubicBezTo>
                    <a:pt x="5536" y="4244"/>
                    <a:pt x="5518" y="4262"/>
                    <a:pt x="5530" y="4262"/>
                  </a:cubicBezTo>
                  <a:cubicBezTo>
                    <a:pt x="5532" y="4262"/>
                    <a:pt x="5537" y="4261"/>
                    <a:pt x="5543" y="4259"/>
                  </a:cubicBezTo>
                  <a:lnTo>
                    <a:pt x="5543" y="4248"/>
                  </a:lnTo>
                  <a:cubicBezTo>
                    <a:pt x="5579" y="4230"/>
                    <a:pt x="5661" y="4174"/>
                    <a:pt x="5682" y="4174"/>
                  </a:cubicBezTo>
                  <a:cubicBezTo>
                    <a:pt x="5686" y="4174"/>
                    <a:pt x="5688" y="4176"/>
                    <a:pt x="5686" y="4182"/>
                  </a:cubicBezTo>
                  <a:cubicBezTo>
                    <a:pt x="5712" y="4156"/>
                    <a:pt x="5716" y="4147"/>
                    <a:pt x="5708" y="4147"/>
                  </a:cubicBezTo>
                  <a:cubicBezTo>
                    <a:pt x="5700" y="4147"/>
                    <a:pt x="5676" y="4159"/>
                    <a:pt x="5653" y="4171"/>
                  </a:cubicBezTo>
                  <a:cubicBezTo>
                    <a:pt x="5763" y="4116"/>
                    <a:pt x="5807" y="4061"/>
                    <a:pt x="5917" y="4006"/>
                  </a:cubicBezTo>
                  <a:cubicBezTo>
                    <a:pt x="5895" y="4006"/>
                    <a:pt x="5873" y="4006"/>
                    <a:pt x="5895" y="3995"/>
                  </a:cubicBezTo>
                  <a:cubicBezTo>
                    <a:pt x="6049" y="3907"/>
                    <a:pt x="5950" y="3940"/>
                    <a:pt x="6049" y="3863"/>
                  </a:cubicBezTo>
                  <a:cubicBezTo>
                    <a:pt x="6062" y="3856"/>
                    <a:pt x="6070" y="3854"/>
                    <a:pt x="6075" y="3854"/>
                  </a:cubicBezTo>
                  <a:cubicBezTo>
                    <a:pt x="6086" y="3854"/>
                    <a:pt x="6083" y="3865"/>
                    <a:pt x="6089" y="3865"/>
                  </a:cubicBezTo>
                  <a:cubicBezTo>
                    <a:pt x="6094" y="3865"/>
                    <a:pt x="6106" y="3857"/>
                    <a:pt x="6138" y="3829"/>
                  </a:cubicBezTo>
                  <a:cubicBezTo>
                    <a:pt x="6158" y="3818"/>
                    <a:pt x="6171" y="3813"/>
                    <a:pt x="6176" y="3813"/>
                  </a:cubicBezTo>
                  <a:cubicBezTo>
                    <a:pt x="6192" y="3813"/>
                    <a:pt x="6165" y="3846"/>
                    <a:pt x="6149" y="3863"/>
                  </a:cubicBezTo>
                  <a:cubicBezTo>
                    <a:pt x="6232" y="3790"/>
                    <a:pt x="6324" y="3756"/>
                    <a:pt x="6381" y="3725"/>
                  </a:cubicBezTo>
                  <a:lnTo>
                    <a:pt x="6381" y="3725"/>
                  </a:lnTo>
                  <a:cubicBezTo>
                    <a:pt x="6369" y="3733"/>
                    <a:pt x="6358" y="3741"/>
                    <a:pt x="6347" y="3752"/>
                  </a:cubicBezTo>
                  <a:lnTo>
                    <a:pt x="6391" y="3719"/>
                  </a:lnTo>
                  <a:lnTo>
                    <a:pt x="6391" y="3719"/>
                  </a:lnTo>
                  <a:cubicBezTo>
                    <a:pt x="6388" y="3721"/>
                    <a:pt x="6384" y="3723"/>
                    <a:pt x="6381" y="3725"/>
                  </a:cubicBezTo>
                  <a:lnTo>
                    <a:pt x="6381" y="3725"/>
                  </a:lnTo>
                  <a:cubicBezTo>
                    <a:pt x="6393" y="3717"/>
                    <a:pt x="6407" y="3708"/>
                    <a:pt x="6424" y="3697"/>
                  </a:cubicBezTo>
                  <a:lnTo>
                    <a:pt x="6380" y="3697"/>
                  </a:lnTo>
                  <a:cubicBezTo>
                    <a:pt x="6407" y="3688"/>
                    <a:pt x="6426" y="3672"/>
                    <a:pt x="6433" y="3672"/>
                  </a:cubicBezTo>
                  <a:cubicBezTo>
                    <a:pt x="6434" y="3672"/>
                    <a:pt x="6435" y="3673"/>
                    <a:pt x="6435" y="3675"/>
                  </a:cubicBezTo>
                  <a:cubicBezTo>
                    <a:pt x="6468" y="3642"/>
                    <a:pt x="6402" y="3664"/>
                    <a:pt x="6446" y="3609"/>
                  </a:cubicBezTo>
                  <a:cubicBezTo>
                    <a:pt x="6485" y="3590"/>
                    <a:pt x="6540" y="3528"/>
                    <a:pt x="6576" y="3528"/>
                  </a:cubicBezTo>
                  <a:cubicBezTo>
                    <a:pt x="6581" y="3528"/>
                    <a:pt x="6585" y="3529"/>
                    <a:pt x="6589" y="3532"/>
                  </a:cubicBezTo>
                  <a:cubicBezTo>
                    <a:pt x="6471" y="3601"/>
                    <a:pt x="6582" y="3555"/>
                    <a:pt x="6536" y="3600"/>
                  </a:cubicBezTo>
                  <a:lnTo>
                    <a:pt x="6536" y="3600"/>
                  </a:lnTo>
                  <a:cubicBezTo>
                    <a:pt x="6551" y="3589"/>
                    <a:pt x="6568" y="3579"/>
                    <a:pt x="6589" y="3565"/>
                  </a:cubicBezTo>
                  <a:lnTo>
                    <a:pt x="6589" y="3565"/>
                  </a:lnTo>
                  <a:lnTo>
                    <a:pt x="6578" y="3576"/>
                  </a:lnTo>
                  <a:cubicBezTo>
                    <a:pt x="6710" y="3521"/>
                    <a:pt x="6622" y="3521"/>
                    <a:pt x="6744" y="3433"/>
                  </a:cubicBezTo>
                  <a:lnTo>
                    <a:pt x="6744" y="3433"/>
                  </a:lnTo>
                  <a:cubicBezTo>
                    <a:pt x="6739" y="3441"/>
                    <a:pt x="6745" y="3445"/>
                    <a:pt x="6754" y="3445"/>
                  </a:cubicBezTo>
                  <a:cubicBezTo>
                    <a:pt x="6768" y="3445"/>
                    <a:pt x="6792" y="3435"/>
                    <a:pt x="6799" y="3422"/>
                  </a:cubicBezTo>
                  <a:lnTo>
                    <a:pt x="6799" y="3422"/>
                  </a:lnTo>
                  <a:cubicBezTo>
                    <a:pt x="6786" y="3431"/>
                    <a:pt x="6778" y="3435"/>
                    <a:pt x="6774" y="3435"/>
                  </a:cubicBezTo>
                  <a:cubicBezTo>
                    <a:pt x="6763" y="3435"/>
                    <a:pt x="6775" y="3409"/>
                    <a:pt x="6799" y="3378"/>
                  </a:cubicBezTo>
                  <a:cubicBezTo>
                    <a:pt x="6887" y="3334"/>
                    <a:pt x="6876" y="3312"/>
                    <a:pt x="6920" y="3290"/>
                  </a:cubicBezTo>
                  <a:lnTo>
                    <a:pt x="6920" y="3290"/>
                  </a:lnTo>
                  <a:lnTo>
                    <a:pt x="6876" y="3312"/>
                  </a:lnTo>
                  <a:cubicBezTo>
                    <a:pt x="6876" y="3290"/>
                    <a:pt x="6920" y="3268"/>
                    <a:pt x="6975" y="3224"/>
                  </a:cubicBezTo>
                  <a:lnTo>
                    <a:pt x="6975" y="3224"/>
                  </a:lnTo>
                  <a:cubicBezTo>
                    <a:pt x="6977" y="3225"/>
                    <a:pt x="6977" y="3228"/>
                    <a:pt x="6975" y="3231"/>
                  </a:cubicBezTo>
                  <a:lnTo>
                    <a:pt x="6975" y="3231"/>
                  </a:lnTo>
                  <a:cubicBezTo>
                    <a:pt x="7025" y="3186"/>
                    <a:pt x="7107" y="3170"/>
                    <a:pt x="7173" y="3113"/>
                  </a:cubicBezTo>
                  <a:cubicBezTo>
                    <a:pt x="7182" y="3109"/>
                    <a:pt x="7189" y="3107"/>
                    <a:pt x="7193" y="3107"/>
                  </a:cubicBezTo>
                  <a:cubicBezTo>
                    <a:pt x="7206" y="3107"/>
                    <a:pt x="7205" y="3120"/>
                    <a:pt x="7214" y="3120"/>
                  </a:cubicBezTo>
                  <a:cubicBezTo>
                    <a:pt x="7217" y="3120"/>
                    <a:pt x="7221" y="3118"/>
                    <a:pt x="7228" y="3113"/>
                  </a:cubicBezTo>
                  <a:cubicBezTo>
                    <a:pt x="7316" y="3036"/>
                    <a:pt x="7349" y="3058"/>
                    <a:pt x="7438" y="2981"/>
                  </a:cubicBezTo>
                  <a:cubicBezTo>
                    <a:pt x="7427" y="2981"/>
                    <a:pt x="7418" y="2982"/>
                    <a:pt x="7413" y="2982"/>
                  </a:cubicBezTo>
                  <a:cubicBezTo>
                    <a:pt x="7397" y="2982"/>
                    <a:pt x="7407" y="2976"/>
                    <a:pt x="7449" y="2926"/>
                  </a:cubicBezTo>
                  <a:lnTo>
                    <a:pt x="7449" y="2926"/>
                  </a:lnTo>
                  <a:lnTo>
                    <a:pt x="7294" y="3047"/>
                  </a:lnTo>
                  <a:lnTo>
                    <a:pt x="7383" y="2959"/>
                  </a:lnTo>
                  <a:lnTo>
                    <a:pt x="7383" y="2959"/>
                  </a:lnTo>
                  <a:cubicBezTo>
                    <a:pt x="7338" y="2992"/>
                    <a:pt x="7283" y="3036"/>
                    <a:pt x="7261" y="3047"/>
                  </a:cubicBezTo>
                  <a:cubicBezTo>
                    <a:pt x="7283" y="3018"/>
                    <a:pt x="7291" y="3013"/>
                    <a:pt x="7283" y="3013"/>
                  </a:cubicBezTo>
                  <a:cubicBezTo>
                    <a:pt x="7280" y="3013"/>
                    <a:pt x="7272" y="3014"/>
                    <a:pt x="7261" y="3014"/>
                  </a:cubicBezTo>
                  <a:cubicBezTo>
                    <a:pt x="7349" y="2992"/>
                    <a:pt x="7383" y="2904"/>
                    <a:pt x="7471" y="2871"/>
                  </a:cubicBezTo>
                  <a:lnTo>
                    <a:pt x="7504" y="2915"/>
                  </a:lnTo>
                  <a:cubicBezTo>
                    <a:pt x="7636" y="2860"/>
                    <a:pt x="7691" y="2750"/>
                    <a:pt x="7856" y="2662"/>
                  </a:cubicBezTo>
                  <a:lnTo>
                    <a:pt x="7856" y="2662"/>
                  </a:lnTo>
                  <a:lnTo>
                    <a:pt x="7801" y="2684"/>
                  </a:lnTo>
                  <a:cubicBezTo>
                    <a:pt x="7812" y="2662"/>
                    <a:pt x="7889" y="2618"/>
                    <a:pt x="7933" y="2585"/>
                  </a:cubicBezTo>
                  <a:cubicBezTo>
                    <a:pt x="7937" y="2588"/>
                    <a:pt x="7942" y="2589"/>
                    <a:pt x="7948" y="2589"/>
                  </a:cubicBezTo>
                  <a:cubicBezTo>
                    <a:pt x="7963" y="2589"/>
                    <a:pt x="7984" y="2581"/>
                    <a:pt x="7999" y="2574"/>
                  </a:cubicBezTo>
                  <a:cubicBezTo>
                    <a:pt x="7988" y="2574"/>
                    <a:pt x="8121" y="2507"/>
                    <a:pt x="8110" y="2463"/>
                  </a:cubicBezTo>
                  <a:lnTo>
                    <a:pt x="8187" y="2441"/>
                  </a:lnTo>
                  <a:cubicBezTo>
                    <a:pt x="8319" y="2364"/>
                    <a:pt x="8308" y="2309"/>
                    <a:pt x="8429" y="2232"/>
                  </a:cubicBezTo>
                  <a:lnTo>
                    <a:pt x="8429" y="2232"/>
                  </a:lnTo>
                  <a:cubicBezTo>
                    <a:pt x="8396" y="2276"/>
                    <a:pt x="8462" y="2243"/>
                    <a:pt x="8385" y="2309"/>
                  </a:cubicBezTo>
                  <a:cubicBezTo>
                    <a:pt x="8429" y="2287"/>
                    <a:pt x="8462" y="2265"/>
                    <a:pt x="8462" y="2254"/>
                  </a:cubicBezTo>
                  <a:cubicBezTo>
                    <a:pt x="8495" y="2243"/>
                    <a:pt x="8561" y="2155"/>
                    <a:pt x="8605" y="2144"/>
                  </a:cubicBezTo>
                  <a:cubicBezTo>
                    <a:pt x="8616" y="2133"/>
                    <a:pt x="8616" y="2111"/>
                    <a:pt x="8660" y="2089"/>
                  </a:cubicBezTo>
                  <a:cubicBezTo>
                    <a:pt x="8660" y="2089"/>
                    <a:pt x="8715" y="2043"/>
                    <a:pt x="8684" y="2043"/>
                  </a:cubicBezTo>
                  <a:cubicBezTo>
                    <a:pt x="8681" y="2043"/>
                    <a:pt x="8677" y="2044"/>
                    <a:pt x="8672" y="2045"/>
                  </a:cubicBezTo>
                  <a:cubicBezTo>
                    <a:pt x="8826" y="2012"/>
                    <a:pt x="9013" y="1824"/>
                    <a:pt x="9145" y="1791"/>
                  </a:cubicBezTo>
                  <a:cubicBezTo>
                    <a:pt x="9233" y="1725"/>
                    <a:pt x="9333" y="1659"/>
                    <a:pt x="9410" y="1604"/>
                  </a:cubicBezTo>
                  <a:lnTo>
                    <a:pt x="9410" y="1604"/>
                  </a:lnTo>
                  <a:lnTo>
                    <a:pt x="9399" y="1615"/>
                  </a:lnTo>
                  <a:cubicBezTo>
                    <a:pt x="9520" y="1560"/>
                    <a:pt x="9443" y="1538"/>
                    <a:pt x="9575" y="1472"/>
                  </a:cubicBezTo>
                  <a:cubicBezTo>
                    <a:pt x="9585" y="1469"/>
                    <a:pt x="9591" y="1468"/>
                    <a:pt x="9595" y="1468"/>
                  </a:cubicBezTo>
                  <a:cubicBezTo>
                    <a:pt x="9617" y="1468"/>
                    <a:pt x="9551" y="1509"/>
                    <a:pt x="9555" y="1509"/>
                  </a:cubicBezTo>
                  <a:cubicBezTo>
                    <a:pt x="9556" y="1509"/>
                    <a:pt x="9558" y="1508"/>
                    <a:pt x="9564" y="1505"/>
                  </a:cubicBezTo>
                  <a:cubicBezTo>
                    <a:pt x="9570" y="1511"/>
                    <a:pt x="9576" y="1513"/>
                    <a:pt x="9584" y="1513"/>
                  </a:cubicBezTo>
                  <a:cubicBezTo>
                    <a:pt x="9634" y="1513"/>
                    <a:pt x="9722" y="1403"/>
                    <a:pt x="9817" y="1384"/>
                  </a:cubicBezTo>
                  <a:lnTo>
                    <a:pt x="9817" y="1384"/>
                  </a:lnTo>
                  <a:lnTo>
                    <a:pt x="9795" y="1395"/>
                  </a:lnTo>
                  <a:cubicBezTo>
                    <a:pt x="9872" y="1373"/>
                    <a:pt x="9938" y="1285"/>
                    <a:pt x="10049" y="1218"/>
                  </a:cubicBezTo>
                  <a:lnTo>
                    <a:pt x="10049" y="1229"/>
                  </a:lnTo>
                  <a:cubicBezTo>
                    <a:pt x="10115" y="1152"/>
                    <a:pt x="10247" y="1064"/>
                    <a:pt x="10335" y="998"/>
                  </a:cubicBezTo>
                  <a:lnTo>
                    <a:pt x="10335" y="998"/>
                  </a:lnTo>
                  <a:cubicBezTo>
                    <a:pt x="10324" y="1031"/>
                    <a:pt x="10302" y="1031"/>
                    <a:pt x="10335" y="1042"/>
                  </a:cubicBezTo>
                  <a:cubicBezTo>
                    <a:pt x="10379" y="1009"/>
                    <a:pt x="10302" y="1020"/>
                    <a:pt x="10390" y="954"/>
                  </a:cubicBezTo>
                  <a:cubicBezTo>
                    <a:pt x="10418" y="954"/>
                    <a:pt x="10471" y="930"/>
                    <a:pt x="10499" y="930"/>
                  </a:cubicBezTo>
                  <a:cubicBezTo>
                    <a:pt x="10504" y="930"/>
                    <a:pt x="10508" y="930"/>
                    <a:pt x="10511" y="932"/>
                  </a:cubicBezTo>
                  <a:lnTo>
                    <a:pt x="10434" y="987"/>
                  </a:lnTo>
                  <a:cubicBezTo>
                    <a:pt x="10489" y="987"/>
                    <a:pt x="10544" y="921"/>
                    <a:pt x="10588" y="899"/>
                  </a:cubicBezTo>
                  <a:lnTo>
                    <a:pt x="10588" y="910"/>
                  </a:lnTo>
                  <a:cubicBezTo>
                    <a:pt x="10721" y="822"/>
                    <a:pt x="10710" y="800"/>
                    <a:pt x="10853" y="712"/>
                  </a:cubicBezTo>
                  <a:lnTo>
                    <a:pt x="10831" y="712"/>
                  </a:lnTo>
                  <a:cubicBezTo>
                    <a:pt x="10886" y="635"/>
                    <a:pt x="10908" y="690"/>
                    <a:pt x="10974" y="624"/>
                  </a:cubicBezTo>
                  <a:lnTo>
                    <a:pt x="11007" y="635"/>
                  </a:lnTo>
                  <a:cubicBezTo>
                    <a:pt x="11062" y="601"/>
                    <a:pt x="11172" y="502"/>
                    <a:pt x="11261" y="447"/>
                  </a:cubicBezTo>
                  <a:lnTo>
                    <a:pt x="11261" y="447"/>
                  </a:lnTo>
                  <a:cubicBezTo>
                    <a:pt x="11227" y="491"/>
                    <a:pt x="11117" y="568"/>
                    <a:pt x="11062" y="624"/>
                  </a:cubicBezTo>
                  <a:cubicBezTo>
                    <a:pt x="11117" y="590"/>
                    <a:pt x="11238" y="513"/>
                    <a:pt x="11250" y="491"/>
                  </a:cubicBezTo>
                  <a:lnTo>
                    <a:pt x="11250" y="491"/>
                  </a:lnTo>
                  <a:cubicBezTo>
                    <a:pt x="11238" y="502"/>
                    <a:pt x="11216" y="524"/>
                    <a:pt x="11194" y="535"/>
                  </a:cubicBezTo>
                  <a:cubicBezTo>
                    <a:pt x="11238" y="469"/>
                    <a:pt x="11316" y="414"/>
                    <a:pt x="11415" y="359"/>
                  </a:cubicBezTo>
                  <a:cubicBezTo>
                    <a:pt x="11417" y="368"/>
                    <a:pt x="11424" y="372"/>
                    <a:pt x="11435" y="372"/>
                  </a:cubicBezTo>
                  <a:cubicBezTo>
                    <a:pt x="11475" y="372"/>
                    <a:pt x="11568" y="315"/>
                    <a:pt x="11646" y="271"/>
                  </a:cubicBezTo>
                  <a:lnTo>
                    <a:pt x="11756" y="216"/>
                  </a:lnTo>
                  <a:lnTo>
                    <a:pt x="11646" y="150"/>
                  </a:lnTo>
                  <a:cubicBezTo>
                    <a:pt x="11591" y="117"/>
                    <a:pt x="11558" y="95"/>
                    <a:pt x="11514" y="40"/>
                  </a:cubicBezTo>
                  <a:cubicBezTo>
                    <a:pt x="11490" y="32"/>
                    <a:pt x="11460" y="1"/>
                    <a:pt x="114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 flipH="1">
              <a:off x="7455967" y="369779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2" y="11"/>
                  </a:lnTo>
                  <a:lnTo>
                    <a:pt x="1" y="22"/>
                  </a:lnTo>
                  <a:lnTo>
                    <a:pt x="23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 flipH="1">
              <a:off x="7468983" y="3727599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 flipH="1">
              <a:off x="7293283" y="3596585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2" y="1"/>
                  </a:moveTo>
                  <a:lnTo>
                    <a:pt x="0" y="12"/>
                  </a:lnTo>
                  <a:lnTo>
                    <a:pt x="22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 flipH="1">
              <a:off x="7567709" y="3787781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 flipH="1">
              <a:off x="7283366" y="3588527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33"/>
                  </a:moveTo>
                  <a:lnTo>
                    <a:pt x="12" y="22"/>
                  </a:lnTo>
                  <a:cubicBezTo>
                    <a:pt x="34" y="0"/>
                    <a:pt x="23" y="11"/>
                    <a:pt x="1" y="3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 flipH="1">
              <a:off x="7365299" y="3649385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4" y="0"/>
                  </a:moveTo>
                  <a:cubicBezTo>
                    <a:pt x="11" y="11"/>
                    <a:pt x="0" y="22"/>
                    <a:pt x="0" y="3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 flipH="1">
              <a:off x="7614874" y="3818830"/>
              <a:ext cx="7495" cy="4395"/>
            </a:xfrm>
            <a:custGeom>
              <a:avLst/>
              <a:gdLst/>
              <a:ahLst/>
              <a:cxnLst/>
              <a:rect l="l" t="t" r="r" b="b"/>
              <a:pathLst>
                <a:path w="133" h="78" extrusionOk="0">
                  <a:moveTo>
                    <a:pt x="133" y="1"/>
                  </a:moveTo>
                  <a:cubicBezTo>
                    <a:pt x="99" y="23"/>
                    <a:pt x="44" y="34"/>
                    <a:pt x="0" y="67"/>
                  </a:cubicBezTo>
                  <a:lnTo>
                    <a:pt x="0" y="78"/>
                  </a:lnTo>
                  <a:cubicBezTo>
                    <a:pt x="22" y="56"/>
                    <a:pt x="111" y="34"/>
                    <a:pt x="1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 flipH="1">
              <a:off x="7578247" y="3803954"/>
              <a:ext cx="11214" cy="5015"/>
            </a:xfrm>
            <a:custGeom>
              <a:avLst/>
              <a:gdLst/>
              <a:ahLst/>
              <a:cxnLst/>
              <a:rect l="l" t="t" r="r" b="b"/>
              <a:pathLst>
                <a:path w="199" h="89" extrusionOk="0">
                  <a:moveTo>
                    <a:pt x="143" y="0"/>
                  </a:moveTo>
                  <a:lnTo>
                    <a:pt x="33" y="66"/>
                  </a:lnTo>
                  <a:cubicBezTo>
                    <a:pt x="42" y="66"/>
                    <a:pt x="53" y="65"/>
                    <a:pt x="59" y="65"/>
                  </a:cubicBezTo>
                  <a:cubicBezTo>
                    <a:pt x="69" y="65"/>
                    <a:pt x="71" y="69"/>
                    <a:pt x="44" y="88"/>
                  </a:cubicBezTo>
                  <a:cubicBezTo>
                    <a:pt x="199" y="22"/>
                    <a:pt x="0" y="88"/>
                    <a:pt x="1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 flipH="1">
              <a:off x="7559595" y="3791500"/>
              <a:ext cx="3945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1" y="1"/>
                  </a:moveTo>
                  <a:cubicBezTo>
                    <a:pt x="56" y="1"/>
                    <a:pt x="45" y="4"/>
                    <a:pt x="25" y="12"/>
                  </a:cubicBezTo>
                  <a:cubicBezTo>
                    <a:pt x="1" y="31"/>
                    <a:pt x="0" y="36"/>
                    <a:pt x="6" y="36"/>
                  </a:cubicBezTo>
                  <a:cubicBezTo>
                    <a:pt x="12" y="36"/>
                    <a:pt x="25" y="32"/>
                    <a:pt x="32" y="32"/>
                  </a:cubicBezTo>
                  <a:cubicBezTo>
                    <a:pt x="34" y="32"/>
                    <a:pt x="36" y="32"/>
                    <a:pt x="36" y="34"/>
                  </a:cubicBezTo>
                  <a:cubicBezTo>
                    <a:pt x="57" y="1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 flipH="1">
              <a:off x="7425594" y="3699030"/>
              <a:ext cx="1240" cy="1296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1" y="0"/>
                  </a:moveTo>
                  <a:lnTo>
                    <a:pt x="1" y="22"/>
                  </a:lnTo>
                  <a:cubicBezTo>
                    <a:pt x="18" y="10"/>
                    <a:pt x="22" y="7"/>
                    <a:pt x="20" y="7"/>
                  </a:cubicBezTo>
                  <a:lnTo>
                    <a:pt x="20" y="7"/>
                  </a:lnTo>
                  <a:cubicBezTo>
                    <a:pt x="19" y="7"/>
                    <a:pt x="13" y="9"/>
                    <a:pt x="9" y="9"/>
                  </a:cubicBezTo>
                  <a:cubicBezTo>
                    <a:pt x="5" y="9"/>
                    <a:pt x="1" y="7"/>
                    <a:pt x="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 flipH="1">
              <a:off x="7382091" y="3670460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1"/>
                  </a:moveTo>
                  <a:lnTo>
                    <a:pt x="1" y="56"/>
                  </a:lnTo>
                  <a:lnTo>
                    <a:pt x="1" y="56"/>
                  </a:lnTo>
                  <a:lnTo>
                    <a:pt x="23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 flipH="1">
              <a:off x="7157930" y="3516512"/>
              <a:ext cx="2705" cy="1916"/>
            </a:xfrm>
            <a:custGeom>
              <a:avLst/>
              <a:gdLst/>
              <a:ahLst/>
              <a:cxnLst/>
              <a:rect l="l" t="t" r="r" b="b"/>
              <a:pathLst>
                <a:path w="48" h="34" extrusionOk="0">
                  <a:moveTo>
                    <a:pt x="25" y="0"/>
                  </a:moveTo>
                  <a:cubicBezTo>
                    <a:pt x="4" y="15"/>
                    <a:pt x="1" y="33"/>
                    <a:pt x="13" y="33"/>
                  </a:cubicBezTo>
                  <a:cubicBezTo>
                    <a:pt x="20" y="33"/>
                    <a:pt x="31" y="27"/>
                    <a:pt x="47" y="1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 flipH="1">
              <a:off x="7052386" y="3450075"/>
              <a:ext cx="5691" cy="3156"/>
            </a:xfrm>
            <a:custGeom>
              <a:avLst/>
              <a:gdLst/>
              <a:ahLst/>
              <a:cxnLst/>
              <a:rect l="l" t="t" r="r" b="b"/>
              <a:pathLst>
                <a:path w="101" h="56" extrusionOk="0">
                  <a:moveTo>
                    <a:pt x="100" y="1"/>
                  </a:moveTo>
                  <a:lnTo>
                    <a:pt x="100" y="1"/>
                  </a:lnTo>
                  <a:cubicBezTo>
                    <a:pt x="67" y="23"/>
                    <a:pt x="23" y="45"/>
                    <a:pt x="1" y="56"/>
                  </a:cubicBezTo>
                  <a:cubicBezTo>
                    <a:pt x="23" y="56"/>
                    <a:pt x="78" y="34"/>
                    <a:pt x="10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 flipH="1">
              <a:off x="7272828" y="3567396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1"/>
                  </a:moveTo>
                  <a:lnTo>
                    <a:pt x="1" y="45"/>
                  </a:lnTo>
                  <a:lnTo>
                    <a:pt x="34" y="2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 flipH="1">
              <a:off x="7271589" y="3644990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2"/>
                  </a:moveTo>
                  <a:lnTo>
                    <a:pt x="23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 flipH="1">
              <a:off x="7158550" y="3569255"/>
              <a:ext cx="3832" cy="1465"/>
            </a:xfrm>
            <a:custGeom>
              <a:avLst/>
              <a:gdLst/>
              <a:ahLst/>
              <a:cxnLst/>
              <a:rect l="l" t="t" r="r" b="b"/>
              <a:pathLst>
                <a:path w="68" h="26" extrusionOk="0">
                  <a:moveTo>
                    <a:pt x="67" y="1"/>
                  </a:moveTo>
                  <a:lnTo>
                    <a:pt x="1" y="23"/>
                  </a:lnTo>
                  <a:cubicBezTo>
                    <a:pt x="1" y="25"/>
                    <a:pt x="2" y="26"/>
                    <a:pt x="4" y="26"/>
                  </a:cubicBezTo>
                  <a:cubicBezTo>
                    <a:pt x="14" y="26"/>
                    <a:pt x="40" y="10"/>
                    <a:pt x="6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 flipH="1">
              <a:off x="6991584" y="3471206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 flipH="1">
              <a:off x="7107046" y="3532628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1"/>
                  </a:moveTo>
                  <a:lnTo>
                    <a:pt x="0" y="34"/>
                  </a:lnTo>
                  <a:lnTo>
                    <a:pt x="23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 flipH="1">
              <a:off x="6955577" y="3457513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 flipH="1">
              <a:off x="7329291" y="368099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 flipH="1">
              <a:off x="7557791" y="3863572"/>
              <a:ext cx="5748" cy="3832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75" y="0"/>
                  </a:moveTo>
                  <a:cubicBezTo>
                    <a:pt x="69" y="0"/>
                    <a:pt x="57" y="4"/>
                    <a:pt x="36" y="11"/>
                  </a:cubicBezTo>
                  <a:cubicBezTo>
                    <a:pt x="54" y="11"/>
                    <a:pt x="1" y="67"/>
                    <a:pt x="24" y="67"/>
                  </a:cubicBezTo>
                  <a:cubicBezTo>
                    <a:pt x="30" y="67"/>
                    <a:pt x="40" y="64"/>
                    <a:pt x="58" y="55"/>
                  </a:cubicBezTo>
                  <a:lnTo>
                    <a:pt x="58" y="55"/>
                  </a:lnTo>
                  <a:cubicBezTo>
                    <a:pt x="51" y="57"/>
                    <a:pt x="46" y="58"/>
                    <a:pt x="43" y="58"/>
                  </a:cubicBezTo>
                  <a:cubicBezTo>
                    <a:pt x="17" y="58"/>
                    <a:pt x="101" y="0"/>
                    <a:pt x="7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 flipH="1">
              <a:off x="7440414" y="3762367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11" y="22"/>
                  </a:lnTo>
                  <a:cubicBezTo>
                    <a:pt x="11" y="11"/>
                    <a:pt x="22" y="0"/>
                    <a:pt x="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 flipH="1">
              <a:off x="7471463" y="378344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11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 flipH="1">
              <a:off x="7104848" y="3542376"/>
              <a:ext cx="3494" cy="2141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57" y="0"/>
                  </a:moveTo>
                  <a:cubicBezTo>
                    <a:pt x="54" y="0"/>
                    <a:pt x="40" y="10"/>
                    <a:pt x="0" y="37"/>
                  </a:cubicBezTo>
                  <a:cubicBezTo>
                    <a:pt x="12" y="32"/>
                    <a:pt x="20" y="29"/>
                    <a:pt x="27" y="29"/>
                  </a:cubicBezTo>
                  <a:cubicBezTo>
                    <a:pt x="32" y="29"/>
                    <a:pt x="37" y="31"/>
                    <a:pt x="42" y="35"/>
                  </a:cubicBezTo>
                  <a:lnTo>
                    <a:pt x="42" y="35"/>
                  </a:lnTo>
                  <a:cubicBezTo>
                    <a:pt x="36" y="25"/>
                    <a:pt x="61" y="0"/>
                    <a:pt x="57" y="0"/>
                  </a:cubicBezTo>
                  <a:close/>
                  <a:moveTo>
                    <a:pt x="42" y="35"/>
                  </a:moveTo>
                  <a:cubicBezTo>
                    <a:pt x="42" y="36"/>
                    <a:pt x="43" y="37"/>
                    <a:pt x="45" y="37"/>
                  </a:cubicBezTo>
                  <a:cubicBezTo>
                    <a:pt x="44" y="36"/>
                    <a:pt x="43" y="35"/>
                    <a:pt x="42" y="3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 flipH="1">
              <a:off x="6993444" y="3471826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0"/>
                  </a:move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 flipH="1">
              <a:off x="6953663" y="3452780"/>
              <a:ext cx="661887" cy="437501"/>
            </a:xfrm>
            <a:custGeom>
              <a:avLst/>
              <a:gdLst/>
              <a:ahLst/>
              <a:cxnLst/>
              <a:rect l="l" t="t" r="r" b="b"/>
              <a:pathLst>
                <a:path w="11746" h="7764" extrusionOk="0">
                  <a:moveTo>
                    <a:pt x="11370" y="107"/>
                  </a:moveTo>
                  <a:lnTo>
                    <a:pt x="11343" y="121"/>
                  </a:lnTo>
                  <a:lnTo>
                    <a:pt x="11343" y="121"/>
                  </a:lnTo>
                  <a:cubicBezTo>
                    <a:pt x="11342" y="120"/>
                    <a:pt x="11341" y="120"/>
                    <a:pt x="11340" y="120"/>
                  </a:cubicBezTo>
                  <a:cubicBezTo>
                    <a:pt x="11337" y="120"/>
                    <a:pt x="11333" y="122"/>
                    <a:pt x="11326" y="129"/>
                  </a:cubicBezTo>
                  <a:lnTo>
                    <a:pt x="11343" y="121"/>
                  </a:lnTo>
                  <a:lnTo>
                    <a:pt x="11343" y="121"/>
                  </a:lnTo>
                  <a:cubicBezTo>
                    <a:pt x="11346" y="124"/>
                    <a:pt x="11344" y="137"/>
                    <a:pt x="11337" y="150"/>
                  </a:cubicBezTo>
                  <a:lnTo>
                    <a:pt x="11337" y="150"/>
                  </a:lnTo>
                  <a:cubicBezTo>
                    <a:pt x="11357" y="133"/>
                    <a:pt x="11370" y="118"/>
                    <a:pt x="11370" y="107"/>
                  </a:cubicBezTo>
                  <a:close/>
                  <a:moveTo>
                    <a:pt x="11337" y="150"/>
                  </a:moveTo>
                  <a:lnTo>
                    <a:pt x="11337" y="150"/>
                  </a:lnTo>
                  <a:cubicBezTo>
                    <a:pt x="11336" y="152"/>
                    <a:pt x="11334" y="153"/>
                    <a:pt x="11332" y="155"/>
                  </a:cubicBezTo>
                  <a:lnTo>
                    <a:pt x="11332" y="155"/>
                  </a:lnTo>
                  <a:cubicBezTo>
                    <a:pt x="11334" y="153"/>
                    <a:pt x="11335" y="152"/>
                    <a:pt x="11337" y="151"/>
                  </a:cubicBezTo>
                  <a:cubicBezTo>
                    <a:pt x="11337" y="151"/>
                    <a:pt x="11337" y="151"/>
                    <a:pt x="11337" y="150"/>
                  </a:cubicBezTo>
                  <a:close/>
                  <a:moveTo>
                    <a:pt x="11150" y="294"/>
                  </a:moveTo>
                  <a:cubicBezTo>
                    <a:pt x="11139" y="299"/>
                    <a:pt x="11131" y="305"/>
                    <a:pt x="11127" y="310"/>
                  </a:cubicBezTo>
                  <a:lnTo>
                    <a:pt x="11127" y="310"/>
                  </a:lnTo>
                  <a:cubicBezTo>
                    <a:pt x="11135" y="305"/>
                    <a:pt x="11143" y="299"/>
                    <a:pt x="11150" y="294"/>
                  </a:cubicBezTo>
                  <a:close/>
                  <a:moveTo>
                    <a:pt x="10797" y="371"/>
                  </a:moveTo>
                  <a:cubicBezTo>
                    <a:pt x="10789" y="373"/>
                    <a:pt x="10783" y="376"/>
                    <a:pt x="10780" y="378"/>
                  </a:cubicBezTo>
                  <a:lnTo>
                    <a:pt x="10780" y="378"/>
                  </a:lnTo>
                  <a:cubicBezTo>
                    <a:pt x="10785" y="375"/>
                    <a:pt x="10791" y="373"/>
                    <a:pt x="10797" y="371"/>
                  </a:cubicBezTo>
                  <a:close/>
                  <a:moveTo>
                    <a:pt x="10522" y="647"/>
                  </a:moveTo>
                  <a:lnTo>
                    <a:pt x="10522" y="647"/>
                  </a:lnTo>
                  <a:cubicBezTo>
                    <a:pt x="10467" y="713"/>
                    <a:pt x="10324" y="779"/>
                    <a:pt x="10235" y="856"/>
                  </a:cubicBezTo>
                  <a:lnTo>
                    <a:pt x="10257" y="834"/>
                  </a:lnTo>
                  <a:lnTo>
                    <a:pt x="10257" y="834"/>
                  </a:lnTo>
                  <a:cubicBezTo>
                    <a:pt x="10235" y="845"/>
                    <a:pt x="10224" y="845"/>
                    <a:pt x="10213" y="856"/>
                  </a:cubicBezTo>
                  <a:lnTo>
                    <a:pt x="10169" y="856"/>
                  </a:lnTo>
                  <a:cubicBezTo>
                    <a:pt x="10246" y="779"/>
                    <a:pt x="10390" y="746"/>
                    <a:pt x="10522" y="647"/>
                  </a:cubicBezTo>
                  <a:close/>
                  <a:moveTo>
                    <a:pt x="10180" y="867"/>
                  </a:moveTo>
                  <a:cubicBezTo>
                    <a:pt x="10169" y="878"/>
                    <a:pt x="10147" y="878"/>
                    <a:pt x="10125" y="889"/>
                  </a:cubicBezTo>
                  <a:lnTo>
                    <a:pt x="10136" y="878"/>
                  </a:lnTo>
                  <a:lnTo>
                    <a:pt x="10180" y="867"/>
                  </a:lnTo>
                  <a:close/>
                  <a:moveTo>
                    <a:pt x="10125" y="889"/>
                  </a:moveTo>
                  <a:lnTo>
                    <a:pt x="10125" y="889"/>
                  </a:lnTo>
                  <a:cubicBezTo>
                    <a:pt x="10136" y="922"/>
                    <a:pt x="10048" y="988"/>
                    <a:pt x="10004" y="1032"/>
                  </a:cubicBezTo>
                  <a:cubicBezTo>
                    <a:pt x="9997" y="1033"/>
                    <a:pt x="9991" y="1034"/>
                    <a:pt x="9987" y="1034"/>
                  </a:cubicBezTo>
                  <a:cubicBezTo>
                    <a:pt x="9949" y="1034"/>
                    <a:pt x="9993" y="997"/>
                    <a:pt x="9993" y="977"/>
                  </a:cubicBezTo>
                  <a:cubicBezTo>
                    <a:pt x="10037" y="944"/>
                    <a:pt x="10081" y="944"/>
                    <a:pt x="10125" y="889"/>
                  </a:cubicBezTo>
                  <a:close/>
                  <a:moveTo>
                    <a:pt x="9905" y="955"/>
                  </a:moveTo>
                  <a:lnTo>
                    <a:pt x="9905" y="955"/>
                  </a:lnTo>
                  <a:cubicBezTo>
                    <a:pt x="9864" y="1002"/>
                    <a:pt x="9861" y="1012"/>
                    <a:pt x="9870" y="1012"/>
                  </a:cubicBezTo>
                  <a:cubicBezTo>
                    <a:pt x="9877" y="1012"/>
                    <a:pt x="9891" y="1005"/>
                    <a:pt x="9899" y="1005"/>
                  </a:cubicBezTo>
                  <a:cubicBezTo>
                    <a:pt x="9903" y="1005"/>
                    <a:pt x="9905" y="1007"/>
                    <a:pt x="9905" y="1010"/>
                  </a:cubicBezTo>
                  <a:cubicBezTo>
                    <a:pt x="9938" y="999"/>
                    <a:pt x="9971" y="988"/>
                    <a:pt x="9971" y="988"/>
                  </a:cubicBezTo>
                  <a:lnTo>
                    <a:pt x="9971" y="988"/>
                  </a:lnTo>
                  <a:cubicBezTo>
                    <a:pt x="9949" y="1021"/>
                    <a:pt x="9894" y="1065"/>
                    <a:pt x="9916" y="1065"/>
                  </a:cubicBezTo>
                  <a:cubicBezTo>
                    <a:pt x="9850" y="1087"/>
                    <a:pt x="9861" y="1087"/>
                    <a:pt x="9817" y="1087"/>
                  </a:cubicBezTo>
                  <a:cubicBezTo>
                    <a:pt x="9828" y="1120"/>
                    <a:pt x="9773" y="1120"/>
                    <a:pt x="9740" y="1175"/>
                  </a:cubicBezTo>
                  <a:cubicBezTo>
                    <a:pt x="9712" y="1185"/>
                    <a:pt x="9696" y="1187"/>
                    <a:pt x="9686" y="1187"/>
                  </a:cubicBezTo>
                  <a:cubicBezTo>
                    <a:pt x="9676" y="1187"/>
                    <a:pt x="9672" y="1185"/>
                    <a:pt x="9668" y="1185"/>
                  </a:cubicBezTo>
                  <a:cubicBezTo>
                    <a:pt x="9661" y="1185"/>
                    <a:pt x="9652" y="1191"/>
                    <a:pt x="9618" y="1220"/>
                  </a:cubicBezTo>
                  <a:cubicBezTo>
                    <a:pt x="9610" y="1223"/>
                    <a:pt x="9604" y="1224"/>
                    <a:pt x="9601" y="1224"/>
                  </a:cubicBezTo>
                  <a:cubicBezTo>
                    <a:pt x="9591" y="1224"/>
                    <a:pt x="9599" y="1214"/>
                    <a:pt x="9607" y="1198"/>
                  </a:cubicBezTo>
                  <a:lnTo>
                    <a:pt x="9685" y="1164"/>
                  </a:lnTo>
                  <a:lnTo>
                    <a:pt x="9651" y="1175"/>
                  </a:lnTo>
                  <a:cubicBezTo>
                    <a:pt x="9707" y="1076"/>
                    <a:pt x="9817" y="1054"/>
                    <a:pt x="9905" y="955"/>
                  </a:cubicBezTo>
                  <a:close/>
                  <a:moveTo>
                    <a:pt x="9475" y="1506"/>
                  </a:moveTo>
                  <a:cubicBezTo>
                    <a:pt x="9468" y="1509"/>
                    <a:pt x="9462" y="1511"/>
                    <a:pt x="9455" y="1514"/>
                  </a:cubicBezTo>
                  <a:lnTo>
                    <a:pt x="9455" y="1514"/>
                  </a:lnTo>
                  <a:cubicBezTo>
                    <a:pt x="9461" y="1513"/>
                    <a:pt x="9467" y="1510"/>
                    <a:pt x="9475" y="1506"/>
                  </a:cubicBezTo>
                  <a:close/>
                  <a:moveTo>
                    <a:pt x="8693" y="1704"/>
                  </a:moveTo>
                  <a:cubicBezTo>
                    <a:pt x="8686" y="1709"/>
                    <a:pt x="8681" y="1714"/>
                    <a:pt x="8679" y="1718"/>
                  </a:cubicBezTo>
                  <a:lnTo>
                    <a:pt x="8679" y="1718"/>
                  </a:lnTo>
                  <a:cubicBezTo>
                    <a:pt x="8684" y="1713"/>
                    <a:pt x="8689" y="1708"/>
                    <a:pt x="8693" y="1704"/>
                  </a:cubicBezTo>
                  <a:close/>
                  <a:moveTo>
                    <a:pt x="9530" y="1209"/>
                  </a:moveTo>
                  <a:lnTo>
                    <a:pt x="9442" y="1275"/>
                  </a:lnTo>
                  <a:cubicBezTo>
                    <a:pt x="9519" y="1253"/>
                    <a:pt x="9519" y="1242"/>
                    <a:pt x="9574" y="1220"/>
                  </a:cubicBezTo>
                  <a:lnTo>
                    <a:pt x="9563" y="1220"/>
                  </a:lnTo>
                  <a:lnTo>
                    <a:pt x="9585" y="1209"/>
                  </a:lnTo>
                  <a:lnTo>
                    <a:pt x="9585" y="1209"/>
                  </a:lnTo>
                  <a:cubicBezTo>
                    <a:pt x="9574" y="1231"/>
                    <a:pt x="9607" y="1231"/>
                    <a:pt x="9596" y="1253"/>
                  </a:cubicBezTo>
                  <a:cubicBezTo>
                    <a:pt x="9559" y="1282"/>
                    <a:pt x="9542" y="1291"/>
                    <a:pt x="9532" y="1291"/>
                  </a:cubicBezTo>
                  <a:cubicBezTo>
                    <a:pt x="9518" y="1291"/>
                    <a:pt x="9520" y="1273"/>
                    <a:pt x="9498" y="1273"/>
                  </a:cubicBezTo>
                  <a:cubicBezTo>
                    <a:pt x="9494" y="1273"/>
                    <a:pt x="9491" y="1274"/>
                    <a:pt x="9486" y="1275"/>
                  </a:cubicBezTo>
                  <a:cubicBezTo>
                    <a:pt x="9431" y="1330"/>
                    <a:pt x="9387" y="1385"/>
                    <a:pt x="9343" y="1418"/>
                  </a:cubicBezTo>
                  <a:lnTo>
                    <a:pt x="9332" y="1407"/>
                  </a:lnTo>
                  <a:cubicBezTo>
                    <a:pt x="9277" y="1473"/>
                    <a:pt x="9123" y="1539"/>
                    <a:pt x="9057" y="1627"/>
                  </a:cubicBezTo>
                  <a:lnTo>
                    <a:pt x="9046" y="1627"/>
                  </a:lnTo>
                  <a:cubicBezTo>
                    <a:pt x="9068" y="1627"/>
                    <a:pt x="9079" y="1638"/>
                    <a:pt x="9079" y="1649"/>
                  </a:cubicBezTo>
                  <a:cubicBezTo>
                    <a:pt x="9040" y="1678"/>
                    <a:pt x="9019" y="1706"/>
                    <a:pt x="8999" y="1706"/>
                  </a:cubicBezTo>
                  <a:cubicBezTo>
                    <a:pt x="8996" y="1706"/>
                    <a:pt x="8993" y="1706"/>
                    <a:pt x="8990" y="1704"/>
                  </a:cubicBezTo>
                  <a:cubicBezTo>
                    <a:pt x="9013" y="1693"/>
                    <a:pt x="9013" y="1682"/>
                    <a:pt x="9013" y="1671"/>
                  </a:cubicBezTo>
                  <a:lnTo>
                    <a:pt x="9013" y="1671"/>
                  </a:lnTo>
                  <a:lnTo>
                    <a:pt x="8979" y="1704"/>
                  </a:lnTo>
                  <a:cubicBezTo>
                    <a:pt x="8924" y="1704"/>
                    <a:pt x="9035" y="1660"/>
                    <a:pt x="9024" y="1638"/>
                  </a:cubicBezTo>
                  <a:lnTo>
                    <a:pt x="9024" y="1638"/>
                  </a:lnTo>
                  <a:cubicBezTo>
                    <a:pt x="8946" y="1704"/>
                    <a:pt x="8858" y="1781"/>
                    <a:pt x="8792" y="1826"/>
                  </a:cubicBezTo>
                  <a:cubicBezTo>
                    <a:pt x="8764" y="1807"/>
                    <a:pt x="8886" y="1741"/>
                    <a:pt x="8864" y="1741"/>
                  </a:cubicBezTo>
                  <a:cubicBezTo>
                    <a:pt x="8860" y="1741"/>
                    <a:pt x="8852" y="1743"/>
                    <a:pt x="8836" y="1748"/>
                  </a:cubicBezTo>
                  <a:lnTo>
                    <a:pt x="8935" y="1693"/>
                  </a:lnTo>
                  <a:lnTo>
                    <a:pt x="8935" y="1693"/>
                  </a:lnTo>
                  <a:cubicBezTo>
                    <a:pt x="8924" y="1695"/>
                    <a:pt x="8917" y="1695"/>
                    <a:pt x="8911" y="1695"/>
                  </a:cubicBezTo>
                  <a:cubicBezTo>
                    <a:pt x="8872" y="1695"/>
                    <a:pt x="8980" y="1663"/>
                    <a:pt x="8913" y="1660"/>
                  </a:cubicBezTo>
                  <a:lnTo>
                    <a:pt x="8913" y="1660"/>
                  </a:lnTo>
                  <a:cubicBezTo>
                    <a:pt x="8913" y="1660"/>
                    <a:pt x="8913" y="1660"/>
                    <a:pt x="8913" y="1660"/>
                  </a:cubicBezTo>
                  <a:lnTo>
                    <a:pt x="9068" y="1539"/>
                  </a:lnTo>
                  <a:cubicBezTo>
                    <a:pt x="9046" y="1539"/>
                    <a:pt x="9035" y="1550"/>
                    <a:pt x="9001" y="1550"/>
                  </a:cubicBezTo>
                  <a:cubicBezTo>
                    <a:pt x="9013" y="1528"/>
                    <a:pt x="9057" y="1495"/>
                    <a:pt x="9090" y="1473"/>
                  </a:cubicBezTo>
                  <a:lnTo>
                    <a:pt x="9090" y="1473"/>
                  </a:lnTo>
                  <a:cubicBezTo>
                    <a:pt x="9061" y="1496"/>
                    <a:pt x="9061" y="1504"/>
                    <a:pt x="9073" y="1504"/>
                  </a:cubicBezTo>
                  <a:cubicBezTo>
                    <a:pt x="9089" y="1504"/>
                    <a:pt x="9126" y="1490"/>
                    <a:pt x="9145" y="1484"/>
                  </a:cubicBezTo>
                  <a:lnTo>
                    <a:pt x="9145" y="1462"/>
                  </a:lnTo>
                  <a:cubicBezTo>
                    <a:pt x="9244" y="1440"/>
                    <a:pt x="9134" y="1418"/>
                    <a:pt x="9266" y="1374"/>
                  </a:cubicBezTo>
                  <a:lnTo>
                    <a:pt x="9266" y="1385"/>
                  </a:lnTo>
                  <a:cubicBezTo>
                    <a:pt x="9299" y="1352"/>
                    <a:pt x="9332" y="1308"/>
                    <a:pt x="9387" y="1286"/>
                  </a:cubicBezTo>
                  <a:lnTo>
                    <a:pt x="9387" y="1286"/>
                  </a:lnTo>
                  <a:cubicBezTo>
                    <a:pt x="9409" y="1297"/>
                    <a:pt x="9343" y="1319"/>
                    <a:pt x="9354" y="1341"/>
                  </a:cubicBezTo>
                  <a:cubicBezTo>
                    <a:pt x="9409" y="1297"/>
                    <a:pt x="9453" y="1220"/>
                    <a:pt x="9530" y="1209"/>
                  </a:cubicBezTo>
                  <a:close/>
                  <a:moveTo>
                    <a:pt x="7878" y="2608"/>
                  </a:moveTo>
                  <a:lnTo>
                    <a:pt x="7867" y="2619"/>
                  </a:lnTo>
                  <a:cubicBezTo>
                    <a:pt x="7845" y="2641"/>
                    <a:pt x="7834" y="2641"/>
                    <a:pt x="7823" y="2641"/>
                  </a:cubicBezTo>
                  <a:cubicBezTo>
                    <a:pt x="7834" y="2630"/>
                    <a:pt x="7856" y="2619"/>
                    <a:pt x="7867" y="2608"/>
                  </a:cubicBezTo>
                  <a:close/>
                  <a:moveTo>
                    <a:pt x="7481" y="2685"/>
                  </a:moveTo>
                  <a:cubicBezTo>
                    <a:pt x="7492" y="2685"/>
                    <a:pt x="7492" y="2696"/>
                    <a:pt x="7470" y="2707"/>
                  </a:cubicBezTo>
                  <a:cubicBezTo>
                    <a:pt x="7472" y="2705"/>
                    <a:pt x="7472" y="2704"/>
                    <a:pt x="7471" y="2704"/>
                  </a:cubicBezTo>
                  <a:lnTo>
                    <a:pt x="7471" y="2704"/>
                  </a:lnTo>
                  <a:cubicBezTo>
                    <a:pt x="7465" y="2704"/>
                    <a:pt x="7431" y="2720"/>
                    <a:pt x="7404" y="2729"/>
                  </a:cubicBezTo>
                  <a:cubicBezTo>
                    <a:pt x="7426" y="2718"/>
                    <a:pt x="7459" y="2696"/>
                    <a:pt x="7481" y="2685"/>
                  </a:cubicBezTo>
                  <a:close/>
                  <a:moveTo>
                    <a:pt x="6826" y="3284"/>
                  </a:moveTo>
                  <a:cubicBezTo>
                    <a:pt x="6821" y="3286"/>
                    <a:pt x="6815" y="3288"/>
                    <a:pt x="6809" y="3291"/>
                  </a:cubicBezTo>
                  <a:cubicBezTo>
                    <a:pt x="6816" y="3288"/>
                    <a:pt x="6822" y="3286"/>
                    <a:pt x="6826" y="3284"/>
                  </a:cubicBezTo>
                  <a:close/>
                  <a:moveTo>
                    <a:pt x="8946" y="1627"/>
                  </a:moveTo>
                  <a:cubicBezTo>
                    <a:pt x="8931" y="1635"/>
                    <a:pt x="8910" y="1654"/>
                    <a:pt x="8906" y="1660"/>
                  </a:cubicBezTo>
                  <a:lnTo>
                    <a:pt x="8906" y="1660"/>
                  </a:lnTo>
                  <a:cubicBezTo>
                    <a:pt x="8905" y="1660"/>
                    <a:pt x="8904" y="1660"/>
                    <a:pt x="8902" y="1660"/>
                  </a:cubicBezTo>
                  <a:cubicBezTo>
                    <a:pt x="8770" y="1737"/>
                    <a:pt x="8770" y="1770"/>
                    <a:pt x="8638" y="1848"/>
                  </a:cubicBezTo>
                  <a:cubicBezTo>
                    <a:pt x="8616" y="1881"/>
                    <a:pt x="8660" y="1859"/>
                    <a:pt x="8638" y="1892"/>
                  </a:cubicBezTo>
                  <a:cubicBezTo>
                    <a:pt x="8473" y="2035"/>
                    <a:pt x="8462" y="1925"/>
                    <a:pt x="8340" y="2046"/>
                  </a:cubicBezTo>
                  <a:cubicBezTo>
                    <a:pt x="8318" y="2090"/>
                    <a:pt x="8329" y="2123"/>
                    <a:pt x="8219" y="2167"/>
                  </a:cubicBezTo>
                  <a:lnTo>
                    <a:pt x="8241" y="2123"/>
                  </a:lnTo>
                  <a:lnTo>
                    <a:pt x="8241" y="2123"/>
                  </a:lnTo>
                  <a:cubicBezTo>
                    <a:pt x="8109" y="2200"/>
                    <a:pt x="8197" y="2211"/>
                    <a:pt x="8054" y="2277"/>
                  </a:cubicBezTo>
                  <a:cubicBezTo>
                    <a:pt x="8064" y="2257"/>
                    <a:pt x="8129" y="2210"/>
                    <a:pt x="8124" y="2210"/>
                  </a:cubicBezTo>
                  <a:lnTo>
                    <a:pt x="8124" y="2210"/>
                  </a:lnTo>
                  <a:cubicBezTo>
                    <a:pt x="8123" y="2210"/>
                    <a:pt x="8122" y="2210"/>
                    <a:pt x="8120" y="2211"/>
                  </a:cubicBezTo>
                  <a:cubicBezTo>
                    <a:pt x="8021" y="2244"/>
                    <a:pt x="8076" y="2266"/>
                    <a:pt x="8010" y="2310"/>
                  </a:cubicBezTo>
                  <a:lnTo>
                    <a:pt x="7977" y="2299"/>
                  </a:lnTo>
                  <a:cubicBezTo>
                    <a:pt x="7856" y="2387"/>
                    <a:pt x="7712" y="2498"/>
                    <a:pt x="7580" y="2608"/>
                  </a:cubicBezTo>
                  <a:cubicBezTo>
                    <a:pt x="7580" y="2599"/>
                    <a:pt x="7593" y="2578"/>
                    <a:pt x="7580" y="2578"/>
                  </a:cubicBezTo>
                  <a:cubicBezTo>
                    <a:pt x="7576" y="2578"/>
                    <a:pt x="7569" y="2580"/>
                    <a:pt x="7558" y="2586"/>
                  </a:cubicBezTo>
                  <a:cubicBezTo>
                    <a:pt x="7415" y="2696"/>
                    <a:pt x="7250" y="2795"/>
                    <a:pt x="7085" y="2894"/>
                  </a:cubicBezTo>
                  <a:cubicBezTo>
                    <a:pt x="7062" y="2905"/>
                    <a:pt x="7040" y="2916"/>
                    <a:pt x="7029" y="2927"/>
                  </a:cubicBezTo>
                  <a:lnTo>
                    <a:pt x="7029" y="2894"/>
                  </a:lnTo>
                  <a:lnTo>
                    <a:pt x="6974" y="2949"/>
                  </a:lnTo>
                  <a:lnTo>
                    <a:pt x="7018" y="2927"/>
                  </a:lnTo>
                  <a:lnTo>
                    <a:pt x="7018" y="2927"/>
                  </a:lnTo>
                  <a:lnTo>
                    <a:pt x="6985" y="2949"/>
                  </a:lnTo>
                  <a:lnTo>
                    <a:pt x="6930" y="3015"/>
                  </a:lnTo>
                  <a:lnTo>
                    <a:pt x="6908" y="3015"/>
                  </a:lnTo>
                  <a:cubicBezTo>
                    <a:pt x="6831" y="3048"/>
                    <a:pt x="6919" y="3026"/>
                    <a:pt x="6886" y="3059"/>
                  </a:cubicBezTo>
                  <a:cubicBezTo>
                    <a:pt x="6871" y="3074"/>
                    <a:pt x="6859" y="3080"/>
                    <a:pt x="6851" y="3080"/>
                  </a:cubicBezTo>
                  <a:cubicBezTo>
                    <a:pt x="6842" y="3080"/>
                    <a:pt x="6841" y="3072"/>
                    <a:pt x="6853" y="3059"/>
                  </a:cubicBezTo>
                  <a:lnTo>
                    <a:pt x="6853" y="3059"/>
                  </a:lnTo>
                  <a:cubicBezTo>
                    <a:pt x="6743" y="3159"/>
                    <a:pt x="6534" y="3335"/>
                    <a:pt x="6390" y="3401"/>
                  </a:cubicBezTo>
                  <a:lnTo>
                    <a:pt x="6412" y="3379"/>
                  </a:lnTo>
                  <a:lnTo>
                    <a:pt x="6412" y="3379"/>
                  </a:lnTo>
                  <a:cubicBezTo>
                    <a:pt x="6302" y="3434"/>
                    <a:pt x="6324" y="3500"/>
                    <a:pt x="6225" y="3544"/>
                  </a:cubicBezTo>
                  <a:lnTo>
                    <a:pt x="6236" y="3522"/>
                  </a:lnTo>
                  <a:lnTo>
                    <a:pt x="6236" y="3522"/>
                  </a:lnTo>
                  <a:cubicBezTo>
                    <a:pt x="6016" y="3665"/>
                    <a:pt x="5796" y="3853"/>
                    <a:pt x="5608" y="3930"/>
                  </a:cubicBezTo>
                  <a:cubicBezTo>
                    <a:pt x="5597" y="3985"/>
                    <a:pt x="5388" y="4073"/>
                    <a:pt x="5410" y="4117"/>
                  </a:cubicBezTo>
                  <a:cubicBezTo>
                    <a:pt x="5300" y="4172"/>
                    <a:pt x="5289" y="4161"/>
                    <a:pt x="5201" y="4216"/>
                  </a:cubicBezTo>
                  <a:cubicBezTo>
                    <a:pt x="5223" y="4194"/>
                    <a:pt x="5223" y="4172"/>
                    <a:pt x="5289" y="4139"/>
                  </a:cubicBezTo>
                  <a:lnTo>
                    <a:pt x="5289" y="4139"/>
                  </a:lnTo>
                  <a:lnTo>
                    <a:pt x="5267" y="4172"/>
                  </a:lnTo>
                  <a:cubicBezTo>
                    <a:pt x="5311" y="4128"/>
                    <a:pt x="5344" y="4073"/>
                    <a:pt x="5432" y="4029"/>
                  </a:cubicBezTo>
                  <a:lnTo>
                    <a:pt x="5432" y="4029"/>
                  </a:lnTo>
                  <a:cubicBezTo>
                    <a:pt x="5432" y="4029"/>
                    <a:pt x="5443" y="4029"/>
                    <a:pt x="5421" y="4051"/>
                  </a:cubicBezTo>
                  <a:cubicBezTo>
                    <a:pt x="5564" y="3952"/>
                    <a:pt x="5630" y="3842"/>
                    <a:pt x="5796" y="3742"/>
                  </a:cubicBezTo>
                  <a:lnTo>
                    <a:pt x="5796" y="3742"/>
                  </a:lnTo>
                  <a:cubicBezTo>
                    <a:pt x="5789" y="3761"/>
                    <a:pt x="5792" y="3768"/>
                    <a:pt x="5799" y="3768"/>
                  </a:cubicBezTo>
                  <a:cubicBezTo>
                    <a:pt x="5815" y="3768"/>
                    <a:pt x="5853" y="3739"/>
                    <a:pt x="5874" y="3739"/>
                  </a:cubicBezTo>
                  <a:cubicBezTo>
                    <a:pt x="5878" y="3739"/>
                    <a:pt x="5881" y="3740"/>
                    <a:pt x="5884" y="3742"/>
                  </a:cubicBezTo>
                  <a:lnTo>
                    <a:pt x="5961" y="3676"/>
                  </a:lnTo>
                  <a:lnTo>
                    <a:pt x="5917" y="3687"/>
                  </a:lnTo>
                  <a:cubicBezTo>
                    <a:pt x="5994" y="3632"/>
                    <a:pt x="6049" y="3566"/>
                    <a:pt x="6115" y="3533"/>
                  </a:cubicBezTo>
                  <a:lnTo>
                    <a:pt x="6115" y="3533"/>
                  </a:lnTo>
                  <a:lnTo>
                    <a:pt x="6071" y="3588"/>
                  </a:lnTo>
                  <a:lnTo>
                    <a:pt x="6071" y="3588"/>
                  </a:lnTo>
                  <a:lnTo>
                    <a:pt x="6203" y="3489"/>
                  </a:lnTo>
                  <a:lnTo>
                    <a:pt x="6115" y="3533"/>
                  </a:lnTo>
                  <a:cubicBezTo>
                    <a:pt x="6181" y="3467"/>
                    <a:pt x="6082" y="3500"/>
                    <a:pt x="6192" y="3445"/>
                  </a:cubicBezTo>
                  <a:lnTo>
                    <a:pt x="6192" y="3445"/>
                  </a:lnTo>
                  <a:cubicBezTo>
                    <a:pt x="6190" y="3446"/>
                    <a:pt x="6189" y="3446"/>
                    <a:pt x="6189" y="3446"/>
                  </a:cubicBezTo>
                  <a:cubicBezTo>
                    <a:pt x="6183" y="3446"/>
                    <a:pt x="6262" y="3389"/>
                    <a:pt x="6313" y="3379"/>
                  </a:cubicBezTo>
                  <a:cubicBezTo>
                    <a:pt x="6346" y="3346"/>
                    <a:pt x="6368" y="3313"/>
                    <a:pt x="6435" y="3280"/>
                  </a:cubicBezTo>
                  <a:cubicBezTo>
                    <a:pt x="6457" y="3280"/>
                    <a:pt x="6446" y="3313"/>
                    <a:pt x="6457" y="3313"/>
                  </a:cubicBezTo>
                  <a:cubicBezTo>
                    <a:pt x="6479" y="3269"/>
                    <a:pt x="6622" y="3192"/>
                    <a:pt x="6655" y="3137"/>
                  </a:cubicBezTo>
                  <a:lnTo>
                    <a:pt x="6655" y="3170"/>
                  </a:lnTo>
                  <a:lnTo>
                    <a:pt x="6677" y="3126"/>
                  </a:lnTo>
                  <a:cubicBezTo>
                    <a:pt x="6696" y="3119"/>
                    <a:pt x="6708" y="3113"/>
                    <a:pt x="6714" y="3113"/>
                  </a:cubicBezTo>
                  <a:cubicBezTo>
                    <a:pt x="6719" y="3113"/>
                    <a:pt x="6721" y="3116"/>
                    <a:pt x="6721" y="3126"/>
                  </a:cubicBezTo>
                  <a:cubicBezTo>
                    <a:pt x="6818" y="3061"/>
                    <a:pt x="6672" y="3112"/>
                    <a:pt x="6791" y="3052"/>
                  </a:cubicBezTo>
                  <a:lnTo>
                    <a:pt x="6791" y="3052"/>
                  </a:lnTo>
                  <a:cubicBezTo>
                    <a:pt x="6789" y="3055"/>
                    <a:pt x="6786" y="3061"/>
                    <a:pt x="6776" y="3070"/>
                  </a:cubicBezTo>
                  <a:cubicBezTo>
                    <a:pt x="6908" y="2993"/>
                    <a:pt x="7007" y="2894"/>
                    <a:pt x="7118" y="2828"/>
                  </a:cubicBezTo>
                  <a:cubicBezTo>
                    <a:pt x="7173" y="2828"/>
                    <a:pt x="7029" y="2894"/>
                    <a:pt x="7085" y="2894"/>
                  </a:cubicBezTo>
                  <a:cubicBezTo>
                    <a:pt x="7228" y="2781"/>
                    <a:pt x="7372" y="2649"/>
                    <a:pt x="7525" y="2551"/>
                  </a:cubicBezTo>
                  <a:lnTo>
                    <a:pt x="7525" y="2551"/>
                  </a:lnTo>
                  <a:cubicBezTo>
                    <a:pt x="7525" y="2552"/>
                    <a:pt x="7525" y="2552"/>
                    <a:pt x="7525" y="2553"/>
                  </a:cubicBezTo>
                  <a:lnTo>
                    <a:pt x="7558" y="2531"/>
                  </a:lnTo>
                  <a:lnTo>
                    <a:pt x="7558" y="2531"/>
                  </a:lnTo>
                  <a:cubicBezTo>
                    <a:pt x="7547" y="2537"/>
                    <a:pt x="7536" y="2544"/>
                    <a:pt x="7525" y="2551"/>
                  </a:cubicBezTo>
                  <a:lnTo>
                    <a:pt x="7525" y="2551"/>
                  </a:lnTo>
                  <a:cubicBezTo>
                    <a:pt x="7528" y="2500"/>
                    <a:pt x="7644" y="2487"/>
                    <a:pt x="7712" y="2431"/>
                  </a:cubicBezTo>
                  <a:lnTo>
                    <a:pt x="7712" y="2431"/>
                  </a:lnTo>
                  <a:cubicBezTo>
                    <a:pt x="7706" y="2441"/>
                    <a:pt x="7712" y="2453"/>
                    <a:pt x="7712" y="2453"/>
                  </a:cubicBezTo>
                  <a:cubicBezTo>
                    <a:pt x="7823" y="2387"/>
                    <a:pt x="7933" y="2288"/>
                    <a:pt x="8087" y="2167"/>
                  </a:cubicBezTo>
                  <a:lnTo>
                    <a:pt x="8087" y="2167"/>
                  </a:lnTo>
                  <a:lnTo>
                    <a:pt x="8065" y="2189"/>
                  </a:lnTo>
                  <a:cubicBezTo>
                    <a:pt x="8142" y="2156"/>
                    <a:pt x="8241" y="2090"/>
                    <a:pt x="8318" y="2046"/>
                  </a:cubicBezTo>
                  <a:cubicBezTo>
                    <a:pt x="8329" y="2024"/>
                    <a:pt x="8362" y="2002"/>
                    <a:pt x="8329" y="2002"/>
                  </a:cubicBezTo>
                  <a:cubicBezTo>
                    <a:pt x="8583" y="1914"/>
                    <a:pt x="8726" y="1704"/>
                    <a:pt x="8946" y="1627"/>
                  </a:cubicBezTo>
                  <a:close/>
                  <a:moveTo>
                    <a:pt x="4721" y="4379"/>
                  </a:moveTo>
                  <a:cubicBezTo>
                    <a:pt x="4720" y="4379"/>
                    <a:pt x="4719" y="4380"/>
                    <a:pt x="4716" y="4381"/>
                  </a:cubicBezTo>
                  <a:cubicBezTo>
                    <a:pt x="4714" y="4384"/>
                    <a:pt x="4713" y="4386"/>
                    <a:pt x="4711" y="4388"/>
                  </a:cubicBezTo>
                  <a:lnTo>
                    <a:pt x="4711" y="4388"/>
                  </a:lnTo>
                  <a:cubicBezTo>
                    <a:pt x="4717" y="4383"/>
                    <a:pt x="4722" y="4379"/>
                    <a:pt x="4721" y="4379"/>
                  </a:cubicBezTo>
                  <a:close/>
                  <a:moveTo>
                    <a:pt x="4711" y="4388"/>
                  </a:moveTo>
                  <a:cubicBezTo>
                    <a:pt x="4705" y="4393"/>
                    <a:pt x="4697" y="4400"/>
                    <a:pt x="4694" y="4406"/>
                  </a:cubicBezTo>
                  <a:lnTo>
                    <a:pt x="4694" y="4406"/>
                  </a:lnTo>
                  <a:cubicBezTo>
                    <a:pt x="4700" y="4401"/>
                    <a:pt x="4706" y="4394"/>
                    <a:pt x="4711" y="4388"/>
                  </a:cubicBezTo>
                  <a:close/>
                  <a:moveTo>
                    <a:pt x="5078" y="4274"/>
                  </a:moveTo>
                  <a:cubicBezTo>
                    <a:pt x="5088" y="4274"/>
                    <a:pt x="5093" y="4279"/>
                    <a:pt x="5090" y="4293"/>
                  </a:cubicBezTo>
                  <a:cubicBezTo>
                    <a:pt x="5068" y="4315"/>
                    <a:pt x="5057" y="4348"/>
                    <a:pt x="5013" y="4381"/>
                  </a:cubicBezTo>
                  <a:lnTo>
                    <a:pt x="5002" y="4359"/>
                  </a:lnTo>
                  <a:lnTo>
                    <a:pt x="4936" y="4437"/>
                  </a:lnTo>
                  <a:lnTo>
                    <a:pt x="4903" y="4437"/>
                  </a:lnTo>
                  <a:lnTo>
                    <a:pt x="4914" y="4415"/>
                  </a:lnTo>
                  <a:lnTo>
                    <a:pt x="4881" y="4437"/>
                  </a:lnTo>
                  <a:cubicBezTo>
                    <a:pt x="4849" y="4426"/>
                    <a:pt x="4959" y="4314"/>
                    <a:pt x="4969" y="4295"/>
                  </a:cubicBezTo>
                  <a:lnTo>
                    <a:pt x="4969" y="4295"/>
                  </a:lnTo>
                  <a:cubicBezTo>
                    <a:pt x="4965" y="4308"/>
                    <a:pt x="4968" y="4312"/>
                    <a:pt x="4976" y="4312"/>
                  </a:cubicBezTo>
                  <a:cubicBezTo>
                    <a:pt x="4997" y="4312"/>
                    <a:pt x="5053" y="4274"/>
                    <a:pt x="5078" y="4274"/>
                  </a:cubicBezTo>
                  <a:close/>
                  <a:moveTo>
                    <a:pt x="4859" y="4448"/>
                  </a:moveTo>
                  <a:lnTo>
                    <a:pt x="4826" y="4481"/>
                  </a:lnTo>
                  <a:lnTo>
                    <a:pt x="4848" y="4470"/>
                  </a:lnTo>
                  <a:lnTo>
                    <a:pt x="4881" y="4470"/>
                  </a:lnTo>
                  <a:cubicBezTo>
                    <a:pt x="4826" y="4514"/>
                    <a:pt x="4749" y="4547"/>
                    <a:pt x="4705" y="4569"/>
                  </a:cubicBezTo>
                  <a:cubicBezTo>
                    <a:pt x="4760" y="4536"/>
                    <a:pt x="4804" y="4492"/>
                    <a:pt x="4859" y="4448"/>
                  </a:cubicBezTo>
                  <a:close/>
                  <a:moveTo>
                    <a:pt x="4407" y="4756"/>
                  </a:moveTo>
                  <a:lnTo>
                    <a:pt x="4407" y="4778"/>
                  </a:lnTo>
                  <a:cubicBezTo>
                    <a:pt x="4374" y="4789"/>
                    <a:pt x="4330" y="4822"/>
                    <a:pt x="4275" y="4855"/>
                  </a:cubicBezTo>
                  <a:cubicBezTo>
                    <a:pt x="4319" y="4822"/>
                    <a:pt x="4363" y="4789"/>
                    <a:pt x="4407" y="4756"/>
                  </a:cubicBezTo>
                  <a:close/>
                  <a:moveTo>
                    <a:pt x="4176" y="4921"/>
                  </a:moveTo>
                  <a:lnTo>
                    <a:pt x="4176" y="4932"/>
                  </a:lnTo>
                  <a:lnTo>
                    <a:pt x="4165" y="4932"/>
                  </a:lnTo>
                  <a:lnTo>
                    <a:pt x="4176" y="4921"/>
                  </a:lnTo>
                  <a:close/>
                  <a:moveTo>
                    <a:pt x="4242" y="5153"/>
                  </a:moveTo>
                  <a:cubicBezTo>
                    <a:pt x="4239" y="5154"/>
                    <a:pt x="4236" y="5156"/>
                    <a:pt x="4233" y="5158"/>
                  </a:cubicBezTo>
                  <a:lnTo>
                    <a:pt x="4233" y="5158"/>
                  </a:lnTo>
                  <a:cubicBezTo>
                    <a:pt x="4236" y="5157"/>
                    <a:pt x="4239" y="5155"/>
                    <a:pt x="4242" y="5153"/>
                  </a:cubicBezTo>
                  <a:close/>
                  <a:moveTo>
                    <a:pt x="3757" y="5252"/>
                  </a:moveTo>
                  <a:cubicBezTo>
                    <a:pt x="3757" y="5252"/>
                    <a:pt x="3746" y="5274"/>
                    <a:pt x="3735" y="5285"/>
                  </a:cubicBezTo>
                  <a:lnTo>
                    <a:pt x="3713" y="5285"/>
                  </a:lnTo>
                  <a:lnTo>
                    <a:pt x="3757" y="5252"/>
                  </a:lnTo>
                  <a:close/>
                  <a:moveTo>
                    <a:pt x="3713" y="5285"/>
                  </a:moveTo>
                  <a:cubicBezTo>
                    <a:pt x="3713" y="5285"/>
                    <a:pt x="3713" y="5285"/>
                    <a:pt x="3702" y="5307"/>
                  </a:cubicBezTo>
                  <a:cubicBezTo>
                    <a:pt x="3680" y="5318"/>
                    <a:pt x="3669" y="5329"/>
                    <a:pt x="3658" y="5329"/>
                  </a:cubicBezTo>
                  <a:cubicBezTo>
                    <a:pt x="3680" y="5307"/>
                    <a:pt x="3702" y="5296"/>
                    <a:pt x="3713" y="5285"/>
                  </a:cubicBezTo>
                  <a:close/>
                  <a:moveTo>
                    <a:pt x="2997" y="5781"/>
                  </a:moveTo>
                  <a:lnTo>
                    <a:pt x="2986" y="5792"/>
                  </a:lnTo>
                  <a:cubicBezTo>
                    <a:pt x="2942" y="5814"/>
                    <a:pt x="2898" y="5836"/>
                    <a:pt x="2854" y="5858"/>
                  </a:cubicBezTo>
                  <a:cubicBezTo>
                    <a:pt x="2898" y="5836"/>
                    <a:pt x="2931" y="5814"/>
                    <a:pt x="2920" y="5792"/>
                  </a:cubicBezTo>
                  <a:lnTo>
                    <a:pt x="2920" y="5792"/>
                  </a:lnTo>
                  <a:cubicBezTo>
                    <a:pt x="2923" y="5798"/>
                    <a:pt x="2929" y="5801"/>
                    <a:pt x="2936" y="5801"/>
                  </a:cubicBezTo>
                  <a:cubicBezTo>
                    <a:pt x="2952" y="5801"/>
                    <a:pt x="2974" y="5788"/>
                    <a:pt x="2997" y="5781"/>
                  </a:cubicBezTo>
                  <a:close/>
                  <a:moveTo>
                    <a:pt x="2612" y="6034"/>
                  </a:moveTo>
                  <a:cubicBezTo>
                    <a:pt x="2612" y="6045"/>
                    <a:pt x="2623" y="6045"/>
                    <a:pt x="2601" y="6067"/>
                  </a:cubicBezTo>
                  <a:cubicBezTo>
                    <a:pt x="2601" y="6064"/>
                    <a:pt x="2598" y="6063"/>
                    <a:pt x="2593" y="6063"/>
                  </a:cubicBezTo>
                  <a:cubicBezTo>
                    <a:pt x="2582" y="6063"/>
                    <a:pt x="2561" y="6070"/>
                    <a:pt x="2545" y="6078"/>
                  </a:cubicBezTo>
                  <a:cubicBezTo>
                    <a:pt x="2568" y="6067"/>
                    <a:pt x="2590" y="6056"/>
                    <a:pt x="2612" y="6034"/>
                  </a:cubicBezTo>
                  <a:close/>
                  <a:moveTo>
                    <a:pt x="2226" y="6298"/>
                  </a:moveTo>
                  <a:lnTo>
                    <a:pt x="2193" y="6320"/>
                  </a:lnTo>
                  <a:lnTo>
                    <a:pt x="2204" y="6309"/>
                  </a:lnTo>
                  <a:lnTo>
                    <a:pt x="2226" y="6298"/>
                  </a:lnTo>
                  <a:close/>
                  <a:moveTo>
                    <a:pt x="2209" y="6330"/>
                  </a:moveTo>
                  <a:cubicBezTo>
                    <a:pt x="2213" y="6330"/>
                    <a:pt x="2215" y="6333"/>
                    <a:pt x="2215" y="6343"/>
                  </a:cubicBezTo>
                  <a:cubicBezTo>
                    <a:pt x="2193" y="6354"/>
                    <a:pt x="2171" y="6365"/>
                    <a:pt x="2149" y="6365"/>
                  </a:cubicBezTo>
                  <a:lnTo>
                    <a:pt x="2182" y="6343"/>
                  </a:lnTo>
                  <a:cubicBezTo>
                    <a:pt x="2195" y="6336"/>
                    <a:pt x="2204" y="6330"/>
                    <a:pt x="2209" y="6330"/>
                  </a:cubicBezTo>
                  <a:close/>
                  <a:moveTo>
                    <a:pt x="2039" y="6420"/>
                  </a:moveTo>
                  <a:lnTo>
                    <a:pt x="2028" y="6431"/>
                  </a:lnTo>
                  <a:cubicBezTo>
                    <a:pt x="2006" y="6453"/>
                    <a:pt x="1973" y="6475"/>
                    <a:pt x="1940" y="6497"/>
                  </a:cubicBezTo>
                  <a:cubicBezTo>
                    <a:pt x="1973" y="6475"/>
                    <a:pt x="2006" y="6442"/>
                    <a:pt x="2039" y="6420"/>
                  </a:cubicBezTo>
                  <a:close/>
                  <a:moveTo>
                    <a:pt x="662" y="7114"/>
                  </a:moveTo>
                  <a:lnTo>
                    <a:pt x="662" y="7114"/>
                  </a:lnTo>
                  <a:cubicBezTo>
                    <a:pt x="617" y="7147"/>
                    <a:pt x="496" y="7224"/>
                    <a:pt x="474" y="7257"/>
                  </a:cubicBezTo>
                  <a:cubicBezTo>
                    <a:pt x="496" y="7246"/>
                    <a:pt x="518" y="7224"/>
                    <a:pt x="540" y="7213"/>
                  </a:cubicBezTo>
                  <a:lnTo>
                    <a:pt x="540" y="7213"/>
                  </a:lnTo>
                  <a:cubicBezTo>
                    <a:pt x="531" y="7226"/>
                    <a:pt x="521" y="7239"/>
                    <a:pt x="509" y="7252"/>
                  </a:cubicBezTo>
                  <a:lnTo>
                    <a:pt x="509" y="7252"/>
                  </a:lnTo>
                  <a:cubicBezTo>
                    <a:pt x="558" y="7206"/>
                    <a:pt x="621" y="7154"/>
                    <a:pt x="662" y="7114"/>
                  </a:cubicBezTo>
                  <a:close/>
                  <a:moveTo>
                    <a:pt x="509" y="7252"/>
                  </a:moveTo>
                  <a:cubicBezTo>
                    <a:pt x="500" y="7261"/>
                    <a:pt x="490" y="7271"/>
                    <a:pt x="482" y="7279"/>
                  </a:cubicBezTo>
                  <a:lnTo>
                    <a:pt x="482" y="7279"/>
                  </a:lnTo>
                  <a:cubicBezTo>
                    <a:pt x="492" y="7270"/>
                    <a:pt x="501" y="7261"/>
                    <a:pt x="509" y="7252"/>
                  </a:cubicBezTo>
                  <a:close/>
                  <a:moveTo>
                    <a:pt x="11526" y="0"/>
                  </a:moveTo>
                  <a:cubicBezTo>
                    <a:pt x="11509" y="0"/>
                    <a:pt x="11493" y="8"/>
                    <a:pt x="11480" y="30"/>
                  </a:cubicBezTo>
                  <a:lnTo>
                    <a:pt x="11480" y="19"/>
                  </a:lnTo>
                  <a:cubicBezTo>
                    <a:pt x="11447" y="52"/>
                    <a:pt x="11403" y="96"/>
                    <a:pt x="11447" y="107"/>
                  </a:cubicBezTo>
                  <a:cubicBezTo>
                    <a:pt x="11480" y="63"/>
                    <a:pt x="11480" y="63"/>
                    <a:pt x="11513" y="19"/>
                  </a:cubicBezTo>
                  <a:lnTo>
                    <a:pt x="11546" y="19"/>
                  </a:lnTo>
                  <a:lnTo>
                    <a:pt x="11557" y="41"/>
                  </a:lnTo>
                  <a:lnTo>
                    <a:pt x="11568" y="52"/>
                  </a:lnTo>
                  <a:lnTo>
                    <a:pt x="11557" y="52"/>
                  </a:lnTo>
                  <a:lnTo>
                    <a:pt x="11469" y="129"/>
                  </a:lnTo>
                  <a:lnTo>
                    <a:pt x="11436" y="129"/>
                  </a:lnTo>
                  <a:lnTo>
                    <a:pt x="11513" y="85"/>
                  </a:lnTo>
                  <a:lnTo>
                    <a:pt x="11513" y="85"/>
                  </a:lnTo>
                  <a:cubicBezTo>
                    <a:pt x="11458" y="96"/>
                    <a:pt x="11436" y="129"/>
                    <a:pt x="11403" y="162"/>
                  </a:cubicBezTo>
                  <a:cubicBezTo>
                    <a:pt x="11398" y="156"/>
                    <a:pt x="11392" y="154"/>
                    <a:pt x="11385" y="154"/>
                  </a:cubicBezTo>
                  <a:cubicBezTo>
                    <a:pt x="11378" y="154"/>
                    <a:pt x="11370" y="156"/>
                    <a:pt x="11359" y="162"/>
                  </a:cubicBezTo>
                  <a:lnTo>
                    <a:pt x="11348" y="173"/>
                  </a:lnTo>
                  <a:lnTo>
                    <a:pt x="11282" y="250"/>
                  </a:lnTo>
                  <a:cubicBezTo>
                    <a:pt x="11265" y="250"/>
                    <a:pt x="11287" y="217"/>
                    <a:pt x="11268" y="217"/>
                  </a:cubicBezTo>
                  <a:cubicBezTo>
                    <a:pt x="11263" y="217"/>
                    <a:pt x="11253" y="220"/>
                    <a:pt x="11238" y="228"/>
                  </a:cubicBezTo>
                  <a:cubicBezTo>
                    <a:pt x="11205" y="272"/>
                    <a:pt x="11293" y="239"/>
                    <a:pt x="11227" y="294"/>
                  </a:cubicBezTo>
                  <a:cubicBezTo>
                    <a:pt x="11172" y="305"/>
                    <a:pt x="11183" y="283"/>
                    <a:pt x="11128" y="327"/>
                  </a:cubicBezTo>
                  <a:cubicBezTo>
                    <a:pt x="11122" y="321"/>
                    <a:pt x="11122" y="316"/>
                    <a:pt x="11127" y="310"/>
                  </a:cubicBezTo>
                  <a:lnTo>
                    <a:pt x="11127" y="310"/>
                  </a:lnTo>
                  <a:cubicBezTo>
                    <a:pt x="11081" y="340"/>
                    <a:pt x="11016" y="376"/>
                    <a:pt x="11007" y="404"/>
                  </a:cubicBezTo>
                  <a:cubicBezTo>
                    <a:pt x="10949" y="414"/>
                    <a:pt x="10874" y="474"/>
                    <a:pt x="10841" y="474"/>
                  </a:cubicBezTo>
                  <a:cubicBezTo>
                    <a:pt x="10837" y="474"/>
                    <a:pt x="10833" y="473"/>
                    <a:pt x="10830" y="470"/>
                  </a:cubicBezTo>
                  <a:cubicBezTo>
                    <a:pt x="10852" y="470"/>
                    <a:pt x="10874" y="459"/>
                    <a:pt x="10896" y="448"/>
                  </a:cubicBezTo>
                  <a:lnTo>
                    <a:pt x="10896" y="437"/>
                  </a:lnTo>
                  <a:cubicBezTo>
                    <a:pt x="10874" y="459"/>
                    <a:pt x="10786" y="470"/>
                    <a:pt x="10764" y="503"/>
                  </a:cubicBezTo>
                  <a:cubicBezTo>
                    <a:pt x="10775" y="492"/>
                    <a:pt x="10797" y="492"/>
                    <a:pt x="10819" y="481"/>
                  </a:cubicBezTo>
                  <a:lnTo>
                    <a:pt x="10819" y="481"/>
                  </a:lnTo>
                  <a:cubicBezTo>
                    <a:pt x="10808" y="503"/>
                    <a:pt x="10753" y="559"/>
                    <a:pt x="10709" y="581"/>
                  </a:cubicBezTo>
                  <a:cubicBezTo>
                    <a:pt x="10721" y="562"/>
                    <a:pt x="10721" y="554"/>
                    <a:pt x="10714" y="554"/>
                  </a:cubicBezTo>
                  <a:cubicBezTo>
                    <a:pt x="10690" y="554"/>
                    <a:pt x="10590" y="629"/>
                    <a:pt x="10554" y="629"/>
                  </a:cubicBezTo>
                  <a:cubicBezTo>
                    <a:pt x="10550" y="629"/>
                    <a:pt x="10546" y="628"/>
                    <a:pt x="10544" y="625"/>
                  </a:cubicBezTo>
                  <a:lnTo>
                    <a:pt x="10566" y="614"/>
                  </a:lnTo>
                  <a:cubicBezTo>
                    <a:pt x="10687" y="514"/>
                    <a:pt x="10698" y="481"/>
                    <a:pt x="10819" y="393"/>
                  </a:cubicBezTo>
                  <a:cubicBezTo>
                    <a:pt x="10823" y="392"/>
                    <a:pt x="10826" y="392"/>
                    <a:pt x="10829" y="392"/>
                  </a:cubicBezTo>
                  <a:cubicBezTo>
                    <a:pt x="10852" y="392"/>
                    <a:pt x="10797" y="437"/>
                    <a:pt x="10797" y="437"/>
                  </a:cubicBezTo>
                  <a:cubicBezTo>
                    <a:pt x="10874" y="404"/>
                    <a:pt x="10918" y="382"/>
                    <a:pt x="10974" y="327"/>
                  </a:cubicBezTo>
                  <a:cubicBezTo>
                    <a:pt x="10974" y="338"/>
                    <a:pt x="10976" y="341"/>
                    <a:pt x="10982" y="341"/>
                  </a:cubicBezTo>
                  <a:cubicBezTo>
                    <a:pt x="10987" y="341"/>
                    <a:pt x="10996" y="338"/>
                    <a:pt x="11007" y="338"/>
                  </a:cubicBezTo>
                  <a:cubicBezTo>
                    <a:pt x="11062" y="305"/>
                    <a:pt x="11029" y="294"/>
                    <a:pt x="11106" y="261"/>
                  </a:cubicBezTo>
                  <a:lnTo>
                    <a:pt x="11106" y="261"/>
                  </a:lnTo>
                  <a:cubicBezTo>
                    <a:pt x="11095" y="283"/>
                    <a:pt x="11084" y="305"/>
                    <a:pt x="11073" y="327"/>
                  </a:cubicBezTo>
                  <a:cubicBezTo>
                    <a:pt x="11117" y="283"/>
                    <a:pt x="11183" y="239"/>
                    <a:pt x="11238" y="195"/>
                  </a:cubicBezTo>
                  <a:cubicBezTo>
                    <a:pt x="11260" y="195"/>
                    <a:pt x="11205" y="228"/>
                    <a:pt x="11194" y="250"/>
                  </a:cubicBezTo>
                  <a:cubicBezTo>
                    <a:pt x="11235" y="222"/>
                    <a:pt x="11294" y="186"/>
                    <a:pt x="11332" y="155"/>
                  </a:cubicBezTo>
                  <a:lnTo>
                    <a:pt x="11332" y="155"/>
                  </a:lnTo>
                  <a:cubicBezTo>
                    <a:pt x="11298" y="181"/>
                    <a:pt x="11268" y="190"/>
                    <a:pt x="11251" y="190"/>
                  </a:cubicBezTo>
                  <a:cubicBezTo>
                    <a:pt x="11243" y="190"/>
                    <a:pt x="11238" y="188"/>
                    <a:pt x="11238" y="184"/>
                  </a:cubicBezTo>
                  <a:lnTo>
                    <a:pt x="11271" y="151"/>
                  </a:lnTo>
                  <a:cubicBezTo>
                    <a:pt x="11268" y="150"/>
                    <a:pt x="11265" y="150"/>
                    <a:pt x="11262" y="150"/>
                  </a:cubicBezTo>
                  <a:cubicBezTo>
                    <a:pt x="11196" y="150"/>
                    <a:pt x="11101" y="263"/>
                    <a:pt x="11007" y="316"/>
                  </a:cubicBezTo>
                  <a:lnTo>
                    <a:pt x="11029" y="261"/>
                  </a:lnTo>
                  <a:lnTo>
                    <a:pt x="10952" y="338"/>
                  </a:lnTo>
                  <a:cubicBezTo>
                    <a:pt x="10946" y="341"/>
                    <a:pt x="10940" y="342"/>
                    <a:pt x="10936" y="342"/>
                  </a:cubicBezTo>
                  <a:cubicBezTo>
                    <a:pt x="10923" y="342"/>
                    <a:pt x="10918" y="330"/>
                    <a:pt x="10952" y="305"/>
                  </a:cubicBezTo>
                  <a:lnTo>
                    <a:pt x="10952" y="305"/>
                  </a:lnTo>
                  <a:cubicBezTo>
                    <a:pt x="10874" y="327"/>
                    <a:pt x="10896" y="349"/>
                    <a:pt x="10830" y="360"/>
                  </a:cubicBezTo>
                  <a:lnTo>
                    <a:pt x="10775" y="404"/>
                  </a:lnTo>
                  <a:cubicBezTo>
                    <a:pt x="10784" y="395"/>
                    <a:pt x="10764" y="387"/>
                    <a:pt x="10780" y="378"/>
                  </a:cubicBezTo>
                  <a:lnTo>
                    <a:pt x="10780" y="378"/>
                  </a:lnTo>
                  <a:cubicBezTo>
                    <a:pt x="10661" y="423"/>
                    <a:pt x="10618" y="503"/>
                    <a:pt x="10566" y="503"/>
                  </a:cubicBezTo>
                  <a:lnTo>
                    <a:pt x="10577" y="492"/>
                  </a:lnTo>
                  <a:lnTo>
                    <a:pt x="10577" y="492"/>
                  </a:lnTo>
                  <a:cubicBezTo>
                    <a:pt x="10434" y="603"/>
                    <a:pt x="10577" y="525"/>
                    <a:pt x="10478" y="625"/>
                  </a:cubicBezTo>
                  <a:lnTo>
                    <a:pt x="10368" y="614"/>
                  </a:lnTo>
                  <a:lnTo>
                    <a:pt x="10368" y="647"/>
                  </a:lnTo>
                  <a:lnTo>
                    <a:pt x="10313" y="658"/>
                  </a:lnTo>
                  <a:cubicBezTo>
                    <a:pt x="10290" y="685"/>
                    <a:pt x="10296" y="688"/>
                    <a:pt x="10303" y="688"/>
                  </a:cubicBezTo>
                  <a:cubicBezTo>
                    <a:pt x="10305" y="688"/>
                    <a:pt x="10306" y="688"/>
                    <a:pt x="10308" y="688"/>
                  </a:cubicBezTo>
                  <a:cubicBezTo>
                    <a:pt x="10312" y="688"/>
                    <a:pt x="10314" y="689"/>
                    <a:pt x="10302" y="702"/>
                  </a:cubicBezTo>
                  <a:cubicBezTo>
                    <a:pt x="10221" y="722"/>
                    <a:pt x="10123" y="815"/>
                    <a:pt x="10073" y="815"/>
                  </a:cubicBezTo>
                  <a:cubicBezTo>
                    <a:pt x="10068" y="815"/>
                    <a:pt x="10063" y="814"/>
                    <a:pt x="10059" y="812"/>
                  </a:cubicBezTo>
                  <a:lnTo>
                    <a:pt x="10059" y="812"/>
                  </a:lnTo>
                  <a:cubicBezTo>
                    <a:pt x="10057" y="819"/>
                    <a:pt x="10060" y="822"/>
                    <a:pt x="10065" y="822"/>
                  </a:cubicBezTo>
                  <a:cubicBezTo>
                    <a:pt x="10075" y="822"/>
                    <a:pt x="10092" y="814"/>
                    <a:pt x="10098" y="814"/>
                  </a:cubicBezTo>
                  <a:cubicBezTo>
                    <a:pt x="10103" y="814"/>
                    <a:pt x="10099" y="821"/>
                    <a:pt x="10070" y="845"/>
                  </a:cubicBezTo>
                  <a:cubicBezTo>
                    <a:pt x="10064" y="840"/>
                    <a:pt x="10058" y="838"/>
                    <a:pt x="10051" y="838"/>
                  </a:cubicBezTo>
                  <a:cubicBezTo>
                    <a:pt x="10013" y="838"/>
                    <a:pt x="9970" y="914"/>
                    <a:pt x="9894" y="933"/>
                  </a:cubicBezTo>
                  <a:cubicBezTo>
                    <a:pt x="9902" y="908"/>
                    <a:pt x="9951" y="882"/>
                    <a:pt x="9936" y="882"/>
                  </a:cubicBezTo>
                  <a:cubicBezTo>
                    <a:pt x="9932" y="882"/>
                    <a:pt x="9922" y="884"/>
                    <a:pt x="9905" y="889"/>
                  </a:cubicBezTo>
                  <a:cubicBezTo>
                    <a:pt x="9883" y="955"/>
                    <a:pt x="9762" y="966"/>
                    <a:pt x="9707" y="1010"/>
                  </a:cubicBezTo>
                  <a:lnTo>
                    <a:pt x="9685" y="999"/>
                  </a:lnTo>
                  <a:lnTo>
                    <a:pt x="9685" y="1054"/>
                  </a:lnTo>
                  <a:lnTo>
                    <a:pt x="9707" y="1010"/>
                  </a:lnTo>
                  <a:lnTo>
                    <a:pt x="9707" y="1010"/>
                  </a:lnTo>
                  <a:cubicBezTo>
                    <a:pt x="9707" y="1021"/>
                    <a:pt x="9696" y="1032"/>
                    <a:pt x="9685" y="1054"/>
                  </a:cubicBezTo>
                  <a:cubicBezTo>
                    <a:pt x="9640" y="1087"/>
                    <a:pt x="9563" y="1131"/>
                    <a:pt x="9497" y="1175"/>
                  </a:cubicBezTo>
                  <a:cubicBezTo>
                    <a:pt x="9497" y="1175"/>
                    <a:pt x="9497" y="1175"/>
                    <a:pt x="9496" y="1175"/>
                  </a:cubicBezTo>
                  <a:cubicBezTo>
                    <a:pt x="9479" y="1175"/>
                    <a:pt x="9294" y="1277"/>
                    <a:pt x="9200" y="1330"/>
                  </a:cubicBezTo>
                  <a:lnTo>
                    <a:pt x="9200" y="1319"/>
                  </a:lnTo>
                  <a:cubicBezTo>
                    <a:pt x="9200" y="1363"/>
                    <a:pt x="9112" y="1418"/>
                    <a:pt x="9046" y="1462"/>
                  </a:cubicBezTo>
                  <a:cubicBezTo>
                    <a:pt x="9035" y="1440"/>
                    <a:pt x="9046" y="1429"/>
                    <a:pt x="9079" y="1396"/>
                  </a:cubicBezTo>
                  <a:lnTo>
                    <a:pt x="9079" y="1396"/>
                  </a:lnTo>
                  <a:lnTo>
                    <a:pt x="9013" y="1440"/>
                  </a:lnTo>
                  <a:cubicBezTo>
                    <a:pt x="9001" y="1462"/>
                    <a:pt x="8979" y="1473"/>
                    <a:pt x="8946" y="1506"/>
                  </a:cubicBezTo>
                  <a:lnTo>
                    <a:pt x="8946" y="1473"/>
                  </a:lnTo>
                  <a:cubicBezTo>
                    <a:pt x="8869" y="1528"/>
                    <a:pt x="8792" y="1605"/>
                    <a:pt x="8671" y="1671"/>
                  </a:cubicBezTo>
                  <a:cubicBezTo>
                    <a:pt x="8682" y="1693"/>
                    <a:pt x="8792" y="1660"/>
                    <a:pt x="8682" y="1748"/>
                  </a:cubicBezTo>
                  <a:cubicBezTo>
                    <a:pt x="8682" y="1748"/>
                    <a:pt x="8668" y="1735"/>
                    <a:pt x="8679" y="1718"/>
                  </a:cubicBezTo>
                  <a:lnTo>
                    <a:pt x="8679" y="1718"/>
                  </a:lnTo>
                  <a:cubicBezTo>
                    <a:pt x="8667" y="1729"/>
                    <a:pt x="8653" y="1741"/>
                    <a:pt x="8638" y="1748"/>
                  </a:cubicBezTo>
                  <a:lnTo>
                    <a:pt x="8671" y="1693"/>
                  </a:lnTo>
                  <a:lnTo>
                    <a:pt x="8671" y="1693"/>
                  </a:lnTo>
                  <a:cubicBezTo>
                    <a:pt x="8616" y="1726"/>
                    <a:pt x="8649" y="1726"/>
                    <a:pt x="8616" y="1748"/>
                  </a:cubicBezTo>
                  <a:lnTo>
                    <a:pt x="8572" y="1748"/>
                  </a:lnTo>
                  <a:lnTo>
                    <a:pt x="8627" y="1715"/>
                  </a:lnTo>
                  <a:lnTo>
                    <a:pt x="8627" y="1715"/>
                  </a:lnTo>
                  <a:cubicBezTo>
                    <a:pt x="8583" y="1737"/>
                    <a:pt x="8517" y="1770"/>
                    <a:pt x="8495" y="1770"/>
                  </a:cubicBezTo>
                  <a:cubicBezTo>
                    <a:pt x="8506" y="1770"/>
                    <a:pt x="8506" y="1792"/>
                    <a:pt x="8473" y="1814"/>
                  </a:cubicBezTo>
                  <a:cubicBezTo>
                    <a:pt x="8445" y="1834"/>
                    <a:pt x="8433" y="1840"/>
                    <a:pt x="8426" y="1840"/>
                  </a:cubicBezTo>
                  <a:cubicBezTo>
                    <a:pt x="8418" y="1840"/>
                    <a:pt x="8418" y="1831"/>
                    <a:pt x="8406" y="1831"/>
                  </a:cubicBezTo>
                  <a:cubicBezTo>
                    <a:pt x="8401" y="1831"/>
                    <a:pt x="8395" y="1832"/>
                    <a:pt x="8385" y="1837"/>
                  </a:cubicBezTo>
                  <a:cubicBezTo>
                    <a:pt x="8374" y="1859"/>
                    <a:pt x="8307" y="1892"/>
                    <a:pt x="8318" y="1914"/>
                  </a:cubicBezTo>
                  <a:cubicBezTo>
                    <a:pt x="8296" y="1925"/>
                    <a:pt x="8285" y="1925"/>
                    <a:pt x="8274" y="1925"/>
                  </a:cubicBezTo>
                  <a:cubicBezTo>
                    <a:pt x="8233" y="1956"/>
                    <a:pt x="8082" y="2047"/>
                    <a:pt x="8123" y="2047"/>
                  </a:cubicBezTo>
                  <a:cubicBezTo>
                    <a:pt x="8125" y="2047"/>
                    <a:pt x="8128" y="2046"/>
                    <a:pt x="8131" y="2046"/>
                  </a:cubicBezTo>
                  <a:lnTo>
                    <a:pt x="8142" y="2046"/>
                  </a:lnTo>
                  <a:cubicBezTo>
                    <a:pt x="8010" y="2167"/>
                    <a:pt x="7834" y="2233"/>
                    <a:pt x="7701" y="2343"/>
                  </a:cubicBezTo>
                  <a:lnTo>
                    <a:pt x="7690" y="2332"/>
                  </a:lnTo>
                  <a:cubicBezTo>
                    <a:pt x="7613" y="2398"/>
                    <a:pt x="7514" y="2464"/>
                    <a:pt x="7459" y="2520"/>
                  </a:cubicBezTo>
                  <a:cubicBezTo>
                    <a:pt x="7446" y="2532"/>
                    <a:pt x="7426" y="2538"/>
                    <a:pt x="7411" y="2538"/>
                  </a:cubicBezTo>
                  <a:cubicBezTo>
                    <a:pt x="7401" y="2538"/>
                    <a:pt x="7393" y="2535"/>
                    <a:pt x="7393" y="2531"/>
                  </a:cubicBezTo>
                  <a:cubicBezTo>
                    <a:pt x="7338" y="2575"/>
                    <a:pt x="7338" y="2597"/>
                    <a:pt x="7239" y="2641"/>
                  </a:cubicBezTo>
                  <a:cubicBezTo>
                    <a:pt x="7259" y="2620"/>
                    <a:pt x="7260" y="2617"/>
                    <a:pt x="7257" y="2617"/>
                  </a:cubicBezTo>
                  <a:lnTo>
                    <a:pt x="7257" y="2617"/>
                  </a:lnTo>
                  <a:cubicBezTo>
                    <a:pt x="7256" y="2617"/>
                    <a:pt x="7253" y="2618"/>
                    <a:pt x="7252" y="2618"/>
                  </a:cubicBezTo>
                  <a:cubicBezTo>
                    <a:pt x="7251" y="2618"/>
                    <a:pt x="7257" y="2613"/>
                    <a:pt x="7294" y="2586"/>
                  </a:cubicBezTo>
                  <a:lnTo>
                    <a:pt x="7294" y="2586"/>
                  </a:lnTo>
                  <a:cubicBezTo>
                    <a:pt x="7206" y="2641"/>
                    <a:pt x="7184" y="2641"/>
                    <a:pt x="7107" y="2718"/>
                  </a:cubicBezTo>
                  <a:cubicBezTo>
                    <a:pt x="7109" y="2711"/>
                    <a:pt x="7107" y="2708"/>
                    <a:pt x="7101" y="2708"/>
                  </a:cubicBezTo>
                  <a:cubicBezTo>
                    <a:pt x="7081" y="2708"/>
                    <a:pt x="7020" y="2747"/>
                    <a:pt x="6985" y="2773"/>
                  </a:cubicBezTo>
                  <a:lnTo>
                    <a:pt x="7062" y="2751"/>
                  </a:lnTo>
                  <a:lnTo>
                    <a:pt x="7062" y="2751"/>
                  </a:lnTo>
                  <a:cubicBezTo>
                    <a:pt x="7018" y="2784"/>
                    <a:pt x="6974" y="2806"/>
                    <a:pt x="6930" y="2828"/>
                  </a:cubicBezTo>
                  <a:lnTo>
                    <a:pt x="6941" y="2795"/>
                  </a:lnTo>
                  <a:lnTo>
                    <a:pt x="6941" y="2795"/>
                  </a:lnTo>
                  <a:cubicBezTo>
                    <a:pt x="6754" y="2883"/>
                    <a:pt x="6666" y="3059"/>
                    <a:pt x="6501" y="3092"/>
                  </a:cubicBezTo>
                  <a:cubicBezTo>
                    <a:pt x="6493" y="3105"/>
                    <a:pt x="6494" y="3110"/>
                    <a:pt x="6500" y="3110"/>
                  </a:cubicBezTo>
                  <a:cubicBezTo>
                    <a:pt x="6515" y="3110"/>
                    <a:pt x="6561" y="3081"/>
                    <a:pt x="6576" y="3081"/>
                  </a:cubicBezTo>
                  <a:cubicBezTo>
                    <a:pt x="6581" y="3081"/>
                    <a:pt x="6582" y="3084"/>
                    <a:pt x="6578" y="3092"/>
                  </a:cubicBezTo>
                  <a:cubicBezTo>
                    <a:pt x="6501" y="3137"/>
                    <a:pt x="6390" y="3159"/>
                    <a:pt x="6368" y="3181"/>
                  </a:cubicBezTo>
                  <a:cubicBezTo>
                    <a:pt x="6247" y="3247"/>
                    <a:pt x="6291" y="3280"/>
                    <a:pt x="6170" y="3357"/>
                  </a:cubicBezTo>
                  <a:cubicBezTo>
                    <a:pt x="6192" y="3357"/>
                    <a:pt x="6225" y="3368"/>
                    <a:pt x="6148" y="3434"/>
                  </a:cubicBezTo>
                  <a:cubicBezTo>
                    <a:pt x="6109" y="3453"/>
                    <a:pt x="6081" y="3462"/>
                    <a:pt x="6066" y="3462"/>
                  </a:cubicBezTo>
                  <a:cubicBezTo>
                    <a:pt x="6046" y="3462"/>
                    <a:pt x="6046" y="3448"/>
                    <a:pt x="6071" y="3423"/>
                  </a:cubicBezTo>
                  <a:cubicBezTo>
                    <a:pt x="6079" y="3415"/>
                    <a:pt x="6087" y="3407"/>
                    <a:pt x="6094" y="3407"/>
                  </a:cubicBezTo>
                  <a:cubicBezTo>
                    <a:pt x="6098" y="3407"/>
                    <a:pt x="6101" y="3409"/>
                    <a:pt x="6104" y="3412"/>
                  </a:cubicBezTo>
                  <a:cubicBezTo>
                    <a:pt x="6123" y="3393"/>
                    <a:pt x="6142" y="3366"/>
                    <a:pt x="6126" y="3366"/>
                  </a:cubicBezTo>
                  <a:cubicBezTo>
                    <a:pt x="6123" y="3366"/>
                    <a:pt x="6120" y="3366"/>
                    <a:pt x="6115" y="3368"/>
                  </a:cubicBezTo>
                  <a:lnTo>
                    <a:pt x="6115" y="3390"/>
                  </a:lnTo>
                  <a:cubicBezTo>
                    <a:pt x="6076" y="3400"/>
                    <a:pt x="5987" y="3460"/>
                    <a:pt x="5973" y="3460"/>
                  </a:cubicBezTo>
                  <a:cubicBezTo>
                    <a:pt x="5971" y="3460"/>
                    <a:pt x="5970" y="3459"/>
                    <a:pt x="5972" y="3456"/>
                  </a:cubicBezTo>
                  <a:lnTo>
                    <a:pt x="5972" y="3456"/>
                  </a:lnTo>
                  <a:cubicBezTo>
                    <a:pt x="5949" y="3475"/>
                    <a:pt x="5943" y="3481"/>
                    <a:pt x="5948" y="3481"/>
                  </a:cubicBezTo>
                  <a:cubicBezTo>
                    <a:pt x="5954" y="3481"/>
                    <a:pt x="5979" y="3469"/>
                    <a:pt x="6005" y="3456"/>
                  </a:cubicBezTo>
                  <a:lnTo>
                    <a:pt x="6005" y="3456"/>
                  </a:lnTo>
                  <a:cubicBezTo>
                    <a:pt x="5895" y="3511"/>
                    <a:pt x="5851" y="3566"/>
                    <a:pt x="5740" y="3632"/>
                  </a:cubicBezTo>
                  <a:cubicBezTo>
                    <a:pt x="5751" y="3627"/>
                    <a:pt x="5762" y="3624"/>
                    <a:pt x="5768" y="3624"/>
                  </a:cubicBezTo>
                  <a:cubicBezTo>
                    <a:pt x="5773" y="3624"/>
                    <a:pt x="5773" y="3627"/>
                    <a:pt x="5762" y="3632"/>
                  </a:cubicBezTo>
                  <a:cubicBezTo>
                    <a:pt x="5608" y="3731"/>
                    <a:pt x="5707" y="3698"/>
                    <a:pt x="5608" y="3765"/>
                  </a:cubicBezTo>
                  <a:cubicBezTo>
                    <a:pt x="5595" y="3771"/>
                    <a:pt x="5587" y="3773"/>
                    <a:pt x="5582" y="3773"/>
                  </a:cubicBezTo>
                  <a:cubicBezTo>
                    <a:pt x="5572" y="3773"/>
                    <a:pt x="5574" y="3765"/>
                    <a:pt x="5570" y="3765"/>
                  </a:cubicBezTo>
                  <a:cubicBezTo>
                    <a:pt x="5566" y="3765"/>
                    <a:pt x="5555" y="3773"/>
                    <a:pt x="5520" y="3809"/>
                  </a:cubicBezTo>
                  <a:cubicBezTo>
                    <a:pt x="5501" y="3817"/>
                    <a:pt x="5489" y="3820"/>
                    <a:pt x="5483" y="3820"/>
                  </a:cubicBezTo>
                  <a:cubicBezTo>
                    <a:pt x="5464" y="3820"/>
                    <a:pt x="5493" y="3789"/>
                    <a:pt x="5509" y="3765"/>
                  </a:cubicBezTo>
                  <a:lnTo>
                    <a:pt x="5509" y="3765"/>
                  </a:lnTo>
                  <a:cubicBezTo>
                    <a:pt x="5421" y="3853"/>
                    <a:pt x="5322" y="3886"/>
                    <a:pt x="5267" y="3919"/>
                  </a:cubicBezTo>
                  <a:lnTo>
                    <a:pt x="5310" y="3875"/>
                  </a:lnTo>
                  <a:lnTo>
                    <a:pt x="5310" y="3875"/>
                  </a:lnTo>
                  <a:cubicBezTo>
                    <a:pt x="5288" y="3897"/>
                    <a:pt x="5266" y="3919"/>
                    <a:pt x="5234" y="3930"/>
                  </a:cubicBezTo>
                  <a:lnTo>
                    <a:pt x="5278" y="3930"/>
                  </a:lnTo>
                  <a:cubicBezTo>
                    <a:pt x="5245" y="3952"/>
                    <a:pt x="5223" y="3963"/>
                    <a:pt x="5223" y="3963"/>
                  </a:cubicBezTo>
                  <a:cubicBezTo>
                    <a:pt x="5190" y="3985"/>
                    <a:pt x="5256" y="3974"/>
                    <a:pt x="5212" y="4029"/>
                  </a:cubicBezTo>
                  <a:cubicBezTo>
                    <a:pt x="5170" y="4039"/>
                    <a:pt x="5110" y="4107"/>
                    <a:pt x="5075" y="4107"/>
                  </a:cubicBezTo>
                  <a:cubicBezTo>
                    <a:pt x="5073" y="4107"/>
                    <a:pt x="5071" y="4107"/>
                    <a:pt x="5068" y="4106"/>
                  </a:cubicBezTo>
                  <a:cubicBezTo>
                    <a:pt x="5201" y="4029"/>
                    <a:pt x="5046" y="4095"/>
                    <a:pt x="5146" y="4018"/>
                  </a:cubicBezTo>
                  <a:lnTo>
                    <a:pt x="5146" y="4018"/>
                  </a:lnTo>
                  <a:cubicBezTo>
                    <a:pt x="5123" y="4029"/>
                    <a:pt x="5101" y="4051"/>
                    <a:pt x="5068" y="4062"/>
                  </a:cubicBezTo>
                  <a:lnTo>
                    <a:pt x="5079" y="4051"/>
                  </a:lnTo>
                  <a:lnTo>
                    <a:pt x="5079" y="4051"/>
                  </a:lnTo>
                  <a:cubicBezTo>
                    <a:pt x="4947" y="4117"/>
                    <a:pt x="5035" y="4117"/>
                    <a:pt x="4925" y="4194"/>
                  </a:cubicBezTo>
                  <a:cubicBezTo>
                    <a:pt x="4925" y="4188"/>
                    <a:pt x="4920" y="4185"/>
                    <a:pt x="4913" y="4185"/>
                  </a:cubicBezTo>
                  <a:cubicBezTo>
                    <a:pt x="4897" y="4185"/>
                    <a:pt x="4867" y="4201"/>
                    <a:pt x="4859" y="4216"/>
                  </a:cubicBezTo>
                  <a:cubicBezTo>
                    <a:pt x="4872" y="4207"/>
                    <a:pt x="4880" y="4203"/>
                    <a:pt x="4884" y="4203"/>
                  </a:cubicBezTo>
                  <a:cubicBezTo>
                    <a:pt x="4895" y="4203"/>
                    <a:pt x="4883" y="4229"/>
                    <a:pt x="4859" y="4260"/>
                  </a:cubicBezTo>
                  <a:cubicBezTo>
                    <a:pt x="4771" y="4304"/>
                    <a:pt x="4782" y="4326"/>
                    <a:pt x="4738" y="4348"/>
                  </a:cubicBezTo>
                  <a:lnTo>
                    <a:pt x="4782" y="4326"/>
                  </a:lnTo>
                  <a:lnTo>
                    <a:pt x="4782" y="4326"/>
                  </a:lnTo>
                  <a:cubicBezTo>
                    <a:pt x="4782" y="4348"/>
                    <a:pt x="4738" y="4370"/>
                    <a:pt x="4694" y="4415"/>
                  </a:cubicBezTo>
                  <a:cubicBezTo>
                    <a:pt x="4692" y="4412"/>
                    <a:pt x="4692" y="4410"/>
                    <a:pt x="4694" y="4406"/>
                  </a:cubicBezTo>
                  <a:lnTo>
                    <a:pt x="4694" y="4406"/>
                  </a:lnTo>
                  <a:cubicBezTo>
                    <a:pt x="4642" y="4452"/>
                    <a:pt x="4551" y="4468"/>
                    <a:pt x="4484" y="4525"/>
                  </a:cubicBezTo>
                  <a:cubicBezTo>
                    <a:pt x="4475" y="4529"/>
                    <a:pt x="4469" y="4531"/>
                    <a:pt x="4464" y="4531"/>
                  </a:cubicBezTo>
                  <a:cubicBezTo>
                    <a:pt x="4452" y="4531"/>
                    <a:pt x="4453" y="4518"/>
                    <a:pt x="4444" y="4518"/>
                  </a:cubicBezTo>
                  <a:cubicBezTo>
                    <a:pt x="4441" y="4518"/>
                    <a:pt x="4436" y="4520"/>
                    <a:pt x="4429" y="4525"/>
                  </a:cubicBezTo>
                  <a:cubicBezTo>
                    <a:pt x="4341" y="4602"/>
                    <a:pt x="4319" y="4580"/>
                    <a:pt x="4231" y="4657"/>
                  </a:cubicBezTo>
                  <a:cubicBezTo>
                    <a:pt x="4239" y="4657"/>
                    <a:pt x="4246" y="4656"/>
                    <a:pt x="4249" y="4656"/>
                  </a:cubicBezTo>
                  <a:cubicBezTo>
                    <a:pt x="4261" y="4656"/>
                    <a:pt x="4250" y="4662"/>
                    <a:pt x="4209" y="4712"/>
                  </a:cubicBezTo>
                  <a:lnTo>
                    <a:pt x="4363" y="4591"/>
                  </a:lnTo>
                  <a:lnTo>
                    <a:pt x="4275" y="4690"/>
                  </a:lnTo>
                  <a:cubicBezTo>
                    <a:pt x="4330" y="4657"/>
                    <a:pt x="4374" y="4602"/>
                    <a:pt x="4407" y="4591"/>
                  </a:cubicBezTo>
                  <a:lnTo>
                    <a:pt x="4407" y="4591"/>
                  </a:lnTo>
                  <a:cubicBezTo>
                    <a:pt x="4378" y="4620"/>
                    <a:pt x="4368" y="4625"/>
                    <a:pt x="4375" y="4625"/>
                  </a:cubicBezTo>
                  <a:cubicBezTo>
                    <a:pt x="4378" y="4625"/>
                    <a:pt x="4385" y="4624"/>
                    <a:pt x="4396" y="4624"/>
                  </a:cubicBezTo>
                  <a:cubicBezTo>
                    <a:pt x="4319" y="4646"/>
                    <a:pt x="4275" y="4734"/>
                    <a:pt x="4187" y="4767"/>
                  </a:cubicBezTo>
                  <a:lnTo>
                    <a:pt x="4165" y="4723"/>
                  </a:lnTo>
                  <a:cubicBezTo>
                    <a:pt x="4033" y="4789"/>
                    <a:pt x="3967" y="4888"/>
                    <a:pt x="3812" y="4987"/>
                  </a:cubicBezTo>
                  <a:lnTo>
                    <a:pt x="3868" y="4954"/>
                  </a:lnTo>
                  <a:lnTo>
                    <a:pt x="3868" y="4954"/>
                  </a:lnTo>
                  <a:cubicBezTo>
                    <a:pt x="3857" y="4987"/>
                    <a:pt x="3779" y="5031"/>
                    <a:pt x="3735" y="5065"/>
                  </a:cubicBezTo>
                  <a:cubicBezTo>
                    <a:pt x="3732" y="5061"/>
                    <a:pt x="3727" y="5060"/>
                    <a:pt x="3721" y="5060"/>
                  </a:cubicBezTo>
                  <a:cubicBezTo>
                    <a:pt x="3706" y="5060"/>
                    <a:pt x="3685" y="5068"/>
                    <a:pt x="3669" y="5076"/>
                  </a:cubicBezTo>
                  <a:cubicBezTo>
                    <a:pt x="3680" y="5076"/>
                    <a:pt x="3559" y="5153"/>
                    <a:pt x="3559" y="5186"/>
                  </a:cubicBezTo>
                  <a:lnTo>
                    <a:pt x="3482" y="5219"/>
                  </a:lnTo>
                  <a:cubicBezTo>
                    <a:pt x="3350" y="5285"/>
                    <a:pt x="3372" y="5351"/>
                    <a:pt x="3251" y="5428"/>
                  </a:cubicBezTo>
                  <a:cubicBezTo>
                    <a:pt x="3273" y="5384"/>
                    <a:pt x="3218" y="5417"/>
                    <a:pt x="3284" y="5351"/>
                  </a:cubicBezTo>
                  <a:lnTo>
                    <a:pt x="3284" y="5351"/>
                  </a:lnTo>
                  <a:cubicBezTo>
                    <a:pt x="3240" y="5373"/>
                    <a:pt x="3207" y="5395"/>
                    <a:pt x="3218" y="5406"/>
                  </a:cubicBezTo>
                  <a:cubicBezTo>
                    <a:pt x="3184" y="5417"/>
                    <a:pt x="3118" y="5505"/>
                    <a:pt x="3074" y="5516"/>
                  </a:cubicBezTo>
                  <a:cubicBezTo>
                    <a:pt x="3063" y="5527"/>
                    <a:pt x="3063" y="5549"/>
                    <a:pt x="3019" y="5582"/>
                  </a:cubicBezTo>
                  <a:lnTo>
                    <a:pt x="3019" y="5571"/>
                  </a:lnTo>
                  <a:cubicBezTo>
                    <a:pt x="3019" y="5581"/>
                    <a:pt x="2967" y="5617"/>
                    <a:pt x="2994" y="5617"/>
                  </a:cubicBezTo>
                  <a:cubicBezTo>
                    <a:pt x="2998" y="5617"/>
                    <a:pt x="3002" y="5617"/>
                    <a:pt x="3008" y="5615"/>
                  </a:cubicBezTo>
                  <a:lnTo>
                    <a:pt x="3008" y="5615"/>
                  </a:lnTo>
                  <a:cubicBezTo>
                    <a:pt x="2854" y="5659"/>
                    <a:pt x="2667" y="5847"/>
                    <a:pt x="2534" y="5891"/>
                  </a:cubicBezTo>
                  <a:cubicBezTo>
                    <a:pt x="2446" y="5946"/>
                    <a:pt x="2347" y="6023"/>
                    <a:pt x="2281" y="6078"/>
                  </a:cubicBezTo>
                  <a:lnTo>
                    <a:pt x="2292" y="6067"/>
                  </a:lnTo>
                  <a:lnTo>
                    <a:pt x="2292" y="6067"/>
                  </a:lnTo>
                  <a:cubicBezTo>
                    <a:pt x="2171" y="6122"/>
                    <a:pt x="2248" y="6144"/>
                    <a:pt x="2116" y="6221"/>
                  </a:cubicBezTo>
                  <a:cubicBezTo>
                    <a:pt x="2110" y="6222"/>
                    <a:pt x="2105" y="6223"/>
                    <a:pt x="2101" y="6223"/>
                  </a:cubicBezTo>
                  <a:cubicBezTo>
                    <a:pt x="2062" y="6223"/>
                    <a:pt x="2150" y="6176"/>
                    <a:pt x="2134" y="6176"/>
                  </a:cubicBezTo>
                  <a:cubicBezTo>
                    <a:pt x="2133" y="6176"/>
                    <a:pt x="2130" y="6176"/>
                    <a:pt x="2127" y="6177"/>
                  </a:cubicBezTo>
                  <a:cubicBezTo>
                    <a:pt x="2122" y="6174"/>
                    <a:pt x="2117" y="6172"/>
                    <a:pt x="2112" y="6172"/>
                  </a:cubicBezTo>
                  <a:cubicBezTo>
                    <a:pt x="2062" y="6172"/>
                    <a:pt x="1973" y="6290"/>
                    <a:pt x="1884" y="6309"/>
                  </a:cubicBezTo>
                  <a:lnTo>
                    <a:pt x="1906" y="6298"/>
                  </a:lnTo>
                  <a:lnTo>
                    <a:pt x="1906" y="6298"/>
                  </a:lnTo>
                  <a:cubicBezTo>
                    <a:pt x="1829" y="6320"/>
                    <a:pt x="1763" y="6420"/>
                    <a:pt x="1653" y="6486"/>
                  </a:cubicBezTo>
                  <a:lnTo>
                    <a:pt x="1653" y="6475"/>
                  </a:lnTo>
                  <a:cubicBezTo>
                    <a:pt x="1598" y="6552"/>
                    <a:pt x="1466" y="6651"/>
                    <a:pt x="1367" y="6717"/>
                  </a:cubicBezTo>
                  <a:cubicBezTo>
                    <a:pt x="1389" y="6684"/>
                    <a:pt x="1411" y="6673"/>
                    <a:pt x="1378" y="6673"/>
                  </a:cubicBezTo>
                  <a:cubicBezTo>
                    <a:pt x="1334" y="6706"/>
                    <a:pt x="1411" y="6695"/>
                    <a:pt x="1323" y="6761"/>
                  </a:cubicBezTo>
                  <a:cubicBezTo>
                    <a:pt x="1296" y="6761"/>
                    <a:pt x="1249" y="6789"/>
                    <a:pt x="1219" y="6789"/>
                  </a:cubicBezTo>
                  <a:cubicBezTo>
                    <a:pt x="1212" y="6789"/>
                    <a:pt x="1206" y="6788"/>
                    <a:pt x="1201" y="6783"/>
                  </a:cubicBezTo>
                  <a:lnTo>
                    <a:pt x="1279" y="6728"/>
                  </a:lnTo>
                  <a:cubicBezTo>
                    <a:pt x="1223" y="6728"/>
                    <a:pt x="1168" y="6805"/>
                    <a:pt x="1124" y="6827"/>
                  </a:cubicBezTo>
                  <a:lnTo>
                    <a:pt x="1124" y="6816"/>
                  </a:lnTo>
                  <a:cubicBezTo>
                    <a:pt x="992" y="6904"/>
                    <a:pt x="1014" y="6926"/>
                    <a:pt x="871" y="7015"/>
                  </a:cubicBezTo>
                  <a:lnTo>
                    <a:pt x="893" y="7015"/>
                  </a:lnTo>
                  <a:cubicBezTo>
                    <a:pt x="838" y="7092"/>
                    <a:pt x="816" y="7048"/>
                    <a:pt x="761" y="7114"/>
                  </a:cubicBezTo>
                  <a:lnTo>
                    <a:pt x="717" y="7103"/>
                  </a:lnTo>
                  <a:cubicBezTo>
                    <a:pt x="673" y="7136"/>
                    <a:pt x="551" y="7246"/>
                    <a:pt x="463" y="7301"/>
                  </a:cubicBezTo>
                  <a:cubicBezTo>
                    <a:pt x="469" y="7294"/>
                    <a:pt x="475" y="7287"/>
                    <a:pt x="482" y="7279"/>
                  </a:cubicBezTo>
                  <a:lnTo>
                    <a:pt x="482" y="7279"/>
                  </a:lnTo>
                  <a:cubicBezTo>
                    <a:pt x="439" y="7319"/>
                    <a:pt x="384" y="7357"/>
                    <a:pt x="320" y="7400"/>
                  </a:cubicBezTo>
                  <a:cubicBezTo>
                    <a:pt x="318" y="7391"/>
                    <a:pt x="311" y="7387"/>
                    <a:pt x="302" y="7387"/>
                  </a:cubicBezTo>
                  <a:cubicBezTo>
                    <a:pt x="264" y="7387"/>
                    <a:pt x="176" y="7447"/>
                    <a:pt x="89" y="7499"/>
                  </a:cubicBezTo>
                  <a:lnTo>
                    <a:pt x="1" y="7554"/>
                  </a:lnTo>
                  <a:lnTo>
                    <a:pt x="89" y="7609"/>
                  </a:lnTo>
                  <a:cubicBezTo>
                    <a:pt x="155" y="7654"/>
                    <a:pt x="177" y="7676"/>
                    <a:pt x="232" y="7720"/>
                  </a:cubicBezTo>
                  <a:cubicBezTo>
                    <a:pt x="254" y="7742"/>
                    <a:pt x="287" y="7753"/>
                    <a:pt x="309" y="7764"/>
                  </a:cubicBezTo>
                  <a:cubicBezTo>
                    <a:pt x="364" y="7731"/>
                    <a:pt x="419" y="7687"/>
                    <a:pt x="474" y="7654"/>
                  </a:cubicBezTo>
                  <a:cubicBezTo>
                    <a:pt x="518" y="7632"/>
                    <a:pt x="562" y="7609"/>
                    <a:pt x="606" y="7576"/>
                  </a:cubicBezTo>
                  <a:cubicBezTo>
                    <a:pt x="684" y="7532"/>
                    <a:pt x="783" y="7477"/>
                    <a:pt x="871" y="7422"/>
                  </a:cubicBezTo>
                  <a:cubicBezTo>
                    <a:pt x="772" y="7422"/>
                    <a:pt x="937" y="7378"/>
                    <a:pt x="893" y="7345"/>
                  </a:cubicBezTo>
                  <a:cubicBezTo>
                    <a:pt x="937" y="7312"/>
                    <a:pt x="948" y="7301"/>
                    <a:pt x="959" y="7301"/>
                  </a:cubicBezTo>
                  <a:lnTo>
                    <a:pt x="1124" y="7235"/>
                  </a:lnTo>
                  <a:cubicBezTo>
                    <a:pt x="1129" y="7234"/>
                    <a:pt x="1132" y="7233"/>
                    <a:pt x="1134" y="7233"/>
                  </a:cubicBezTo>
                  <a:cubicBezTo>
                    <a:pt x="1150" y="7233"/>
                    <a:pt x="1081" y="7269"/>
                    <a:pt x="1091" y="7279"/>
                  </a:cubicBezTo>
                  <a:cubicBezTo>
                    <a:pt x="1140" y="7250"/>
                    <a:pt x="1156" y="7244"/>
                    <a:pt x="1166" y="7244"/>
                  </a:cubicBezTo>
                  <a:cubicBezTo>
                    <a:pt x="1172" y="7244"/>
                    <a:pt x="1176" y="7247"/>
                    <a:pt x="1183" y="7247"/>
                  </a:cubicBezTo>
                  <a:cubicBezTo>
                    <a:pt x="1190" y="7247"/>
                    <a:pt x="1202" y="7244"/>
                    <a:pt x="1223" y="7235"/>
                  </a:cubicBezTo>
                  <a:cubicBezTo>
                    <a:pt x="1201" y="7224"/>
                    <a:pt x="1245" y="7191"/>
                    <a:pt x="1312" y="7158"/>
                  </a:cubicBezTo>
                  <a:lnTo>
                    <a:pt x="1312" y="7158"/>
                  </a:lnTo>
                  <a:lnTo>
                    <a:pt x="1212" y="7191"/>
                  </a:lnTo>
                  <a:cubicBezTo>
                    <a:pt x="1345" y="7070"/>
                    <a:pt x="1367" y="7147"/>
                    <a:pt x="1499" y="7026"/>
                  </a:cubicBezTo>
                  <a:lnTo>
                    <a:pt x="1499" y="7026"/>
                  </a:lnTo>
                  <a:lnTo>
                    <a:pt x="1455" y="7070"/>
                  </a:lnTo>
                  <a:cubicBezTo>
                    <a:pt x="1532" y="7004"/>
                    <a:pt x="1741" y="6882"/>
                    <a:pt x="1785" y="6805"/>
                  </a:cubicBezTo>
                  <a:cubicBezTo>
                    <a:pt x="1794" y="6801"/>
                    <a:pt x="1804" y="6798"/>
                    <a:pt x="1809" y="6798"/>
                  </a:cubicBezTo>
                  <a:cubicBezTo>
                    <a:pt x="1816" y="6798"/>
                    <a:pt x="1816" y="6803"/>
                    <a:pt x="1796" y="6816"/>
                  </a:cubicBezTo>
                  <a:cubicBezTo>
                    <a:pt x="1984" y="6706"/>
                    <a:pt x="2171" y="6519"/>
                    <a:pt x="2325" y="6442"/>
                  </a:cubicBezTo>
                  <a:lnTo>
                    <a:pt x="2325" y="6464"/>
                  </a:lnTo>
                  <a:cubicBezTo>
                    <a:pt x="2347" y="6442"/>
                    <a:pt x="2369" y="6409"/>
                    <a:pt x="2413" y="6387"/>
                  </a:cubicBezTo>
                  <a:lnTo>
                    <a:pt x="2424" y="6398"/>
                  </a:lnTo>
                  <a:cubicBezTo>
                    <a:pt x="2435" y="6387"/>
                    <a:pt x="2501" y="6320"/>
                    <a:pt x="2545" y="6298"/>
                  </a:cubicBezTo>
                  <a:lnTo>
                    <a:pt x="2545" y="6298"/>
                  </a:lnTo>
                  <a:lnTo>
                    <a:pt x="2512" y="6331"/>
                  </a:lnTo>
                  <a:cubicBezTo>
                    <a:pt x="2700" y="6232"/>
                    <a:pt x="2766" y="6122"/>
                    <a:pt x="2909" y="6012"/>
                  </a:cubicBezTo>
                  <a:cubicBezTo>
                    <a:pt x="2911" y="6018"/>
                    <a:pt x="2917" y="6020"/>
                    <a:pt x="2926" y="6020"/>
                  </a:cubicBezTo>
                  <a:cubicBezTo>
                    <a:pt x="2970" y="6020"/>
                    <a:pt x="3085" y="5961"/>
                    <a:pt x="3140" y="5924"/>
                  </a:cubicBezTo>
                  <a:cubicBezTo>
                    <a:pt x="3350" y="5792"/>
                    <a:pt x="3460" y="5670"/>
                    <a:pt x="3647" y="5527"/>
                  </a:cubicBezTo>
                  <a:cubicBezTo>
                    <a:pt x="3777" y="5484"/>
                    <a:pt x="4036" y="5269"/>
                    <a:pt x="4233" y="5158"/>
                  </a:cubicBezTo>
                  <a:lnTo>
                    <a:pt x="4233" y="5158"/>
                  </a:lnTo>
                  <a:cubicBezTo>
                    <a:pt x="4232" y="5158"/>
                    <a:pt x="4230" y="5159"/>
                    <a:pt x="4229" y="5159"/>
                  </a:cubicBezTo>
                  <a:cubicBezTo>
                    <a:pt x="4218" y="5159"/>
                    <a:pt x="4237" y="5124"/>
                    <a:pt x="4264" y="5098"/>
                  </a:cubicBezTo>
                  <a:cubicBezTo>
                    <a:pt x="4301" y="5079"/>
                    <a:pt x="4345" y="5023"/>
                    <a:pt x="4365" y="5023"/>
                  </a:cubicBezTo>
                  <a:cubicBezTo>
                    <a:pt x="4369" y="5023"/>
                    <a:pt x="4372" y="5026"/>
                    <a:pt x="4374" y="5031"/>
                  </a:cubicBezTo>
                  <a:lnTo>
                    <a:pt x="4363" y="5042"/>
                  </a:lnTo>
                  <a:cubicBezTo>
                    <a:pt x="4418" y="5042"/>
                    <a:pt x="4496" y="4976"/>
                    <a:pt x="4573" y="4932"/>
                  </a:cubicBezTo>
                  <a:lnTo>
                    <a:pt x="4551" y="4877"/>
                  </a:lnTo>
                  <a:cubicBezTo>
                    <a:pt x="4771" y="4811"/>
                    <a:pt x="5013" y="4525"/>
                    <a:pt x="5157" y="4503"/>
                  </a:cubicBezTo>
                  <a:cubicBezTo>
                    <a:pt x="5190" y="4470"/>
                    <a:pt x="5245" y="4426"/>
                    <a:pt x="5278" y="4392"/>
                  </a:cubicBezTo>
                  <a:lnTo>
                    <a:pt x="5289" y="4415"/>
                  </a:lnTo>
                  <a:cubicBezTo>
                    <a:pt x="5421" y="4326"/>
                    <a:pt x="5476" y="4293"/>
                    <a:pt x="5630" y="4183"/>
                  </a:cubicBezTo>
                  <a:lnTo>
                    <a:pt x="5630" y="4183"/>
                  </a:lnTo>
                  <a:lnTo>
                    <a:pt x="5608" y="4216"/>
                  </a:lnTo>
                  <a:cubicBezTo>
                    <a:pt x="5696" y="4161"/>
                    <a:pt x="5674" y="4084"/>
                    <a:pt x="5751" y="4029"/>
                  </a:cubicBezTo>
                  <a:lnTo>
                    <a:pt x="5796" y="4040"/>
                  </a:lnTo>
                  <a:cubicBezTo>
                    <a:pt x="5939" y="3941"/>
                    <a:pt x="6115" y="3853"/>
                    <a:pt x="6236" y="3731"/>
                  </a:cubicBezTo>
                  <a:lnTo>
                    <a:pt x="6236" y="3731"/>
                  </a:lnTo>
                  <a:cubicBezTo>
                    <a:pt x="6236" y="3731"/>
                    <a:pt x="6247" y="3742"/>
                    <a:pt x="6214" y="3765"/>
                  </a:cubicBezTo>
                  <a:cubicBezTo>
                    <a:pt x="6289" y="3722"/>
                    <a:pt x="6488" y="3606"/>
                    <a:pt x="6450" y="3579"/>
                  </a:cubicBezTo>
                  <a:lnTo>
                    <a:pt x="6450" y="3579"/>
                  </a:lnTo>
                  <a:cubicBezTo>
                    <a:pt x="6451" y="3580"/>
                    <a:pt x="6451" y="3580"/>
                    <a:pt x="6452" y="3580"/>
                  </a:cubicBezTo>
                  <a:cubicBezTo>
                    <a:pt x="6487" y="3580"/>
                    <a:pt x="6606" y="3462"/>
                    <a:pt x="6677" y="3401"/>
                  </a:cubicBezTo>
                  <a:lnTo>
                    <a:pt x="6677" y="3434"/>
                  </a:lnTo>
                  <a:cubicBezTo>
                    <a:pt x="6732" y="3357"/>
                    <a:pt x="6721" y="3346"/>
                    <a:pt x="6820" y="3280"/>
                  </a:cubicBezTo>
                  <a:cubicBezTo>
                    <a:pt x="6827" y="3277"/>
                    <a:pt x="6831" y="3275"/>
                    <a:pt x="6834" y="3275"/>
                  </a:cubicBezTo>
                  <a:cubicBezTo>
                    <a:pt x="6838" y="3275"/>
                    <a:pt x="6835" y="3279"/>
                    <a:pt x="6826" y="3284"/>
                  </a:cubicBezTo>
                  <a:lnTo>
                    <a:pt x="6826" y="3284"/>
                  </a:lnTo>
                  <a:cubicBezTo>
                    <a:pt x="6892" y="3254"/>
                    <a:pt x="6860" y="3232"/>
                    <a:pt x="6952" y="3181"/>
                  </a:cubicBezTo>
                  <a:lnTo>
                    <a:pt x="6952" y="3181"/>
                  </a:lnTo>
                  <a:lnTo>
                    <a:pt x="6930" y="3225"/>
                  </a:lnTo>
                  <a:cubicBezTo>
                    <a:pt x="7007" y="3170"/>
                    <a:pt x="6996" y="3170"/>
                    <a:pt x="7029" y="3126"/>
                  </a:cubicBezTo>
                  <a:cubicBezTo>
                    <a:pt x="7070" y="3085"/>
                    <a:pt x="7165" y="3036"/>
                    <a:pt x="7198" y="3036"/>
                  </a:cubicBezTo>
                  <a:cubicBezTo>
                    <a:pt x="7201" y="3036"/>
                    <a:pt x="7204" y="3036"/>
                    <a:pt x="7206" y="3037"/>
                  </a:cubicBezTo>
                  <a:cubicBezTo>
                    <a:pt x="7206" y="3015"/>
                    <a:pt x="7239" y="2971"/>
                    <a:pt x="7283" y="2949"/>
                  </a:cubicBezTo>
                  <a:lnTo>
                    <a:pt x="7283" y="2971"/>
                  </a:lnTo>
                  <a:cubicBezTo>
                    <a:pt x="7415" y="2894"/>
                    <a:pt x="7459" y="2817"/>
                    <a:pt x="7558" y="2784"/>
                  </a:cubicBezTo>
                  <a:lnTo>
                    <a:pt x="7580" y="2784"/>
                  </a:lnTo>
                  <a:cubicBezTo>
                    <a:pt x="7494" y="2841"/>
                    <a:pt x="7416" y="2890"/>
                    <a:pt x="7405" y="2895"/>
                  </a:cubicBezTo>
                  <a:lnTo>
                    <a:pt x="7405" y="2895"/>
                  </a:lnTo>
                  <a:cubicBezTo>
                    <a:pt x="7404" y="2895"/>
                    <a:pt x="7404" y="2895"/>
                    <a:pt x="7404" y="2894"/>
                  </a:cubicBezTo>
                  <a:cubicBezTo>
                    <a:pt x="7403" y="2895"/>
                    <a:pt x="7403" y="2896"/>
                    <a:pt x="7403" y="2896"/>
                  </a:cubicBezTo>
                  <a:cubicBezTo>
                    <a:pt x="7404" y="2896"/>
                    <a:pt x="7404" y="2895"/>
                    <a:pt x="7405" y="2895"/>
                  </a:cubicBezTo>
                  <a:lnTo>
                    <a:pt x="7405" y="2895"/>
                  </a:lnTo>
                  <a:cubicBezTo>
                    <a:pt x="7407" y="2899"/>
                    <a:pt x="7411" y="2900"/>
                    <a:pt x="7416" y="2900"/>
                  </a:cubicBezTo>
                  <a:cubicBezTo>
                    <a:pt x="7428" y="2900"/>
                    <a:pt x="7444" y="2893"/>
                    <a:pt x="7454" y="2893"/>
                  </a:cubicBezTo>
                  <a:cubicBezTo>
                    <a:pt x="7464" y="2893"/>
                    <a:pt x="7466" y="2900"/>
                    <a:pt x="7448" y="2927"/>
                  </a:cubicBezTo>
                  <a:cubicBezTo>
                    <a:pt x="7503" y="2872"/>
                    <a:pt x="7602" y="2762"/>
                    <a:pt x="7690" y="2718"/>
                  </a:cubicBezTo>
                  <a:lnTo>
                    <a:pt x="7701" y="2718"/>
                  </a:lnTo>
                  <a:lnTo>
                    <a:pt x="7690" y="2729"/>
                  </a:lnTo>
                  <a:cubicBezTo>
                    <a:pt x="7712" y="2718"/>
                    <a:pt x="7735" y="2707"/>
                    <a:pt x="7746" y="2685"/>
                  </a:cubicBezTo>
                  <a:cubicBezTo>
                    <a:pt x="7768" y="2674"/>
                    <a:pt x="7790" y="2663"/>
                    <a:pt x="7812" y="2652"/>
                  </a:cubicBezTo>
                  <a:cubicBezTo>
                    <a:pt x="7813" y="2653"/>
                    <a:pt x="7815" y="2653"/>
                    <a:pt x="7818" y="2653"/>
                  </a:cubicBezTo>
                  <a:cubicBezTo>
                    <a:pt x="7845" y="2653"/>
                    <a:pt x="7914" y="2594"/>
                    <a:pt x="7955" y="2564"/>
                  </a:cubicBezTo>
                  <a:cubicBezTo>
                    <a:pt x="7945" y="2554"/>
                    <a:pt x="7985" y="2528"/>
                    <a:pt x="7954" y="2528"/>
                  </a:cubicBezTo>
                  <a:cubicBezTo>
                    <a:pt x="7949" y="2528"/>
                    <a:pt x="7942" y="2529"/>
                    <a:pt x="7933" y="2531"/>
                  </a:cubicBezTo>
                  <a:cubicBezTo>
                    <a:pt x="7944" y="2531"/>
                    <a:pt x="7933" y="2542"/>
                    <a:pt x="7900" y="2564"/>
                  </a:cubicBezTo>
                  <a:lnTo>
                    <a:pt x="7889" y="2575"/>
                  </a:lnTo>
                  <a:cubicBezTo>
                    <a:pt x="7856" y="2586"/>
                    <a:pt x="7823" y="2619"/>
                    <a:pt x="7790" y="2641"/>
                  </a:cubicBezTo>
                  <a:cubicBezTo>
                    <a:pt x="7812" y="2608"/>
                    <a:pt x="7834" y="2575"/>
                    <a:pt x="7889" y="2553"/>
                  </a:cubicBezTo>
                  <a:cubicBezTo>
                    <a:pt x="7900" y="2531"/>
                    <a:pt x="7922" y="2498"/>
                    <a:pt x="7933" y="2487"/>
                  </a:cubicBezTo>
                  <a:cubicBezTo>
                    <a:pt x="7999" y="2476"/>
                    <a:pt x="8120" y="2420"/>
                    <a:pt x="8153" y="2420"/>
                  </a:cubicBezTo>
                  <a:cubicBezTo>
                    <a:pt x="8274" y="2332"/>
                    <a:pt x="8440" y="2222"/>
                    <a:pt x="8495" y="2123"/>
                  </a:cubicBezTo>
                  <a:cubicBezTo>
                    <a:pt x="8528" y="2101"/>
                    <a:pt x="8550" y="2112"/>
                    <a:pt x="8561" y="2101"/>
                  </a:cubicBezTo>
                  <a:lnTo>
                    <a:pt x="8561" y="2101"/>
                  </a:lnTo>
                  <a:cubicBezTo>
                    <a:pt x="8550" y="2123"/>
                    <a:pt x="8517" y="2145"/>
                    <a:pt x="8517" y="2156"/>
                  </a:cubicBezTo>
                  <a:cubicBezTo>
                    <a:pt x="8583" y="2090"/>
                    <a:pt x="8726" y="2002"/>
                    <a:pt x="8726" y="1969"/>
                  </a:cubicBezTo>
                  <a:cubicBezTo>
                    <a:pt x="8746" y="1960"/>
                    <a:pt x="8756" y="1957"/>
                    <a:pt x="8762" y="1957"/>
                  </a:cubicBezTo>
                  <a:cubicBezTo>
                    <a:pt x="8774" y="1957"/>
                    <a:pt x="8757" y="1974"/>
                    <a:pt x="8760" y="1974"/>
                  </a:cubicBezTo>
                  <a:cubicBezTo>
                    <a:pt x="8762" y="1974"/>
                    <a:pt x="8774" y="1965"/>
                    <a:pt x="8814" y="1936"/>
                  </a:cubicBezTo>
                  <a:lnTo>
                    <a:pt x="8814" y="1936"/>
                  </a:lnTo>
                  <a:lnTo>
                    <a:pt x="8803" y="1958"/>
                  </a:lnTo>
                  <a:cubicBezTo>
                    <a:pt x="9073" y="1839"/>
                    <a:pt x="9163" y="1636"/>
                    <a:pt x="9455" y="1514"/>
                  </a:cubicBezTo>
                  <a:lnTo>
                    <a:pt x="9455" y="1514"/>
                  </a:lnTo>
                  <a:cubicBezTo>
                    <a:pt x="9445" y="1517"/>
                    <a:pt x="9438" y="1517"/>
                    <a:pt x="9431" y="1517"/>
                  </a:cubicBezTo>
                  <a:cubicBezTo>
                    <a:pt x="9762" y="1341"/>
                    <a:pt x="10070" y="1076"/>
                    <a:pt x="10412" y="933"/>
                  </a:cubicBezTo>
                  <a:cubicBezTo>
                    <a:pt x="10500" y="878"/>
                    <a:pt x="10500" y="856"/>
                    <a:pt x="10544" y="812"/>
                  </a:cubicBezTo>
                  <a:lnTo>
                    <a:pt x="10577" y="823"/>
                  </a:lnTo>
                  <a:lnTo>
                    <a:pt x="10665" y="735"/>
                  </a:lnTo>
                  <a:cubicBezTo>
                    <a:pt x="10786" y="647"/>
                    <a:pt x="10918" y="658"/>
                    <a:pt x="11073" y="514"/>
                  </a:cubicBezTo>
                  <a:lnTo>
                    <a:pt x="11040" y="514"/>
                  </a:lnTo>
                  <a:cubicBezTo>
                    <a:pt x="11099" y="485"/>
                    <a:pt x="11201" y="412"/>
                    <a:pt x="11223" y="412"/>
                  </a:cubicBezTo>
                  <a:cubicBezTo>
                    <a:pt x="11225" y="412"/>
                    <a:pt x="11227" y="413"/>
                    <a:pt x="11227" y="415"/>
                  </a:cubicBezTo>
                  <a:cubicBezTo>
                    <a:pt x="11227" y="415"/>
                    <a:pt x="11238" y="393"/>
                    <a:pt x="11271" y="382"/>
                  </a:cubicBezTo>
                  <a:lnTo>
                    <a:pt x="11271" y="393"/>
                  </a:lnTo>
                  <a:lnTo>
                    <a:pt x="11414" y="294"/>
                  </a:lnTo>
                  <a:cubicBezTo>
                    <a:pt x="11443" y="278"/>
                    <a:pt x="11459" y="273"/>
                    <a:pt x="11468" y="273"/>
                  </a:cubicBezTo>
                  <a:cubicBezTo>
                    <a:pt x="11486" y="273"/>
                    <a:pt x="11482" y="291"/>
                    <a:pt x="11500" y="291"/>
                  </a:cubicBezTo>
                  <a:cubicBezTo>
                    <a:pt x="11513" y="291"/>
                    <a:pt x="11538" y="282"/>
                    <a:pt x="11590" y="250"/>
                  </a:cubicBezTo>
                  <a:cubicBezTo>
                    <a:pt x="11653" y="208"/>
                    <a:pt x="11746" y="117"/>
                    <a:pt x="11727" y="117"/>
                  </a:cubicBezTo>
                  <a:cubicBezTo>
                    <a:pt x="11726" y="117"/>
                    <a:pt x="11724" y="117"/>
                    <a:pt x="11723" y="118"/>
                  </a:cubicBezTo>
                  <a:cubicBezTo>
                    <a:pt x="11705" y="127"/>
                    <a:pt x="11673" y="143"/>
                    <a:pt x="11655" y="143"/>
                  </a:cubicBezTo>
                  <a:cubicBezTo>
                    <a:pt x="11651" y="143"/>
                    <a:pt x="11648" y="142"/>
                    <a:pt x="11646" y="140"/>
                  </a:cubicBezTo>
                  <a:lnTo>
                    <a:pt x="11657" y="129"/>
                  </a:lnTo>
                  <a:lnTo>
                    <a:pt x="11679" y="129"/>
                  </a:lnTo>
                  <a:lnTo>
                    <a:pt x="11679" y="118"/>
                  </a:lnTo>
                  <a:lnTo>
                    <a:pt x="11701" y="96"/>
                  </a:lnTo>
                  <a:cubicBezTo>
                    <a:pt x="11692" y="69"/>
                    <a:pt x="11697" y="35"/>
                    <a:pt x="11646" y="35"/>
                  </a:cubicBezTo>
                  <a:cubicBezTo>
                    <a:pt x="11635" y="35"/>
                    <a:pt x="11620" y="37"/>
                    <a:pt x="11602" y="41"/>
                  </a:cubicBezTo>
                  <a:cubicBezTo>
                    <a:pt x="11581" y="21"/>
                    <a:pt x="11553" y="0"/>
                    <a:pt x="1152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 flipH="1">
              <a:off x="7169764" y="359658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1"/>
                  </a:moveTo>
                  <a:lnTo>
                    <a:pt x="1" y="23"/>
                  </a:lnTo>
                  <a:lnTo>
                    <a:pt x="12" y="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 flipH="1">
              <a:off x="7156691" y="3568016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 flipH="1">
              <a:off x="7333010" y="369717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 flipH="1">
              <a:off x="7057401" y="3509693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 flipH="1">
              <a:off x="7342308" y="3704608"/>
              <a:ext cx="1972" cy="1916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1"/>
                  </a:moveTo>
                  <a:lnTo>
                    <a:pt x="23" y="12"/>
                  </a:lnTo>
                  <a:cubicBezTo>
                    <a:pt x="1" y="34"/>
                    <a:pt x="23" y="12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 flipH="1">
              <a:off x="7259135" y="3643130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4" y="1"/>
                  </a:moveTo>
                  <a:lnTo>
                    <a:pt x="0" y="45"/>
                  </a:lnTo>
                  <a:cubicBezTo>
                    <a:pt x="33" y="23"/>
                    <a:pt x="55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 flipH="1">
              <a:off x="7035030" y="3489802"/>
              <a:ext cx="11214" cy="5015"/>
            </a:xfrm>
            <a:custGeom>
              <a:avLst/>
              <a:gdLst/>
              <a:ahLst/>
              <a:cxnLst/>
              <a:rect l="l" t="t" r="r" b="b"/>
              <a:pathLst>
                <a:path w="199" h="89" extrusionOk="0">
                  <a:moveTo>
                    <a:pt x="154" y="1"/>
                  </a:moveTo>
                  <a:cubicBezTo>
                    <a:pt x="0" y="67"/>
                    <a:pt x="199" y="1"/>
                    <a:pt x="44" y="89"/>
                  </a:cubicBezTo>
                  <a:lnTo>
                    <a:pt x="165" y="34"/>
                  </a:lnTo>
                  <a:cubicBezTo>
                    <a:pt x="143" y="34"/>
                    <a:pt x="110" y="34"/>
                    <a:pt x="15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 flipH="1">
              <a:off x="7061571" y="3504904"/>
              <a:ext cx="3719" cy="1972"/>
            </a:xfrm>
            <a:custGeom>
              <a:avLst/>
              <a:gdLst/>
              <a:ahLst/>
              <a:cxnLst/>
              <a:rect l="l" t="t" r="r" b="b"/>
              <a:pathLst>
                <a:path w="66" h="35" extrusionOk="0">
                  <a:moveTo>
                    <a:pt x="60" y="1"/>
                  </a:moveTo>
                  <a:cubicBezTo>
                    <a:pt x="51" y="1"/>
                    <a:pt x="30" y="8"/>
                    <a:pt x="30" y="8"/>
                  </a:cubicBezTo>
                  <a:cubicBezTo>
                    <a:pt x="12" y="26"/>
                    <a:pt x="0" y="34"/>
                    <a:pt x="3" y="34"/>
                  </a:cubicBezTo>
                  <a:cubicBezTo>
                    <a:pt x="5" y="34"/>
                    <a:pt x="16" y="29"/>
                    <a:pt x="41" y="19"/>
                  </a:cubicBezTo>
                  <a:cubicBezTo>
                    <a:pt x="64" y="5"/>
                    <a:pt x="66" y="1"/>
                    <a:pt x="6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 flipH="1">
              <a:off x="7200193" y="3594726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23" y="1"/>
                  </a:moveTo>
                  <a:cubicBezTo>
                    <a:pt x="1" y="17"/>
                    <a:pt x="4" y="20"/>
                    <a:pt x="12" y="20"/>
                  </a:cubicBezTo>
                  <a:cubicBezTo>
                    <a:pt x="16" y="20"/>
                    <a:pt x="22" y="19"/>
                    <a:pt x="26" y="19"/>
                  </a:cubicBezTo>
                  <a:cubicBezTo>
                    <a:pt x="29" y="19"/>
                    <a:pt x="32" y="19"/>
                    <a:pt x="33" y="20"/>
                  </a:cubicBezTo>
                  <a:lnTo>
                    <a:pt x="33" y="20"/>
                  </a:lnTo>
                  <a:lnTo>
                    <a:pt x="23" y="1"/>
                  </a:lnTo>
                  <a:close/>
                  <a:moveTo>
                    <a:pt x="33" y="20"/>
                  </a:moveTo>
                  <a:lnTo>
                    <a:pt x="34" y="23"/>
                  </a:lnTo>
                  <a:cubicBezTo>
                    <a:pt x="34" y="22"/>
                    <a:pt x="34" y="21"/>
                    <a:pt x="33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 flipH="1">
              <a:off x="7241779" y="3621436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0"/>
                  </a:moveTo>
                  <a:lnTo>
                    <a:pt x="45" y="11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 flipH="1">
              <a:off x="7465659" y="3778483"/>
              <a:ext cx="2761" cy="1916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35" y="1"/>
                  </a:moveTo>
                  <a:cubicBezTo>
                    <a:pt x="28" y="1"/>
                    <a:pt x="16" y="7"/>
                    <a:pt x="1" y="23"/>
                  </a:cubicBezTo>
                  <a:lnTo>
                    <a:pt x="34" y="34"/>
                  </a:lnTo>
                  <a:cubicBezTo>
                    <a:pt x="48" y="20"/>
                    <a:pt x="48" y="1"/>
                    <a:pt x="3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 flipH="1">
              <a:off x="7565850" y="3846780"/>
              <a:ext cx="6255" cy="377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11" y="1"/>
                  </a:moveTo>
                  <a:cubicBezTo>
                    <a:pt x="78" y="1"/>
                    <a:pt x="34" y="34"/>
                    <a:pt x="1" y="67"/>
                  </a:cubicBezTo>
                  <a:cubicBezTo>
                    <a:pt x="45" y="34"/>
                    <a:pt x="89" y="23"/>
                    <a:pt x="11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 flipH="1">
              <a:off x="7352733" y="3726247"/>
              <a:ext cx="225" cy="169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 flipH="1">
              <a:off x="7213210" y="3678518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lnTo>
                    <a:pt x="23" y="1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 flipH="1">
              <a:off x="7100228" y="3602784"/>
              <a:ext cx="3156" cy="2085"/>
            </a:xfrm>
            <a:custGeom>
              <a:avLst/>
              <a:gdLst/>
              <a:ahLst/>
              <a:cxnLst/>
              <a:rect l="l" t="t" r="r" b="b"/>
              <a:pathLst>
                <a:path w="56" h="37" extrusionOk="0">
                  <a:moveTo>
                    <a:pt x="56" y="1"/>
                  </a:moveTo>
                  <a:lnTo>
                    <a:pt x="1" y="34"/>
                  </a:lnTo>
                  <a:cubicBezTo>
                    <a:pt x="1" y="36"/>
                    <a:pt x="2" y="37"/>
                    <a:pt x="4" y="37"/>
                  </a:cubicBezTo>
                  <a:cubicBezTo>
                    <a:pt x="12" y="37"/>
                    <a:pt x="38" y="19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 flipH="1">
              <a:off x="6933206" y="3504735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0"/>
                  </a:moveTo>
                  <a:lnTo>
                    <a:pt x="0" y="22"/>
                  </a:lnTo>
                  <a:lnTo>
                    <a:pt x="0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 flipH="1">
              <a:off x="7048667" y="3566776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1"/>
                  </a:moveTo>
                  <a:lnTo>
                    <a:pt x="0" y="34"/>
                  </a:lnTo>
                  <a:lnTo>
                    <a:pt x="11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 flipH="1">
              <a:off x="6896578" y="349166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 flipH="1">
              <a:off x="7270293" y="3715146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 flipH="1">
              <a:off x="7499187" y="3897157"/>
              <a:ext cx="6311" cy="4114"/>
            </a:xfrm>
            <a:custGeom>
              <a:avLst/>
              <a:gdLst/>
              <a:ahLst/>
              <a:cxnLst/>
              <a:rect l="l" t="t" r="r" b="b"/>
              <a:pathLst>
                <a:path w="112" h="73" extrusionOk="0">
                  <a:moveTo>
                    <a:pt x="85" y="0"/>
                  </a:moveTo>
                  <a:cubicBezTo>
                    <a:pt x="80" y="0"/>
                    <a:pt x="70" y="3"/>
                    <a:pt x="53" y="10"/>
                  </a:cubicBezTo>
                  <a:cubicBezTo>
                    <a:pt x="62" y="10"/>
                    <a:pt x="1" y="72"/>
                    <a:pt x="41" y="72"/>
                  </a:cubicBezTo>
                  <a:cubicBezTo>
                    <a:pt x="48" y="72"/>
                    <a:pt x="59" y="70"/>
                    <a:pt x="75" y="65"/>
                  </a:cubicBezTo>
                  <a:lnTo>
                    <a:pt x="75" y="65"/>
                  </a:lnTo>
                  <a:cubicBezTo>
                    <a:pt x="67" y="67"/>
                    <a:pt x="62" y="68"/>
                    <a:pt x="58" y="68"/>
                  </a:cubicBezTo>
                  <a:cubicBezTo>
                    <a:pt x="22" y="68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 flipH="1">
              <a:off x="7382091" y="3795896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cubicBezTo>
                    <a:pt x="23" y="11"/>
                    <a:pt x="12" y="11"/>
                    <a:pt x="1" y="22"/>
                  </a:cubicBezTo>
                  <a:cubicBezTo>
                    <a:pt x="12" y="22"/>
                    <a:pt x="23" y="11"/>
                    <a:pt x="3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 flipH="1">
              <a:off x="7413084" y="3817590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3" y="1"/>
                  </a:moveTo>
                  <a:lnTo>
                    <a:pt x="0" y="12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 flipH="1">
              <a:off x="7046526" y="3576186"/>
              <a:ext cx="2818" cy="1860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48" y="0"/>
                  </a:moveTo>
                  <a:cubicBezTo>
                    <a:pt x="47" y="0"/>
                    <a:pt x="36" y="8"/>
                    <a:pt x="0" y="32"/>
                  </a:cubicBezTo>
                  <a:lnTo>
                    <a:pt x="33" y="32"/>
                  </a:lnTo>
                  <a:cubicBezTo>
                    <a:pt x="19" y="25"/>
                    <a:pt x="50" y="0"/>
                    <a:pt x="4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 flipH="1">
              <a:off x="6934445" y="3505354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2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 flipH="1">
              <a:off x="6895284" y="3486928"/>
              <a:ext cx="661887" cy="437501"/>
            </a:xfrm>
            <a:custGeom>
              <a:avLst/>
              <a:gdLst/>
              <a:ahLst/>
              <a:cxnLst/>
              <a:rect l="l" t="t" r="r" b="b"/>
              <a:pathLst>
                <a:path w="11746" h="7764" extrusionOk="0">
                  <a:moveTo>
                    <a:pt x="11524" y="85"/>
                  </a:moveTo>
                  <a:lnTo>
                    <a:pt x="11524" y="85"/>
                  </a:lnTo>
                  <a:cubicBezTo>
                    <a:pt x="11483" y="93"/>
                    <a:pt x="11460" y="107"/>
                    <a:pt x="11437" y="128"/>
                  </a:cubicBezTo>
                  <a:lnTo>
                    <a:pt x="11437" y="128"/>
                  </a:lnTo>
                  <a:lnTo>
                    <a:pt x="11524" y="85"/>
                  </a:lnTo>
                  <a:close/>
                  <a:moveTo>
                    <a:pt x="11437" y="128"/>
                  </a:moveTo>
                  <a:lnTo>
                    <a:pt x="11436" y="129"/>
                  </a:lnTo>
                  <a:lnTo>
                    <a:pt x="11436" y="129"/>
                  </a:lnTo>
                  <a:cubicBezTo>
                    <a:pt x="11437" y="129"/>
                    <a:pt x="11437" y="128"/>
                    <a:pt x="11437" y="128"/>
                  </a:cubicBezTo>
                  <a:close/>
                  <a:moveTo>
                    <a:pt x="10521" y="636"/>
                  </a:moveTo>
                  <a:cubicBezTo>
                    <a:pt x="10466" y="702"/>
                    <a:pt x="10323" y="779"/>
                    <a:pt x="10235" y="856"/>
                  </a:cubicBezTo>
                  <a:lnTo>
                    <a:pt x="10257" y="834"/>
                  </a:lnTo>
                  <a:lnTo>
                    <a:pt x="10257" y="834"/>
                  </a:lnTo>
                  <a:cubicBezTo>
                    <a:pt x="10246" y="845"/>
                    <a:pt x="10224" y="845"/>
                    <a:pt x="10213" y="845"/>
                  </a:cubicBezTo>
                  <a:lnTo>
                    <a:pt x="10169" y="856"/>
                  </a:lnTo>
                  <a:cubicBezTo>
                    <a:pt x="10257" y="779"/>
                    <a:pt x="10400" y="735"/>
                    <a:pt x="10521" y="636"/>
                  </a:cubicBezTo>
                  <a:close/>
                  <a:moveTo>
                    <a:pt x="10136" y="878"/>
                  </a:moveTo>
                  <a:cubicBezTo>
                    <a:pt x="10136" y="911"/>
                    <a:pt x="10048" y="977"/>
                    <a:pt x="10015" y="1032"/>
                  </a:cubicBezTo>
                  <a:cubicBezTo>
                    <a:pt x="10006" y="1033"/>
                    <a:pt x="10000" y="1034"/>
                    <a:pt x="9994" y="1034"/>
                  </a:cubicBezTo>
                  <a:cubicBezTo>
                    <a:pt x="9949" y="1034"/>
                    <a:pt x="9994" y="997"/>
                    <a:pt x="10004" y="977"/>
                  </a:cubicBezTo>
                  <a:cubicBezTo>
                    <a:pt x="10037" y="944"/>
                    <a:pt x="10081" y="933"/>
                    <a:pt x="10136" y="878"/>
                  </a:cubicBezTo>
                  <a:close/>
                  <a:moveTo>
                    <a:pt x="9717" y="1010"/>
                  </a:moveTo>
                  <a:lnTo>
                    <a:pt x="9717" y="1010"/>
                  </a:lnTo>
                  <a:cubicBezTo>
                    <a:pt x="9717" y="1021"/>
                    <a:pt x="9706" y="1032"/>
                    <a:pt x="9684" y="1043"/>
                  </a:cubicBezTo>
                  <a:lnTo>
                    <a:pt x="9684" y="1043"/>
                  </a:lnTo>
                  <a:lnTo>
                    <a:pt x="9717" y="1010"/>
                  </a:lnTo>
                  <a:close/>
                  <a:moveTo>
                    <a:pt x="9916" y="955"/>
                  </a:moveTo>
                  <a:lnTo>
                    <a:pt x="9916" y="955"/>
                  </a:lnTo>
                  <a:cubicBezTo>
                    <a:pt x="9877" y="998"/>
                    <a:pt x="9870" y="1008"/>
                    <a:pt x="9875" y="1008"/>
                  </a:cubicBezTo>
                  <a:cubicBezTo>
                    <a:pt x="9880" y="1008"/>
                    <a:pt x="9892" y="1001"/>
                    <a:pt x="9902" y="1001"/>
                  </a:cubicBezTo>
                  <a:cubicBezTo>
                    <a:pt x="9908" y="1001"/>
                    <a:pt x="9913" y="1003"/>
                    <a:pt x="9916" y="1010"/>
                  </a:cubicBezTo>
                  <a:cubicBezTo>
                    <a:pt x="9933" y="1001"/>
                    <a:pt x="9966" y="985"/>
                    <a:pt x="9977" y="985"/>
                  </a:cubicBezTo>
                  <a:cubicBezTo>
                    <a:pt x="9980" y="985"/>
                    <a:pt x="9982" y="986"/>
                    <a:pt x="9982" y="988"/>
                  </a:cubicBezTo>
                  <a:cubicBezTo>
                    <a:pt x="9949" y="1021"/>
                    <a:pt x="9893" y="1065"/>
                    <a:pt x="9927" y="1065"/>
                  </a:cubicBezTo>
                  <a:cubicBezTo>
                    <a:pt x="9872" y="1073"/>
                    <a:pt x="9867" y="1081"/>
                    <a:pt x="9853" y="1081"/>
                  </a:cubicBezTo>
                  <a:cubicBezTo>
                    <a:pt x="9848" y="1081"/>
                    <a:pt x="9840" y="1080"/>
                    <a:pt x="9827" y="1076"/>
                  </a:cubicBezTo>
                  <a:lnTo>
                    <a:pt x="9827" y="1076"/>
                  </a:lnTo>
                  <a:cubicBezTo>
                    <a:pt x="9838" y="1120"/>
                    <a:pt x="9772" y="1120"/>
                    <a:pt x="9739" y="1164"/>
                  </a:cubicBezTo>
                  <a:cubicBezTo>
                    <a:pt x="9651" y="1197"/>
                    <a:pt x="9706" y="1153"/>
                    <a:pt x="9618" y="1220"/>
                  </a:cubicBezTo>
                  <a:cubicBezTo>
                    <a:pt x="9596" y="1220"/>
                    <a:pt x="9596" y="1208"/>
                    <a:pt x="9607" y="1197"/>
                  </a:cubicBezTo>
                  <a:lnTo>
                    <a:pt x="9695" y="1153"/>
                  </a:lnTo>
                  <a:lnTo>
                    <a:pt x="9695" y="1153"/>
                  </a:lnTo>
                  <a:lnTo>
                    <a:pt x="9662" y="1164"/>
                  </a:lnTo>
                  <a:cubicBezTo>
                    <a:pt x="9706" y="1065"/>
                    <a:pt x="9816" y="1054"/>
                    <a:pt x="9916" y="955"/>
                  </a:cubicBezTo>
                  <a:close/>
                  <a:moveTo>
                    <a:pt x="9023" y="1671"/>
                  </a:moveTo>
                  <a:lnTo>
                    <a:pt x="8990" y="1704"/>
                  </a:lnTo>
                  <a:cubicBezTo>
                    <a:pt x="9023" y="1693"/>
                    <a:pt x="9012" y="1682"/>
                    <a:pt x="9023" y="1671"/>
                  </a:cubicBezTo>
                  <a:close/>
                  <a:moveTo>
                    <a:pt x="8556" y="2115"/>
                  </a:moveTo>
                  <a:cubicBezTo>
                    <a:pt x="8547" y="2121"/>
                    <a:pt x="8539" y="2127"/>
                    <a:pt x="8531" y="2133"/>
                  </a:cubicBezTo>
                  <a:lnTo>
                    <a:pt x="8531" y="2133"/>
                  </a:lnTo>
                  <a:cubicBezTo>
                    <a:pt x="8538" y="2128"/>
                    <a:pt x="8547" y="2122"/>
                    <a:pt x="8556" y="2115"/>
                  </a:cubicBezTo>
                  <a:close/>
                  <a:moveTo>
                    <a:pt x="8531" y="2133"/>
                  </a:moveTo>
                  <a:cubicBezTo>
                    <a:pt x="8525" y="2137"/>
                    <a:pt x="8520" y="2141"/>
                    <a:pt x="8516" y="2145"/>
                  </a:cubicBezTo>
                  <a:cubicBezTo>
                    <a:pt x="8521" y="2141"/>
                    <a:pt x="8526" y="2137"/>
                    <a:pt x="8531" y="2133"/>
                  </a:cubicBezTo>
                  <a:close/>
                  <a:moveTo>
                    <a:pt x="7304" y="2586"/>
                  </a:moveTo>
                  <a:lnTo>
                    <a:pt x="7304" y="2586"/>
                  </a:lnTo>
                  <a:cubicBezTo>
                    <a:pt x="7255" y="2613"/>
                    <a:pt x="7252" y="2613"/>
                    <a:pt x="7255" y="2613"/>
                  </a:cubicBezTo>
                  <a:cubicBezTo>
                    <a:pt x="7255" y="2613"/>
                    <a:pt x="7256" y="2613"/>
                    <a:pt x="7257" y="2613"/>
                  </a:cubicBezTo>
                  <a:lnTo>
                    <a:pt x="7257" y="2613"/>
                  </a:lnTo>
                  <a:cubicBezTo>
                    <a:pt x="7271" y="2606"/>
                    <a:pt x="7287" y="2597"/>
                    <a:pt x="7304" y="2586"/>
                  </a:cubicBezTo>
                  <a:close/>
                  <a:moveTo>
                    <a:pt x="7877" y="2597"/>
                  </a:moveTo>
                  <a:lnTo>
                    <a:pt x="7877" y="2619"/>
                  </a:lnTo>
                  <a:cubicBezTo>
                    <a:pt x="7844" y="2641"/>
                    <a:pt x="7833" y="2641"/>
                    <a:pt x="7833" y="2641"/>
                  </a:cubicBezTo>
                  <a:cubicBezTo>
                    <a:pt x="7844" y="2630"/>
                    <a:pt x="7855" y="2619"/>
                    <a:pt x="7877" y="2597"/>
                  </a:cubicBezTo>
                  <a:close/>
                  <a:moveTo>
                    <a:pt x="7492" y="2674"/>
                  </a:moveTo>
                  <a:cubicBezTo>
                    <a:pt x="7503" y="2674"/>
                    <a:pt x="7503" y="2685"/>
                    <a:pt x="7481" y="2696"/>
                  </a:cubicBezTo>
                  <a:cubicBezTo>
                    <a:pt x="7481" y="2694"/>
                    <a:pt x="7480" y="2694"/>
                    <a:pt x="7478" y="2694"/>
                  </a:cubicBezTo>
                  <a:cubicBezTo>
                    <a:pt x="7469" y="2694"/>
                    <a:pt x="7434" y="2719"/>
                    <a:pt x="7415" y="2729"/>
                  </a:cubicBezTo>
                  <a:cubicBezTo>
                    <a:pt x="7437" y="2707"/>
                    <a:pt x="7459" y="2696"/>
                    <a:pt x="7492" y="2674"/>
                  </a:cubicBezTo>
                  <a:close/>
                  <a:moveTo>
                    <a:pt x="9530" y="1197"/>
                  </a:moveTo>
                  <a:lnTo>
                    <a:pt x="9442" y="1275"/>
                  </a:lnTo>
                  <a:cubicBezTo>
                    <a:pt x="9519" y="1253"/>
                    <a:pt x="9530" y="1242"/>
                    <a:pt x="9574" y="1220"/>
                  </a:cubicBezTo>
                  <a:lnTo>
                    <a:pt x="9596" y="1208"/>
                  </a:lnTo>
                  <a:lnTo>
                    <a:pt x="9596" y="1208"/>
                  </a:lnTo>
                  <a:cubicBezTo>
                    <a:pt x="9585" y="1231"/>
                    <a:pt x="9607" y="1231"/>
                    <a:pt x="9607" y="1253"/>
                  </a:cubicBezTo>
                  <a:cubicBezTo>
                    <a:pt x="9565" y="1282"/>
                    <a:pt x="9545" y="1291"/>
                    <a:pt x="9535" y="1291"/>
                  </a:cubicBezTo>
                  <a:cubicBezTo>
                    <a:pt x="9520" y="1291"/>
                    <a:pt x="9523" y="1273"/>
                    <a:pt x="9506" y="1273"/>
                  </a:cubicBezTo>
                  <a:cubicBezTo>
                    <a:pt x="9503" y="1273"/>
                    <a:pt x="9500" y="1274"/>
                    <a:pt x="9497" y="1275"/>
                  </a:cubicBezTo>
                  <a:cubicBezTo>
                    <a:pt x="9431" y="1319"/>
                    <a:pt x="9398" y="1374"/>
                    <a:pt x="9343" y="1407"/>
                  </a:cubicBezTo>
                  <a:lnTo>
                    <a:pt x="9343" y="1396"/>
                  </a:lnTo>
                  <a:cubicBezTo>
                    <a:pt x="9277" y="1462"/>
                    <a:pt x="9122" y="1539"/>
                    <a:pt x="9056" y="1616"/>
                  </a:cubicBezTo>
                  <a:lnTo>
                    <a:pt x="9045" y="1616"/>
                  </a:lnTo>
                  <a:cubicBezTo>
                    <a:pt x="9067" y="1627"/>
                    <a:pt x="9078" y="1638"/>
                    <a:pt x="9078" y="1649"/>
                  </a:cubicBezTo>
                  <a:cubicBezTo>
                    <a:pt x="9049" y="1669"/>
                    <a:pt x="9028" y="1706"/>
                    <a:pt x="9000" y="1706"/>
                  </a:cubicBezTo>
                  <a:cubicBezTo>
                    <a:pt x="8997" y="1706"/>
                    <a:pt x="8994" y="1705"/>
                    <a:pt x="8990" y="1704"/>
                  </a:cubicBezTo>
                  <a:cubicBezTo>
                    <a:pt x="8935" y="1704"/>
                    <a:pt x="9034" y="1660"/>
                    <a:pt x="9023" y="1638"/>
                  </a:cubicBezTo>
                  <a:lnTo>
                    <a:pt x="9023" y="1638"/>
                  </a:lnTo>
                  <a:cubicBezTo>
                    <a:pt x="8946" y="1704"/>
                    <a:pt x="8869" y="1781"/>
                    <a:pt x="8803" y="1814"/>
                  </a:cubicBezTo>
                  <a:cubicBezTo>
                    <a:pt x="8775" y="1805"/>
                    <a:pt x="8896" y="1741"/>
                    <a:pt x="8875" y="1741"/>
                  </a:cubicBezTo>
                  <a:cubicBezTo>
                    <a:pt x="8871" y="1741"/>
                    <a:pt x="8862" y="1743"/>
                    <a:pt x="8847" y="1748"/>
                  </a:cubicBezTo>
                  <a:lnTo>
                    <a:pt x="8946" y="1693"/>
                  </a:lnTo>
                  <a:lnTo>
                    <a:pt x="8946" y="1693"/>
                  </a:lnTo>
                  <a:cubicBezTo>
                    <a:pt x="8935" y="1694"/>
                    <a:pt x="8927" y="1695"/>
                    <a:pt x="8922" y="1695"/>
                  </a:cubicBezTo>
                  <a:cubicBezTo>
                    <a:pt x="8880" y="1695"/>
                    <a:pt x="9001" y="1660"/>
                    <a:pt x="8913" y="1660"/>
                  </a:cubicBezTo>
                  <a:cubicBezTo>
                    <a:pt x="8781" y="1737"/>
                    <a:pt x="8770" y="1759"/>
                    <a:pt x="8649" y="1836"/>
                  </a:cubicBezTo>
                  <a:cubicBezTo>
                    <a:pt x="8627" y="1870"/>
                    <a:pt x="8671" y="1858"/>
                    <a:pt x="8649" y="1892"/>
                  </a:cubicBezTo>
                  <a:cubicBezTo>
                    <a:pt x="8483" y="2035"/>
                    <a:pt x="8461" y="1925"/>
                    <a:pt x="8351" y="2046"/>
                  </a:cubicBezTo>
                  <a:cubicBezTo>
                    <a:pt x="8329" y="2079"/>
                    <a:pt x="8340" y="2123"/>
                    <a:pt x="8230" y="2167"/>
                  </a:cubicBezTo>
                  <a:lnTo>
                    <a:pt x="8241" y="2123"/>
                  </a:lnTo>
                  <a:lnTo>
                    <a:pt x="8241" y="2123"/>
                  </a:lnTo>
                  <a:cubicBezTo>
                    <a:pt x="8120" y="2200"/>
                    <a:pt x="8197" y="2200"/>
                    <a:pt x="8054" y="2277"/>
                  </a:cubicBezTo>
                  <a:cubicBezTo>
                    <a:pt x="8073" y="2248"/>
                    <a:pt x="8137" y="2209"/>
                    <a:pt x="8135" y="2209"/>
                  </a:cubicBezTo>
                  <a:lnTo>
                    <a:pt x="8135" y="2209"/>
                  </a:lnTo>
                  <a:cubicBezTo>
                    <a:pt x="8134" y="2209"/>
                    <a:pt x="8133" y="2210"/>
                    <a:pt x="8131" y="2211"/>
                  </a:cubicBezTo>
                  <a:cubicBezTo>
                    <a:pt x="8032" y="2244"/>
                    <a:pt x="8076" y="2266"/>
                    <a:pt x="8010" y="2310"/>
                  </a:cubicBezTo>
                  <a:lnTo>
                    <a:pt x="7988" y="2288"/>
                  </a:lnTo>
                  <a:cubicBezTo>
                    <a:pt x="7866" y="2387"/>
                    <a:pt x="7723" y="2497"/>
                    <a:pt x="7580" y="2597"/>
                  </a:cubicBezTo>
                  <a:cubicBezTo>
                    <a:pt x="7580" y="2588"/>
                    <a:pt x="7594" y="2572"/>
                    <a:pt x="7582" y="2572"/>
                  </a:cubicBezTo>
                  <a:cubicBezTo>
                    <a:pt x="7579" y="2572"/>
                    <a:pt x="7575" y="2573"/>
                    <a:pt x="7569" y="2575"/>
                  </a:cubicBezTo>
                  <a:cubicBezTo>
                    <a:pt x="7426" y="2696"/>
                    <a:pt x="7249" y="2795"/>
                    <a:pt x="7095" y="2883"/>
                  </a:cubicBezTo>
                  <a:cubicBezTo>
                    <a:pt x="7249" y="2773"/>
                    <a:pt x="7404" y="2630"/>
                    <a:pt x="7558" y="2531"/>
                  </a:cubicBezTo>
                  <a:lnTo>
                    <a:pt x="7558" y="2531"/>
                  </a:lnTo>
                  <a:lnTo>
                    <a:pt x="7536" y="2542"/>
                  </a:lnTo>
                  <a:cubicBezTo>
                    <a:pt x="7525" y="2497"/>
                    <a:pt x="7657" y="2486"/>
                    <a:pt x="7723" y="2409"/>
                  </a:cubicBezTo>
                  <a:lnTo>
                    <a:pt x="7723" y="2409"/>
                  </a:lnTo>
                  <a:cubicBezTo>
                    <a:pt x="7714" y="2427"/>
                    <a:pt x="7712" y="2445"/>
                    <a:pt x="7718" y="2445"/>
                  </a:cubicBezTo>
                  <a:cubicBezTo>
                    <a:pt x="7719" y="2445"/>
                    <a:pt x="7721" y="2444"/>
                    <a:pt x="7723" y="2442"/>
                  </a:cubicBezTo>
                  <a:cubicBezTo>
                    <a:pt x="7833" y="2376"/>
                    <a:pt x="7932" y="2288"/>
                    <a:pt x="8087" y="2167"/>
                  </a:cubicBezTo>
                  <a:lnTo>
                    <a:pt x="8087" y="2167"/>
                  </a:lnTo>
                  <a:lnTo>
                    <a:pt x="8076" y="2189"/>
                  </a:lnTo>
                  <a:cubicBezTo>
                    <a:pt x="8142" y="2156"/>
                    <a:pt x="8252" y="2079"/>
                    <a:pt x="8318" y="2035"/>
                  </a:cubicBezTo>
                  <a:cubicBezTo>
                    <a:pt x="8329" y="2013"/>
                    <a:pt x="8373" y="1991"/>
                    <a:pt x="8340" y="1991"/>
                  </a:cubicBezTo>
                  <a:cubicBezTo>
                    <a:pt x="8593" y="1903"/>
                    <a:pt x="8726" y="1693"/>
                    <a:pt x="8946" y="1616"/>
                  </a:cubicBezTo>
                  <a:lnTo>
                    <a:pt x="8946" y="1616"/>
                  </a:lnTo>
                  <a:cubicBezTo>
                    <a:pt x="8932" y="1630"/>
                    <a:pt x="8919" y="1643"/>
                    <a:pt x="8913" y="1649"/>
                  </a:cubicBezTo>
                  <a:lnTo>
                    <a:pt x="9078" y="1539"/>
                  </a:lnTo>
                  <a:cubicBezTo>
                    <a:pt x="9069" y="1536"/>
                    <a:pt x="9062" y="1534"/>
                    <a:pt x="9056" y="1534"/>
                  </a:cubicBezTo>
                  <a:cubicBezTo>
                    <a:pt x="9041" y="1534"/>
                    <a:pt x="9032" y="1542"/>
                    <a:pt x="9001" y="1550"/>
                  </a:cubicBezTo>
                  <a:cubicBezTo>
                    <a:pt x="9012" y="1528"/>
                    <a:pt x="9056" y="1495"/>
                    <a:pt x="9100" y="1462"/>
                  </a:cubicBezTo>
                  <a:lnTo>
                    <a:pt x="9100" y="1462"/>
                  </a:lnTo>
                  <a:cubicBezTo>
                    <a:pt x="9067" y="1489"/>
                    <a:pt x="9070" y="1498"/>
                    <a:pt x="9086" y="1498"/>
                  </a:cubicBezTo>
                  <a:cubicBezTo>
                    <a:pt x="9103" y="1498"/>
                    <a:pt x="9133" y="1489"/>
                    <a:pt x="9155" y="1484"/>
                  </a:cubicBezTo>
                  <a:lnTo>
                    <a:pt x="9144" y="1462"/>
                  </a:lnTo>
                  <a:cubicBezTo>
                    <a:pt x="9254" y="1440"/>
                    <a:pt x="9133" y="1418"/>
                    <a:pt x="9266" y="1363"/>
                  </a:cubicBezTo>
                  <a:lnTo>
                    <a:pt x="9266" y="1374"/>
                  </a:lnTo>
                  <a:cubicBezTo>
                    <a:pt x="9310" y="1341"/>
                    <a:pt x="9343" y="1308"/>
                    <a:pt x="9387" y="1275"/>
                  </a:cubicBezTo>
                  <a:lnTo>
                    <a:pt x="9387" y="1275"/>
                  </a:lnTo>
                  <a:cubicBezTo>
                    <a:pt x="9420" y="1286"/>
                    <a:pt x="9343" y="1319"/>
                    <a:pt x="9354" y="1341"/>
                  </a:cubicBezTo>
                  <a:cubicBezTo>
                    <a:pt x="9420" y="1297"/>
                    <a:pt x="9464" y="1220"/>
                    <a:pt x="9530" y="1197"/>
                  </a:cubicBezTo>
                  <a:close/>
                  <a:moveTo>
                    <a:pt x="7040" y="2894"/>
                  </a:moveTo>
                  <a:lnTo>
                    <a:pt x="6985" y="2938"/>
                  </a:lnTo>
                  <a:lnTo>
                    <a:pt x="6985" y="2938"/>
                  </a:lnTo>
                  <a:lnTo>
                    <a:pt x="7029" y="2927"/>
                  </a:lnTo>
                  <a:lnTo>
                    <a:pt x="7040" y="2894"/>
                  </a:lnTo>
                  <a:close/>
                  <a:moveTo>
                    <a:pt x="6796" y="3047"/>
                  </a:moveTo>
                  <a:cubicBezTo>
                    <a:pt x="6789" y="3051"/>
                    <a:pt x="6782" y="3055"/>
                    <a:pt x="6776" y="3059"/>
                  </a:cubicBezTo>
                  <a:cubicBezTo>
                    <a:pt x="6788" y="3053"/>
                    <a:pt x="6794" y="3050"/>
                    <a:pt x="6796" y="3047"/>
                  </a:cubicBezTo>
                  <a:close/>
                  <a:moveTo>
                    <a:pt x="6238" y="3745"/>
                  </a:moveTo>
                  <a:cubicBezTo>
                    <a:pt x="6233" y="3748"/>
                    <a:pt x="6229" y="3751"/>
                    <a:pt x="6225" y="3753"/>
                  </a:cubicBezTo>
                  <a:cubicBezTo>
                    <a:pt x="6230" y="3751"/>
                    <a:pt x="6234" y="3748"/>
                    <a:pt x="6238" y="3745"/>
                  </a:cubicBezTo>
                  <a:close/>
                  <a:moveTo>
                    <a:pt x="5145" y="4007"/>
                  </a:moveTo>
                  <a:cubicBezTo>
                    <a:pt x="5127" y="4021"/>
                    <a:pt x="5117" y="4030"/>
                    <a:pt x="5113" y="4037"/>
                  </a:cubicBezTo>
                  <a:lnTo>
                    <a:pt x="5113" y="4037"/>
                  </a:lnTo>
                  <a:cubicBezTo>
                    <a:pt x="5127" y="4028"/>
                    <a:pt x="5139" y="4019"/>
                    <a:pt x="5145" y="4007"/>
                  </a:cubicBezTo>
                  <a:close/>
                  <a:moveTo>
                    <a:pt x="5439" y="4027"/>
                  </a:moveTo>
                  <a:cubicBezTo>
                    <a:pt x="5433" y="4031"/>
                    <a:pt x="5427" y="4035"/>
                    <a:pt x="5421" y="4040"/>
                  </a:cubicBezTo>
                  <a:cubicBezTo>
                    <a:pt x="5442" y="4033"/>
                    <a:pt x="5440" y="4030"/>
                    <a:pt x="5439" y="4027"/>
                  </a:cubicBezTo>
                  <a:close/>
                  <a:moveTo>
                    <a:pt x="4885" y="4194"/>
                  </a:moveTo>
                  <a:cubicBezTo>
                    <a:pt x="4879" y="4195"/>
                    <a:pt x="4870" y="4198"/>
                    <a:pt x="4859" y="4205"/>
                  </a:cubicBezTo>
                  <a:cubicBezTo>
                    <a:pt x="4865" y="4202"/>
                    <a:pt x="4875" y="4198"/>
                    <a:pt x="4885" y="4194"/>
                  </a:cubicBezTo>
                  <a:close/>
                  <a:moveTo>
                    <a:pt x="7128" y="2817"/>
                  </a:moveTo>
                  <a:lnTo>
                    <a:pt x="7128" y="2817"/>
                  </a:lnTo>
                  <a:cubicBezTo>
                    <a:pt x="7172" y="2828"/>
                    <a:pt x="7040" y="2894"/>
                    <a:pt x="7084" y="2894"/>
                  </a:cubicBezTo>
                  <a:cubicBezTo>
                    <a:pt x="7073" y="2905"/>
                    <a:pt x="7051" y="2916"/>
                    <a:pt x="7029" y="2927"/>
                  </a:cubicBezTo>
                  <a:lnTo>
                    <a:pt x="6985" y="2949"/>
                  </a:lnTo>
                  <a:lnTo>
                    <a:pt x="6941" y="3015"/>
                  </a:lnTo>
                  <a:lnTo>
                    <a:pt x="6919" y="3004"/>
                  </a:lnTo>
                  <a:cubicBezTo>
                    <a:pt x="6842" y="3048"/>
                    <a:pt x="6919" y="3026"/>
                    <a:pt x="6897" y="3059"/>
                  </a:cubicBezTo>
                  <a:cubicBezTo>
                    <a:pt x="6875" y="3070"/>
                    <a:pt x="6858" y="3076"/>
                    <a:pt x="6850" y="3076"/>
                  </a:cubicBezTo>
                  <a:cubicBezTo>
                    <a:pt x="6842" y="3076"/>
                    <a:pt x="6842" y="3070"/>
                    <a:pt x="6853" y="3059"/>
                  </a:cubicBezTo>
                  <a:lnTo>
                    <a:pt x="6853" y="3059"/>
                  </a:lnTo>
                  <a:cubicBezTo>
                    <a:pt x="6743" y="3159"/>
                    <a:pt x="6533" y="3335"/>
                    <a:pt x="6390" y="3401"/>
                  </a:cubicBezTo>
                  <a:lnTo>
                    <a:pt x="6412" y="3379"/>
                  </a:lnTo>
                  <a:lnTo>
                    <a:pt x="6412" y="3379"/>
                  </a:lnTo>
                  <a:cubicBezTo>
                    <a:pt x="6318" y="3431"/>
                    <a:pt x="6333" y="3484"/>
                    <a:pt x="6240" y="3527"/>
                  </a:cubicBezTo>
                  <a:lnTo>
                    <a:pt x="6240" y="3527"/>
                  </a:lnTo>
                  <a:cubicBezTo>
                    <a:pt x="6242" y="3525"/>
                    <a:pt x="6244" y="3524"/>
                    <a:pt x="6247" y="3522"/>
                  </a:cubicBezTo>
                  <a:lnTo>
                    <a:pt x="6247" y="3522"/>
                  </a:lnTo>
                  <a:lnTo>
                    <a:pt x="6225" y="3533"/>
                  </a:lnTo>
                  <a:cubicBezTo>
                    <a:pt x="6230" y="3531"/>
                    <a:pt x="6235" y="3529"/>
                    <a:pt x="6240" y="3527"/>
                  </a:cubicBezTo>
                  <a:lnTo>
                    <a:pt x="6240" y="3527"/>
                  </a:lnTo>
                  <a:cubicBezTo>
                    <a:pt x="6022" y="3669"/>
                    <a:pt x="5804" y="3843"/>
                    <a:pt x="5619" y="3930"/>
                  </a:cubicBezTo>
                  <a:cubicBezTo>
                    <a:pt x="5608" y="3985"/>
                    <a:pt x="5399" y="4062"/>
                    <a:pt x="5410" y="4117"/>
                  </a:cubicBezTo>
                  <a:cubicBezTo>
                    <a:pt x="5299" y="4172"/>
                    <a:pt x="5299" y="4161"/>
                    <a:pt x="5200" y="4205"/>
                  </a:cubicBezTo>
                  <a:cubicBezTo>
                    <a:pt x="5222" y="4183"/>
                    <a:pt x="5233" y="4172"/>
                    <a:pt x="5288" y="4128"/>
                  </a:cubicBezTo>
                  <a:lnTo>
                    <a:pt x="5288" y="4128"/>
                  </a:lnTo>
                  <a:lnTo>
                    <a:pt x="5277" y="4172"/>
                  </a:lnTo>
                  <a:cubicBezTo>
                    <a:pt x="5310" y="4117"/>
                    <a:pt x="5354" y="4073"/>
                    <a:pt x="5443" y="4018"/>
                  </a:cubicBezTo>
                  <a:lnTo>
                    <a:pt x="5443" y="4018"/>
                  </a:lnTo>
                  <a:cubicBezTo>
                    <a:pt x="5439" y="4022"/>
                    <a:pt x="5439" y="4024"/>
                    <a:pt x="5439" y="4027"/>
                  </a:cubicBezTo>
                  <a:lnTo>
                    <a:pt x="5439" y="4027"/>
                  </a:lnTo>
                  <a:cubicBezTo>
                    <a:pt x="5571" y="3932"/>
                    <a:pt x="5648" y="3837"/>
                    <a:pt x="5806" y="3742"/>
                  </a:cubicBezTo>
                  <a:lnTo>
                    <a:pt x="5806" y="3742"/>
                  </a:lnTo>
                  <a:cubicBezTo>
                    <a:pt x="5800" y="3761"/>
                    <a:pt x="5802" y="3767"/>
                    <a:pt x="5808" y="3767"/>
                  </a:cubicBezTo>
                  <a:cubicBezTo>
                    <a:pt x="5822" y="3767"/>
                    <a:pt x="5863" y="3730"/>
                    <a:pt x="5888" y="3730"/>
                  </a:cubicBezTo>
                  <a:cubicBezTo>
                    <a:pt x="5890" y="3730"/>
                    <a:pt x="5892" y="3731"/>
                    <a:pt x="5894" y="3731"/>
                  </a:cubicBezTo>
                  <a:lnTo>
                    <a:pt x="5971" y="3665"/>
                  </a:lnTo>
                  <a:lnTo>
                    <a:pt x="5971" y="3665"/>
                  </a:lnTo>
                  <a:lnTo>
                    <a:pt x="5927" y="3676"/>
                  </a:lnTo>
                  <a:cubicBezTo>
                    <a:pt x="6004" y="3632"/>
                    <a:pt x="6049" y="3566"/>
                    <a:pt x="6126" y="3533"/>
                  </a:cubicBezTo>
                  <a:lnTo>
                    <a:pt x="6126" y="3533"/>
                  </a:lnTo>
                  <a:lnTo>
                    <a:pt x="6071" y="3577"/>
                  </a:lnTo>
                  <a:lnTo>
                    <a:pt x="6203" y="3478"/>
                  </a:lnTo>
                  <a:lnTo>
                    <a:pt x="6126" y="3522"/>
                  </a:lnTo>
                  <a:cubicBezTo>
                    <a:pt x="6192" y="3456"/>
                    <a:pt x="6093" y="3500"/>
                    <a:pt x="6192" y="3434"/>
                  </a:cubicBezTo>
                  <a:lnTo>
                    <a:pt x="6192" y="3434"/>
                  </a:lnTo>
                  <a:cubicBezTo>
                    <a:pt x="6190" y="3437"/>
                    <a:pt x="6191" y="3438"/>
                    <a:pt x="6193" y="3438"/>
                  </a:cubicBezTo>
                  <a:cubicBezTo>
                    <a:pt x="6205" y="3438"/>
                    <a:pt x="6275" y="3388"/>
                    <a:pt x="6313" y="3379"/>
                  </a:cubicBezTo>
                  <a:cubicBezTo>
                    <a:pt x="6346" y="3335"/>
                    <a:pt x="6379" y="3302"/>
                    <a:pt x="6434" y="3280"/>
                  </a:cubicBezTo>
                  <a:cubicBezTo>
                    <a:pt x="6437" y="3278"/>
                    <a:pt x="6439" y="3278"/>
                    <a:pt x="6440" y="3278"/>
                  </a:cubicBezTo>
                  <a:cubicBezTo>
                    <a:pt x="6454" y="3278"/>
                    <a:pt x="6446" y="3313"/>
                    <a:pt x="6456" y="3313"/>
                  </a:cubicBezTo>
                  <a:cubicBezTo>
                    <a:pt x="6478" y="3269"/>
                    <a:pt x="6632" y="3181"/>
                    <a:pt x="6654" y="3125"/>
                  </a:cubicBezTo>
                  <a:lnTo>
                    <a:pt x="6665" y="3159"/>
                  </a:lnTo>
                  <a:lnTo>
                    <a:pt x="6676" y="3125"/>
                  </a:lnTo>
                  <a:cubicBezTo>
                    <a:pt x="6702" y="3113"/>
                    <a:pt x="6713" y="3107"/>
                    <a:pt x="6717" y="3107"/>
                  </a:cubicBezTo>
                  <a:cubicBezTo>
                    <a:pt x="6721" y="3107"/>
                    <a:pt x="6721" y="3110"/>
                    <a:pt x="6721" y="3114"/>
                  </a:cubicBezTo>
                  <a:cubicBezTo>
                    <a:pt x="6831" y="3048"/>
                    <a:pt x="6665" y="3103"/>
                    <a:pt x="6798" y="3037"/>
                  </a:cubicBezTo>
                  <a:lnTo>
                    <a:pt x="6798" y="3037"/>
                  </a:lnTo>
                  <a:cubicBezTo>
                    <a:pt x="6798" y="3042"/>
                    <a:pt x="6798" y="3045"/>
                    <a:pt x="6796" y="3047"/>
                  </a:cubicBezTo>
                  <a:lnTo>
                    <a:pt x="6796" y="3047"/>
                  </a:lnTo>
                  <a:cubicBezTo>
                    <a:pt x="6918" y="2972"/>
                    <a:pt x="7013" y="2880"/>
                    <a:pt x="7128" y="2817"/>
                  </a:cubicBezTo>
                  <a:close/>
                  <a:moveTo>
                    <a:pt x="4721" y="4379"/>
                  </a:moveTo>
                  <a:cubicBezTo>
                    <a:pt x="4720" y="4379"/>
                    <a:pt x="4719" y="4380"/>
                    <a:pt x="4715" y="4381"/>
                  </a:cubicBezTo>
                  <a:cubicBezTo>
                    <a:pt x="4714" y="4383"/>
                    <a:pt x="4713" y="4385"/>
                    <a:pt x="4711" y="4387"/>
                  </a:cubicBezTo>
                  <a:lnTo>
                    <a:pt x="4711" y="4387"/>
                  </a:lnTo>
                  <a:cubicBezTo>
                    <a:pt x="4717" y="4382"/>
                    <a:pt x="4722" y="4379"/>
                    <a:pt x="4721" y="4379"/>
                  </a:cubicBezTo>
                  <a:close/>
                  <a:moveTo>
                    <a:pt x="4711" y="4387"/>
                  </a:moveTo>
                  <a:lnTo>
                    <a:pt x="4711" y="4387"/>
                  </a:lnTo>
                  <a:cubicBezTo>
                    <a:pt x="4702" y="4393"/>
                    <a:pt x="4690" y="4401"/>
                    <a:pt x="4692" y="4403"/>
                  </a:cubicBezTo>
                  <a:lnTo>
                    <a:pt x="4692" y="4403"/>
                  </a:lnTo>
                  <a:cubicBezTo>
                    <a:pt x="4699" y="4398"/>
                    <a:pt x="4706" y="4393"/>
                    <a:pt x="4711" y="4387"/>
                  </a:cubicBezTo>
                  <a:close/>
                  <a:moveTo>
                    <a:pt x="5083" y="4268"/>
                  </a:moveTo>
                  <a:cubicBezTo>
                    <a:pt x="5089" y="4268"/>
                    <a:pt x="5092" y="4272"/>
                    <a:pt x="5090" y="4282"/>
                  </a:cubicBezTo>
                  <a:cubicBezTo>
                    <a:pt x="5079" y="4315"/>
                    <a:pt x="5057" y="4337"/>
                    <a:pt x="5024" y="4370"/>
                  </a:cubicBezTo>
                  <a:lnTo>
                    <a:pt x="5002" y="4348"/>
                  </a:lnTo>
                  <a:lnTo>
                    <a:pt x="4947" y="4425"/>
                  </a:lnTo>
                  <a:lnTo>
                    <a:pt x="4903" y="4425"/>
                  </a:lnTo>
                  <a:lnTo>
                    <a:pt x="4914" y="4403"/>
                  </a:lnTo>
                  <a:lnTo>
                    <a:pt x="4892" y="4425"/>
                  </a:lnTo>
                  <a:lnTo>
                    <a:pt x="4881" y="4425"/>
                  </a:lnTo>
                  <a:cubicBezTo>
                    <a:pt x="4849" y="4425"/>
                    <a:pt x="4970" y="4313"/>
                    <a:pt x="4979" y="4295"/>
                  </a:cubicBezTo>
                  <a:lnTo>
                    <a:pt x="4979" y="4295"/>
                  </a:lnTo>
                  <a:cubicBezTo>
                    <a:pt x="4975" y="4308"/>
                    <a:pt x="4978" y="4312"/>
                    <a:pt x="4985" y="4312"/>
                  </a:cubicBezTo>
                  <a:cubicBezTo>
                    <a:pt x="5005" y="4312"/>
                    <a:pt x="5062" y="4268"/>
                    <a:pt x="5083" y="4268"/>
                  </a:cubicBezTo>
                  <a:close/>
                  <a:moveTo>
                    <a:pt x="4859" y="4448"/>
                  </a:moveTo>
                  <a:lnTo>
                    <a:pt x="4837" y="4470"/>
                  </a:lnTo>
                  <a:lnTo>
                    <a:pt x="4859" y="4459"/>
                  </a:lnTo>
                  <a:lnTo>
                    <a:pt x="4892" y="4459"/>
                  </a:lnTo>
                  <a:cubicBezTo>
                    <a:pt x="4837" y="4503"/>
                    <a:pt x="4760" y="4547"/>
                    <a:pt x="4704" y="4569"/>
                  </a:cubicBezTo>
                  <a:cubicBezTo>
                    <a:pt x="4759" y="4525"/>
                    <a:pt x="4815" y="4492"/>
                    <a:pt x="4859" y="4448"/>
                  </a:cubicBezTo>
                  <a:close/>
                  <a:moveTo>
                    <a:pt x="4418" y="4756"/>
                  </a:moveTo>
                  <a:lnTo>
                    <a:pt x="4418" y="4778"/>
                  </a:lnTo>
                  <a:cubicBezTo>
                    <a:pt x="4385" y="4789"/>
                    <a:pt x="4330" y="4822"/>
                    <a:pt x="4275" y="4855"/>
                  </a:cubicBezTo>
                  <a:cubicBezTo>
                    <a:pt x="4319" y="4822"/>
                    <a:pt x="4363" y="4789"/>
                    <a:pt x="4418" y="4756"/>
                  </a:cubicBezTo>
                  <a:close/>
                  <a:moveTo>
                    <a:pt x="4187" y="4910"/>
                  </a:moveTo>
                  <a:lnTo>
                    <a:pt x="4176" y="4932"/>
                  </a:lnTo>
                  <a:lnTo>
                    <a:pt x="4176" y="4910"/>
                  </a:lnTo>
                  <a:close/>
                  <a:moveTo>
                    <a:pt x="3768" y="5241"/>
                  </a:moveTo>
                  <a:cubicBezTo>
                    <a:pt x="3757" y="5252"/>
                    <a:pt x="3757" y="5263"/>
                    <a:pt x="3735" y="5274"/>
                  </a:cubicBezTo>
                  <a:lnTo>
                    <a:pt x="3724" y="5274"/>
                  </a:lnTo>
                  <a:lnTo>
                    <a:pt x="3768" y="5241"/>
                  </a:lnTo>
                  <a:close/>
                  <a:moveTo>
                    <a:pt x="3724" y="5274"/>
                  </a:moveTo>
                  <a:cubicBezTo>
                    <a:pt x="3724" y="5274"/>
                    <a:pt x="3724" y="5285"/>
                    <a:pt x="3702" y="5307"/>
                  </a:cubicBezTo>
                  <a:cubicBezTo>
                    <a:pt x="3691" y="5318"/>
                    <a:pt x="3680" y="5318"/>
                    <a:pt x="3669" y="5318"/>
                  </a:cubicBezTo>
                  <a:cubicBezTo>
                    <a:pt x="3691" y="5307"/>
                    <a:pt x="3702" y="5296"/>
                    <a:pt x="3724" y="5274"/>
                  </a:cubicBezTo>
                  <a:close/>
                  <a:moveTo>
                    <a:pt x="2997" y="5770"/>
                  </a:moveTo>
                  <a:lnTo>
                    <a:pt x="2997" y="5781"/>
                  </a:lnTo>
                  <a:cubicBezTo>
                    <a:pt x="2953" y="5803"/>
                    <a:pt x="2909" y="5836"/>
                    <a:pt x="2865" y="5858"/>
                  </a:cubicBezTo>
                  <a:cubicBezTo>
                    <a:pt x="2898" y="5836"/>
                    <a:pt x="2931" y="5814"/>
                    <a:pt x="2931" y="5792"/>
                  </a:cubicBezTo>
                  <a:cubicBezTo>
                    <a:pt x="2931" y="5795"/>
                    <a:pt x="2933" y="5796"/>
                    <a:pt x="2937" y="5796"/>
                  </a:cubicBezTo>
                  <a:cubicBezTo>
                    <a:pt x="2948" y="5796"/>
                    <a:pt x="2973" y="5786"/>
                    <a:pt x="2997" y="5770"/>
                  </a:cubicBezTo>
                  <a:close/>
                  <a:moveTo>
                    <a:pt x="2611" y="6034"/>
                  </a:moveTo>
                  <a:cubicBezTo>
                    <a:pt x="2611" y="6034"/>
                    <a:pt x="2622" y="6045"/>
                    <a:pt x="2611" y="6056"/>
                  </a:cubicBezTo>
                  <a:cubicBezTo>
                    <a:pt x="2600" y="6056"/>
                    <a:pt x="2578" y="6067"/>
                    <a:pt x="2556" y="6078"/>
                  </a:cubicBezTo>
                  <a:cubicBezTo>
                    <a:pt x="2578" y="6056"/>
                    <a:pt x="2589" y="6045"/>
                    <a:pt x="2611" y="6034"/>
                  </a:cubicBezTo>
                  <a:close/>
                  <a:moveTo>
                    <a:pt x="2226" y="6298"/>
                  </a:moveTo>
                  <a:lnTo>
                    <a:pt x="2193" y="6320"/>
                  </a:lnTo>
                  <a:lnTo>
                    <a:pt x="2204" y="6309"/>
                  </a:lnTo>
                  <a:lnTo>
                    <a:pt x="2226" y="6298"/>
                  </a:lnTo>
                  <a:close/>
                  <a:moveTo>
                    <a:pt x="2216" y="6327"/>
                  </a:moveTo>
                  <a:cubicBezTo>
                    <a:pt x="2218" y="6327"/>
                    <a:pt x="2218" y="6328"/>
                    <a:pt x="2215" y="6331"/>
                  </a:cubicBezTo>
                  <a:cubicBezTo>
                    <a:pt x="2193" y="6353"/>
                    <a:pt x="2171" y="6364"/>
                    <a:pt x="2159" y="6364"/>
                  </a:cubicBezTo>
                  <a:lnTo>
                    <a:pt x="2193" y="6331"/>
                  </a:lnTo>
                  <a:cubicBezTo>
                    <a:pt x="2200" y="6331"/>
                    <a:pt x="2212" y="6327"/>
                    <a:pt x="2216" y="6327"/>
                  </a:cubicBezTo>
                  <a:close/>
                  <a:moveTo>
                    <a:pt x="2049" y="6409"/>
                  </a:moveTo>
                  <a:lnTo>
                    <a:pt x="2038" y="6431"/>
                  </a:lnTo>
                  <a:cubicBezTo>
                    <a:pt x="2005" y="6453"/>
                    <a:pt x="1972" y="6475"/>
                    <a:pt x="1939" y="6486"/>
                  </a:cubicBezTo>
                  <a:cubicBezTo>
                    <a:pt x="1983" y="6464"/>
                    <a:pt x="2016" y="6442"/>
                    <a:pt x="2049" y="6409"/>
                  </a:cubicBezTo>
                  <a:close/>
                  <a:moveTo>
                    <a:pt x="516" y="7221"/>
                  </a:moveTo>
                  <a:lnTo>
                    <a:pt x="516" y="7221"/>
                  </a:lnTo>
                  <a:cubicBezTo>
                    <a:pt x="507" y="7227"/>
                    <a:pt x="499" y="7235"/>
                    <a:pt x="492" y="7245"/>
                  </a:cubicBezTo>
                  <a:lnTo>
                    <a:pt x="492" y="7245"/>
                  </a:lnTo>
                  <a:cubicBezTo>
                    <a:pt x="498" y="7237"/>
                    <a:pt x="506" y="7229"/>
                    <a:pt x="516" y="7221"/>
                  </a:cubicBezTo>
                  <a:close/>
                  <a:moveTo>
                    <a:pt x="492" y="7245"/>
                  </a:moveTo>
                  <a:cubicBezTo>
                    <a:pt x="489" y="7249"/>
                    <a:pt x="486" y="7253"/>
                    <a:pt x="485" y="7257"/>
                  </a:cubicBezTo>
                  <a:cubicBezTo>
                    <a:pt x="487" y="7253"/>
                    <a:pt x="489" y="7249"/>
                    <a:pt x="492" y="7245"/>
                  </a:cubicBezTo>
                  <a:close/>
                  <a:moveTo>
                    <a:pt x="11533" y="0"/>
                  </a:moveTo>
                  <a:cubicBezTo>
                    <a:pt x="11518" y="0"/>
                    <a:pt x="11504" y="8"/>
                    <a:pt x="11491" y="30"/>
                  </a:cubicBezTo>
                  <a:lnTo>
                    <a:pt x="11480" y="8"/>
                  </a:lnTo>
                  <a:cubicBezTo>
                    <a:pt x="11447" y="52"/>
                    <a:pt x="11414" y="96"/>
                    <a:pt x="11447" y="107"/>
                  </a:cubicBezTo>
                  <a:cubicBezTo>
                    <a:pt x="11480" y="52"/>
                    <a:pt x="11491" y="63"/>
                    <a:pt x="11513" y="8"/>
                  </a:cubicBezTo>
                  <a:lnTo>
                    <a:pt x="11546" y="19"/>
                  </a:lnTo>
                  <a:lnTo>
                    <a:pt x="11557" y="41"/>
                  </a:lnTo>
                  <a:lnTo>
                    <a:pt x="11579" y="41"/>
                  </a:lnTo>
                  <a:lnTo>
                    <a:pt x="11568" y="52"/>
                  </a:lnTo>
                  <a:lnTo>
                    <a:pt x="11480" y="129"/>
                  </a:lnTo>
                  <a:lnTo>
                    <a:pt x="11436" y="129"/>
                  </a:lnTo>
                  <a:cubicBezTo>
                    <a:pt x="11429" y="136"/>
                    <a:pt x="11422" y="143"/>
                    <a:pt x="11414" y="151"/>
                  </a:cubicBezTo>
                  <a:cubicBezTo>
                    <a:pt x="11403" y="151"/>
                    <a:pt x="11381" y="151"/>
                    <a:pt x="11359" y="162"/>
                  </a:cubicBezTo>
                  <a:lnTo>
                    <a:pt x="11348" y="173"/>
                  </a:lnTo>
                  <a:lnTo>
                    <a:pt x="11282" y="250"/>
                  </a:lnTo>
                  <a:cubicBezTo>
                    <a:pt x="11265" y="242"/>
                    <a:pt x="11291" y="216"/>
                    <a:pt x="11275" y="216"/>
                  </a:cubicBezTo>
                  <a:cubicBezTo>
                    <a:pt x="11269" y="216"/>
                    <a:pt x="11258" y="219"/>
                    <a:pt x="11238" y="228"/>
                  </a:cubicBezTo>
                  <a:cubicBezTo>
                    <a:pt x="11205" y="272"/>
                    <a:pt x="11304" y="228"/>
                    <a:pt x="11238" y="283"/>
                  </a:cubicBezTo>
                  <a:cubicBezTo>
                    <a:pt x="11219" y="287"/>
                    <a:pt x="11207" y="287"/>
                    <a:pt x="11197" y="287"/>
                  </a:cubicBezTo>
                  <a:lnTo>
                    <a:pt x="11197" y="287"/>
                  </a:lnTo>
                  <a:cubicBezTo>
                    <a:pt x="11178" y="287"/>
                    <a:pt x="11168" y="287"/>
                    <a:pt x="11138" y="316"/>
                  </a:cubicBezTo>
                  <a:cubicBezTo>
                    <a:pt x="11127" y="316"/>
                    <a:pt x="11127" y="305"/>
                    <a:pt x="11149" y="283"/>
                  </a:cubicBezTo>
                  <a:lnTo>
                    <a:pt x="11149" y="283"/>
                  </a:lnTo>
                  <a:cubicBezTo>
                    <a:pt x="11105" y="327"/>
                    <a:pt x="11028" y="371"/>
                    <a:pt x="11006" y="404"/>
                  </a:cubicBezTo>
                  <a:cubicBezTo>
                    <a:pt x="10957" y="404"/>
                    <a:pt x="10882" y="474"/>
                    <a:pt x="10851" y="474"/>
                  </a:cubicBezTo>
                  <a:cubicBezTo>
                    <a:pt x="10847" y="474"/>
                    <a:pt x="10843" y="473"/>
                    <a:pt x="10841" y="470"/>
                  </a:cubicBezTo>
                  <a:cubicBezTo>
                    <a:pt x="10852" y="459"/>
                    <a:pt x="10874" y="448"/>
                    <a:pt x="10896" y="437"/>
                  </a:cubicBezTo>
                  <a:lnTo>
                    <a:pt x="10896" y="426"/>
                  </a:lnTo>
                  <a:cubicBezTo>
                    <a:pt x="10885" y="448"/>
                    <a:pt x="10786" y="470"/>
                    <a:pt x="10764" y="503"/>
                  </a:cubicBezTo>
                  <a:cubicBezTo>
                    <a:pt x="10786" y="492"/>
                    <a:pt x="10808" y="481"/>
                    <a:pt x="10830" y="470"/>
                  </a:cubicBezTo>
                  <a:lnTo>
                    <a:pt x="10830" y="470"/>
                  </a:lnTo>
                  <a:cubicBezTo>
                    <a:pt x="10808" y="492"/>
                    <a:pt x="10753" y="547"/>
                    <a:pt x="10720" y="581"/>
                  </a:cubicBezTo>
                  <a:cubicBezTo>
                    <a:pt x="10732" y="562"/>
                    <a:pt x="10731" y="554"/>
                    <a:pt x="10723" y="554"/>
                  </a:cubicBezTo>
                  <a:cubicBezTo>
                    <a:pt x="10697" y="554"/>
                    <a:pt x="10591" y="629"/>
                    <a:pt x="10554" y="629"/>
                  </a:cubicBezTo>
                  <a:cubicBezTo>
                    <a:pt x="10549" y="629"/>
                    <a:pt x="10546" y="628"/>
                    <a:pt x="10543" y="625"/>
                  </a:cubicBezTo>
                  <a:lnTo>
                    <a:pt x="10566" y="603"/>
                  </a:lnTo>
                  <a:cubicBezTo>
                    <a:pt x="10698" y="514"/>
                    <a:pt x="10709" y="470"/>
                    <a:pt x="10819" y="382"/>
                  </a:cubicBezTo>
                  <a:cubicBezTo>
                    <a:pt x="10823" y="381"/>
                    <a:pt x="10827" y="381"/>
                    <a:pt x="10829" y="381"/>
                  </a:cubicBezTo>
                  <a:cubicBezTo>
                    <a:pt x="10863" y="381"/>
                    <a:pt x="10797" y="437"/>
                    <a:pt x="10797" y="437"/>
                  </a:cubicBezTo>
                  <a:cubicBezTo>
                    <a:pt x="10874" y="404"/>
                    <a:pt x="10929" y="371"/>
                    <a:pt x="10984" y="327"/>
                  </a:cubicBezTo>
                  <a:lnTo>
                    <a:pt x="10984" y="327"/>
                  </a:lnTo>
                  <a:cubicBezTo>
                    <a:pt x="10973" y="338"/>
                    <a:pt x="10995" y="338"/>
                    <a:pt x="11017" y="338"/>
                  </a:cubicBezTo>
                  <a:cubicBezTo>
                    <a:pt x="11061" y="305"/>
                    <a:pt x="11028" y="294"/>
                    <a:pt x="11105" y="261"/>
                  </a:cubicBezTo>
                  <a:lnTo>
                    <a:pt x="11105" y="261"/>
                  </a:lnTo>
                  <a:cubicBezTo>
                    <a:pt x="11105" y="272"/>
                    <a:pt x="11094" y="294"/>
                    <a:pt x="11072" y="316"/>
                  </a:cubicBezTo>
                  <a:cubicBezTo>
                    <a:pt x="11127" y="283"/>
                    <a:pt x="11182" y="228"/>
                    <a:pt x="11238" y="184"/>
                  </a:cubicBezTo>
                  <a:lnTo>
                    <a:pt x="11238" y="184"/>
                  </a:lnTo>
                  <a:cubicBezTo>
                    <a:pt x="11260" y="195"/>
                    <a:pt x="11216" y="228"/>
                    <a:pt x="11193" y="250"/>
                  </a:cubicBezTo>
                  <a:cubicBezTo>
                    <a:pt x="11260" y="206"/>
                    <a:pt x="11370" y="129"/>
                    <a:pt x="11381" y="96"/>
                  </a:cubicBezTo>
                  <a:lnTo>
                    <a:pt x="11381" y="96"/>
                  </a:lnTo>
                  <a:lnTo>
                    <a:pt x="11337" y="118"/>
                  </a:lnTo>
                  <a:cubicBezTo>
                    <a:pt x="11341" y="116"/>
                    <a:pt x="11344" y="115"/>
                    <a:pt x="11347" y="115"/>
                  </a:cubicBezTo>
                  <a:cubicBezTo>
                    <a:pt x="11358" y="115"/>
                    <a:pt x="11355" y="131"/>
                    <a:pt x="11337" y="140"/>
                  </a:cubicBezTo>
                  <a:cubicBezTo>
                    <a:pt x="11297" y="179"/>
                    <a:pt x="11269" y="185"/>
                    <a:pt x="11252" y="185"/>
                  </a:cubicBezTo>
                  <a:cubicBezTo>
                    <a:pt x="11246" y="185"/>
                    <a:pt x="11241" y="184"/>
                    <a:pt x="11238" y="184"/>
                  </a:cubicBezTo>
                  <a:lnTo>
                    <a:pt x="11238" y="184"/>
                  </a:lnTo>
                  <a:cubicBezTo>
                    <a:pt x="11238" y="184"/>
                    <a:pt x="11238" y="184"/>
                    <a:pt x="11238" y="184"/>
                  </a:cubicBezTo>
                  <a:lnTo>
                    <a:pt x="11282" y="151"/>
                  </a:lnTo>
                  <a:cubicBezTo>
                    <a:pt x="11279" y="150"/>
                    <a:pt x="11276" y="150"/>
                    <a:pt x="11273" y="150"/>
                  </a:cubicBezTo>
                  <a:cubicBezTo>
                    <a:pt x="11206" y="150"/>
                    <a:pt x="11102" y="263"/>
                    <a:pt x="11017" y="305"/>
                  </a:cubicBezTo>
                  <a:lnTo>
                    <a:pt x="11039" y="261"/>
                  </a:lnTo>
                  <a:lnTo>
                    <a:pt x="11039" y="261"/>
                  </a:lnTo>
                  <a:lnTo>
                    <a:pt x="10962" y="338"/>
                  </a:lnTo>
                  <a:cubicBezTo>
                    <a:pt x="10940" y="338"/>
                    <a:pt x="10907" y="327"/>
                    <a:pt x="10951" y="305"/>
                  </a:cubicBezTo>
                  <a:lnTo>
                    <a:pt x="10951" y="305"/>
                  </a:lnTo>
                  <a:cubicBezTo>
                    <a:pt x="10885" y="327"/>
                    <a:pt x="10907" y="349"/>
                    <a:pt x="10841" y="360"/>
                  </a:cubicBezTo>
                  <a:lnTo>
                    <a:pt x="10841" y="349"/>
                  </a:lnTo>
                  <a:lnTo>
                    <a:pt x="10775" y="393"/>
                  </a:lnTo>
                  <a:cubicBezTo>
                    <a:pt x="10786" y="382"/>
                    <a:pt x="10753" y="382"/>
                    <a:pt x="10797" y="360"/>
                  </a:cubicBezTo>
                  <a:lnTo>
                    <a:pt x="10797" y="360"/>
                  </a:lnTo>
                  <a:cubicBezTo>
                    <a:pt x="10676" y="415"/>
                    <a:pt x="10632" y="492"/>
                    <a:pt x="10577" y="492"/>
                  </a:cubicBezTo>
                  <a:lnTo>
                    <a:pt x="10588" y="492"/>
                  </a:lnTo>
                  <a:cubicBezTo>
                    <a:pt x="10433" y="592"/>
                    <a:pt x="10588" y="525"/>
                    <a:pt x="10488" y="614"/>
                  </a:cubicBezTo>
                  <a:lnTo>
                    <a:pt x="10367" y="614"/>
                  </a:lnTo>
                  <a:lnTo>
                    <a:pt x="10367" y="647"/>
                  </a:lnTo>
                  <a:lnTo>
                    <a:pt x="10323" y="658"/>
                  </a:lnTo>
                  <a:cubicBezTo>
                    <a:pt x="10301" y="675"/>
                    <a:pt x="10298" y="679"/>
                    <a:pt x="10302" y="679"/>
                  </a:cubicBezTo>
                  <a:cubicBezTo>
                    <a:pt x="10304" y="679"/>
                    <a:pt x="10309" y="677"/>
                    <a:pt x="10313" y="677"/>
                  </a:cubicBezTo>
                  <a:cubicBezTo>
                    <a:pt x="10317" y="677"/>
                    <a:pt x="10319" y="680"/>
                    <a:pt x="10312" y="691"/>
                  </a:cubicBezTo>
                  <a:cubicBezTo>
                    <a:pt x="10235" y="720"/>
                    <a:pt x="10133" y="807"/>
                    <a:pt x="10087" y="807"/>
                  </a:cubicBezTo>
                  <a:cubicBezTo>
                    <a:pt x="10080" y="807"/>
                    <a:pt x="10074" y="805"/>
                    <a:pt x="10070" y="801"/>
                  </a:cubicBezTo>
                  <a:lnTo>
                    <a:pt x="10070" y="801"/>
                  </a:lnTo>
                  <a:cubicBezTo>
                    <a:pt x="10063" y="813"/>
                    <a:pt x="10067" y="817"/>
                    <a:pt x="10074" y="817"/>
                  </a:cubicBezTo>
                  <a:cubicBezTo>
                    <a:pt x="10082" y="817"/>
                    <a:pt x="10096" y="811"/>
                    <a:pt x="10099" y="811"/>
                  </a:cubicBezTo>
                  <a:lnTo>
                    <a:pt x="10099" y="811"/>
                  </a:lnTo>
                  <a:cubicBezTo>
                    <a:pt x="10102" y="811"/>
                    <a:pt x="10095" y="816"/>
                    <a:pt x="10070" y="834"/>
                  </a:cubicBezTo>
                  <a:cubicBezTo>
                    <a:pt x="10065" y="831"/>
                    <a:pt x="10060" y="830"/>
                    <a:pt x="10055" y="830"/>
                  </a:cubicBezTo>
                  <a:cubicBezTo>
                    <a:pt x="10016" y="830"/>
                    <a:pt x="9973" y="902"/>
                    <a:pt x="9904" y="922"/>
                  </a:cubicBezTo>
                  <a:cubicBezTo>
                    <a:pt x="9912" y="898"/>
                    <a:pt x="9949" y="880"/>
                    <a:pt x="9940" y="880"/>
                  </a:cubicBezTo>
                  <a:cubicBezTo>
                    <a:pt x="9936" y="880"/>
                    <a:pt x="9926" y="883"/>
                    <a:pt x="9904" y="889"/>
                  </a:cubicBezTo>
                  <a:cubicBezTo>
                    <a:pt x="9882" y="944"/>
                    <a:pt x="9761" y="966"/>
                    <a:pt x="9717" y="1010"/>
                  </a:cubicBezTo>
                  <a:lnTo>
                    <a:pt x="9695" y="999"/>
                  </a:lnTo>
                  <a:lnTo>
                    <a:pt x="9684" y="1043"/>
                  </a:lnTo>
                  <a:cubicBezTo>
                    <a:pt x="9640" y="1076"/>
                    <a:pt x="9563" y="1120"/>
                    <a:pt x="9497" y="1175"/>
                  </a:cubicBezTo>
                  <a:cubicBezTo>
                    <a:pt x="9497" y="1174"/>
                    <a:pt x="9496" y="1173"/>
                    <a:pt x="9493" y="1173"/>
                  </a:cubicBezTo>
                  <a:cubicBezTo>
                    <a:pt x="9467" y="1173"/>
                    <a:pt x="9301" y="1278"/>
                    <a:pt x="9210" y="1319"/>
                  </a:cubicBezTo>
                  <a:cubicBezTo>
                    <a:pt x="9210" y="1352"/>
                    <a:pt x="9111" y="1407"/>
                    <a:pt x="9045" y="1462"/>
                  </a:cubicBezTo>
                  <a:cubicBezTo>
                    <a:pt x="9045" y="1440"/>
                    <a:pt x="9045" y="1429"/>
                    <a:pt x="9078" y="1396"/>
                  </a:cubicBezTo>
                  <a:lnTo>
                    <a:pt x="9078" y="1396"/>
                  </a:lnTo>
                  <a:lnTo>
                    <a:pt x="9012" y="1440"/>
                  </a:lnTo>
                  <a:cubicBezTo>
                    <a:pt x="9012" y="1451"/>
                    <a:pt x="8990" y="1473"/>
                    <a:pt x="8946" y="1506"/>
                  </a:cubicBezTo>
                  <a:lnTo>
                    <a:pt x="8957" y="1473"/>
                  </a:lnTo>
                  <a:lnTo>
                    <a:pt x="8957" y="1473"/>
                  </a:lnTo>
                  <a:cubicBezTo>
                    <a:pt x="8869" y="1528"/>
                    <a:pt x="8803" y="1605"/>
                    <a:pt x="8682" y="1660"/>
                  </a:cubicBezTo>
                  <a:cubicBezTo>
                    <a:pt x="8682" y="1682"/>
                    <a:pt x="8803" y="1660"/>
                    <a:pt x="8693" y="1748"/>
                  </a:cubicBezTo>
                  <a:cubicBezTo>
                    <a:pt x="8682" y="1737"/>
                    <a:pt x="8671" y="1726"/>
                    <a:pt x="8693" y="1704"/>
                  </a:cubicBezTo>
                  <a:lnTo>
                    <a:pt x="8693" y="1704"/>
                  </a:lnTo>
                  <a:cubicBezTo>
                    <a:pt x="8682" y="1704"/>
                    <a:pt x="8660" y="1726"/>
                    <a:pt x="8638" y="1737"/>
                  </a:cubicBezTo>
                  <a:lnTo>
                    <a:pt x="8682" y="1693"/>
                  </a:lnTo>
                  <a:lnTo>
                    <a:pt x="8682" y="1693"/>
                  </a:lnTo>
                  <a:cubicBezTo>
                    <a:pt x="8627" y="1715"/>
                    <a:pt x="8660" y="1726"/>
                    <a:pt x="8615" y="1748"/>
                  </a:cubicBezTo>
                  <a:lnTo>
                    <a:pt x="8582" y="1737"/>
                  </a:lnTo>
                  <a:lnTo>
                    <a:pt x="8626" y="1715"/>
                  </a:lnTo>
                  <a:lnTo>
                    <a:pt x="8626" y="1715"/>
                  </a:lnTo>
                  <a:cubicBezTo>
                    <a:pt x="8582" y="1737"/>
                    <a:pt x="8527" y="1759"/>
                    <a:pt x="8505" y="1770"/>
                  </a:cubicBezTo>
                  <a:cubicBezTo>
                    <a:pt x="8505" y="1770"/>
                    <a:pt x="8516" y="1781"/>
                    <a:pt x="8483" y="1803"/>
                  </a:cubicBezTo>
                  <a:cubicBezTo>
                    <a:pt x="8447" y="1831"/>
                    <a:pt x="8433" y="1837"/>
                    <a:pt x="8426" y="1837"/>
                  </a:cubicBezTo>
                  <a:cubicBezTo>
                    <a:pt x="8418" y="1837"/>
                    <a:pt x="8417" y="1831"/>
                    <a:pt x="8406" y="1831"/>
                  </a:cubicBezTo>
                  <a:cubicBezTo>
                    <a:pt x="8401" y="1831"/>
                    <a:pt x="8395" y="1832"/>
                    <a:pt x="8384" y="1836"/>
                  </a:cubicBezTo>
                  <a:cubicBezTo>
                    <a:pt x="8373" y="1858"/>
                    <a:pt x="8318" y="1881"/>
                    <a:pt x="8329" y="1903"/>
                  </a:cubicBezTo>
                  <a:cubicBezTo>
                    <a:pt x="8313" y="1914"/>
                    <a:pt x="8302" y="1916"/>
                    <a:pt x="8293" y="1916"/>
                  </a:cubicBezTo>
                  <a:cubicBezTo>
                    <a:pt x="8285" y="1916"/>
                    <a:pt x="8279" y="1914"/>
                    <a:pt x="8274" y="1914"/>
                  </a:cubicBezTo>
                  <a:cubicBezTo>
                    <a:pt x="8243" y="1955"/>
                    <a:pt x="8092" y="2047"/>
                    <a:pt x="8133" y="2047"/>
                  </a:cubicBezTo>
                  <a:cubicBezTo>
                    <a:pt x="8136" y="2047"/>
                    <a:pt x="8138" y="2046"/>
                    <a:pt x="8142" y="2046"/>
                  </a:cubicBezTo>
                  <a:lnTo>
                    <a:pt x="8142" y="2046"/>
                  </a:lnTo>
                  <a:cubicBezTo>
                    <a:pt x="8021" y="2156"/>
                    <a:pt x="7844" y="2233"/>
                    <a:pt x="7701" y="2332"/>
                  </a:cubicBezTo>
                  <a:cubicBezTo>
                    <a:pt x="7624" y="2387"/>
                    <a:pt x="7514" y="2453"/>
                    <a:pt x="7470" y="2520"/>
                  </a:cubicBezTo>
                  <a:cubicBezTo>
                    <a:pt x="7446" y="2527"/>
                    <a:pt x="7423" y="2535"/>
                    <a:pt x="7411" y="2535"/>
                  </a:cubicBezTo>
                  <a:cubicBezTo>
                    <a:pt x="7406" y="2535"/>
                    <a:pt x="7404" y="2534"/>
                    <a:pt x="7404" y="2531"/>
                  </a:cubicBezTo>
                  <a:cubicBezTo>
                    <a:pt x="7338" y="2575"/>
                    <a:pt x="7338" y="2586"/>
                    <a:pt x="7238" y="2641"/>
                  </a:cubicBezTo>
                  <a:cubicBezTo>
                    <a:pt x="7260" y="2619"/>
                    <a:pt x="7260" y="2614"/>
                    <a:pt x="7257" y="2613"/>
                  </a:cubicBezTo>
                  <a:lnTo>
                    <a:pt x="7257" y="2613"/>
                  </a:lnTo>
                  <a:cubicBezTo>
                    <a:pt x="7201" y="2644"/>
                    <a:pt x="7168" y="2656"/>
                    <a:pt x="7106" y="2718"/>
                  </a:cubicBezTo>
                  <a:cubicBezTo>
                    <a:pt x="7111" y="2707"/>
                    <a:pt x="7110" y="2703"/>
                    <a:pt x="7104" y="2703"/>
                  </a:cubicBezTo>
                  <a:cubicBezTo>
                    <a:pt x="7085" y="2703"/>
                    <a:pt x="7021" y="2748"/>
                    <a:pt x="6996" y="2773"/>
                  </a:cubicBezTo>
                  <a:lnTo>
                    <a:pt x="7062" y="2740"/>
                  </a:lnTo>
                  <a:lnTo>
                    <a:pt x="7062" y="2740"/>
                  </a:lnTo>
                  <a:cubicBezTo>
                    <a:pt x="7018" y="2773"/>
                    <a:pt x="6985" y="2806"/>
                    <a:pt x="6941" y="2828"/>
                  </a:cubicBezTo>
                  <a:lnTo>
                    <a:pt x="6941" y="2784"/>
                  </a:lnTo>
                  <a:cubicBezTo>
                    <a:pt x="6754" y="2883"/>
                    <a:pt x="6676" y="3048"/>
                    <a:pt x="6511" y="3092"/>
                  </a:cubicBezTo>
                  <a:cubicBezTo>
                    <a:pt x="6505" y="3101"/>
                    <a:pt x="6505" y="3104"/>
                    <a:pt x="6508" y="3104"/>
                  </a:cubicBezTo>
                  <a:cubicBezTo>
                    <a:pt x="6519" y="3104"/>
                    <a:pt x="6570" y="3070"/>
                    <a:pt x="6581" y="3070"/>
                  </a:cubicBezTo>
                  <a:cubicBezTo>
                    <a:pt x="6584" y="3070"/>
                    <a:pt x="6584" y="3073"/>
                    <a:pt x="6577" y="3081"/>
                  </a:cubicBezTo>
                  <a:cubicBezTo>
                    <a:pt x="6500" y="3136"/>
                    <a:pt x="6401" y="3159"/>
                    <a:pt x="6368" y="3181"/>
                  </a:cubicBezTo>
                  <a:cubicBezTo>
                    <a:pt x="6258" y="3236"/>
                    <a:pt x="6302" y="3280"/>
                    <a:pt x="6181" y="3346"/>
                  </a:cubicBezTo>
                  <a:cubicBezTo>
                    <a:pt x="6203" y="3346"/>
                    <a:pt x="6225" y="3357"/>
                    <a:pt x="6148" y="3423"/>
                  </a:cubicBezTo>
                  <a:cubicBezTo>
                    <a:pt x="6115" y="3446"/>
                    <a:pt x="6089" y="3456"/>
                    <a:pt x="6072" y="3456"/>
                  </a:cubicBezTo>
                  <a:cubicBezTo>
                    <a:pt x="6049" y="3456"/>
                    <a:pt x="6045" y="3437"/>
                    <a:pt x="6071" y="3412"/>
                  </a:cubicBezTo>
                  <a:cubicBezTo>
                    <a:pt x="6093" y="3401"/>
                    <a:pt x="6104" y="3401"/>
                    <a:pt x="6104" y="3401"/>
                  </a:cubicBezTo>
                  <a:cubicBezTo>
                    <a:pt x="6122" y="3383"/>
                    <a:pt x="6147" y="3365"/>
                    <a:pt x="6138" y="3365"/>
                  </a:cubicBezTo>
                  <a:cubicBezTo>
                    <a:pt x="6136" y="3365"/>
                    <a:pt x="6132" y="3366"/>
                    <a:pt x="6126" y="3368"/>
                  </a:cubicBezTo>
                  <a:lnTo>
                    <a:pt x="6115" y="3379"/>
                  </a:lnTo>
                  <a:cubicBezTo>
                    <a:pt x="6078" y="3397"/>
                    <a:pt x="5996" y="3453"/>
                    <a:pt x="5982" y="3453"/>
                  </a:cubicBezTo>
                  <a:cubicBezTo>
                    <a:pt x="5979" y="3453"/>
                    <a:pt x="5979" y="3451"/>
                    <a:pt x="5982" y="3445"/>
                  </a:cubicBezTo>
                  <a:lnTo>
                    <a:pt x="5982" y="3445"/>
                  </a:lnTo>
                  <a:cubicBezTo>
                    <a:pt x="5957" y="3471"/>
                    <a:pt x="5950" y="3480"/>
                    <a:pt x="5956" y="3480"/>
                  </a:cubicBezTo>
                  <a:cubicBezTo>
                    <a:pt x="5963" y="3480"/>
                    <a:pt x="5986" y="3468"/>
                    <a:pt x="6015" y="3456"/>
                  </a:cubicBezTo>
                  <a:lnTo>
                    <a:pt x="6015" y="3456"/>
                  </a:lnTo>
                  <a:cubicBezTo>
                    <a:pt x="5905" y="3511"/>
                    <a:pt x="5850" y="3555"/>
                    <a:pt x="5751" y="3621"/>
                  </a:cubicBezTo>
                  <a:cubicBezTo>
                    <a:pt x="5762" y="3621"/>
                    <a:pt x="5784" y="3621"/>
                    <a:pt x="5773" y="3632"/>
                  </a:cubicBezTo>
                  <a:cubicBezTo>
                    <a:pt x="5608" y="3720"/>
                    <a:pt x="5718" y="3687"/>
                    <a:pt x="5619" y="3764"/>
                  </a:cubicBezTo>
                  <a:cubicBezTo>
                    <a:pt x="5606" y="3771"/>
                    <a:pt x="5598" y="3773"/>
                    <a:pt x="5593" y="3773"/>
                  </a:cubicBezTo>
                  <a:cubicBezTo>
                    <a:pt x="5582" y="3773"/>
                    <a:pt x="5585" y="3762"/>
                    <a:pt x="5577" y="3762"/>
                  </a:cubicBezTo>
                  <a:cubicBezTo>
                    <a:pt x="5570" y="3762"/>
                    <a:pt x="5556" y="3770"/>
                    <a:pt x="5520" y="3798"/>
                  </a:cubicBezTo>
                  <a:cubicBezTo>
                    <a:pt x="5502" y="3809"/>
                    <a:pt x="5491" y="3814"/>
                    <a:pt x="5486" y="3814"/>
                  </a:cubicBezTo>
                  <a:cubicBezTo>
                    <a:pt x="5471" y="3814"/>
                    <a:pt x="5493" y="3781"/>
                    <a:pt x="5509" y="3764"/>
                  </a:cubicBezTo>
                  <a:lnTo>
                    <a:pt x="5509" y="3764"/>
                  </a:lnTo>
                  <a:cubicBezTo>
                    <a:pt x="5432" y="3842"/>
                    <a:pt x="5332" y="3875"/>
                    <a:pt x="5277" y="3908"/>
                  </a:cubicBezTo>
                  <a:lnTo>
                    <a:pt x="5321" y="3875"/>
                  </a:lnTo>
                  <a:lnTo>
                    <a:pt x="5321" y="3875"/>
                  </a:lnTo>
                  <a:cubicBezTo>
                    <a:pt x="5288" y="3897"/>
                    <a:pt x="5266" y="3908"/>
                    <a:pt x="5244" y="3930"/>
                  </a:cubicBezTo>
                  <a:lnTo>
                    <a:pt x="5277" y="3930"/>
                  </a:lnTo>
                  <a:cubicBezTo>
                    <a:pt x="5259" y="3939"/>
                    <a:pt x="5234" y="3955"/>
                    <a:pt x="5226" y="3955"/>
                  </a:cubicBezTo>
                  <a:cubicBezTo>
                    <a:pt x="5223" y="3955"/>
                    <a:pt x="5222" y="3954"/>
                    <a:pt x="5222" y="3952"/>
                  </a:cubicBezTo>
                  <a:lnTo>
                    <a:pt x="5222" y="3952"/>
                  </a:lnTo>
                  <a:cubicBezTo>
                    <a:pt x="5200" y="3985"/>
                    <a:pt x="5266" y="3963"/>
                    <a:pt x="5211" y="4018"/>
                  </a:cubicBezTo>
                  <a:cubicBezTo>
                    <a:pt x="5173" y="4037"/>
                    <a:pt x="5117" y="4099"/>
                    <a:pt x="5089" y="4099"/>
                  </a:cubicBezTo>
                  <a:cubicBezTo>
                    <a:pt x="5085" y="4099"/>
                    <a:pt x="5082" y="4098"/>
                    <a:pt x="5079" y="4095"/>
                  </a:cubicBezTo>
                  <a:cubicBezTo>
                    <a:pt x="5178" y="4032"/>
                    <a:pt x="5093" y="4065"/>
                    <a:pt x="5113" y="4037"/>
                  </a:cubicBezTo>
                  <a:lnTo>
                    <a:pt x="5113" y="4037"/>
                  </a:lnTo>
                  <a:cubicBezTo>
                    <a:pt x="5101" y="4044"/>
                    <a:pt x="5089" y="4052"/>
                    <a:pt x="5079" y="4062"/>
                  </a:cubicBezTo>
                  <a:lnTo>
                    <a:pt x="5079" y="4051"/>
                  </a:lnTo>
                  <a:cubicBezTo>
                    <a:pt x="4947" y="4106"/>
                    <a:pt x="5046" y="4106"/>
                    <a:pt x="4925" y="4194"/>
                  </a:cubicBezTo>
                  <a:cubicBezTo>
                    <a:pt x="4928" y="4187"/>
                    <a:pt x="4925" y="4185"/>
                    <a:pt x="4919" y="4185"/>
                  </a:cubicBezTo>
                  <a:cubicBezTo>
                    <a:pt x="4911" y="4185"/>
                    <a:pt x="4898" y="4189"/>
                    <a:pt x="4885" y="4194"/>
                  </a:cubicBezTo>
                  <a:lnTo>
                    <a:pt x="4885" y="4194"/>
                  </a:lnTo>
                  <a:cubicBezTo>
                    <a:pt x="4886" y="4194"/>
                    <a:pt x="4887" y="4193"/>
                    <a:pt x="4888" y="4193"/>
                  </a:cubicBezTo>
                  <a:cubicBezTo>
                    <a:pt x="4906" y="4193"/>
                    <a:pt x="4892" y="4224"/>
                    <a:pt x="4859" y="4249"/>
                  </a:cubicBezTo>
                  <a:cubicBezTo>
                    <a:pt x="4782" y="4293"/>
                    <a:pt x="4782" y="4315"/>
                    <a:pt x="4737" y="4348"/>
                  </a:cubicBezTo>
                  <a:lnTo>
                    <a:pt x="4793" y="4315"/>
                  </a:lnTo>
                  <a:lnTo>
                    <a:pt x="4793" y="4315"/>
                  </a:lnTo>
                  <a:cubicBezTo>
                    <a:pt x="4782" y="4337"/>
                    <a:pt x="4748" y="4370"/>
                    <a:pt x="4693" y="4403"/>
                  </a:cubicBezTo>
                  <a:cubicBezTo>
                    <a:pt x="4693" y="4403"/>
                    <a:pt x="4692" y="4403"/>
                    <a:pt x="4692" y="4403"/>
                  </a:cubicBezTo>
                  <a:lnTo>
                    <a:pt x="4692" y="4403"/>
                  </a:lnTo>
                  <a:cubicBezTo>
                    <a:pt x="4640" y="4441"/>
                    <a:pt x="4552" y="4459"/>
                    <a:pt x="4495" y="4525"/>
                  </a:cubicBezTo>
                  <a:cubicBezTo>
                    <a:pt x="4488" y="4526"/>
                    <a:pt x="4483" y="4527"/>
                    <a:pt x="4479" y="4527"/>
                  </a:cubicBezTo>
                  <a:cubicBezTo>
                    <a:pt x="4463" y="4527"/>
                    <a:pt x="4463" y="4517"/>
                    <a:pt x="4452" y="4517"/>
                  </a:cubicBezTo>
                  <a:cubicBezTo>
                    <a:pt x="4448" y="4517"/>
                    <a:pt x="4441" y="4519"/>
                    <a:pt x="4429" y="4525"/>
                  </a:cubicBezTo>
                  <a:cubicBezTo>
                    <a:pt x="4352" y="4602"/>
                    <a:pt x="4319" y="4569"/>
                    <a:pt x="4231" y="4657"/>
                  </a:cubicBezTo>
                  <a:cubicBezTo>
                    <a:pt x="4242" y="4657"/>
                    <a:pt x="4250" y="4656"/>
                    <a:pt x="4255" y="4656"/>
                  </a:cubicBezTo>
                  <a:cubicBezTo>
                    <a:pt x="4271" y="4656"/>
                    <a:pt x="4261" y="4662"/>
                    <a:pt x="4220" y="4712"/>
                  </a:cubicBezTo>
                  <a:lnTo>
                    <a:pt x="4374" y="4580"/>
                  </a:lnTo>
                  <a:lnTo>
                    <a:pt x="4286" y="4679"/>
                  </a:lnTo>
                  <a:cubicBezTo>
                    <a:pt x="4330" y="4646"/>
                    <a:pt x="4374" y="4602"/>
                    <a:pt x="4407" y="4580"/>
                  </a:cubicBezTo>
                  <a:lnTo>
                    <a:pt x="4407" y="4580"/>
                  </a:lnTo>
                  <a:cubicBezTo>
                    <a:pt x="4383" y="4619"/>
                    <a:pt x="4377" y="4625"/>
                    <a:pt x="4387" y="4625"/>
                  </a:cubicBezTo>
                  <a:cubicBezTo>
                    <a:pt x="4391" y="4625"/>
                    <a:pt x="4398" y="4624"/>
                    <a:pt x="4407" y="4624"/>
                  </a:cubicBezTo>
                  <a:cubicBezTo>
                    <a:pt x="4319" y="4646"/>
                    <a:pt x="4286" y="4723"/>
                    <a:pt x="4198" y="4767"/>
                  </a:cubicBezTo>
                  <a:lnTo>
                    <a:pt x="4165" y="4723"/>
                  </a:lnTo>
                  <a:cubicBezTo>
                    <a:pt x="4043" y="4778"/>
                    <a:pt x="3977" y="4888"/>
                    <a:pt x="3823" y="4976"/>
                  </a:cubicBezTo>
                  <a:lnTo>
                    <a:pt x="3867" y="4954"/>
                  </a:lnTo>
                  <a:lnTo>
                    <a:pt x="3867" y="4954"/>
                  </a:lnTo>
                  <a:cubicBezTo>
                    <a:pt x="3867" y="4987"/>
                    <a:pt x="3779" y="5020"/>
                    <a:pt x="3735" y="5064"/>
                  </a:cubicBezTo>
                  <a:cubicBezTo>
                    <a:pt x="3735" y="5057"/>
                    <a:pt x="3731" y="5055"/>
                    <a:pt x="3725" y="5055"/>
                  </a:cubicBezTo>
                  <a:cubicBezTo>
                    <a:pt x="3713" y="5055"/>
                    <a:pt x="3691" y="5064"/>
                    <a:pt x="3669" y="5064"/>
                  </a:cubicBezTo>
                  <a:cubicBezTo>
                    <a:pt x="3680" y="5075"/>
                    <a:pt x="3559" y="5142"/>
                    <a:pt x="3570" y="5186"/>
                  </a:cubicBezTo>
                  <a:lnTo>
                    <a:pt x="3482" y="5208"/>
                  </a:lnTo>
                  <a:cubicBezTo>
                    <a:pt x="3360" y="5285"/>
                    <a:pt x="3371" y="5340"/>
                    <a:pt x="3250" y="5417"/>
                  </a:cubicBezTo>
                  <a:cubicBezTo>
                    <a:pt x="3283" y="5384"/>
                    <a:pt x="3217" y="5406"/>
                    <a:pt x="3294" y="5340"/>
                  </a:cubicBezTo>
                  <a:lnTo>
                    <a:pt x="3294" y="5340"/>
                  </a:lnTo>
                  <a:cubicBezTo>
                    <a:pt x="3250" y="5373"/>
                    <a:pt x="3217" y="5395"/>
                    <a:pt x="3217" y="5406"/>
                  </a:cubicBezTo>
                  <a:cubicBezTo>
                    <a:pt x="3195" y="5406"/>
                    <a:pt x="3118" y="5494"/>
                    <a:pt x="3074" y="5505"/>
                  </a:cubicBezTo>
                  <a:cubicBezTo>
                    <a:pt x="3063" y="5527"/>
                    <a:pt x="3074" y="5549"/>
                    <a:pt x="3030" y="5571"/>
                  </a:cubicBezTo>
                  <a:lnTo>
                    <a:pt x="3019" y="5571"/>
                  </a:lnTo>
                  <a:cubicBezTo>
                    <a:pt x="3029" y="5571"/>
                    <a:pt x="2975" y="5617"/>
                    <a:pt x="2998" y="5617"/>
                  </a:cubicBezTo>
                  <a:cubicBezTo>
                    <a:pt x="3000" y="5617"/>
                    <a:pt x="3002" y="5617"/>
                    <a:pt x="3004" y="5616"/>
                  </a:cubicBezTo>
                  <a:lnTo>
                    <a:pt x="3004" y="5616"/>
                  </a:lnTo>
                  <a:cubicBezTo>
                    <a:pt x="2851" y="5651"/>
                    <a:pt x="2676" y="5847"/>
                    <a:pt x="2545" y="5880"/>
                  </a:cubicBezTo>
                  <a:cubicBezTo>
                    <a:pt x="2457" y="5946"/>
                    <a:pt x="2358" y="6023"/>
                    <a:pt x="2281" y="6078"/>
                  </a:cubicBezTo>
                  <a:lnTo>
                    <a:pt x="2292" y="6056"/>
                  </a:lnTo>
                  <a:lnTo>
                    <a:pt x="2292" y="6056"/>
                  </a:lnTo>
                  <a:cubicBezTo>
                    <a:pt x="2182" y="6122"/>
                    <a:pt x="2259" y="6144"/>
                    <a:pt x="2126" y="6210"/>
                  </a:cubicBezTo>
                  <a:cubicBezTo>
                    <a:pt x="2115" y="6213"/>
                    <a:pt x="2108" y="6214"/>
                    <a:pt x="2103" y="6214"/>
                  </a:cubicBezTo>
                  <a:cubicBezTo>
                    <a:pt x="2076" y="6214"/>
                    <a:pt x="2148" y="6173"/>
                    <a:pt x="2146" y="6173"/>
                  </a:cubicBezTo>
                  <a:lnTo>
                    <a:pt x="2146" y="6173"/>
                  </a:lnTo>
                  <a:cubicBezTo>
                    <a:pt x="2146" y="6173"/>
                    <a:pt x="2143" y="6174"/>
                    <a:pt x="2137" y="6177"/>
                  </a:cubicBezTo>
                  <a:cubicBezTo>
                    <a:pt x="2131" y="6174"/>
                    <a:pt x="2125" y="6172"/>
                    <a:pt x="2118" y="6172"/>
                  </a:cubicBezTo>
                  <a:cubicBezTo>
                    <a:pt x="2063" y="6172"/>
                    <a:pt x="1982" y="6280"/>
                    <a:pt x="1884" y="6309"/>
                  </a:cubicBezTo>
                  <a:lnTo>
                    <a:pt x="1906" y="6287"/>
                  </a:lnTo>
                  <a:lnTo>
                    <a:pt x="1906" y="6287"/>
                  </a:lnTo>
                  <a:cubicBezTo>
                    <a:pt x="1829" y="6320"/>
                    <a:pt x="1763" y="6409"/>
                    <a:pt x="1664" y="6475"/>
                  </a:cubicBezTo>
                  <a:lnTo>
                    <a:pt x="1653" y="6475"/>
                  </a:lnTo>
                  <a:cubicBezTo>
                    <a:pt x="1598" y="6541"/>
                    <a:pt x="1476" y="6640"/>
                    <a:pt x="1377" y="6717"/>
                  </a:cubicBezTo>
                  <a:cubicBezTo>
                    <a:pt x="1399" y="6673"/>
                    <a:pt x="1410" y="6673"/>
                    <a:pt x="1388" y="6673"/>
                  </a:cubicBezTo>
                  <a:cubicBezTo>
                    <a:pt x="1344" y="6695"/>
                    <a:pt x="1421" y="6684"/>
                    <a:pt x="1333" y="6750"/>
                  </a:cubicBezTo>
                  <a:cubicBezTo>
                    <a:pt x="1295" y="6760"/>
                    <a:pt x="1241" y="6785"/>
                    <a:pt x="1213" y="6785"/>
                  </a:cubicBezTo>
                  <a:cubicBezTo>
                    <a:pt x="1208" y="6785"/>
                    <a:pt x="1204" y="6785"/>
                    <a:pt x="1201" y="6783"/>
                  </a:cubicBezTo>
                  <a:lnTo>
                    <a:pt x="1289" y="6728"/>
                  </a:lnTo>
                  <a:cubicBezTo>
                    <a:pt x="1223" y="6728"/>
                    <a:pt x="1179" y="6794"/>
                    <a:pt x="1135" y="6827"/>
                  </a:cubicBezTo>
                  <a:lnTo>
                    <a:pt x="1124" y="6805"/>
                  </a:lnTo>
                  <a:cubicBezTo>
                    <a:pt x="1003" y="6893"/>
                    <a:pt x="1014" y="6926"/>
                    <a:pt x="882" y="7014"/>
                  </a:cubicBezTo>
                  <a:lnTo>
                    <a:pt x="904" y="7014"/>
                  </a:lnTo>
                  <a:cubicBezTo>
                    <a:pt x="837" y="7092"/>
                    <a:pt x="826" y="7037"/>
                    <a:pt x="760" y="7114"/>
                  </a:cubicBezTo>
                  <a:lnTo>
                    <a:pt x="716" y="7092"/>
                  </a:lnTo>
                  <a:cubicBezTo>
                    <a:pt x="672" y="7136"/>
                    <a:pt x="562" y="7235"/>
                    <a:pt x="474" y="7301"/>
                  </a:cubicBezTo>
                  <a:cubicBezTo>
                    <a:pt x="507" y="7246"/>
                    <a:pt x="606" y="7169"/>
                    <a:pt x="672" y="7114"/>
                  </a:cubicBezTo>
                  <a:lnTo>
                    <a:pt x="672" y="7114"/>
                  </a:lnTo>
                  <a:cubicBezTo>
                    <a:pt x="633" y="7137"/>
                    <a:pt x="559" y="7184"/>
                    <a:pt x="516" y="7221"/>
                  </a:cubicBezTo>
                  <a:lnTo>
                    <a:pt x="516" y="7221"/>
                  </a:lnTo>
                  <a:cubicBezTo>
                    <a:pt x="524" y="7216"/>
                    <a:pt x="532" y="7213"/>
                    <a:pt x="540" y="7213"/>
                  </a:cubicBezTo>
                  <a:cubicBezTo>
                    <a:pt x="496" y="7268"/>
                    <a:pt x="419" y="7334"/>
                    <a:pt x="320" y="7400"/>
                  </a:cubicBezTo>
                  <a:cubicBezTo>
                    <a:pt x="317" y="7391"/>
                    <a:pt x="311" y="7387"/>
                    <a:pt x="301" y="7387"/>
                  </a:cubicBezTo>
                  <a:cubicBezTo>
                    <a:pt x="263" y="7387"/>
                    <a:pt x="178" y="7445"/>
                    <a:pt x="99" y="7488"/>
                  </a:cubicBezTo>
                  <a:lnTo>
                    <a:pt x="0" y="7543"/>
                  </a:lnTo>
                  <a:lnTo>
                    <a:pt x="99" y="7609"/>
                  </a:lnTo>
                  <a:cubicBezTo>
                    <a:pt x="154" y="7642"/>
                    <a:pt x="187" y="7664"/>
                    <a:pt x="231" y="7720"/>
                  </a:cubicBezTo>
                  <a:cubicBezTo>
                    <a:pt x="265" y="7731"/>
                    <a:pt x="287" y="7742"/>
                    <a:pt x="320" y="7764"/>
                  </a:cubicBezTo>
                  <a:cubicBezTo>
                    <a:pt x="375" y="7720"/>
                    <a:pt x="430" y="7687"/>
                    <a:pt x="485" y="7653"/>
                  </a:cubicBezTo>
                  <a:cubicBezTo>
                    <a:pt x="518" y="7620"/>
                    <a:pt x="562" y="7598"/>
                    <a:pt x="606" y="7576"/>
                  </a:cubicBezTo>
                  <a:cubicBezTo>
                    <a:pt x="694" y="7521"/>
                    <a:pt x="782" y="7477"/>
                    <a:pt x="882" y="7411"/>
                  </a:cubicBezTo>
                  <a:cubicBezTo>
                    <a:pt x="782" y="7411"/>
                    <a:pt x="937" y="7378"/>
                    <a:pt x="893" y="7334"/>
                  </a:cubicBezTo>
                  <a:cubicBezTo>
                    <a:pt x="937" y="7301"/>
                    <a:pt x="959" y="7290"/>
                    <a:pt x="970" y="7290"/>
                  </a:cubicBezTo>
                  <a:lnTo>
                    <a:pt x="1124" y="7224"/>
                  </a:lnTo>
                  <a:cubicBezTo>
                    <a:pt x="1128" y="7223"/>
                    <a:pt x="1131" y="7222"/>
                    <a:pt x="1133" y="7222"/>
                  </a:cubicBezTo>
                  <a:cubicBezTo>
                    <a:pt x="1155" y="7222"/>
                    <a:pt x="1092" y="7268"/>
                    <a:pt x="1102" y="7268"/>
                  </a:cubicBezTo>
                  <a:cubicBezTo>
                    <a:pt x="1150" y="7239"/>
                    <a:pt x="1167" y="7233"/>
                    <a:pt x="1177" y="7233"/>
                  </a:cubicBezTo>
                  <a:cubicBezTo>
                    <a:pt x="1183" y="7233"/>
                    <a:pt x="1186" y="7235"/>
                    <a:pt x="1194" y="7235"/>
                  </a:cubicBezTo>
                  <a:cubicBezTo>
                    <a:pt x="1201" y="7235"/>
                    <a:pt x="1212" y="7233"/>
                    <a:pt x="1234" y="7224"/>
                  </a:cubicBezTo>
                  <a:cubicBezTo>
                    <a:pt x="1212" y="7224"/>
                    <a:pt x="1256" y="7180"/>
                    <a:pt x="1322" y="7147"/>
                  </a:cubicBezTo>
                  <a:lnTo>
                    <a:pt x="1322" y="7147"/>
                  </a:lnTo>
                  <a:lnTo>
                    <a:pt x="1223" y="7180"/>
                  </a:lnTo>
                  <a:cubicBezTo>
                    <a:pt x="1355" y="7059"/>
                    <a:pt x="1366" y="7136"/>
                    <a:pt x="1498" y="7014"/>
                  </a:cubicBezTo>
                  <a:lnTo>
                    <a:pt x="1498" y="7014"/>
                  </a:lnTo>
                  <a:lnTo>
                    <a:pt x="1465" y="7059"/>
                  </a:lnTo>
                  <a:cubicBezTo>
                    <a:pt x="1532" y="7003"/>
                    <a:pt x="1741" y="6882"/>
                    <a:pt x="1796" y="6794"/>
                  </a:cubicBezTo>
                  <a:cubicBezTo>
                    <a:pt x="1807" y="6794"/>
                    <a:pt x="1840" y="6794"/>
                    <a:pt x="1807" y="6816"/>
                  </a:cubicBezTo>
                  <a:cubicBezTo>
                    <a:pt x="1983" y="6706"/>
                    <a:pt x="2182" y="6508"/>
                    <a:pt x="2336" y="6442"/>
                  </a:cubicBezTo>
                  <a:lnTo>
                    <a:pt x="2336" y="6442"/>
                  </a:lnTo>
                  <a:lnTo>
                    <a:pt x="2325" y="6464"/>
                  </a:lnTo>
                  <a:cubicBezTo>
                    <a:pt x="2358" y="6431"/>
                    <a:pt x="2369" y="6398"/>
                    <a:pt x="2424" y="6387"/>
                  </a:cubicBezTo>
                  <a:lnTo>
                    <a:pt x="2424" y="6398"/>
                  </a:lnTo>
                  <a:cubicBezTo>
                    <a:pt x="2446" y="6375"/>
                    <a:pt x="2501" y="6309"/>
                    <a:pt x="2556" y="6287"/>
                  </a:cubicBezTo>
                  <a:lnTo>
                    <a:pt x="2556" y="6287"/>
                  </a:lnTo>
                  <a:lnTo>
                    <a:pt x="2523" y="6331"/>
                  </a:lnTo>
                  <a:cubicBezTo>
                    <a:pt x="2710" y="6221"/>
                    <a:pt x="2765" y="6122"/>
                    <a:pt x="2909" y="6012"/>
                  </a:cubicBezTo>
                  <a:cubicBezTo>
                    <a:pt x="2912" y="6017"/>
                    <a:pt x="2918" y="6019"/>
                    <a:pt x="2926" y="6019"/>
                  </a:cubicBezTo>
                  <a:cubicBezTo>
                    <a:pt x="2973" y="6019"/>
                    <a:pt x="3086" y="5950"/>
                    <a:pt x="3151" y="5913"/>
                  </a:cubicBezTo>
                  <a:lnTo>
                    <a:pt x="3151" y="5924"/>
                  </a:lnTo>
                  <a:cubicBezTo>
                    <a:pt x="3349" y="5792"/>
                    <a:pt x="3471" y="5659"/>
                    <a:pt x="3647" y="5516"/>
                  </a:cubicBezTo>
                  <a:cubicBezTo>
                    <a:pt x="3790" y="5472"/>
                    <a:pt x="4054" y="5263"/>
                    <a:pt x="4253" y="5153"/>
                  </a:cubicBezTo>
                  <a:lnTo>
                    <a:pt x="4253" y="5153"/>
                  </a:lnTo>
                  <a:cubicBezTo>
                    <a:pt x="4249" y="5154"/>
                    <a:pt x="4246" y="5154"/>
                    <a:pt x="4244" y="5154"/>
                  </a:cubicBezTo>
                  <a:cubicBezTo>
                    <a:pt x="4222" y="5154"/>
                    <a:pt x="4234" y="5117"/>
                    <a:pt x="4264" y="5098"/>
                  </a:cubicBezTo>
                  <a:cubicBezTo>
                    <a:pt x="4310" y="5079"/>
                    <a:pt x="4357" y="5013"/>
                    <a:pt x="4377" y="5013"/>
                  </a:cubicBezTo>
                  <a:cubicBezTo>
                    <a:pt x="4380" y="5013"/>
                    <a:pt x="4383" y="5015"/>
                    <a:pt x="4385" y="5020"/>
                  </a:cubicBezTo>
                  <a:lnTo>
                    <a:pt x="4363" y="5031"/>
                  </a:lnTo>
                  <a:cubicBezTo>
                    <a:pt x="4367" y="5032"/>
                    <a:pt x="4371" y="5033"/>
                    <a:pt x="4376" y="5033"/>
                  </a:cubicBezTo>
                  <a:cubicBezTo>
                    <a:pt x="4431" y="5033"/>
                    <a:pt x="4511" y="4972"/>
                    <a:pt x="4572" y="4921"/>
                  </a:cubicBezTo>
                  <a:lnTo>
                    <a:pt x="4561" y="4877"/>
                  </a:lnTo>
                  <a:cubicBezTo>
                    <a:pt x="4782" y="4800"/>
                    <a:pt x="5024" y="4525"/>
                    <a:pt x="5156" y="4503"/>
                  </a:cubicBezTo>
                  <a:cubicBezTo>
                    <a:pt x="5189" y="4459"/>
                    <a:pt x="5244" y="4425"/>
                    <a:pt x="5288" y="4381"/>
                  </a:cubicBezTo>
                  <a:lnTo>
                    <a:pt x="5299" y="4403"/>
                  </a:lnTo>
                  <a:cubicBezTo>
                    <a:pt x="5421" y="4326"/>
                    <a:pt x="5487" y="4282"/>
                    <a:pt x="5630" y="4172"/>
                  </a:cubicBezTo>
                  <a:lnTo>
                    <a:pt x="5630" y="4172"/>
                  </a:lnTo>
                  <a:lnTo>
                    <a:pt x="5608" y="4205"/>
                  </a:lnTo>
                  <a:cubicBezTo>
                    <a:pt x="5696" y="4150"/>
                    <a:pt x="5674" y="4073"/>
                    <a:pt x="5762" y="4018"/>
                  </a:cubicBezTo>
                  <a:lnTo>
                    <a:pt x="5806" y="4040"/>
                  </a:lnTo>
                  <a:cubicBezTo>
                    <a:pt x="5949" y="3930"/>
                    <a:pt x="6115" y="3853"/>
                    <a:pt x="6247" y="3720"/>
                  </a:cubicBezTo>
                  <a:lnTo>
                    <a:pt x="6247" y="3720"/>
                  </a:lnTo>
                  <a:cubicBezTo>
                    <a:pt x="6247" y="3729"/>
                    <a:pt x="6247" y="3737"/>
                    <a:pt x="6238" y="3745"/>
                  </a:cubicBezTo>
                  <a:lnTo>
                    <a:pt x="6238" y="3745"/>
                  </a:lnTo>
                  <a:cubicBezTo>
                    <a:pt x="6313" y="3697"/>
                    <a:pt x="6496" y="3594"/>
                    <a:pt x="6460" y="3568"/>
                  </a:cubicBezTo>
                  <a:lnTo>
                    <a:pt x="6460" y="3568"/>
                  </a:lnTo>
                  <a:cubicBezTo>
                    <a:pt x="6461" y="3569"/>
                    <a:pt x="6462" y="3569"/>
                    <a:pt x="6464" y="3569"/>
                  </a:cubicBezTo>
                  <a:cubicBezTo>
                    <a:pt x="6499" y="3569"/>
                    <a:pt x="6616" y="3462"/>
                    <a:pt x="6676" y="3401"/>
                  </a:cubicBezTo>
                  <a:lnTo>
                    <a:pt x="6688" y="3423"/>
                  </a:lnTo>
                  <a:cubicBezTo>
                    <a:pt x="6732" y="3357"/>
                    <a:pt x="6732" y="3346"/>
                    <a:pt x="6820" y="3269"/>
                  </a:cubicBezTo>
                  <a:cubicBezTo>
                    <a:pt x="6826" y="3266"/>
                    <a:pt x="6831" y="3264"/>
                    <a:pt x="6834" y="3264"/>
                  </a:cubicBezTo>
                  <a:cubicBezTo>
                    <a:pt x="6844" y="3264"/>
                    <a:pt x="6844" y="3275"/>
                    <a:pt x="6820" y="3291"/>
                  </a:cubicBezTo>
                  <a:cubicBezTo>
                    <a:pt x="6897" y="3247"/>
                    <a:pt x="6864" y="3236"/>
                    <a:pt x="6963" y="3181"/>
                  </a:cubicBezTo>
                  <a:lnTo>
                    <a:pt x="6963" y="3181"/>
                  </a:lnTo>
                  <a:lnTo>
                    <a:pt x="6941" y="3214"/>
                  </a:lnTo>
                  <a:cubicBezTo>
                    <a:pt x="7018" y="3159"/>
                    <a:pt x="7007" y="3159"/>
                    <a:pt x="7040" y="3114"/>
                  </a:cubicBezTo>
                  <a:cubicBezTo>
                    <a:pt x="7084" y="3070"/>
                    <a:pt x="7183" y="3026"/>
                    <a:pt x="7205" y="3026"/>
                  </a:cubicBezTo>
                  <a:cubicBezTo>
                    <a:pt x="7216" y="3015"/>
                    <a:pt x="7249" y="2971"/>
                    <a:pt x="7293" y="2938"/>
                  </a:cubicBezTo>
                  <a:lnTo>
                    <a:pt x="7293" y="2938"/>
                  </a:lnTo>
                  <a:lnTo>
                    <a:pt x="7282" y="2971"/>
                  </a:lnTo>
                  <a:cubicBezTo>
                    <a:pt x="7426" y="2894"/>
                    <a:pt x="7459" y="2817"/>
                    <a:pt x="7558" y="2773"/>
                  </a:cubicBezTo>
                  <a:lnTo>
                    <a:pt x="7580" y="2773"/>
                  </a:lnTo>
                  <a:cubicBezTo>
                    <a:pt x="7481" y="2850"/>
                    <a:pt x="7404" y="2894"/>
                    <a:pt x="7404" y="2894"/>
                  </a:cubicBezTo>
                  <a:cubicBezTo>
                    <a:pt x="7406" y="2898"/>
                    <a:pt x="7411" y="2900"/>
                    <a:pt x="7417" y="2900"/>
                  </a:cubicBezTo>
                  <a:cubicBezTo>
                    <a:pt x="7430" y="2900"/>
                    <a:pt x="7449" y="2893"/>
                    <a:pt x="7461" y="2893"/>
                  </a:cubicBezTo>
                  <a:cubicBezTo>
                    <a:pt x="7473" y="2893"/>
                    <a:pt x="7477" y="2900"/>
                    <a:pt x="7459" y="2927"/>
                  </a:cubicBezTo>
                  <a:cubicBezTo>
                    <a:pt x="7514" y="2872"/>
                    <a:pt x="7602" y="2762"/>
                    <a:pt x="7690" y="2718"/>
                  </a:cubicBezTo>
                  <a:lnTo>
                    <a:pt x="7701" y="2718"/>
                  </a:lnTo>
                  <a:cubicBezTo>
                    <a:pt x="7723" y="2707"/>
                    <a:pt x="7734" y="2696"/>
                    <a:pt x="7745" y="2685"/>
                  </a:cubicBezTo>
                  <a:cubicBezTo>
                    <a:pt x="7778" y="2674"/>
                    <a:pt x="7789" y="2663"/>
                    <a:pt x="7822" y="2641"/>
                  </a:cubicBezTo>
                  <a:cubicBezTo>
                    <a:pt x="7824" y="2642"/>
                    <a:pt x="7826" y="2642"/>
                    <a:pt x="7828" y="2642"/>
                  </a:cubicBezTo>
                  <a:cubicBezTo>
                    <a:pt x="7856" y="2642"/>
                    <a:pt x="7925" y="2584"/>
                    <a:pt x="7965" y="2564"/>
                  </a:cubicBezTo>
                  <a:cubicBezTo>
                    <a:pt x="7949" y="2547"/>
                    <a:pt x="7977" y="2523"/>
                    <a:pt x="7966" y="2523"/>
                  </a:cubicBezTo>
                  <a:cubicBezTo>
                    <a:pt x="7963" y="2523"/>
                    <a:pt x="7956" y="2525"/>
                    <a:pt x="7943" y="2531"/>
                  </a:cubicBezTo>
                  <a:cubicBezTo>
                    <a:pt x="7943" y="2528"/>
                    <a:pt x="7943" y="2526"/>
                    <a:pt x="7941" y="2526"/>
                  </a:cubicBezTo>
                  <a:cubicBezTo>
                    <a:pt x="7937" y="2526"/>
                    <a:pt x="7927" y="2536"/>
                    <a:pt x="7910" y="2553"/>
                  </a:cubicBezTo>
                  <a:lnTo>
                    <a:pt x="7888" y="2564"/>
                  </a:lnTo>
                  <a:cubicBezTo>
                    <a:pt x="7866" y="2586"/>
                    <a:pt x="7833" y="2608"/>
                    <a:pt x="7789" y="2641"/>
                  </a:cubicBezTo>
                  <a:cubicBezTo>
                    <a:pt x="7811" y="2608"/>
                    <a:pt x="7844" y="2575"/>
                    <a:pt x="7899" y="2553"/>
                  </a:cubicBezTo>
                  <a:cubicBezTo>
                    <a:pt x="7910" y="2520"/>
                    <a:pt x="7921" y="2497"/>
                    <a:pt x="7932" y="2475"/>
                  </a:cubicBezTo>
                  <a:cubicBezTo>
                    <a:pt x="8004" y="2475"/>
                    <a:pt x="8112" y="2419"/>
                    <a:pt x="8146" y="2419"/>
                  </a:cubicBezTo>
                  <a:cubicBezTo>
                    <a:pt x="8149" y="2419"/>
                    <a:pt x="8151" y="2420"/>
                    <a:pt x="8153" y="2420"/>
                  </a:cubicBezTo>
                  <a:cubicBezTo>
                    <a:pt x="8274" y="2321"/>
                    <a:pt x="8450" y="2211"/>
                    <a:pt x="8505" y="2123"/>
                  </a:cubicBezTo>
                  <a:cubicBezTo>
                    <a:pt x="8525" y="2103"/>
                    <a:pt x="8537" y="2099"/>
                    <a:pt x="8548" y="2099"/>
                  </a:cubicBezTo>
                  <a:cubicBezTo>
                    <a:pt x="8556" y="2099"/>
                    <a:pt x="8563" y="2101"/>
                    <a:pt x="8571" y="2101"/>
                  </a:cubicBezTo>
                  <a:cubicBezTo>
                    <a:pt x="8566" y="2106"/>
                    <a:pt x="8561" y="2111"/>
                    <a:pt x="8556" y="2115"/>
                  </a:cubicBezTo>
                  <a:lnTo>
                    <a:pt x="8556" y="2115"/>
                  </a:lnTo>
                  <a:cubicBezTo>
                    <a:pt x="8630" y="2062"/>
                    <a:pt x="8737" y="1996"/>
                    <a:pt x="8737" y="1969"/>
                  </a:cubicBezTo>
                  <a:cubicBezTo>
                    <a:pt x="8758" y="1957"/>
                    <a:pt x="8769" y="1952"/>
                    <a:pt x="8772" y="1952"/>
                  </a:cubicBezTo>
                  <a:cubicBezTo>
                    <a:pt x="8780" y="1952"/>
                    <a:pt x="8759" y="1971"/>
                    <a:pt x="8762" y="1971"/>
                  </a:cubicBezTo>
                  <a:cubicBezTo>
                    <a:pt x="8764" y="1971"/>
                    <a:pt x="8776" y="1963"/>
                    <a:pt x="8814" y="1936"/>
                  </a:cubicBezTo>
                  <a:lnTo>
                    <a:pt x="8814" y="1936"/>
                  </a:lnTo>
                  <a:lnTo>
                    <a:pt x="8803" y="1958"/>
                  </a:lnTo>
                  <a:cubicBezTo>
                    <a:pt x="9078" y="1836"/>
                    <a:pt x="9166" y="1627"/>
                    <a:pt x="9475" y="1506"/>
                  </a:cubicBezTo>
                  <a:cubicBezTo>
                    <a:pt x="9468" y="1506"/>
                    <a:pt x="9462" y="1507"/>
                    <a:pt x="9458" y="1508"/>
                  </a:cubicBezTo>
                  <a:lnTo>
                    <a:pt x="9458" y="1508"/>
                  </a:lnTo>
                  <a:cubicBezTo>
                    <a:pt x="9782" y="1332"/>
                    <a:pt x="10086" y="1074"/>
                    <a:pt x="10411" y="922"/>
                  </a:cubicBezTo>
                  <a:cubicBezTo>
                    <a:pt x="10510" y="878"/>
                    <a:pt x="10510" y="856"/>
                    <a:pt x="10554" y="812"/>
                  </a:cubicBezTo>
                  <a:lnTo>
                    <a:pt x="10588" y="823"/>
                  </a:lnTo>
                  <a:lnTo>
                    <a:pt x="10665" y="735"/>
                  </a:lnTo>
                  <a:cubicBezTo>
                    <a:pt x="10786" y="636"/>
                    <a:pt x="10929" y="647"/>
                    <a:pt x="11072" y="514"/>
                  </a:cubicBezTo>
                  <a:lnTo>
                    <a:pt x="11050" y="514"/>
                  </a:lnTo>
                  <a:cubicBezTo>
                    <a:pt x="11099" y="485"/>
                    <a:pt x="11210" y="412"/>
                    <a:pt x="11233" y="412"/>
                  </a:cubicBezTo>
                  <a:cubicBezTo>
                    <a:pt x="11236" y="412"/>
                    <a:pt x="11238" y="413"/>
                    <a:pt x="11238" y="415"/>
                  </a:cubicBezTo>
                  <a:cubicBezTo>
                    <a:pt x="11238" y="404"/>
                    <a:pt x="11249" y="382"/>
                    <a:pt x="11271" y="382"/>
                  </a:cubicBezTo>
                  <a:lnTo>
                    <a:pt x="11282" y="393"/>
                  </a:lnTo>
                  <a:lnTo>
                    <a:pt x="11414" y="283"/>
                  </a:lnTo>
                  <a:cubicBezTo>
                    <a:pt x="11440" y="271"/>
                    <a:pt x="11456" y="267"/>
                    <a:pt x="11466" y="267"/>
                  </a:cubicBezTo>
                  <a:cubicBezTo>
                    <a:pt x="11487" y="267"/>
                    <a:pt x="11482" y="286"/>
                    <a:pt x="11504" y="286"/>
                  </a:cubicBezTo>
                  <a:cubicBezTo>
                    <a:pt x="11519" y="286"/>
                    <a:pt x="11546" y="277"/>
                    <a:pt x="11601" y="250"/>
                  </a:cubicBezTo>
                  <a:cubicBezTo>
                    <a:pt x="11653" y="208"/>
                    <a:pt x="11745" y="117"/>
                    <a:pt x="11736" y="117"/>
                  </a:cubicBezTo>
                  <a:lnTo>
                    <a:pt x="11736" y="117"/>
                  </a:lnTo>
                  <a:cubicBezTo>
                    <a:pt x="11735" y="117"/>
                    <a:pt x="11734" y="117"/>
                    <a:pt x="11733" y="118"/>
                  </a:cubicBezTo>
                  <a:cubicBezTo>
                    <a:pt x="11710" y="126"/>
                    <a:pt x="11681" y="133"/>
                    <a:pt x="11666" y="133"/>
                  </a:cubicBezTo>
                  <a:cubicBezTo>
                    <a:pt x="11660" y="133"/>
                    <a:pt x="11656" y="132"/>
                    <a:pt x="11656" y="129"/>
                  </a:cubicBezTo>
                  <a:lnTo>
                    <a:pt x="11667" y="118"/>
                  </a:lnTo>
                  <a:lnTo>
                    <a:pt x="11689" y="129"/>
                  </a:lnTo>
                  <a:lnTo>
                    <a:pt x="11689" y="107"/>
                  </a:lnTo>
                  <a:lnTo>
                    <a:pt x="11711" y="96"/>
                  </a:lnTo>
                  <a:cubicBezTo>
                    <a:pt x="11703" y="62"/>
                    <a:pt x="11707" y="29"/>
                    <a:pt x="11662" y="29"/>
                  </a:cubicBezTo>
                  <a:cubicBezTo>
                    <a:pt x="11648" y="29"/>
                    <a:pt x="11628" y="33"/>
                    <a:pt x="11601" y="41"/>
                  </a:cubicBezTo>
                  <a:cubicBezTo>
                    <a:pt x="11581" y="20"/>
                    <a:pt x="11557" y="0"/>
                    <a:pt x="115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 flipH="1">
              <a:off x="7110765" y="363011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11" y="12"/>
                  </a:lnTo>
                  <a:lnTo>
                    <a:pt x="0" y="23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 flipH="1">
              <a:off x="7098368" y="3602164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 flipH="1">
              <a:off x="7274688" y="3731318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 flipH="1">
              <a:off x="6998403" y="354384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 flipH="1">
              <a:off x="7283366" y="3738137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1"/>
                  </a:moveTo>
                  <a:lnTo>
                    <a:pt x="23" y="12"/>
                  </a:lnTo>
                  <a:cubicBezTo>
                    <a:pt x="1" y="34"/>
                    <a:pt x="12" y="23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 flipH="1">
              <a:off x="7200813" y="3677279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34" y="1"/>
                  </a:moveTo>
                  <a:lnTo>
                    <a:pt x="1" y="34"/>
                  </a:lnTo>
                  <a:cubicBezTo>
                    <a:pt x="23" y="23"/>
                    <a:pt x="45" y="12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 flipH="1">
              <a:off x="6976652" y="3523950"/>
              <a:ext cx="10650" cy="5015"/>
            </a:xfrm>
            <a:custGeom>
              <a:avLst/>
              <a:gdLst/>
              <a:ahLst/>
              <a:cxnLst/>
              <a:rect l="l" t="t" r="r" b="b"/>
              <a:pathLst>
                <a:path w="189" h="89" extrusionOk="0">
                  <a:moveTo>
                    <a:pt x="155" y="1"/>
                  </a:moveTo>
                  <a:cubicBezTo>
                    <a:pt x="1" y="56"/>
                    <a:pt x="188" y="1"/>
                    <a:pt x="45" y="89"/>
                  </a:cubicBezTo>
                  <a:lnTo>
                    <a:pt x="155" y="23"/>
                  </a:lnTo>
                  <a:cubicBezTo>
                    <a:pt x="146" y="23"/>
                    <a:pt x="136" y="24"/>
                    <a:pt x="130" y="24"/>
                  </a:cubicBezTo>
                  <a:cubicBezTo>
                    <a:pt x="121" y="24"/>
                    <a:pt x="122" y="20"/>
                    <a:pt x="1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 flipH="1">
              <a:off x="7003080" y="3538770"/>
              <a:ext cx="3494" cy="2029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57" y="0"/>
                  </a:moveTo>
                  <a:cubicBezTo>
                    <a:pt x="54" y="0"/>
                    <a:pt x="43" y="4"/>
                    <a:pt x="38" y="4"/>
                  </a:cubicBezTo>
                  <a:cubicBezTo>
                    <a:pt x="36" y="4"/>
                    <a:pt x="34" y="4"/>
                    <a:pt x="34" y="2"/>
                  </a:cubicBezTo>
                  <a:cubicBezTo>
                    <a:pt x="13" y="23"/>
                    <a:pt x="1" y="36"/>
                    <a:pt x="7" y="36"/>
                  </a:cubicBezTo>
                  <a:cubicBezTo>
                    <a:pt x="10" y="36"/>
                    <a:pt x="19" y="32"/>
                    <a:pt x="34" y="24"/>
                  </a:cubicBezTo>
                  <a:cubicBezTo>
                    <a:pt x="58" y="5"/>
                    <a:pt x="61" y="0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 flipH="1">
              <a:off x="7141814" y="3628254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cubicBezTo>
                    <a:pt x="1" y="17"/>
                    <a:pt x="1" y="20"/>
                    <a:pt x="6" y="20"/>
                  </a:cubicBezTo>
                  <a:cubicBezTo>
                    <a:pt x="9" y="20"/>
                    <a:pt x="13" y="19"/>
                    <a:pt x="16" y="19"/>
                  </a:cubicBezTo>
                  <a:cubicBezTo>
                    <a:pt x="20" y="19"/>
                    <a:pt x="23" y="20"/>
                    <a:pt x="23" y="23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 flipH="1">
              <a:off x="7182781" y="3654964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7" y="0"/>
                  </a:moveTo>
                  <a:lnTo>
                    <a:pt x="0" y="55"/>
                  </a:lnTo>
                  <a:lnTo>
                    <a:pt x="55" y="2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 flipH="1">
              <a:off x="7406773" y="3812350"/>
              <a:ext cx="2648" cy="2198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34" y="0"/>
                  </a:moveTo>
                  <a:cubicBezTo>
                    <a:pt x="27" y="0"/>
                    <a:pt x="16" y="5"/>
                    <a:pt x="0" y="17"/>
                  </a:cubicBezTo>
                  <a:lnTo>
                    <a:pt x="22" y="39"/>
                  </a:lnTo>
                  <a:cubicBezTo>
                    <a:pt x="44" y="17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 flipH="1">
              <a:off x="7507471" y="3880928"/>
              <a:ext cx="5635" cy="3156"/>
            </a:xfrm>
            <a:custGeom>
              <a:avLst/>
              <a:gdLst/>
              <a:ahLst/>
              <a:cxnLst/>
              <a:rect l="l" t="t" r="r" b="b"/>
              <a:pathLst>
                <a:path w="100" h="56" extrusionOk="0">
                  <a:moveTo>
                    <a:pt x="100" y="0"/>
                  </a:moveTo>
                  <a:cubicBezTo>
                    <a:pt x="77" y="0"/>
                    <a:pt x="22" y="22"/>
                    <a:pt x="0" y="56"/>
                  </a:cubicBezTo>
                  <a:cubicBezTo>
                    <a:pt x="44" y="34"/>
                    <a:pt x="88" y="11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 flipH="1">
              <a:off x="7292664" y="3758648"/>
              <a:ext cx="3156" cy="315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55" y="0"/>
                  </a:moveTo>
                  <a:lnTo>
                    <a:pt x="33" y="2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 flipH="1">
              <a:off x="7154211" y="3712666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23"/>
                  </a:moveTo>
                  <a:lnTo>
                    <a:pt x="22" y="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 flipH="1">
              <a:off x="7041229" y="3636932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1"/>
                  </a:moveTo>
                  <a:lnTo>
                    <a:pt x="0" y="23"/>
                  </a:lnTo>
                  <a:cubicBezTo>
                    <a:pt x="2" y="25"/>
                    <a:pt x="5" y="26"/>
                    <a:pt x="8" y="26"/>
                  </a:cubicBezTo>
                  <a:cubicBezTo>
                    <a:pt x="20" y="26"/>
                    <a:pt x="40" y="10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 flipH="1">
              <a:off x="6874263" y="353888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22"/>
                  </a:moveTo>
                  <a:lnTo>
                    <a:pt x="34" y="0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 flipH="1">
              <a:off x="6989725" y="360092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 flipH="1">
              <a:off x="6838255" y="3525809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1"/>
                  </a:moveTo>
                  <a:lnTo>
                    <a:pt x="12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 flipH="1">
              <a:off x="7211970" y="37486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 flipH="1">
              <a:off x="7440470" y="3931249"/>
              <a:ext cx="5748" cy="3832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75" y="0"/>
                  </a:moveTo>
                  <a:cubicBezTo>
                    <a:pt x="69" y="0"/>
                    <a:pt x="57" y="3"/>
                    <a:pt x="36" y="11"/>
                  </a:cubicBezTo>
                  <a:cubicBezTo>
                    <a:pt x="54" y="11"/>
                    <a:pt x="1" y="67"/>
                    <a:pt x="24" y="67"/>
                  </a:cubicBezTo>
                  <a:cubicBezTo>
                    <a:pt x="30" y="67"/>
                    <a:pt x="41" y="64"/>
                    <a:pt x="58" y="55"/>
                  </a:cubicBezTo>
                  <a:lnTo>
                    <a:pt x="58" y="55"/>
                  </a:lnTo>
                  <a:cubicBezTo>
                    <a:pt x="51" y="57"/>
                    <a:pt x="46" y="58"/>
                    <a:pt x="43" y="58"/>
                  </a:cubicBezTo>
                  <a:cubicBezTo>
                    <a:pt x="17" y="58"/>
                    <a:pt x="102" y="0"/>
                    <a:pt x="7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 flipH="1">
              <a:off x="7323093" y="3830044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8" y="0"/>
                    <a:pt x="18" y="6"/>
                    <a:pt x="14" y="14"/>
                  </a:cubicBezTo>
                  <a:lnTo>
                    <a:pt x="14" y="14"/>
                  </a:lnTo>
                  <a:cubicBezTo>
                    <a:pt x="24" y="6"/>
                    <a:pt x="28" y="0"/>
                    <a:pt x="45" y="0"/>
                  </a:cubicBezTo>
                  <a:close/>
                  <a:moveTo>
                    <a:pt x="14" y="14"/>
                  </a:moveTo>
                  <a:cubicBezTo>
                    <a:pt x="10" y="17"/>
                    <a:pt x="6" y="19"/>
                    <a:pt x="1" y="22"/>
                  </a:cubicBezTo>
                  <a:lnTo>
                    <a:pt x="12" y="22"/>
                  </a:lnTo>
                  <a:cubicBezTo>
                    <a:pt x="12" y="19"/>
                    <a:pt x="12" y="17"/>
                    <a:pt x="14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 flipH="1">
              <a:off x="7354142" y="3851739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1"/>
                  </a:moveTo>
                  <a:lnTo>
                    <a:pt x="1" y="12"/>
                  </a:lnTo>
                  <a:lnTo>
                    <a:pt x="12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 flipH="1">
              <a:off x="6987527" y="3610053"/>
              <a:ext cx="3494" cy="2141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57" y="0"/>
                  </a:moveTo>
                  <a:cubicBezTo>
                    <a:pt x="54" y="0"/>
                    <a:pt x="40" y="9"/>
                    <a:pt x="1" y="37"/>
                  </a:cubicBezTo>
                  <a:cubicBezTo>
                    <a:pt x="8" y="33"/>
                    <a:pt x="14" y="32"/>
                    <a:pt x="19" y="32"/>
                  </a:cubicBezTo>
                  <a:cubicBezTo>
                    <a:pt x="30" y="32"/>
                    <a:pt x="37" y="37"/>
                    <a:pt x="45" y="37"/>
                  </a:cubicBezTo>
                  <a:cubicBezTo>
                    <a:pt x="31" y="30"/>
                    <a:pt x="62" y="0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 flipH="1">
              <a:off x="6876123" y="353950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23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 flipH="1">
              <a:off x="6835779" y="3520569"/>
              <a:ext cx="662451" cy="437389"/>
            </a:xfrm>
            <a:custGeom>
              <a:avLst/>
              <a:gdLst/>
              <a:ahLst/>
              <a:cxnLst/>
              <a:rect l="l" t="t" r="r" b="b"/>
              <a:pathLst>
                <a:path w="11756" h="7762" extrusionOk="0">
                  <a:moveTo>
                    <a:pt x="11668" y="127"/>
                  </a:moveTo>
                  <a:lnTo>
                    <a:pt x="11677" y="136"/>
                  </a:lnTo>
                  <a:lnTo>
                    <a:pt x="11677" y="136"/>
                  </a:lnTo>
                  <a:cubicBezTo>
                    <a:pt x="11669" y="139"/>
                    <a:pt x="11661" y="141"/>
                    <a:pt x="11655" y="141"/>
                  </a:cubicBezTo>
                  <a:cubicBezTo>
                    <a:pt x="11651" y="141"/>
                    <a:pt x="11648" y="140"/>
                    <a:pt x="11646" y="138"/>
                  </a:cubicBezTo>
                  <a:lnTo>
                    <a:pt x="11668" y="127"/>
                  </a:lnTo>
                  <a:close/>
                  <a:moveTo>
                    <a:pt x="11150" y="292"/>
                  </a:moveTo>
                  <a:cubicBezTo>
                    <a:pt x="11140" y="297"/>
                    <a:pt x="11132" y="305"/>
                    <a:pt x="11128" y="311"/>
                  </a:cubicBezTo>
                  <a:lnTo>
                    <a:pt x="11128" y="311"/>
                  </a:lnTo>
                  <a:cubicBezTo>
                    <a:pt x="11136" y="305"/>
                    <a:pt x="11143" y="299"/>
                    <a:pt x="11150" y="292"/>
                  </a:cubicBezTo>
                  <a:close/>
                  <a:moveTo>
                    <a:pt x="10522" y="645"/>
                  </a:moveTo>
                  <a:cubicBezTo>
                    <a:pt x="10467" y="711"/>
                    <a:pt x="10324" y="777"/>
                    <a:pt x="10236" y="854"/>
                  </a:cubicBezTo>
                  <a:lnTo>
                    <a:pt x="10258" y="832"/>
                  </a:lnTo>
                  <a:lnTo>
                    <a:pt x="10258" y="832"/>
                  </a:lnTo>
                  <a:cubicBezTo>
                    <a:pt x="10236" y="843"/>
                    <a:pt x="10225" y="854"/>
                    <a:pt x="10214" y="854"/>
                  </a:cubicBezTo>
                  <a:lnTo>
                    <a:pt x="10170" y="854"/>
                  </a:lnTo>
                  <a:cubicBezTo>
                    <a:pt x="10247" y="777"/>
                    <a:pt x="10390" y="744"/>
                    <a:pt x="10522" y="645"/>
                  </a:cubicBezTo>
                  <a:close/>
                  <a:moveTo>
                    <a:pt x="10181" y="865"/>
                  </a:moveTo>
                  <a:cubicBezTo>
                    <a:pt x="10170" y="876"/>
                    <a:pt x="10147" y="876"/>
                    <a:pt x="10125" y="887"/>
                  </a:cubicBezTo>
                  <a:lnTo>
                    <a:pt x="10136" y="876"/>
                  </a:lnTo>
                  <a:lnTo>
                    <a:pt x="10181" y="865"/>
                  </a:lnTo>
                  <a:close/>
                  <a:moveTo>
                    <a:pt x="10125" y="887"/>
                  </a:moveTo>
                  <a:lnTo>
                    <a:pt x="10125" y="887"/>
                  </a:lnTo>
                  <a:cubicBezTo>
                    <a:pt x="10136" y="920"/>
                    <a:pt x="10048" y="986"/>
                    <a:pt x="10004" y="1030"/>
                  </a:cubicBezTo>
                  <a:cubicBezTo>
                    <a:pt x="9994" y="1034"/>
                    <a:pt x="9986" y="1035"/>
                    <a:pt x="9981" y="1035"/>
                  </a:cubicBezTo>
                  <a:cubicBezTo>
                    <a:pt x="9955" y="1035"/>
                    <a:pt x="9993" y="994"/>
                    <a:pt x="9993" y="975"/>
                  </a:cubicBezTo>
                  <a:cubicBezTo>
                    <a:pt x="10037" y="942"/>
                    <a:pt x="10081" y="942"/>
                    <a:pt x="10125" y="887"/>
                  </a:cubicBezTo>
                  <a:close/>
                  <a:moveTo>
                    <a:pt x="9887" y="974"/>
                  </a:moveTo>
                  <a:cubicBezTo>
                    <a:pt x="9863" y="1003"/>
                    <a:pt x="9863" y="1010"/>
                    <a:pt x="9870" y="1010"/>
                  </a:cubicBezTo>
                  <a:cubicBezTo>
                    <a:pt x="9877" y="1010"/>
                    <a:pt x="9891" y="1003"/>
                    <a:pt x="9899" y="1003"/>
                  </a:cubicBezTo>
                  <a:cubicBezTo>
                    <a:pt x="9903" y="1003"/>
                    <a:pt x="9905" y="1005"/>
                    <a:pt x="9905" y="1008"/>
                  </a:cubicBezTo>
                  <a:cubicBezTo>
                    <a:pt x="9928" y="1000"/>
                    <a:pt x="9952" y="993"/>
                    <a:pt x="9964" y="993"/>
                  </a:cubicBezTo>
                  <a:cubicBezTo>
                    <a:pt x="9968" y="993"/>
                    <a:pt x="9971" y="994"/>
                    <a:pt x="9971" y="997"/>
                  </a:cubicBezTo>
                  <a:cubicBezTo>
                    <a:pt x="9949" y="1019"/>
                    <a:pt x="9894" y="1063"/>
                    <a:pt x="9916" y="1063"/>
                  </a:cubicBezTo>
                  <a:cubicBezTo>
                    <a:pt x="9850" y="1085"/>
                    <a:pt x="9861" y="1085"/>
                    <a:pt x="9817" y="1085"/>
                  </a:cubicBezTo>
                  <a:cubicBezTo>
                    <a:pt x="9828" y="1129"/>
                    <a:pt x="9773" y="1118"/>
                    <a:pt x="9740" y="1173"/>
                  </a:cubicBezTo>
                  <a:cubicBezTo>
                    <a:pt x="9712" y="1183"/>
                    <a:pt x="9696" y="1185"/>
                    <a:pt x="9686" y="1185"/>
                  </a:cubicBezTo>
                  <a:cubicBezTo>
                    <a:pt x="9677" y="1185"/>
                    <a:pt x="9673" y="1183"/>
                    <a:pt x="9668" y="1183"/>
                  </a:cubicBezTo>
                  <a:cubicBezTo>
                    <a:pt x="9661" y="1183"/>
                    <a:pt x="9653" y="1188"/>
                    <a:pt x="9619" y="1217"/>
                  </a:cubicBezTo>
                  <a:cubicBezTo>
                    <a:pt x="9609" y="1221"/>
                    <a:pt x="9603" y="1222"/>
                    <a:pt x="9600" y="1222"/>
                  </a:cubicBezTo>
                  <a:cubicBezTo>
                    <a:pt x="9592" y="1222"/>
                    <a:pt x="9600" y="1214"/>
                    <a:pt x="9608" y="1206"/>
                  </a:cubicBezTo>
                  <a:lnTo>
                    <a:pt x="9685" y="1162"/>
                  </a:lnTo>
                  <a:lnTo>
                    <a:pt x="9652" y="1173"/>
                  </a:lnTo>
                  <a:cubicBezTo>
                    <a:pt x="9703" y="1081"/>
                    <a:pt x="9802" y="1065"/>
                    <a:pt x="9887" y="974"/>
                  </a:cubicBezTo>
                  <a:close/>
                  <a:moveTo>
                    <a:pt x="9475" y="1504"/>
                  </a:moveTo>
                  <a:cubicBezTo>
                    <a:pt x="9469" y="1507"/>
                    <a:pt x="9462" y="1509"/>
                    <a:pt x="9455" y="1512"/>
                  </a:cubicBezTo>
                  <a:lnTo>
                    <a:pt x="9455" y="1512"/>
                  </a:lnTo>
                  <a:cubicBezTo>
                    <a:pt x="9461" y="1510"/>
                    <a:pt x="9467" y="1508"/>
                    <a:pt x="9475" y="1504"/>
                  </a:cubicBezTo>
                  <a:close/>
                  <a:moveTo>
                    <a:pt x="8693" y="1702"/>
                  </a:moveTo>
                  <a:cubicBezTo>
                    <a:pt x="8686" y="1707"/>
                    <a:pt x="8682" y="1712"/>
                    <a:pt x="8679" y="1716"/>
                  </a:cubicBezTo>
                  <a:lnTo>
                    <a:pt x="8679" y="1716"/>
                  </a:lnTo>
                  <a:cubicBezTo>
                    <a:pt x="8685" y="1711"/>
                    <a:pt x="8690" y="1706"/>
                    <a:pt x="8693" y="1702"/>
                  </a:cubicBezTo>
                  <a:close/>
                  <a:moveTo>
                    <a:pt x="8627" y="1713"/>
                  </a:moveTo>
                  <a:lnTo>
                    <a:pt x="8582" y="1740"/>
                  </a:lnTo>
                  <a:lnTo>
                    <a:pt x="8582" y="1740"/>
                  </a:lnTo>
                  <a:cubicBezTo>
                    <a:pt x="8598" y="1733"/>
                    <a:pt x="8613" y="1723"/>
                    <a:pt x="8627" y="1713"/>
                  </a:cubicBezTo>
                  <a:close/>
                  <a:moveTo>
                    <a:pt x="9531" y="1206"/>
                  </a:moveTo>
                  <a:lnTo>
                    <a:pt x="9442" y="1273"/>
                  </a:lnTo>
                  <a:cubicBezTo>
                    <a:pt x="9520" y="1261"/>
                    <a:pt x="9520" y="1250"/>
                    <a:pt x="9575" y="1217"/>
                  </a:cubicBezTo>
                  <a:lnTo>
                    <a:pt x="9564" y="1217"/>
                  </a:lnTo>
                  <a:lnTo>
                    <a:pt x="9597" y="1206"/>
                  </a:lnTo>
                  <a:lnTo>
                    <a:pt x="9597" y="1206"/>
                  </a:lnTo>
                  <a:cubicBezTo>
                    <a:pt x="9575" y="1228"/>
                    <a:pt x="9608" y="1239"/>
                    <a:pt x="9597" y="1250"/>
                  </a:cubicBezTo>
                  <a:cubicBezTo>
                    <a:pt x="9559" y="1280"/>
                    <a:pt x="9542" y="1288"/>
                    <a:pt x="9532" y="1288"/>
                  </a:cubicBezTo>
                  <a:cubicBezTo>
                    <a:pt x="9519" y="1288"/>
                    <a:pt x="9520" y="1271"/>
                    <a:pt x="9498" y="1271"/>
                  </a:cubicBezTo>
                  <a:cubicBezTo>
                    <a:pt x="9495" y="1271"/>
                    <a:pt x="9491" y="1272"/>
                    <a:pt x="9486" y="1273"/>
                  </a:cubicBezTo>
                  <a:cubicBezTo>
                    <a:pt x="9431" y="1328"/>
                    <a:pt x="9398" y="1383"/>
                    <a:pt x="9343" y="1416"/>
                  </a:cubicBezTo>
                  <a:lnTo>
                    <a:pt x="9332" y="1405"/>
                  </a:lnTo>
                  <a:cubicBezTo>
                    <a:pt x="9277" y="1471"/>
                    <a:pt x="9123" y="1537"/>
                    <a:pt x="9057" y="1625"/>
                  </a:cubicBezTo>
                  <a:lnTo>
                    <a:pt x="9046" y="1625"/>
                  </a:lnTo>
                  <a:cubicBezTo>
                    <a:pt x="9068" y="1625"/>
                    <a:pt x="9079" y="1636"/>
                    <a:pt x="9079" y="1647"/>
                  </a:cubicBezTo>
                  <a:cubicBezTo>
                    <a:pt x="9035" y="1680"/>
                    <a:pt x="9013" y="1713"/>
                    <a:pt x="8991" y="1713"/>
                  </a:cubicBezTo>
                  <a:cubicBezTo>
                    <a:pt x="9013" y="1691"/>
                    <a:pt x="9013" y="1680"/>
                    <a:pt x="9024" y="1669"/>
                  </a:cubicBezTo>
                  <a:lnTo>
                    <a:pt x="9024" y="1669"/>
                  </a:lnTo>
                  <a:lnTo>
                    <a:pt x="8980" y="1702"/>
                  </a:lnTo>
                  <a:cubicBezTo>
                    <a:pt x="8925" y="1702"/>
                    <a:pt x="9035" y="1658"/>
                    <a:pt x="9024" y="1636"/>
                  </a:cubicBezTo>
                  <a:lnTo>
                    <a:pt x="9024" y="1636"/>
                  </a:lnTo>
                  <a:cubicBezTo>
                    <a:pt x="8947" y="1702"/>
                    <a:pt x="8858" y="1790"/>
                    <a:pt x="8792" y="1823"/>
                  </a:cubicBezTo>
                  <a:cubicBezTo>
                    <a:pt x="8764" y="1805"/>
                    <a:pt x="8886" y="1739"/>
                    <a:pt x="8865" y="1739"/>
                  </a:cubicBezTo>
                  <a:cubicBezTo>
                    <a:pt x="8861" y="1739"/>
                    <a:pt x="8852" y="1741"/>
                    <a:pt x="8836" y="1746"/>
                  </a:cubicBezTo>
                  <a:lnTo>
                    <a:pt x="8947" y="1691"/>
                  </a:lnTo>
                  <a:lnTo>
                    <a:pt x="8947" y="1691"/>
                  </a:lnTo>
                  <a:cubicBezTo>
                    <a:pt x="8934" y="1692"/>
                    <a:pt x="8926" y="1693"/>
                    <a:pt x="8919" y="1693"/>
                  </a:cubicBezTo>
                  <a:cubicBezTo>
                    <a:pt x="8872" y="1693"/>
                    <a:pt x="8980" y="1661"/>
                    <a:pt x="8913" y="1658"/>
                  </a:cubicBezTo>
                  <a:lnTo>
                    <a:pt x="8913" y="1658"/>
                  </a:lnTo>
                  <a:cubicBezTo>
                    <a:pt x="8913" y="1658"/>
                    <a:pt x="8913" y="1658"/>
                    <a:pt x="8914" y="1658"/>
                  </a:cubicBezTo>
                  <a:lnTo>
                    <a:pt x="9068" y="1537"/>
                  </a:lnTo>
                  <a:cubicBezTo>
                    <a:pt x="9046" y="1537"/>
                    <a:pt x="9046" y="1548"/>
                    <a:pt x="9002" y="1559"/>
                  </a:cubicBezTo>
                  <a:cubicBezTo>
                    <a:pt x="9013" y="1526"/>
                    <a:pt x="9057" y="1493"/>
                    <a:pt x="9090" y="1471"/>
                  </a:cubicBezTo>
                  <a:lnTo>
                    <a:pt x="9090" y="1471"/>
                  </a:lnTo>
                  <a:cubicBezTo>
                    <a:pt x="9062" y="1494"/>
                    <a:pt x="9062" y="1502"/>
                    <a:pt x="9073" y="1502"/>
                  </a:cubicBezTo>
                  <a:cubicBezTo>
                    <a:pt x="9089" y="1502"/>
                    <a:pt x="9126" y="1488"/>
                    <a:pt x="9145" y="1482"/>
                  </a:cubicBezTo>
                  <a:lnTo>
                    <a:pt x="9145" y="1471"/>
                  </a:lnTo>
                  <a:cubicBezTo>
                    <a:pt x="9244" y="1438"/>
                    <a:pt x="9134" y="1427"/>
                    <a:pt x="9266" y="1372"/>
                  </a:cubicBezTo>
                  <a:lnTo>
                    <a:pt x="9266" y="1383"/>
                  </a:lnTo>
                  <a:cubicBezTo>
                    <a:pt x="9299" y="1350"/>
                    <a:pt x="9332" y="1306"/>
                    <a:pt x="9387" y="1284"/>
                  </a:cubicBezTo>
                  <a:lnTo>
                    <a:pt x="9387" y="1284"/>
                  </a:lnTo>
                  <a:cubicBezTo>
                    <a:pt x="9420" y="1295"/>
                    <a:pt x="9343" y="1317"/>
                    <a:pt x="9354" y="1339"/>
                  </a:cubicBezTo>
                  <a:cubicBezTo>
                    <a:pt x="9420" y="1295"/>
                    <a:pt x="9453" y="1217"/>
                    <a:pt x="9531" y="1206"/>
                  </a:cubicBezTo>
                  <a:close/>
                  <a:moveTo>
                    <a:pt x="7878" y="2606"/>
                  </a:moveTo>
                  <a:lnTo>
                    <a:pt x="7867" y="2617"/>
                  </a:lnTo>
                  <a:cubicBezTo>
                    <a:pt x="7845" y="2639"/>
                    <a:pt x="7834" y="2639"/>
                    <a:pt x="7823" y="2639"/>
                  </a:cubicBezTo>
                  <a:cubicBezTo>
                    <a:pt x="7834" y="2628"/>
                    <a:pt x="7856" y="2617"/>
                    <a:pt x="7878" y="2606"/>
                  </a:cubicBezTo>
                  <a:close/>
                  <a:moveTo>
                    <a:pt x="7481" y="2683"/>
                  </a:moveTo>
                  <a:cubicBezTo>
                    <a:pt x="7492" y="2683"/>
                    <a:pt x="7492" y="2694"/>
                    <a:pt x="7470" y="2705"/>
                  </a:cubicBezTo>
                  <a:cubicBezTo>
                    <a:pt x="7472" y="2703"/>
                    <a:pt x="7473" y="2702"/>
                    <a:pt x="7471" y="2702"/>
                  </a:cubicBezTo>
                  <a:lnTo>
                    <a:pt x="7471" y="2702"/>
                  </a:lnTo>
                  <a:cubicBezTo>
                    <a:pt x="7465" y="2702"/>
                    <a:pt x="7431" y="2718"/>
                    <a:pt x="7404" y="2727"/>
                  </a:cubicBezTo>
                  <a:cubicBezTo>
                    <a:pt x="7426" y="2716"/>
                    <a:pt x="7459" y="2694"/>
                    <a:pt x="7481" y="2683"/>
                  </a:cubicBezTo>
                  <a:close/>
                  <a:moveTo>
                    <a:pt x="6826" y="3282"/>
                  </a:moveTo>
                  <a:cubicBezTo>
                    <a:pt x="6821" y="3284"/>
                    <a:pt x="6815" y="3286"/>
                    <a:pt x="6809" y="3289"/>
                  </a:cubicBezTo>
                  <a:cubicBezTo>
                    <a:pt x="6816" y="3286"/>
                    <a:pt x="6822" y="3284"/>
                    <a:pt x="6826" y="3282"/>
                  </a:cubicBezTo>
                  <a:close/>
                  <a:moveTo>
                    <a:pt x="5146" y="4016"/>
                  </a:moveTo>
                  <a:lnTo>
                    <a:pt x="5146" y="4016"/>
                  </a:lnTo>
                  <a:cubicBezTo>
                    <a:pt x="5135" y="4024"/>
                    <a:pt x="5128" y="4031"/>
                    <a:pt x="5122" y="4036"/>
                  </a:cubicBezTo>
                  <a:lnTo>
                    <a:pt x="5122" y="4036"/>
                  </a:lnTo>
                  <a:cubicBezTo>
                    <a:pt x="5130" y="4030"/>
                    <a:pt x="5138" y="4023"/>
                    <a:pt x="5146" y="4016"/>
                  </a:cubicBezTo>
                  <a:close/>
                  <a:moveTo>
                    <a:pt x="8947" y="1625"/>
                  </a:moveTo>
                  <a:cubicBezTo>
                    <a:pt x="8931" y="1633"/>
                    <a:pt x="8910" y="1652"/>
                    <a:pt x="8907" y="1658"/>
                  </a:cubicBezTo>
                  <a:lnTo>
                    <a:pt x="8907" y="1658"/>
                  </a:lnTo>
                  <a:cubicBezTo>
                    <a:pt x="8905" y="1658"/>
                    <a:pt x="8904" y="1658"/>
                    <a:pt x="8903" y="1658"/>
                  </a:cubicBezTo>
                  <a:cubicBezTo>
                    <a:pt x="8770" y="1735"/>
                    <a:pt x="8770" y="1768"/>
                    <a:pt x="8638" y="1845"/>
                  </a:cubicBezTo>
                  <a:cubicBezTo>
                    <a:pt x="8616" y="1878"/>
                    <a:pt x="8660" y="1856"/>
                    <a:pt x="8638" y="1889"/>
                  </a:cubicBezTo>
                  <a:cubicBezTo>
                    <a:pt x="8473" y="2033"/>
                    <a:pt x="8462" y="1923"/>
                    <a:pt x="8352" y="2044"/>
                  </a:cubicBezTo>
                  <a:cubicBezTo>
                    <a:pt x="8319" y="2088"/>
                    <a:pt x="8330" y="2121"/>
                    <a:pt x="8220" y="2176"/>
                  </a:cubicBezTo>
                  <a:lnTo>
                    <a:pt x="8242" y="2121"/>
                  </a:lnTo>
                  <a:lnTo>
                    <a:pt x="8242" y="2121"/>
                  </a:lnTo>
                  <a:cubicBezTo>
                    <a:pt x="8109" y="2198"/>
                    <a:pt x="8197" y="2209"/>
                    <a:pt x="8054" y="2275"/>
                  </a:cubicBezTo>
                  <a:cubicBezTo>
                    <a:pt x="8064" y="2255"/>
                    <a:pt x="8129" y="2208"/>
                    <a:pt x="8124" y="2208"/>
                  </a:cubicBezTo>
                  <a:lnTo>
                    <a:pt x="8124" y="2208"/>
                  </a:lnTo>
                  <a:cubicBezTo>
                    <a:pt x="8123" y="2208"/>
                    <a:pt x="8122" y="2208"/>
                    <a:pt x="8120" y="2209"/>
                  </a:cubicBezTo>
                  <a:cubicBezTo>
                    <a:pt x="8021" y="2242"/>
                    <a:pt x="8076" y="2264"/>
                    <a:pt x="8010" y="2308"/>
                  </a:cubicBezTo>
                  <a:lnTo>
                    <a:pt x="7977" y="2297"/>
                  </a:lnTo>
                  <a:cubicBezTo>
                    <a:pt x="7856" y="2385"/>
                    <a:pt x="7713" y="2495"/>
                    <a:pt x="7581" y="2606"/>
                  </a:cubicBezTo>
                  <a:cubicBezTo>
                    <a:pt x="7603" y="2595"/>
                    <a:pt x="7614" y="2584"/>
                    <a:pt x="7625" y="2584"/>
                  </a:cubicBezTo>
                  <a:lnTo>
                    <a:pt x="7625" y="2584"/>
                  </a:lnTo>
                  <a:cubicBezTo>
                    <a:pt x="7614" y="2584"/>
                    <a:pt x="7603" y="2595"/>
                    <a:pt x="7581" y="2617"/>
                  </a:cubicBezTo>
                  <a:lnTo>
                    <a:pt x="7581" y="2606"/>
                  </a:lnTo>
                  <a:cubicBezTo>
                    <a:pt x="7581" y="2597"/>
                    <a:pt x="7595" y="2581"/>
                    <a:pt x="7577" y="2581"/>
                  </a:cubicBezTo>
                  <a:cubicBezTo>
                    <a:pt x="7573" y="2581"/>
                    <a:pt x="7567" y="2581"/>
                    <a:pt x="7558" y="2584"/>
                  </a:cubicBezTo>
                  <a:cubicBezTo>
                    <a:pt x="7415" y="2694"/>
                    <a:pt x="7250" y="2793"/>
                    <a:pt x="7085" y="2892"/>
                  </a:cubicBezTo>
                  <a:cubicBezTo>
                    <a:pt x="7063" y="2903"/>
                    <a:pt x="7041" y="2914"/>
                    <a:pt x="7030" y="2925"/>
                  </a:cubicBezTo>
                  <a:lnTo>
                    <a:pt x="7041" y="2903"/>
                  </a:lnTo>
                  <a:lnTo>
                    <a:pt x="7041" y="2903"/>
                  </a:lnTo>
                  <a:lnTo>
                    <a:pt x="6975" y="2947"/>
                  </a:lnTo>
                  <a:lnTo>
                    <a:pt x="7019" y="2936"/>
                  </a:lnTo>
                  <a:lnTo>
                    <a:pt x="6986" y="2947"/>
                  </a:lnTo>
                  <a:lnTo>
                    <a:pt x="6931" y="3024"/>
                  </a:lnTo>
                  <a:lnTo>
                    <a:pt x="6908" y="3013"/>
                  </a:lnTo>
                  <a:lnTo>
                    <a:pt x="6908" y="3013"/>
                  </a:lnTo>
                  <a:cubicBezTo>
                    <a:pt x="6831" y="3057"/>
                    <a:pt x="6919" y="3024"/>
                    <a:pt x="6886" y="3057"/>
                  </a:cubicBezTo>
                  <a:cubicBezTo>
                    <a:pt x="6872" y="3072"/>
                    <a:pt x="6859" y="3078"/>
                    <a:pt x="6851" y="3078"/>
                  </a:cubicBezTo>
                  <a:cubicBezTo>
                    <a:pt x="6842" y="3078"/>
                    <a:pt x="6841" y="3069"/>
                    <a:pt x="6853" y="3057"/>
                  </a:cubicBezTo>
                  <a:lnTo>
                    <a:pt x="6853" y="3057"/>
                  </a:lnTo>
                  <a:cubicBezTo>
                    <a:pt x="6743" y="3156"/>
                    <a:pt x="6534" y="3333"/>
                    <a:pt x="6391" y="3399"/>
                  </a:cubicBezTo>
                  <a:lnTo>
                    <a:pt x="6413" y="3377"/>
                  </a:lnTo>
                  <a:lnTo>
                    <a:pt x="6413" y="3377"/>
                  </a:lnTo>
                  <a:cubicBezTo>
                    <a:pt x="6303" y="3443"/>
                    <a:pt x="6325" y="3498"/>
                    <a:pt x="6225" y="3542"/>
                  </a:cubicBezTo>
                  <a:lnTo>
                    <a:pt x="6236" y="3531"/>
                  </a:lnTo>
                  <a:lnTo>
                    <a:pt x="6236" y="3531"/>
                  </a:lnTo>
                  <a:cubicBezTo>
                    <a:pt x="6016" y="3663"/>
                    <a:pt x="5796" y="3851"/>
                    <a:pt x="5608" y="3928"/>
                  </a:cubicBezTo>
                  <a:cubicBezTo>
                    <a:pt x="5597" y="3983"/>
                    <a:pt x="5388" y="4071"/>
                    <a:pt x="5410" y="4115"/>
                  </a:cubicBezTo>
                  <a:cubicBezTo>
                    <a:pt x="5300" y="4170"/>
                    <a:pt x="5289" y="4159"/>
                    <a:pt x="5201" y="4214"/>
                  </a:cubicBezTo>
                  <a:cubicBezTo>
                    <a:pt x="5223" y="4192"/>
                    <a:pt x="5223" y="4181"/>
                    <a:pt x="5289" y="4137"/>
                  </a:cubicBezTo>
                  <a:lnTo>
                    <a:pt x="5289" y="4137"/>
                  </a:lnTo>
                  <a:lnTo>
                    <a:pt x="5267" y="4170"/>
                  </a:lnTo>
                  <a:cubicBezTo>
                    <a:pt x="5311" y="4126"/>
                    <a:pt x="5344" y="4071"/>
                    <a:pt x="5432" y="4027"/>
                  </a:cubicBezTo>
                  <a:lnTo>
                    <a:pt x="5432" y="4027"/>
                  </a:lnTo>
                  <a:cubicBezTo>
                    <a:pt x="5432" y="4027"/>
                    <a:pt x="5443" y="4027"/>
                    <a:pt x="5421" y="4049"/>
                  </a:cubicBezTo>
                  <a:cubicBezTo>
                    <a:pt x="5564" y="3950"/>
                    <a:pt x="5642" y="3839"/>
                    <a:pt x="5796" y="3751"/>
                  </a:cubicBezTo>
                  <a:lnTo>
                    <a:pt x="5796" y="3751"/>
                  </a:lnTo>
                  <a:cubicBezTo>
                    <a:pt x="5790" y="3765"/>
                    <a:pt x="5792" y="3770"/>
                    <a:pt x="5797" y="3770"/>
                  </a:cubicBezTo>
                  <a:cubicBezTo>
                    <a:pt x="5811" y="3770"/>
                    <a:pt x="5852" y="3737"/>
                    <a:pt x="5874" y="3737"/>
                  </a:cubicBezTo>
                  <a:cubicBezTo>
                    <a:pt x="5878" y="3737"/>
                    <a:pt x="5881" y="3738"/>
                    <a:pt x="5884" y="3740"/>
                  </a:cubicBezTo>
                  <a:lnTo>
                    <a:pt x="5961" y="3674"/>
                  </a:lnTo>
                  <a:lnTo>
                    <a:pt x="5928" y="3685"/>
                  </a:lnTo>
                  <a:cubicBezTo>
                    <a:pt x="5994" y="3630"/>
                    <a:pt x="6049" y="3575"/>
                    <a:pt x="6115" y="3531"/>
                  </a:cubicBezTo>
                  <a:lnTo>
                    <a:pt x="6115" y="3531"/>
                  </a:lnTo>
                  <a:lnTo>
                    <a:pt x="6071" y="3586"/>
                  </a:lnTo>
                  <a:lnTo>
                    <a:pt x="6203" y="3487"/>
                  </a:lnTo>
                  <a:lnTo>
                    <a:pt x="6115" y="3531"/>
                  </a:lnTo>
                  <a:cubicBezTo>
                    <a:pt x="6181" y="3465"/>
                    <a:pt x="6093" y="3498"/>
                    <a:pt x="6192" y="3443"/>
                  </a:cubicBezTo>
                  <a:lnTo>
                    <a:pt x="6192" y="3443"/>
                  </a:lnTo>
                  <a:cubicBezTo>
                    <a:pt x="6191" y="3444"/>
                    <a:pt x="6190" y="3444"/>
                    <a:pt x="6189" y="3444"/>
                  </a:cubicBezTo>
                  <a:cubicBezTo>
                    <a:pt x="6184" y="3444"/>
                    <a:pt x="6263" y="3387"/>
                    <a:pt x="6314" y="3377"/>
                  </a:cubicBezTo>
                  <a:cubicBezTo>
                    <a:pt x="6347" y="3344"/>
                    <a:pt x="6380" y="3311"/>
                    <a:pt x="6435" y="3278"/>
                  </a:cubicBezTo>
                  <a:cubicBezTo>
                    <a:pt x="6457" y="3278"/>
                    <a:pt x="6446" y="3311"/>
                    <a:pt x="6457" y="3311"/>
                  </a:cubicBezTo>
                  <a:cubicBezTo>
                    <a:pt x="6479" y="3267"/>
                    <a:pt x="6622" y="3189"/>
                    <a:pt x="6655" y="3134"/>
                  </a:cubicBezTo>
                  <a:lnTo>
                    <a:pt x="6655" y="3167"/>
                  </a:lnTo>
                  <a:lnTo>
                    <a:pt x="6677" y="3123"/>
                  </a:lnTo>
                  <a:cubicBezTo>
                    <a:pt x="6694" y="3118"/>
                    <a:pt x="6705" y="3115"/>
                    <a:pt x="6712" y="3115"/>
                  </a:cubicBezTo>
                  <a:cubicBezTo>
                    <a:pt x="6718" y="3115"/>
                    <a:pt x="6721" y="3118"/>
                    <a:pt x="6721" y="3123"/>
                  </a:cubicBezTo>
                  <a:cubicBezTo>
                    <a:pt x="6818" y="3059"/>
                    <a:pt x="6672" y="3110"/>
                    <a:pt x="6791" y="3050"/>
                  </a:cubicBezTo>
                  <a:lnTo>
                    <a:pt x="6791" y="3050"/>
                  </a:lnTo>
                  <a:cubicBezTo>
                    <a:pt x="6789" y="3053"/>
                    <a:pt x="6786" y="3058"/>
                    <a:pt x="6776" y="3068"/>
                  </a:cubicBezTo>
                  <a:cubicBezTo>
                    <a:pt x="6908" y="2991"/>
                    <a:pt x="7008" y="2892"/>
                    <a:pt x="7118" y="2826"/>
                  </a:cubicBezTo>
                  <a:cubicBezTo>
                    <a:pt x="7173" y="2826"/>
                    <a:pt x="7030" y="2892"/>
                    <a:pt x="7085" y="2892"/>
                  </a:cubicBezTo>
                  <a:cubicBezTo>
                    <a:pt x="7229" y="2779"/>
                    <a:pt x="7373" y="2647"/>
                    <a:pt x="7525" y="2549"/>
                  </a:cubicBezTo>
                  <a:lnTo>
                    <a:pt x="7525" y="2549"/>
                  </a:lnTo>
                  <a:cubicBezTo>
                    <a:pt x="7525" y="2549"/>
                    <a:pt x="7525" y="2550"/>
                    <a:pt x="7525" y="2550"/>
                  </a:cubicBezTo>
                  <a:lnTo>
                    <a:pt x="7558" y="2528"/>
                  </a:lnTo>
                  <a:lnTo>
                    <a:pt x="7558" y="2528"/>
                  </a:lnTo>
                  <a:cubicBezTo>
                    <a:pt x="7547" y="2535"/>
                    <a:pt x="7536" y="2542"/>
                    <a:pt x="7525" y="2549"/>
                  </a:cubicBezTo>
                  <a:lnTo>
                    <a:pt x="7525" y="2549"/>
                  </a:lnTo>
                  <a:cubicBezTo>
                    <a:pt x="7528" y="2498"/>
                    <a:pt x="7644" y="2485"/>
                    <a:pt x="7712" y="2429"/>
                  </a:cubicBezTo>
                  <a:lnTo>
                    <a:pt x="7712" y="2429"/>
                  </a:lnTo>
                  <a:cubicBezTo>
                    <a:pt x="7707" y="2439"/>
                    <a:pt x="7713" y="2451"/>
                    <a:pt x="7713" y="2451"/>
                  </a:cubicBezTo>
                  <a:cubicBezTo>
                    <a:pt x="7823" y="2385"/>
                    <a:pt x="7933" y="2286"/>
                    <a:pt x="8087" y="2165"/>
                  </a:cubicBezTo>
                  <a:lnTo>
                    <a:pt x="8087" y="2165"/>
                  </a:lnTo>
                  <a:lnTo>
                    <a:pt x="8076" y="2187"/>
                  </a:lnTo>
                  <a:cubicBezTo>
                    <a:pt x="8142" y="2154"/>
                    <a:pt x="8242" y="2088"/>
                    <a:pt x="8319" y="2044"/>
                  </a:cubicBezTo>
                  <a:cubicBezTo>
                    <a:pt x="8330" y="2022"/>
                    <a:pt x="8374" y="2000"/>
                    <a:pt x="8341" y="2000"/>
                  </a:cubicBezTo>
                  <a:cubicBezTo>
                    <a:pt x="8583" y="1912"/>
                    <a:pt x="8726" y="1702"/>
                    <a:pt x="8947" y="1625"/>
                  </a:cubicBezTo>
                  <a:close/>
                  <a:moveTo>
                    <a:pt x="5124" y="4258"/>
                  </a:moveTo>
                  <a:lnTo>
                    <a:pt x="5113" y="4269"/>
                  </a:lnTo>
                  <a:lnTo>
                    <a:pt x="5113" y="4258"/>
                  </a:lnTo>
                  <a:close/>
                  <a:moveTo>
                    <a:pt x="4721" y="4377"/>
                  </a:moveTo>
                  <a:cubicBezTo>
                    <a:pt x="4721" y="4377"/>
                    <a:pt x="4719" y="4378"/>
                    <a:pt x="4716" y="4379"/>
                  </a:cubicBezTo>
                  <a:cubicBezTo>
                    <a:pt x="4715" y="4381"/>
                    <a:pt x="4713" y="4384"/>
                    <a:pt x="4712" y="4386"/>
                  </a:cubicBezTo>
                  <a:lnTo>
                    <a:pt x="4712" y="4386"/>
                  </a:lnTo>
                  <a:cubicBezTo>
                    <a:pt x="4718" y="4381"/>
                    <a:pt x="4722" y="4377"/>
                    <a:pt x="4721" y="4377"/>
                  </a:cubicBezTo>
                  <a:close/>
                  <a:moveTo>
                    <a:pt x="4712" y="4386"/>
                  </a:moveTo>
                  <a:cubicBezTo>
                    <a:pt x="4705" y="4391"/>
                    <a:pt x="4697" y="4398"/>
                    <a:pt x="4694" y="4404"/>
                  </a:cubicBezTo>
                  <a:lnTo>
                    <a:pt x="4694" y="4404"/>
                  </a:lnTo>
                  <a:cubicBezTo>
                    <a:pt x="4700" y="4398"/>
                    <a:pt x="4706" y="4392"/>
                    <a:pt x="4712" y="4386"/>
                  </a:cubicBezTo>
                  <a:close/>
                  <a:moveTo>
                    <a:pt x="5080" y="4273"/>
                  </a:moveTo>
                  <a:cubicBezTo>
                    <a:pt x="5089" y="4273"/>
                    <a:pt x="5093" y="4278"/>
                    <a:pt x="5091" y="4291"/>
                  </a:cubicBezTo>
                  <a:cubicBezTo>
                    <a:pt x="5069" y="4313"/>
                    <a:pt x="5058" y="4346"/>
                    <a:pt x="5014" y="4379"/>
                  </a:cubicBezTo>
                  <a:lnTo>
                    <a:pt x="5003" y="4357"/>
                  </a:lnTo>
                  <a:lnTo>
                    <a:pt x="4936" y="4434"/>
                  </a:lnTo>
                  <a:lnTo>
                    <a:pt x="4903" y="4434"/>
                  </a:lnTo>
                  <a:lnTo>
                    <a:pt x="4914" y="4412"/>
                  </a:lnTo>
                  <a:lnTo>
                    <a:pt x="4892" y="4434"/>
                  </a:lnTo>
                  <a:lnTo>
                    <a:pt x="4881" y="4434"/>
                  </a:lnTo>
                  <a:cubicBezTo>
                    <a:pt x="4849" y="4424"/>
                    <a:pt x="4961" y="4310"/>
                    <a:pt x="4969" y="4293"/>
                  </a:cubicBezTo>
                  <a:lnTo>
                    <a:pt x="4969" y="4293"/>
                  </a:lnTo>
                  <a:cubicBezTo>
                    <a:pt x="4965" y="4309"/>
                    <a:pt x="4969" y="4315"/>
                    <a:pt x="4977" y="4315"/>
                  </a:cubicBezTo>
                  <a:cubicBezTo>
                    <a:pt x="5000" y="4315"/>
                    <a:pt x="5057" y="4273"/>
                    <a:pt x="5080" y="4273"/>
                  </a:cubicBezTo>
                  <a:close/>
                  <a:moveTo>
                    <a:pt x="4881" y="4467"/>
                  </a:moveTo>
                  <a:cubicBezTo>
                    <a:pt x="4826" y="4512"/>
                    <a:pt x="4749" y="4556"/>
                    <a:pt x="4705" y="4567"/>
                  </a:cubicBezTo>
                  <a:cubicBezTo>
                    <a:pt x="4752" y="4539"/>
                    <a:pt x="4798" y="4503"/>
                    <a:pt x="4838" y="4473"/>
                  </a:cubicBezTo>
                  <a:lnTo>
                    <a:pt x="4838" y="4473"/>
                  </a:lnTo>
                  <a:lnTo>
                    <a:pt x="4848" y="4467"/>
                  </a:lnTo>
                  <a:close/>
                  <a:moveTo>
                    <a:pt x="4408" y="4754"/>
                  </a:moveTo>
                  <a:lnTo>
                    <a:pt x="4419" y="4776"/>
                  </a:lnTo>
                  <a:cubicBezTo>
                    <a:pt x="4375" y="4787"/>
                    <a:pt x="4330" y="4820"/>
                    <a:pt x="4275" y="4853"/>
                  </a:cubicBezTo>
                  <a:cubicBezTo>
                    <a:pt x="4319" y="4820"/>
                    <a:pt x="4364" y="4787"/>
                    <a:pt x="4408" y="4754"/>
                  </a:cubicBezTo>
                  <a:close/>
                  <a:moveTo>
                    <a:pt x="4176" y="4919"/>
                  </a:moveTo>
                  <a:lnTo>
                    <a:pt x="4176" y="4930"/>
                  </a:lnTo>
                  <a:lnTo>
                    <a:pt x="4165" y="4930"/>
                  </a:lnTo>
                  <a:lnTo>
                    <a:pt x="4176" y="4919"/>
                  </a:lnTo>
                  <a:close/>
                  <a:moveTo>
                    <a:pt x="4242" y="5151"/>
                  </a:moveTo>
                  <a:cubicBezTo>
                    <a:pt x="4239" y="5152"/>
                    <a:pt x="4237" y="5154"/>
                    <a:pt x="4234" y="5155"/>
                  </a:cubicBezTo>
                  <a:lnTo>
                    <a:pt x="4234" y="5155"/>
                  </a:lnTo>
                  <a:cubicBezTo>
                    <a:pt x="4236" y="5154"/>
                    <a:pt x="4239" y="5153"/>
                    <a:pt x="4242" y="5151"/>
                  </a:cubicBezTo>
                  <a:close/>
                  <a:moveTo>
                    <a:pt x="3758" y="5250"/>
                  </a:moveTo>
                  <a:cubicBezTo>
                    <a:pt x="3758" y="5261"/>
                    <a:pt x="3747" y="5272"/>
                    <a:pt x="3736" y="5283"/>
                  </a:cubicBezTo>
                  <a:lnTo>
                    <a:pt x="3714" y="5283"/>
                  </a:lnTo>
                  <a:lnTo>
                    <a:pt x="3758" y="5250"/>
                  </a:lnTo>
                  <a:close/>
                  <a:moveTo>
                    <a:pt x="3714" y="5283"/>
                  </a:moveTo>
                  <a:cubicBezTo>
                    <a:pt x="3714" y="5283"/>
                    <a:pt x="3714" y="5294"/>
                    <a:pt x="3702" y="5305"/>
                  </a:cubicBezTo>
                  <a:cubicBezTo>
                    <a:pt x="3680" y="5316"/>
                    <a:pt x="3669" y="5327"/>
                    <a:pt x="3658" y="5327"/>
                  </a:cubicBezTo>
                  <a:cubicBezTo>
                    <a:pt x="3680" y="5305"/>
                    <a:pt x="3702" y="5294"/>
                    <a:pt x="3714" y="5283"/>
                  </a:cubicBezTo>
                  <a:close/>
                  <a:moveTo>
                    <a:pt x="2997" y="5778"/>
                  </a:moveTo>
                  <a:lnTo>
                    <a:pt x="2986" y="5790"/>
                  </a:lnTo>
                  <a:cubicBezTo>
                    <a:pt x="2942" y="5812"/>
                    <a:pt x="2898" y="5834"/>
                    <a:pt x="2854" y="5867"/>
                  </a:cubicBezTo>
                  <a:cubicBezTo>
                    <a:pt x="2898" y="5834"/>
                    <a:pt x="2931" y="5812"/>
                    <a:pt x="2920" y="5801"/>
                  </a:cubicBezTo>
                  <a:lnTo>
                    <a:pt x="2920" y="5801"/>
                  </a:lnTo>
                  <a:cubicBezTo>
                    <a:pt x="2923" y="5803"/>
                    <a:pt x="2928" y="5805"/>
                    <a:pt x="2933" y="5805"/>
                  </a:cubicBezTo>
                  <a:cubicBezTo>
                    <a:pt x="2949" y="5805"/>
                    <a:pt x="2973" y="5795"/>
                    <a:pt x="2997" y="5778"/>
                  </a:cubicBezTo>
                  <a:close/>
                  <a:moveTo>
                    <a:pt x="2612" y="6043"/>
                  </a:moveTo>
                  <a:cubicBezTo>
                    <a:pt x="2612" y="6043"/>
                    <a:pt x="2623" y="6043"/>
                    <a:pt x="2601" y="6065"/>
                  </a:cubicBezTo>
                  <a:cubicBezTo>
                    <a:pt x="2601" y="6062"/>
                    <a:pt x="2598" y="6060"/>
                    <a:pt x="2593" y="6060"/>
                  </a:cubicBezTo>
                  <a:cubicBezTo>
                    <a:pt x="2582" y="6060"/>
                    <a:pt x="2561" y="6068"/>
                    <a:pt x="2546" y="6076"/>
                  </a:cubicBezTo>
                  <a:cubicBezTo>
                    <a:pt x="2568" y="6065"/>
                    <a:pt x="2590" y="6054"/>
                    <a:pt x="2612" y="6043"/>
                  </a:cubicBezTo>
                  <a:close/>
                  <a:moveTo>
                    <a:pt x="2226" y="6296"/>
                  </a:moveTo>
                  <a:lnTo>
                    <a:pt x="2193" y="6329"/>
                  </a:lnTo>
                  <a:lnTo>
                    <a:pt x="2204" y="6307"/>
                  </a:lnTo>
                  <a:lnTo>
                    <a:pt x="2226" y="6296"/>
                  </a:lnTo>
                  <a:close/>
                  <a:moveTo>
                    <a:pt x="2207" y="6332"/>
                  </a:moveTo>
                  <a:cubicBezTo>
                    <a:pt x="2212" y="6332"/>
                    <a:pt x="2215" y="6335"/>
                    <a:pt x="2215" y="6340"/>
                  </a:cubicBezTo>
                  <a:cubicBezTo>
                    <a:pt x="2193" y="6351"/>
                    <a:pt x="2171" y="6362"/>
                    <a:pt x="2149" y="6362"/>
                  </a:cubicBezTo>
                  <a:lnTo>
                    <a:pt x="2182" y="6340"/>
                  </a:lnTo>
                  <a:cubicBezTo>
                    <a:pt x="2193" y="6335"/>
                    <a:pt x="2201" y="6332"/>
                    <a:pt x="2207" y="6332"/>
                  </a:cubicBezTo>
                  <a:close/>
                  <a:moveTo>
                    <a:pt x="2039" y="6417"/>
                  </a:moveTo>
                  <a:lnTo>
                    <a:pt x="2028" y="6440"/>
                  </a:lnTo>
                  <a:cubicBezTo>
                    <a:pt x="2006" y="6451"/>
                    <a:pt x="1973" y="6473"/>
                    <a:pt x="1940" y="6495"/>
                  </a:cubicBezTo>
                  <a:cubicBezTo>
                    <a:pt x="1973" y="6473"/>
                    <a:pt x="2006" y="6440"/>
                    <a:pt x="2039" y="6417"/>
                  </a:cubicBezTo>
                  <a:close/>
                  <a:moveTo>
                    <a:pt x="11536" y="0"/>
                  </a:moveTo>
                  <a:cubicBezTo>
                    <a:pt x="11518" y="0"/>
                    <a:pt x="11499" y="11"/>
                    <a:pt x="11481" y="39"/>
                  </a:cubicBezTo>
                  <a:lnTo>
                    <a:pt x="11481" y="17"/>
                  </a:lnTo>
                  <a:cubicBezTo>
                    <a:pt x="11448" y="50"/>
                    <a:pt x="11403" y="105"/>
                    <a:pt x="11448" y="105"/>
                  </a:cubicBezTo>
                  <a:cubicBezTo>
                    <a:pt x="11481" y="61"/>
                    <a:pt x="11481" y="72"/>
                    <a:pt x="11514" y="17"/>
                  </a:cubicBezTo>
                  <a:lnTo>
                    <a:pt x="11547" y="17"/>
                  </a:lnTo>
                  <a:lnTo>
                    <a:pt x="11558" y="39"/>
                  </a:lnTo>
                  <a:lnTo>
                    <a:pt x="11569" y="50"/>
                  </a:lnTo>
                  <a:lnTo>
                    <a:pt x="11558" y="50"/>
                  </a:lnTo>
                  <a:lnTo>
                    <a:pt x="11470" y="127"/>
                  </a:lnTo>
                  <a:lnTo>
                    <a:pt x="11436" y="138"/>
                  </a:lnTo>
                  <a:lnTo>
                    <a:pt x="11514" y="83"/>
                  </a:lnTo>
                  <a:lnTo>
                    <a:pt x="11514" y="83"/>
                  </a:lnTo>
                  <a:cubicBezTo>
                    <a:pt x="11459" y="94"/>
                    <a:pt x="11436" y="127"/>
                    <a:pt x="11414" y="160"/>
                  </a:cubicBezTo>
                  <a:cubicBezTo>
                    <a:pt x="11403" y="154"/>
                    <a:pt x="11395" y="152"/>
                    <a:pt x="11387" y="152"/>
                  </a:cubicBezTo>
                  <a:cubicBezTo>
                    <a:pt x="11379" y="152"/>
                    <a:pt x="11370" y="154"/>
                    <a:pt x="11359" y="160"/>
                  </a:cubicBezTo>
                  <a:lnTo>
                    <a:pt x="11348" y="171"/>
                  </a:lnTo>
                  <a:lnTo>
                    <a:pt x="11282" y="248"/>
                  </a:lnTo>
                  <a:cubicBezTo>
                    <a:pt x="11265" y="248"/>
                    <a:pt x="11289" y="220"/>
                    <a:pt x="11266" y="220"/>
                  </a:cubicBezTo>
                  <a:cubicBezTo>
                    <a:pt x="11260" y="220"/>
                    <a:pt x="11251" y="221"/>
                    <a:pt x="11238" y="226"/>
                  </a:cubicBezTo>
                  <a:cubicBezTo>
                    <a:pt x="11205" y="270"/>
                    <a:pt x="11304" y="237"/>
                    <a:pt x="11227" y="292"/>
                  </a:cubicBezTo>
                  <a:cubicBezTo>
                    <a:pt x="11209" y="296"/>
                    <a:pt x="11198" y="296"/>
                    <a:pt x="11189" y="296"/>
                  </a:cubicBezTo>
                  <a:lnTo>
                    <a:pt x="11189" y="296"/>
                  </a:lnTo>
                  <a:cubicBezTo>
                    <a:pt x="11172" y="296"/>
                    <a:pt x="11165" y="296"/>
                    <a:pt x="11128" y="325"/>
                  </a:cubicBezTo>
                  <a:cubicBezTo>
                    <a:pt x="11122" y="325"/>
                    <a:pt x="11123" y="319"/>
                    <a:pt x="11128" y="311"/>
                  </a:cubicBezTo>
                  <a:lnTo>
                    <a:pt x="11128" y="311"/>
                  </a:lnTo>
                  <a:cubicBezTo>
                    <a:pt x="11081" y="346"/>
                    <a:pt x="11016" y="374"/>
                    <a:pt x="11007" y="402"/>
                  </a:cubicBezTo>
                  <a:cubicBezTo>
                    <a:pt x="10945" y="412"/>
                    <a:pt x="10864" y="480"/>
                    <a:pt x="10836" y="480"/>
                  </a:cubicBezTo>
                  <a:cubicBezTo>
                    <a:pt x="10834" y="480"/>
                    <a:pt x="10832" y="480"/>
                    <a:pt x="10831" y="479"/>
                  </a:cubicBezTo>
                  <a:cubicBezTo>
                    <a:pt x="10853" y="468"/>
                    <a:pt x="10875" y="457"/>
                    <a:pt x="10897" y="446"/>
                  </a:cubicBezTo>
                  <a:lnTo>
                    <a:pt x="10897" y="435"/>
                  </a:lnTo>
                  <a:cubicBezTo>
                    <a:pt x="10875" y="457"/>
                    <a:pt x="10786" y="468"/>
                    <a:pt x="10764" y="501"/>
                  </a:cubicBezTo>
                  <a:cubicBezTo>
                    <a:pt x="10775" y="501"/>
                    <a:pt x="10797" y="490"/>
                    <a:pt x="10820" y="479"/>
                  </a:cubicBezTo>
                  <a:lnTo>
                    <a:pt x="10820" y="479"/>
                  </a:lnTo>
                  <a:cubicBezTo>
                    <a:pt x="10809" y="501"/>
                    <a:pt x="10753" y="556"/>
                    <a:pt x="10709" y="578"/>
                  </a:cubicBezTo>
                  <a:cubicBezTo>
                    <a:pt x="10721" y="560"/>
                    <a:pt x="10721" y="553"/>
                    <a:pt x="10715" y="553"/>
                  </a:cubicBezTo>
                  <a:cubicBezTo>
                    <a:pt x="10694" y="553"/>
                    <a:pt x="10597" y="630"/>
                    <a:pt x="10558" y="630"/>
                  </a:cubicBezTo>
                  <a:cubicBezTo>
                    <a:pt x="10551" y="630"/>
                    <a:pt x="10547" y="628"/>
                    <a:pt x="10544" y="623"/>
                  </a:cubicBezTo>
                  <a:lnTo>
                    <a:pt x="10566" y="611"/>
                  </a:lnTo>
                  <a:cubicBezTo>
                    <a:pt x="10687" y="512"/>
                    <a:pt x="10698" y="479"/>
                    <a:pt x="10820" y="391"/>
                  </a:cubicBezTo>
                  <a:cubicBezTo>
                    <a:pt x="10824" y="390"/>
                    <a:pt x="10827" y="390"/>
                    <a:pt x="10829" y="390"/>
                  </a:cubicBezTo>
                  <a:cubicBezTo>
                    <a:pt x="10852" y="390"/>
                    <a:pt x="10797" y="435"/>
                    <a:pt x="10797" y="435"/>
                  </a:cubicBezTo>
                  <a:cubicBezTo>
                    <a:pt x="10875" y="413"/>
                    <a:pt x="10919" y="380"/>
                    <a:pt x="10985" y="336"/>
                  </a:cubicBezTo>
                  <a:lnTo>
                    <a:pt x="10985" y="336"/>
                  </a:lnTo>
                  <a:cubicBezTo>
                    <a:pt x="10979" y="342"/>
                    <a:pt x="10979" y="344"/>
                    <a:pt x="10983" y="344"/>
                  </a:cubicBezTo>
                  <a:cubicBezTo>
                    <a:pt x="10988" y="344"/>
                    <a:pt x="10996" y="342"/>
                    <a:pt x="11007" y="336"/>
                  </a:cubicBezTo>
                  <a:cubicBezTo>
                    <a:pt x="11062" y="303"/>
                    <a:pt x="11029" y="292"/>
                    <a:pt x="11106" y="270"/>
                  </a:cubicBezTo>
                  <a:lnTo>
                    <a:pt x="11106" y="270"/>
                  </a:lnTo>
                  <a:cubicBezTo>
                    <a:pt x="11095" y="281"/>
                    <a:pt x="11084" y="303"/>
                    <a:pt x="11073" y="325"/>
                  </a:cubicBezTo>
                  <a:cubicBezTo>
                    <a:pt x="11117" y="281"/>
                    <a:pt x="11183" y="237"/>
                    <a:pt x="11238" y="193"/>
                  </a:cubicBezTo>
                  <a:lnTo>
                    <a:pt x="11238" y="193"/>
                  </a:lnTo>
                  <a:cubicBezTo>
                    <a:pt x="11260" y="193"/>
                    <a:pt x="11205" y="237"/>
                    <a:pt x="11194" y="259"/>
                  </a:cubicBezTo>
                  <a:cubicBezTo>
                    <a:pt x="11260" y="204"/>
                    <a:pt x="11370" y="138"/>
                    <a:pt x="11381" y="105"/>
                  </a:cubicBezTo>
                  <a:lnTo>
                    <a:pt x="11381" y="105"/>
                  </a:lnTo>
                  <a:lnTo>
                    <a:pt x="11342" y="121"/>
                  </a:lnTo>
                  <a:lnTo>
                    <a:pt x="11342" y="121"/>
                  </a:lnTo>
                  <a:cubicBezTo>
                    <a:pt x="11341" y="120"/>
                    <a:pt x="11340" y="119"/>
                    <a:pt x="11339" y="119"/>
                  </a:cubicBezTo>
                  <a:cubicBezTo>
                    <a:pt x="11336" y="119"/>
                    <a:pt x="11332" y="121"/>
                    <a:pt x="11326" y="127"/>
                  </a:cubicBezTo>
                  <a:lnTo>
                    <a:pt x="11342" y="121"/>
                  </a:lnTo>
                  <a:lnTo>
                    <a:pt x="11342" y="121"/>
                  </a:lnTo>
                  <a:cubicBezTo>
                    <a:pt x="11347" y="125"/>
                    <a:pt x="11344" y="142"/>
                    <a:pt x="11337" y="149"/>
                  </a:cubicBezTo>
                  <a:cubicBezTo>
                    <a:pt x="11301" y="178"/>
                    <a:pt x="11269" y="188"/>
                    <a:pt x="11252" y="188"/>
                  </a:cubicBezTo>
                  <a:cubicBezTo>
                    <a:pt x="11243" y="188"/>
                    <a:pt x="11238" y="185"/>
                    <a:pt x="11238" y="182"/>
                  </a:cubicBezTo>
                  <a:lnTo>
                    <a:pt x="11282" y="160"/>
                  </a:lnTo>
                  <a:cubicBezTo>
                    <a:pt x="11276" y="158"/>
                    <a:pt x="11270" y="157"/>
                    <a:pt x="11264" y="157"/>
                  </a:cubicBezTo>
                  <a:cubicBezTo>
                    <a:pt x="11190" y="157"/>
                    <a:pt x="11098" y="273"/>
                    <a:pt x="11007" y="314"/>
                  </a:cubicBezTo>
                  <a:lnTo>
                    <a:pt x="11029" y="259"/>
                  </a:lnTo>
                  <a:lnTo>
                    <a:pt x="10952" y="336"/>
                  </a:lnTo>
                  <a:cubicBezTo>
                    <a:pt x="10946" y="339"/>
                    <a:pt x="10941" y="340"/>
                    <a:pt x="10936" y="340"/>
                  </a:cubicBezTo>
                  <a:cubicBezTo>
                    <a:pt x="10923" y="340"/>
                    <a:pt x="10919" y="328"/>
                    <a:pt x="10952" y="303"/>
                  </a:cubicBezTo>
                  <a:lnTo>
                    <a:pt x="10952" y="303"/>
                  </a:lnTo>
                  <a:cubicBezTo>
                    <a:pt x="10875" y="325"/>
                    <a:pt x="10897" y="347"/>
                    <a:pt x="10831" y="358"/>
                  </a:cubicBezTo>
                  <a:lnTo>
                    <a:pt x="10775" y="402"/>
                  </a:lnTo>
                  <a:cubicBezTo>
                    <a:pt x="10786" y="391"/>
                    <a:pt x="10753" y="391"/>
                    <a:pt x="10797" y="369"/>
                  </a:cubicBezTo>
                  <a:lnTo>
                    <a:pt x="10797" y="369"/>
                  </a:lnTo>
                  <a:cubicBezTo>
                    <a:pt x="10665" y="413"/>
                    <a:pt x="10632" y="501"/>
                    <a:pt x="10566" y="501"/>
                  </a:cubicBezTo>
                  <a:lnTo>
                    <a:pt x="10577" y="490"/>
                  </a:lnTo>
                  <a:lnTo>
                    <a:pt x="10577" y="490"/>
                  </a:lnTo>
                  <a:cubicBezTo>
                    <a:pt x="10434" y="600"/>
                    <a:pt x="10577" y="523"/>
                    <a:pt x="10478" y="623"/>
                  </a:cubicBezTo>
                  <a:lnTo>
                    <a:pt x="10368" y="611"/>
                  </a:lnTo>
                  <a:lnTo>
                    <a:pt x="10368" y="645"/>
                  </a:lnTo>
                  <a:lnTo>
                    <a:pt x="10313" y="656"/>
                  </a:lnTo>
                  <a:cubicBezTo>
                    <a:pt x="10291" y="683"/>
                    <a:pt x="10296" y="686"/>
                    <a:pt x="10304" y="686"/>
                  </a:cubicBezTo>
                  <a:cubicBezTo>
                    <a:pt x="10307" y="686"/>
                    <a:pt x="10309" y="686"/>
                    <a:pt x="10311" y="686"/>
                  </a:cubicBezTo>
                  <a:cubicBezTo>
                    <a:pt x="10317" y="686"/>
                    <a:pt x="10321" y="687"/>
                    <a:pt x="10313" y="700"/>
                  </a:cubicBezTo>
                  <a:cubicBezTo>
                    <a:pt x="10223" y="720"/>
                    <a:pt x="10123" y="813"/>
                    <a:pt x="10073" y="813"/>
                  </a:cubicBezTo>
                  <a:cubicBezTo>
                    <a:pt x="10068" y="813"/>
                    <a:pt x="10063" y="812"/>
                    <a:pt x="10059" y="810"/>
                  </a:cubicBezTo>
                  <a:lnTo>
                    <a:pt x="10059" y="810"/>
                  </a:lnTo>
                  <a:cubicBezTo>
                    <a:pt x="10057" y="817"/>
                    <a:pt x="10060" y="820"/>
                    <a:pt x="10065" y="820"/>
                  </a:cubicBezTo>
                  <a:cubicBezTo>
                    <a:pt x="10075" y="820"/>
                    <a:pt x="10092" y="812"/>
                    <a:pt x="10098" y="812"/>
                  </a:cubicBezTo>
                  <a:cubicBezTo>
                    <a:pt x="10103" y="812"/>
                    <a:pt x="10099" y="818"/>
                    <a:pt x="10070" y="843"/>
                  </a:cubicBezTo>
                  <a:cubicBezTo>
                    <a:pt x="10066" y="840"/>
                    <a:pt x="10061" y="839"/>
                    <a:pt x="10056" y="839"/>
                  </a:cubicBezTo>
                  <a:cubicBezTo>
                    <a:pt x="10016" y="839"/>
                    <a:pt x="9974" y="911"/>
                    <a:pt x="9905" y="931"/>
                  </a:cubicBezTo>
                  <a:cubicBezTo>
                    <a:pt x="9905" y="908"/>
                    <a:pt x="9944" y="884"/>
                    <a:pt x="9939" y="884"/>
                  </a:cubicBezTo>
                  <a:lnTo>
                    <a:pt x="9939" y="884"/>
                  </a:lnTo>
                  <a:cubicBezTo>
                    <a:pt x="9937" y="884"/>
                    <a:pt x="9928" y="888"/>
                    <a:pt x="9905" y="898"/>
                  </a:cubicBezTo>
                  <a:cubicBezTo>
                    <a:pt x="9883" y="953"/>
                    <a:pt x="9762" y="975"/>
                    <a:pt x="9707" y="1019"/>
                  </a:cubicBezTo>
                  <a:lnTo>
                    <a:pt x="9696" y="1008"/>
                  </a:lnTo>
                  <a:lnTo>
                    <a:pt x="9685" y="1052"/>
                  </a:lnTo>
                  <a:cubicBezTo>
                    <a:pt x="9641" y="1085"/>
                    <a:pt x="9564" y="1129"/>
                    <a:pt x="9497" y="1173"/>
                  </a:cubicBezTo>
                  <a:cubicBezTo>
                    <a:pt x="9497" y="1173"/>
                    <a:pt x="9497" y="1173"/>
                    <a:pt x="9496" y="1173"/>
                  </a:cubicBezTo>
                  <a:cubicBezTo>
                    <a:pt x="9479" y="1173"/>
                    <a:pt x="9295" y="1275"/>
                    <a:pt x="9200" y="1328"/>
                  </a:cubicBezTo>
                  <a:lnTo>
                    <a:pt x="9200" y="1317"/>
                  </a:lnTo>
                  <a:cubicBezTo>
                    <a:pt x="9200" y="1361"/>
                    <a:pt x="9112" y="1416"/>
                    <a:pt x="9046" y="1460"/>
                  </a:cubicBezTo>
                  <a:cubicBezTo>
                    <a:pt x="9035" y="1449"/>
                    <a:pt x="9046" y="1427"/>
                    <a:pt x="9079" y="1405"/>
                  </a:cubicBezTo>
                  <a:lnTo>
                    <a:pt x="9079" y="1405"/>
                  </a:lnTo>
                  <a:lnTo>
                    <a:pt x="9013" y="1438"/>
                  </a:lnTo>
                  <a:cubicBezTo>
                    <a:pt x="9002" y="1460"/>
                    <a:pt x="8991" y="1471"/>
                    <a:pt x="8947" y="1504"/>
                  </a:cubicBezTo>
                  <a:lnTo>
                    <a:pt x="8947" y="1471"/>
                  </a:lnTo>
                  <a:cubicBezTo>
                    <a:pt x="8870" y="1537"/>
                    <a:pt x="8792" y="1614"/>
                    <a:pt x="8671" y="1669"/>
                  </a:cubicBezTo>
                  <a:cubicBezTo>
                    <a:pt x="8682" y="1691"/>
                    <a:pt x="8792" y="1658"/>
                    <a:pt x="8693" y="1746"/>
                  </a:cubicBezTo>
                  <a:cubicBezTo>
                    <a:pt x="8685" y="1746"/>
                    <a:pt x="8669" y="1733"/>
                    <a:pt x="8679" y="1716"/>
                  </a:cubicBezTo>
                  <a:lnTo>
                    <a:pt x="8679" y="1716"/>
                  </a:lnTo>
                  <a:cubicBezTo>
                    <a:pt x="8668" y="1727"/>
                    <a:pt x="8653" y="1739"/>
                    <a:pt x="8638" y="1746"/>
                  </a:cubicBezTo>
                  <a:lnTo>
                    <a:pt x="8671" y="1702"/>
                  </a:lnTo>
                  <a:lnTo>
                    <a:pt x="8671" y="1702"/>
                  </a:lnTo>
                  <a:cubicBezTo>
                    <a:pt x="8616" y="1724"/>
                    <a:pt x="8660" y="1724"/>
                    <a:pt x="8616" y="1757"/>
                  </a:cubicBezTo>
                  <a:lnTo>
                    <a:pt x="8572" y="1746"/>
                  </a:lnTo>
                  <a:lnTo>
                    <a:pt x="8582" y="1740"/>
                  </a:lnTo>
                  <a:lnTo>
                    <a:pt x="8582" y="1740"/>
                  </a:lnTo>
                  <a:cubicBezTo>
                    <a:pt x="8546" y="1758"/>
                    <a:pt x="8510" y="1768"/>
                    <a:pt x="8495" y="1768"/>
                  </a:cubicBezTo>
                  <a:cubicBezTo>
                    <a:pt x="8506" y="1779"/>
                    <a:pt x="8506" y="1790"/>
                    <a:pt x="8473" y="1812"/>
                  </a:cubicBezTo>
                  <a:cubicBezTo>
                    <a:pt x="8445" y="1832"/>
                    <a:pt x="8433" y="1838"/>
                    <a:pt x="8426" y="1838"/>
                  </a:cubicBezTo>
                  <a:cubicBezTo>
                    <a:pt x="8418" y="1838"/>
                    <a:pt x="8418" y="1829"/>
                    <a:pt x="8406" y="1829"/>
                  </a:cubicBezTo>
                  <a:cubicBezTo>
                    <a:pt x="8402" y="1829"/>
                    <a:pt x="8395" y="1830"/>
                    <a:pt x="8385" y="1834"/>
                  </a:cubicBezTo>
                  <a:cubicBezTo>
                    <a:pt x="8374" y="1867"/>
                    <a:pt x="8308" y="1889"/>
                    <a:pt x="8319" y="1912"/>
                  </a:cubicBezTo>
                  <a:cubicBezTo>
                    <a:pt x="8297" y="1923"/>
                    <a:pt x="8286" y="1923"/>
                    <a:pt x="8275" y="1923"/>
                  </a:cubicBezTo>
                  <a:cubicBezTo>
                    <a:pt x="8233" y="1954"/>
                    <a:pt x="8082" y="2045"/>
                    <a:pt x="8123" y="2045"/>
                  </a:cubicBezTo>
                  <a:cubicBezTo>
                    <a:pt x="8125" y="2045"/>
                    <a:pt x="8128" y="2044"/>
                    <a:pt x="8131" y="2044"/>
                  </a:cubicBezTo>
                  <a:lnTo>
                    <a:pt x="8142" y="2044"/>
                  </a:lnTo>
                  <a:cubicBezTo>
                    <a:pt x="8010" y="2165"/>
                    <a:pt x="7834" y="2231"/>
                    <a:pt x="7702" y="2341"/>
                  </a:cubicBezTo>
                  <a:lnTo>
                    <a:pt x="7691" y="2330"/>
                  </a:lnTo>
                  <a:cubicBezTo>
                    <a:pt x="7614" y="2396"/>
                    <a:pt x="7514" y="2462"/>
                    <a:pt x="7459" y="2517"/>
                  </a:cubicBezTo>
                  <a:cubicBezTo>
                    <a:pt x="7446" y="2531"/>
                    <a:pt x="7424" y="2540"/>
                    <a:pt x="7411" y="2540"/>
                  </a:cubicBezTo>
                  <a:cubicBezTo>
                    <a:pt x="7404" y="2540"/>
                    <a:pt x="7400" y="2537"/>
                    <a:pt x="7404" y="2528"/>
                  </a:cubicBezTo>
                  <a:lnTo>
                    <a:pt x="7404" y="2528"/>
                  </a:lnTo>
                  <a:cubicBezTo>
                    <a:pt x="7338" y="2584"/>
                    <a:pt x="7338" y="2595"/>
                    <a:pt x="7239" y="2639"/>
                  </a:cubicBezTo>
                  <a:cubicBezTo>
                    <a:pt x="7254" y="2624"/>
                    <a:pt x="7258" y="2618"/>
                    <a:pt x="7259" y="2616"/>
                  </a:cubicBezTo>
                  <a:lnTo>
                    <a:pt x="7259" y="2616"/>
                  </a:lnTo>
                  <a:cubicBezTo>
                    <a:pt x="7264" y="2613"/>
                    <a:pt x="7275" y="2606"/>
                    <a:pt x="7294" y="2595"/>
                  </a:cubicBezTo>
                  <a:lnTo>
                    <a:pt x="7294" y="2595"/>
                  </a:lnTo>
                  <a:cubicBezTo>
                    <a:pt x="7206" y="2639"/>
                    <a:pt x="7184" y="2639"/>
                    <a:pt x="7107" y="2727"/>
                  </a:cubicBezTo>
                  <a:cubicBezTo>
                    <a:pt x="7110" y="2715"/>
                    <a:pt x="7106" y="2710"/>
                    <a:pt x="7097" y="2710"/>
                  </a:cubicBezTo>
                  <a:cubicBezTo>
                    <a:pt x="7075" y="2710"/>
                    <a:pt x="7021" y="2747"/>
                    <a:pt x="6997" y="2771"/>
                  </a:cubicBezTo>
                  <a:lnTo>
                    <a:pt x="7063" y="2749"/>
                  </a:lnTo>
                  <a:lnTo>
                    <a:pt x="7063" y="2749"/>
                  </a:lnTo>
                  <a:cubicBezTo>
                    <a:pt x="7019" y="2782"/>
                    <a:pt x="6975" y="2804"/>
                    <a:pt x="6931" y="2837"/>
                  </a:cubicBezTo>
                  <a:lnTo>
                    <a:pt x="6942" y="2793"/>
                  </a:lnTo>
                  <a:lnTo>
                    <a:pt x="6942" y="2793"/>
                  </a:lnTo>
                  <a:cubicBezTo>
                    <a:pt x="6754" y="2881"/>
                    <a:pt x="6666" y="3057"/>
                    <a:pt x="6501" y="3090"/>
                  </a:cubicBezTo>
                  <a:cubicBezTo>
                    <a:pt x="6493" y="3103"/>
                    <a:pt x="6494" y="3107"/>
                    <a:pt x="6500" y="3107"/>
                  </a:cubicBezTo>
                  <a:cubicBezTo>
                    <a:pt x="6515" y="3107"/>
                    <a:pt x="6561" y="3079"/>
                    <a:pt x="6576" y="3079"/>
                  </a:cubicBezTo>
                  <a:cubicBezTo>
                    <a:pt x="6581" y="3079"/>
                    <a:pt x="6582" y="3082"/>
                    <a:pt x="6578" y="3090"/>
                  </a:cubicBezTo>
                  <a:cubicBezTo>
                    <a:pt x="6501" y="3145"/>
                    <a:pt x="6391" y="3167"/>
                    <a:pt x="6369" y="3178"/>
                  </a:cubicBezTo>
                  <a:cubicBezTo>
                    <a:pt x="6247" y="3245"/>
                    <a:pt x="6292" y="3289"/>
                    <a:pt x="6170" y="3355"/>
                  </a:cubicBezTo>
                  <a:cubicBezTo>
                    <a:pt x="6192" y="3355"/>
                    <a:pt x="6225" y="3366"/>
                    <a:pt x="6148" y="3432"/>
                  </a:cubicBezTo>
                  <a:cubicBezTo>
                    <a:pt x="6110" y="3451"/>
                    <a:pt x="6082" y="3460"/>
                    <a:pt x="6066" y="3460"/>
                  </a:cubicBezTo>
                  <a:cubicBezTo>
                    <a:pt x="6046" y="3460"/>
                    <a:pt x="6046" y="3446"/>
                    <a:pt x="6071" y="3421"/>
                  </a:cubicBezTo>
                  <a:cubicBezTo>
                    <a:pt x="6079" y="3413"/>
                    <a:pt x="6087" y="3405"/>
                    <a:pt x="6095" y="3405"/>
                  </a:cubicBezTo>
                  <a:cubicBezTo>
                    <a:pt x="6098" y="3405"/>
                    <a:pt x="6101" y="3407"/>
                    <a:pt x="6104" y="3410"/>
                  </a:cubicBezTo>
                  <a:cubicBezTo>
                    <a:pt x="6121" y="3393"/>
                    <a:pt x="6138" y="3370"/>
                    <a:pt x="6130" y="3370"/>
                  </a:cubicBezTo>
                  <a:lnTo>
                    <a:pt x="6130" y="3370"/>
                  </a:lnTo>
                  <a:cubicBezTo>
                    <a:pt x="6128" y="3370"/>
                    <a:pt x="6123" y="3372"/>
                    <a:pt x="6115" y="3377"/>
                  </a:cubicBezTo>
                  <a:lnTo>
                    <a:pt x="6115" y="3388"/>
                  </a:lnTo>
                  <a:cubicBezTo>
                    <a:pt x="6077" y="3407"/>
                    <a:pt x="5990" y="3458"/>
                    <a:pt x="5974" y="3458"/>
                  </a:cubicBezTo>
                  <a:cubicBezTo>
                    <a:pt x="5971" y="3458"/>
                    <a:pt x="5970" y="3457"/>
                    <a:pt x="5972" y="3454"/>
                  </a:cubicBezTo>
                  <a:lnTo>
                    <a:pt x="5972" y="3454"/>
                  </a:lnTo>
                  <a:cubicBezTo>
                    <a:pt x="5953" y="3473"/>
                    <a:pt x="5949" y="3479"/>
                    <a:pt x="5952" y="3479"/>
                  </a:cubicBezTo>
                  <a:cubicBezTo>
                    <a:pt x="5958" y="3479"/>
                    <a:pt x="5978" y="3468"/>
                    <a:pt x="6002" y="3455"/>
                  </a:cubicBezTo>
                  <a:lnTo>
                    <a:pt x="6002" y="3455"/>
                  </a:lnTo>
                  <a:cubicBezTo>
                    <a:pt x="5894" y="3510"/>
                    <a:pt x="5850" y="3565"/>
                    <a:pt x="5741" y="3630"/>
                  </a:cubicBezTo>
                  <a:cubicBezTo>
                    <a:pt x="5752" y="3625"/>
                    <a:pt x="5763" y="3622"/>
                    <a:pt x="5768" y="3622"/>
                  </a:cubicBezTo>
                  <a:cubicBezTo>
                    <a:pt x="5774" y="3622"/>
                    <a:pt x="5774" y="3625"/>
                    <a:pt x="5763" y="3630"/>
                  </a:cubicBezTo>
                  <a:cubicBezTo>
                    <a:pt x="5608" y="3729"/>
                    <a:pt x="5708" y="3696"/>
                    <a:pt x="5608" y="3773"/>
                  </a:cubicBezTo>
                  <a:cubicBezTo>
                    <a:pt x="5598" y="3777"/>
                    <a:pt x="5591" y="3778"/>
                    <a:pt x="5586" y="3778"/>
                  </a:cubicBezTo>
                  <a:cubicBezTo>
                    <a:pt x="5572" y="3778"/>
                    <a:pt x="5575" y="3768"/>
                    <a:pt x="5570" y="3768"/>
                  </a:cubicBezTo>
                  <a:cubicBezTo>
                    <a:pt x="5566" y="3768"/>
                    <a:pt x="5555" y="3776"/>
                    <a:pt x="5520" y="3806"/>
                  </a:cubicBezTo>
                  <a:cubicBezTo>
                    <a:pt x="5501" y="3815"/>
                    <a:pt x="5489" y="3818"/>
                    <a:pt x="5482" y="3818"/>
                  </a:cubicBezTo>
                  <a:cubicBezTo>
                    <a:pt x="5464" y="3818"/>
                    <a:pt x="5493" y="3790"/>
                    <a:pt x="5509" y="3773"/>
                  </a:cubicBezTo>
                  <a:lnTo>
                    <a:pt x="5509" y="3773"/>
                  </a:lnTo>
                  <a:cubicBezTo>
                    <a:pt x="5421" y="3851"/>
                    <a:pt x="5322" y="3884"/>
                    <a:pt x="5267" y="3917"/>
                  </a:cubicBezTo>
                  <a:lnTo>
                    <a:pt x="5310" y="3873"/>
                  </a:lnTo>
                  <a:lnTo>
                    <a:pt x="5310" y="3873"/>
                  </a:lnTo>
                  <a:cubicBezTo>
                    <a:pt x="5288" y="3895"/>
                    <a:pt x="5267" y="3917"/>
                    <a:pt x="5234" y="3939"/>
                  </a:cubicBezTo>
                  <a:lnTo>
                    <a:pt x="5278" y="3928"/>
                  </a:lnTo>
                  <a:lnTo>
                    <a:pt x="5278" y="3928"/>
                  </a:lnTo>
                  <a:cubicBezTo>
                    <a:pt x="5245" y="3950"/>
                    <a:pt x="5223" y="3961"/>
                    <a:pt x="5223" y="3961"/>
                  </a:cubicBezTo>
                  <a:cubicBezTo>
                    <a:pt x="5201" y="3994"/>
                    <a:pt x="5256" y="3972"/>
                    <a:pt x="5212" y="4027"/>
                  </a:cubicBezTo>
                  <a:cubicBezTo>
                    <a:pt x="5171" y="4047"/>
                    <a:pt x="5112" y="4105"/>
                    <a:pt x="5077" y="4105"/>
                  </a:cubicBezTo>
                  <a:cubicBezTo>
                    <a:pt x="5074" y="4105"/>
                    <a:pt x="5071" y="4105"/>
                    <a:pt x="5069" y="4104"/>
                  </a:cubicBezTo>
                  <a:cubicBezTo>
                    <a:pt x="5187" y="4035"/>
                    <a:pt x="5076" y="4080"/>
                    <a:pt x="5122" y="4036"/>
                  </a:cubicBezTo>
                  <a:lnTo>
                    <a:pt x="5122" y="4036"/>
                  </a:lnTo>
                  <a:cubicBezTo>
                    <a:pt x="5107" y="4047"/>
                    <a:pt x="5090" y="4057"/>
                    <a:pt x="5069" y="4071"/>
                  </a:cubicBezTo>
                  <a:lnTo>
                    <a:pt x="5080" y="4049"/>
                  </a:lnTo>
                  <a:lnTo>
                    <a:pt x="5080" y="4049"/>
                  </a:lnTo>
                  <a:cubicBezTo>
                    <a:pt x="4947" y="4115"/>
                    <a:pt x="5047" y="4115"/>
                    <a:pt x="4925" y="4203"/>
                  </a:cubicBezTo>
                  <a:cubicBezTo>
                    <a:pt x="4925" y="4195"/>
                    <a:pt x="4919" y="4191"/>
                    <a:pt x="4910" y="4191"/>
                  </a:cubicBezTo>
                  <a:cubicBezTo>
                    <a:pt x="4895" y="4191"/>
                    <a:pt x="4873" y="4200"/>
                    <a:pt x="4859" y="4214"/>
                  </a:cubicBezTo>
                  <a:cubicBezTo>
                    <a:pt x="4872" y="4205"/>
                    <a:pt x="4880" y="4201"/>
                    <a:pt x="4884" y="4201"/>
                  </a:cubicBezTo>
                  <a:cubicBezTo>
                    <a:pt x="4895" y="4201"/>
                    <a:pt x="4883" y="4227"/>
                    <a:pt x="4859" y="4258"/>
                  </a:cubicBezTo>
                  <a:cubicBezTo>
                    <a:pt x="4771" y="4302"/>
                    <a:pt x="4782" y="4324"/>
                    <a:pt x="4738" y="4346"/>
                  </a:cubicBezTo>
                  <a:lnTo>
                    <a:pt x="4782" y="4324"/>
                  </a:lnTo>
                  <a:lnTo>
                    <a:pt x="4782" y="4324"/>
                  </a:lnTo>
                  <a:cubicBezTo>
                    <a:pt x="4782" y="4346"/>
                    <a:pt x="4738" y="4368"/>
                    <a:pt x="4694" y="4412"/>
                  </a:cubicBezTo>
                  <a:cubicBezTo>
                    <a:pt x="4692" y="4410"/>
                    <a:pt x="4692" y="4407"/>
                    <a:pt x="4694" y="4404"/>
                  </a:cubicBezTo>
                  <a:lnTo>
                    <a:pt x="4694" y="4404"/>
                  </a:lnTo>
                  <a:cubicBezTo>
                    <a:pt x="4642" y="4450"/>
                    <a:pt x="4551" y="4466"/>
                    <a:pt x="4485" y="4523"/>
                  </a:cubicBezTo>
                  <a:cubicBezTo>
                    <a:pt x="4475" y="4527"/>
                    <a:pt x="4469" y="4529"/>
                    <a:pt x="4464" y="4529"/>
                  </a:cubicBezTo>
                  <a:cubicBezTo>
                    <a:pt x="4452" y="4529"/>
                    <a:pt x="4453" y="4516"/>
                    <a:pt x="4444" y="4516"/>
                  </a:cubicBezTo>
                  <a:cubicBezTo>
                    <a:pt x="4441" y="4516"/>
                    <a:pt x="4437" y="4518"/>
                    <a:pt x="4430" y="4523"/>
                  </a:cubicBezTo>
                  <a:cubicBezTo>
                    <a:pt x="4353" y="4611"/>
                    <a:pt x="4319" y="4578"/>
                    <a:pt x="4231" y="4655"/>
                  </a:cubicBezTo>
                  <a:cubicBezTo>
                    <a:pt x="4240" y="4655"/>
                    <a:pt x="4246" y="4654"/>
                    <a:pt x="4250" y="4654"/>
                  </a:cubicBezTo>
                  <a:cubicBezTo>
                    <a:pt x="4261" y="4654"/>
                    <a:pt x="4251" y="4660"/>
                    <a:pt x="4209" y="4710"/>
                  </a:cubicBezTo>
                  <a:lnTo>
                    <a:pt x="4364" y="4589"/>
                  </a:lnTo>
                  <a:lnTo>
                    <a:pt x="4275" y="4688"/>
                  </a:lnTo>
                  <a:cubicBezTo>
                    <a:pt x="4330" y="4655"/>
                    <a:pt x="4375" y="4600"/>
                    <a:pt x="4408" y="4589"/>
                  </a:cubicBezTo>
                  <a:lnTo>
                    <a:pt x="4408" y="4589"/>
                  </a:lnTo>
                  <a:cubicBezTo>
                    <a:pt x="4378" y="4618"/>
                    <a:pt x="4368" y="4623"/>
                    <a:pt x="4375" y="4623"/>
                  </a:cubicBezTo>
                  <a:cubicBezTo>
                    <a:pt x="4378" y="4623"/>
                    <a:pt x="4386" y="4622"/>
                    <a:pt x="4397" y="4622"/>
                  </a:cubicBezTo>
                  <a:cubicBezTo>
                    <a:pt x="4319" y="4644"/>
                    <a:pt x="4275" y="4732"/>
                    <a:pt x="4187" y="4765"/>
                  </a:cubicBezTo>
                  <a:lnTo>
                    <a:pt x="4165" y="4721"/>
                  </a:lnTo>
                  <a:cubicBezTo>
                    <a:pt x="4033" y="4787"/>
                    <a:pt x="3967" y="4886"/>
                    <a:pt x="3813" y="4985"/>
                  </a:cubicBezTo>
                  <a:lnTo>
                    <a:pt x="3868" y="4963"/>
                  </a:lnTo>
                  <a:lnTo>
                    <a:pt x="3868" y="4963"/>
                  </a:lnTo>
                  <a:cubicBezTo>
                    <a:pt x="3857" y="4985"/>
                    <a:pt x="3780" y="5029"/>
                    <a:pt x="3736" y="5062"/>
                  </a:cubicBezTo>
                  <a:cubicBezTo>
                    <a:pt x="3732" y="5059"/>
                    <a:pt x="3727" y="5058"/>
                    <a:pt x="3721" y="5058"/>
                  </a:cubicBezTo>
                  <a:cubicBezTo>
                    <a:pt x="3706" y="5058"/>
                    <a:pt x="3685" y="5066"/>
                    <a:pt x="3669" y="5073"/>
                  </a:cubicBezTo>
                  <a:cubicBezTo>
                    <a:pt x="3680" y="5084"/>
                    <a:pt x="3559" y="5151"/>
                    <a:pt x="3559" y="5184"/>
                  </a:cubicBezTo>
                  <a:lnTo>
                    <a:pt x="3482" y="5217"/>
                  </a:lnTo>
                  <a:cubicBezTo>
                    <a:pt x="3350" y="5294"/>
                    <a:pt x="3372" y="5349"/>
                    <a:pt x="3251" y="5426"/>
                  </a:cubicBezTo>
                  <a:cubicBezTo>
                    <a:pt x="3273" y="5382"/>
                    <a:pt x="3218" y="5415"/>
                    <a:pt x="3284" y="5349"/>
                  </a:cubicBezTo>
                  <a:lnTo>
                    <a:pt x="3284" y="5349"/>
                  </a:lnTo>
                  <a:cubicBezTo>
                    <a:pt x="3240" y="5371"/>
                    <a:pt x="3207" y="5393"/>
                    <a:pt x="3218" y="5404"/>
                  </a:cubicBezTo>
                  <a:cubicBezTo>
                    <a:pt x="3185" y="5415"/>
                    <a:pt x="3119" y="5503"/>
                    <a:pt x="3075" y="5514"/>
                  </a:cubicBezTo>
                  <a:cubicBezTo>
                    <a:pt x="3064" y="5525"/>
                    <a:pt x="3064" y="5547"/>
                    <a:pt x="3019" y="5580"/>
                  </a:cubicBezTo>
                  <a:lnTo>
                    <a:pt x="3019" y="5569"/>
                  </a:lnTo>
                  <a:cubicBezTo>
                    <a:pt x="3019" y="5579"/>
                    <a:pt x="2967" y="5615"/>
                    <a:pt x="2994" y="5615"/>
                  </a:cubicBezTo>
                  <a:cubicBezTo>
                    <a:pt x="2998" y="5615"/>
                    <a:pt x="3002" y="5614"/>
                    <a:pt x="3008" y="5613"/>
                  </a:cubicBezTo>
                  <a:lnTo>
                    <a:pt x="3008" y="5613"/>
                  </a:lnTo>
                  <a:cubicBezTo>
                    <a:pt x="2854" y="5657"/>
                    <a:pt x="2667" y="5856"/>
                    <a:pt x="2535" y="5889"/>
                  </a:cubicBezTo>
                  <a:cubicBezTo>
                    <a:pt x="2458" y="5944"/>
                    <a:pt x="2347" y="6021"/>
                    <a:pt x="2281" y="6076"/>
                  </a:cubicBezTo>
                  <a:lnTo>
                    <a:pt x="2292" y="6065"/>
                  </a:lnTo>
                  <a:lnTo>
                    <a:pt x="2292" y="6065"/>
                  </a:lnTo>
                  <a:cubicBezTo>
                    <a:pt x="2171" y="6120"/>
                    <a:pt x="2248" y="6153"/>
                    <a:pt x="2116" y="6219"/>
                  </a:cubicBezTo>
                  <a:cubicBezTo>
                    <a:pt x="2106" y="6222"/>
                    <a:pt x="2100" y="6223"/>
                    <a:pt x="2096" y="6223"/>
                  </a:cubicBezTo>
                  <a:cubicBezTo>
                    <a:pt x="2072" y="6223"/>
                    <a:pt x="2151" y="6174"/>
                    <a:pt x="2134" y="6174"/>
                  </a:cubicBezTo>
                  <a:cubicBezTo>
                    <a:pt x="2132" y="6174"/>
                    <a:pt x="2130" y="6174"/>
                    <a:pt x="2127" y="6175"/>
                  </a:cubicBezTo>
                  <a:cubicBezTo>
                    <a:pt x="2123" y="6172"/>
                    <a:pt x="2117" y="6170"/>
                    <a:pt x="2112" y="6170"/>
                  </a:cubicBezTo>
                  <a:cubicBezTo>
                    <a:pt x="2063" y="6170"/>
                    <a:pt x="1974" y="6289"/>
                    <a:pt x="1885" y="6318"/>
                  </a:cubicBezTo>
                  <a:lnTo>
                    <a:pt x="1907" y="6296"/>
                  </a:lnTo>
                  <a:lnTo>
                    <a:pt x="1907" y="6296"/>
                  </a:lnTo>
                  <a:cubicBezTo>
                    <a:pt x="1830" y="6318"/>
                    <a:pt x="1763" y="6417"/>
                    <a:pt x="1653" y="6484"/>
                  </a:cubicBezTo>
                  <a:lnTo>
                    <a:pt x="1653" y="6473"/>
                  </a:lnTo>
                  <a:cubicBezTo>
                    <a:pt x="1598" y="6550"/>
                    <a:pt x="1466" y="6649"/>
                    <a:pt x="1367" y="6715"/>
                  </a:cubicBezTo>
                  <a:cubicBezTo>
                    <a:pt x="1389" y="6682"/>
                    <a:pt x="1411" y="6682"/>
                    <a:pt x="1378" y="6671"/>
                  </a:cubicBezTo>
                  <a:lnTo>
                    <a:pt x="1378" y="6671"/>
                  </a:lnTo>
                  <a:cubicBezTo>
                    <a:pt x="1334" y="6704"/>
                    <a:pt x="1411" y="6693"/>
                    <a:pt x="1323" y="6759"/>
                  </a:cubicBezTo>
                  <a:cubicBezTo>
                    <a:pt x="1298" y="6767"/>
                    <a:pt x="1254" y="6788"/>
                    <a:pt x="1224" y="6788"/>
                  </a:cubicBezTo>
                  <a:cubicBezTo>
                    <a:pt x="1215" y="6788"/>
                    <a:pt x="1207" y="6786"/>
                    <a:pt x="1202" y="6781"/>
                  </a:cubicBezTo>
                  <a:lnTo>
                    <a:pt x="1279" y="6726"/>
                  </a:lnTo>
                  <a:lnTo>
                    <a:pt x="1279" y="6726"/>
                  </a:lnTo>
                  <a:cubicBezTo>
                    <a:pt x="1224" y="6737"/>
                    <a:pt x="1169" y="6803"/>
                    <a:pt x="1125" y="6825"/>
                  </a:cubicBezTo>
                  <a:lnTo>
                    <a:pt x="1125" y="6814"/>
                  </a:lnTo>
                  <a:cubicBezTo>
                    <a:pt x="992" y="6902"/>
                    <a:pt x="1014" y="6935"/>
                    <a:pt x="871" y="7023"/>
                  </a:cubicBezTo>
                  <a:lnTo>
                    <a:pt x="893" y="7023"/>
                  </a:lnTo>
                  <a:cubicBezTo>
                    <a:pt x="838" y="7101"/>
                    <a:pt x="816" y="7045"/>
                    <a:pt x="761" y="7112"/>
                  </a:cubicBezTo>
                  <a:lnTo>
                    <a:pt x="717" y="7101"/>
                  </a:lnTo>
                  <a:cubicBezTo>
                    <a:pt x="673" y="7145"/>
                    <a:pt x="552" y="7244"/>
                    <a:pt x="474" y="7310"/>
                  </a:cubicBezTo>
                  <a:cubicBezTo>
                    <a:pt x="508" y="7255"/>
                    <a:pt x="607" y="7178"/>
                    <a:pt x="662" y="7123"/>
                  </a:cubicBezTo>
                  <a:lnTo>
                    <a:pt x="662" y="7123"/>
                  </a:lnTo>
                  <a:cubicBezTo>
                    <a:pt x="618" y="7145"/>
                    <a:pt x="497" y="7233"/>
                    <a:pt x="474" y="7255"/>
                  </a:cubicBezTo>
                  <a:cubicBezTo>
                    <a:pt x="497" y="7244"/>
                    <a:pt x="519" y="7222"/>
                    <a:pt x="541" y="7211"/>
                  </a:cubicBezTo>
                  <a:lnTo>
                    <a:pt x="541" y="7211"/>
                  </a:lnTo>
                  <a:cubicBezTo>
                    <a:pt x="497" y="7277"/>
                    <a:pt x="419" y="7332"/>
                    <a:pt x="320" y="7398"/>
                  </a:cubicBezTo>
                  <a:cubicBezTo>
                    <a:pt x="318" y="7389"/>
                    <a:pt x="312" y="7385"/>
                    <a:pt x="302" y="7385"/>
                  </a:cubicBezTo>
                  <a:cubicBezTo>
                    <a:pt x="264" y="7385"/>
                    <a:pt x="177" y="7445"/>
                    <a:pt x="89" y="7497"/>
                  </a:cubicBezTo>
                  <a:lnTo>
                    <a:pt x="1" y="7552"/>
                  </a:lnTo>
                  <a:lnTo>
                    <a:pt x="100" y="7618"/>
                  </a:lnTo>
                  <a:cubicBezTo>
                    <a:pt x="155" y="7651"/>
                    <a:pt x="177" y="7673"/>
                    <a:pt x="232" y="7718"/>
                  </a:cubicBezTo>
                  <a:cubicBezTo>
                    <a:pt x="254" y="7740"/>
                    <a:pt x="287" y="7751"/>
                    <a:pt x="309" y="7762"/>
                  </a:cubicBezTo>
                  <a:cubicBezTo>
                    <a:pt x="364" y="7729"/>
                    <a:pt x="419" y="7695"/>
                    <a:pt x="474" y="7651"/>
                  </a:cubicBezTo>
                  <a:cubicBezTo>
                    <a:pt x="519" y="7629"/>
                    <a:pt x="563" y="7607"/>
                    <a:pt x="607" y="7574"/>
                  </a:cubicBezTo>
                  <a:cubicBezTo>
                    <a:pt x="695" y="7530"/>
                    <a:pt x="783" y="7475"/>
                    <a:pt x="871" y="7420"/>
                  </a:cubicBezTo>
                  <a:cubicBezTo>
                    <a:pt x="772" y="7420"/>
                    <a:pt x="937" y="7376"/>
                    <a:pt x="893" y="7343"/>
                  </a:cubicBezTo>
                  <a:cubicBezTo>
                    <a:pt x="937" y="7310"/>
                    <a:pt x="948" y="7299"/>
                    <a:pt x="959" y="7299"/>
                  </a:cubicBezTo>
                  <a:lnTo>
                    <a:pt x="1125" y="7233"/>
                  </a:lnTo>
                  <a:cubicBezTo>
                    <a:pt x="1129" y="7232"/>
                    <a:pt x="1133" y="7231"/>
                    <a:pt x="1135" y="7231"/>
                  </a:cubicBezTo>
                  <a:cubicBezTo>
                    <a:pt x="1150" y="7231"/>
                    <a:pt x="1082" y="7267"/>
                    <a:pt x="1091" y="7277"/>
                  </a:cubicBezTo>
                  <a:cubicBezTo>
                    <a:pt x="1140" y="7248"/>
                    <a:pt x="1159" y="7242"/>
                    <a:pt x="1170" y="7242"/>
                  </a:cubicBezTo>
                  <a:cubicBezTo>
                    <a:pt x="1177" y="7242"/>
                    <a:pt x="1181" y="7244"/>
                    <a:pt x="1188" y="7244"/>
                  </a:cubicBezTo>
                  <a:cubicBezTo>
                    <a:pt x="1195" y="7244"/>
                    <a:pt x="1205" y="7242"/>
                    <a:pt x="1224" y="7233"/>
                  </a:cubicBezTo>
                  <a:cubicBezTo>
                    <a:pt x="1202" y="7222"/>
                    <a:pt x="1246" y="7189"/>
                    <a:pt x="1312" y="7156"/>
                  </a:cubicBezTo>
                  <a:lnTo>
                    <a:pt x="1312" y="7156"/>
                  </a:lnTo>
                  <a:lnTo>
                    <a:pt x="1213" y="7189"/>
                  </a:lnTo>
                  <a:cubicBezTo>
                    <a:pt x="1345" y="7067"/>
                    <a:pt x="1367" y="7145"/>
                    <a:pt x="1499" y="7023"/>
                  </a:cubicBezTo>
                  <a:lnTo>
                    <a:pt x="1499" y="7023"/>
                  </a:lnTo>
                  <a:lnTo>
                    <a:pt x="1466" y="7067"/>
                  </a:lnTo>
                  <a:cubicBezTo>
                    <a:pt x="1532" y="7012"/>
                    <a:pt x="1741" y="6880"/>
                    <a:pt x="1786" y="6803"/>
                  </a:cubicBezTo>
                  <a:cubicBezTo>
                    <a:pt x="1794" y="6799"/>
                    <a:pt x="1802" y="6796"/>
                    <a:pt x="1807" y="6796"/>
                  </a:cubicBezTo>
                  <a:cubicBezTo>
                    <a:pt x="1816" y="6796"/>
                    <a:pt x="1817" y="6804"/>
                    <a:pt x="1797" y="6825"/>
                  </a:cubicBezTo>
                  <a:cubicBezTo>
                    <a:pt x="1984" y="6704"/>
                    <a:pt x="2171" y="6517"/>
                    <a:pt x="2325" y="6440"/>
                  </a:cubicBezTo>
                  <a:lnTo>
                    <a:pt x="2325" y="6462"/>
                  </a:lnTo>
                  <a:cubicBezTo>
                    <a:pt x="2347" y="6440"/>
                    <a:pt x="2369" y="6406"/>
                    <a:pt x="2414" y="6384"/>
                  </a:cubicBezTo>
                  <a:lnTo>
                    <a:pt x="2425" y="6395"/>
                  </a:lnTo>
                  <a:cubicBezTo>
                    <a:pt x="2436" y="6384"/>
                    <a:pt x="2502" y="6318"/>
                    <a:pt x="2546" y="6296"/>
                  </a:cubicBezTo>
                  <a:lnTo>
                    <a:pt x="2546" y="6296"/>
                  </a:lnTo>
                  <a:lnTo>
                    <a:pt x="2524" y="6329"/>
                  </a:lnTo>
                  <a:cubicBezTo>
                    <a:pt x="2700" y="6230"/>
                    <a:pt x="2766" y="6120"/>
                    <a:pt x="2909" y="6010"/>
                  </a:cubicBezTo>
                  <a:cubicBezTo>
                    <a:pt x="2913" y="6015"/>
                    <a:pt x="2920" y="6018"/>
                    <a:pt x="2930" y="6018"/>
                  </a:cubicBezTo>
                  <a:cubicBezTo>
                    <a:pt x="2977" y="6018"/>
                    <a:pt x="3086" y="5958"/>
                    <a:pt x="3141" y="5922"/>
                  </a:cubicBezTo>
                  <a:lnTo>
                    <a:pt x="3141" y="5933"/>
                  </a:lnTo>
                  <a:cubicBezTo>
                    <a:pt x="3350" y="5790"/>
                    <a:pt x="3471" y="5668"/>
                    <a:pt x="3647" y="5525"/>
                  </a:cubicBezTo>
                  <a:cubicBezTo>
                    <a:pt x="3778" y="5482"/>
                    <a:pt x="4036" y="5267"/>
                    <a:pt x="4234" y="5155"/>
                  </a:cubicBezTo>
                  <a:lnTo>
                    <a:pt x="4234" y="5155"/>
                  </a:lnTo>
                  <a:cubicBezTo>
                    <a:pt x="4232" y="5156"/>
                    <a:pt x="4230" y="5157"/>
                    <a:pt x="4229" y="5157"/>
                  </a:cubicBezTo>
                  <a:cubicBezTo>
                    <a:pt x="4218" y="5157"/>
                    <a:pt x="4238" y="5124"/>
                    <a:pt x="4264" y="5106"/>
                  </a:cubicBezTo>
                  <a:cubicBezTo>
                    <a:pt x="4301" y="5079"/>
                    <a:pt x="4345" y="5021"/>
                    <a:pt x="4365" y="5021"/>
                  </a:cubicBezTo>
                  <a:cubicBezTo>
                    <a:pt x="4370" y="5021"/>
                    <a:pt x="4373" y="5024"/>
                    <a:pt x="4375" y="5029"/>
                  </a:cubicBezTo>
                  <a:lnTo>
                    <a:pt x="4364" y="5040"/>
                  </a:lnTo>
                  <a:cubicBezTo>
                    <a:pt x="4419" y="5040"/>
                    <a:pt x="4496" y="4974"/>
                    <a:pt x="4573" y="4930"/>
                  </a:cubicBezTo>
                  <a:lnTo>
                    <a:pt x="4551" y="4886"/>
                  </a:lnTo>
                  <a:cubicBezTo>
                    <a:pt x="4771" y="4809"/>
                    <a:pt x="5025" y="4523"/>
                    <a:pt x="5157" y="4501"/>
                  </a:cubicBezTo>
                  <a:cubicBezTo>
                    <a:pt x="5190" y="4467"/>
                    <a:pt x="5245" y="4423"/>
                    <a:pt x="5278" y="4390"/>
                  </a:cubicBezTo>
                  <a:lnTo>
                    <a:pt x="5289" y="4412"/>
                  </a:lnTo>
                  <a:cubicBezTo>
                    <a:pt x="5421" y="4324"/>
                    <a:pt x="5476" y="4291"/>
                    <a:pt x="5630" y="4181"/>
                  </a:cubicBezTo>
                  <a:lnTo>
                    <a:pt x="5630" y="4181"/>
                  </a:lnTo>
                  <a:lnTo>
                    <a:pt x="5608" y="4214"/>
                  </a:lnTo>
                  <a:cubicBezTo>
                    <a:pt x="5697" y="4159"/>
                    <a:pt x="5675" y="4082"/>
                    <a:pt x="5752" y="4027"/>
                  </a:cubicBezTo>
                  <a:lnTo>
                    <a:pt x="5796" y="4038"/>
                  </a:lnTo>
                  <a:cubicBezTo>
                    <a:pt x="5939" y="3939"/>
                    <a:pt x="6115" y="3862"/>
                    <a:pt x="6236" y="3729"/>
                  </a:cubicBezTo>
                  <a:lnTo>
                    <a:pt x="6236" y="3729"/>
                  </a:lnTo>
                  <a:cubicBezTo>
                    <a:pt x="6236" y="3729"/>
                    <a:pt x="6247" y="3740"/>
                    <a:pt x="6214" y="3762"/>
                  </a:cubicBezTo>
                  <a:cubicBezTo>
                    <a:pt x="6289" y="3720"/>
                    <a:pt x="6489" y="3604"/>
                    <a:pt x="6450" y="3577"/>
                  </a:cubicBezTo>
                  <a:lnTo>
                    <a:pt x="6450" y="3577"/>
                  </a:lnTo>
                  <a:cubicBezTo>
                    <a:pt x="6451" y="3577"/>
                    <a:pt x="6452" y="3578"/>
                    <a:pt x="6453" y="3578"/>
                  </a:cubicBezTo>
                  <a:cubicBezTo>
                    <a:pt x="6487" y="3578"/>
                    <a:pt x="6606" y="3460"/>
                    <a:pt x="6677" y="3399"/>
                  </a:cubicBezTo>
                  <a:lnTo>
                    <a:pt x="6677" y="3432"/>
                  </a:lnTo>
                  <a:cubicBezTo>
                    <a:pt x="6732" y="3355"/>
                    <a:pt x="6721" y="3344"/>
                    <a:pt x="6820" y="3278"/>
                  </a:cubicBezTo>
                  <a:cubicBezTo>
                    <a:pt x="6827" y="3274"/>
                    <a:pt x="6831" y="3273"/>
                    <a:pt x="6834" y="3273"/>
                  </a:cubicBezTo>
                  <a:cubicBezTo>
                    <a:pt x="6838" y="3273"/>
                    <a:pt x="6836" y="3277"/>
                    <a:pt x="6826" y="3282"/>
                  </a:cubicBezTo>
                  <a:lnTo>
                    <a:pt x="6826" y="3282"/>
                  </a:lnTo>
                  <a:cubicBezTo>
                    <a:pt x="6892" y="3252"/>
                    <a:pt x="6860" y="3230"/>
                    <a:pt x="6953" y="3178"/>
                  </a:cubicBezTo>
                  <a:lnTo>
                    <a:pt x="6953" y="3178"/>
                  </a:lnTo>
                  <a:lnTo>
                    <a:pt x="6931" y="3223"/>
                  </a:lnTo>
                  <a:cubicBezTo>
                    <a:pt x="7008" y="3167"/>
                    <a:pt x="6997" y="3167"/>
                    <a:pt x="7030" y="3123"/>
                  </a:cubicBezTo>
                  <a:cubicBezTo>
                    <a:pt x="7070" y="3083"/>
                    <a:pt x="7165" y="3034"/>
                    <a:pt x="7198" y="3034"/>
                  </a:cubicBezTo>
                  <a:cubicBezTo>
                    <a:pt x="7201" y="3034"/>
                    <a:pt x="7204" y="3034"/>
                    <a:pt x="7206" y="3035"/>
                  </a:cubicBezTo>
                  <a:cubicBezTo>
                    <a:pt x="7206" y="3013"/>
                    <a:pt x="7239" y="2969"/>
                    <a:pt x="7283" y="2947"/>
                  </a:cubicBezTo>
                  <a:lnTo>
                    <a:pt x="7283" y="2969"/>
                  </a:lnTo>
                  <a:cubicBezTo>
                    <a:pt x="7415" y="2903"/>
                    <a:pt x="7459" y="2815"/>
                    <a:pt x="7558" y="2782"/>
                  </a:cubicBezTo>
                  <a:lnTo>
                    <a:pt x="7581" y="2782"/>
                  </a:lnTo>
                  <a:cubicBezTo>
                    <a:pt x="7494" y="2839"/>
                    <a:pt x="7417" y="2888"/>
                    <a:pt x="7405" y="2893"/>
                  </a:cubicBezTo>
                  <a:lnTo>
                    <a:pt x="7405" y="2893"/>
                  </a:lnTo>
                  <a:cubicBezTo>
                    <a:pt x="7405" y="2893"/>
                    <a:pt x="7404" y="2892"/>
                    <a:pt x="7404" y="2892"/>
                  </a:cubicBezTo>
                  <a:cubicBezTo>
                    <a:pt x="7403" y="2893"/>
                    <a:pt x="7403" y="2893"/>
                    <a:pt x="7404" y="2893"/>
                  </a:cubicBezTo>
                  <a:cubicBezTo>
                    <a:pt x="7404" y="2893"/>
                    <a:pt x="7404" y="2893"/>
                    <a:pt x="7405" y="2893"/>
                  </a:cubicBezTo>
                  <a:lnTo>
                    <a:pt x="7405" y="2893"/>
                  </a:lnTo>
                  <a:cubicBezTo>
                    <a:pt x="7407" y="2897"/>
                    <a:pt x="7412" y="2898"/>
                    <a:pt x="7418" y="2898"/>
                  </a:cubicBezTo>
                  <a:cubicBezTo>
                    <a:pt x="7429" y="2898"/>
                    <a:pt x="7445" y="2893"/>
                    <a:pt x="7455" y="2893"/>
                  </a:cubicBezTo>
                  <a:cubicBezTo>
                    <a:pt x="7469" y="2893"/>
                    <a:pt x="7473" y="2901"/>
                    <a:pt x="7448" y="2936"/>
                  </a:cubicBezTo>
                  <a:cubicBezTo>
                    <a:pt x="7503" y="2870"/>
                    <a:pt x="7603" y="2771"/>
                    <a:pt x="7691" y="2716"/>
                  </a:cubicBezTo>
                  <a:lnTo>
                    <a:pt x="7702" y="2716"/>
                  </a:lnTo>
                  <a:lnTo>
                    <a:pt x="7691" y="2727"/>
                  </a:lnTo>
                  <a:cubicBezTo>
                    <a:pt x="7713" y="2716"/>
                    <a:pt x="7735" y="2705"/>
                    <a:pt x="7746" y="2694"/>
                  </a:cubicBezTo>
                  <a:cubicBezTo>
                    <a:pt x="7768" y="2672"/>
                    <a:pt x="7790" y="2661"/>
                    <a:pt x="7812" y="2650"/>
                  </a:cubicBezTo>
                  <a:cubicBezTo>
                    <a:pt x="7814" y="2650"/>
                    <a:pt x="7816" y="2651"/>
                    <a:pt x="7818" y="2651"/>
                  </a:cubicBezTo>
                  <a:cubicBezTo>
                    <a:pt x="7845" y="2651"/>
                    <a:pt x="7914" y="2592"/>
                    <a:pt x="7955" y="2562"/>
                  </a:cubicBezTo>
                  <a:cubicBezTo>
                    <a:pt x="7946" y="2552"/>
                    <a:pt x="7985" y="2526"/>
                    <a:pt x="7954" y="2526"/>
                  </a:cubicBezTo>
                  <a:cubicBezTo>
                    <a:pt x="7949" y="2526"/>
                    <a:pt x="7942" y="2527"/>
                    <a:pt x="7933" y="2528"/>
                  </a:cubicBezTo>
                  <a:cubicBezTo>
                    <a:pt x="7944" y="2528"/>
                    <a:pt x="7933" y="2539"/>
                    <a:pt x="7900" y="2562"/>
                  </a:cubicBezTo>
                  <a:lnTo>
                    <a:pt x="7889" y="2573"/>
                  </a:lnTo>
                  <a:cubicBezTo>
                    <a:pt x="7856" y="2584"/>
                    <a:pt x="7823" y="2617"/>
                    <a:pt x="7790" y="2639"/>
                  </a:cubicBezTo>
                  <a:cubicBezTo>
                    <a:pt x="7812" y="2606"/>
                    <a:pt x="7834" y="2573"/>
                    <a:pt x="7889" y="2562"/>
                  </a:cubicBezTo>
                  <a:cubicBezTo>
                    <a:pt x="7900" y="2528"/>
                    <a:pt x="7922" y="2495"/>
                    <a:pt x="7933" y="2484"/>
                  </a:cubicBezTo>
                  <a:cubicBezTo>
                    <a:pt x="7999" y="2473"/>
                    <a:pt x="8120" y="2418"/>
                    <a:pt x="8153" y="2418"/>
                  </a:cubicBezTo>
                  <a:cubicBezTo>
                    <a:pt x="8275" y="2330"/>
                    <a:pt x="8440" y="2220"/>
                    <a:pt x="8495" y="2121"/>
                  </a:cubicBezTo>
                  <a:cubicBezTo>
                    <a:pt x="8511" y="2110"/>
                    <a:pt x="8525" y="2107"/>
                    <a:pt x="8536" y="2107"/>
                  </a:cubicBezTo>
                  <a:cubicBezTo>
                    <a:pt x="8547" y="2107"/>
                    <a:pt x="8556" y="2110"/>
                    <a:pt x="8561" y="2110"/>
                  </a:cubicBezTo>
                  <a:cubicBezTo>
                    <a:pt x="8550" y="2121"/>
                    <a:pt x="8528" y="2143"/>
                    <a:pt x="8517" y="2154"/>
                  </a:cubicBezTo>
                  <a:cubicBezTo>
                    <a:pt x="8583" y="2099"/>
                    <a:pt x="8726" y="2011"/>
                    <a:pt x="8726" y="1967"/>
                  </a:cubicBezTo>
                  <a:cubicBezTo>
                    <a:pt x="8746" y="1958"/>
                    <a:pt x="8757" y="1955"/>
                    <a:pt x="8762" y="1955"/>
                  </a:cubicBezTo>
                  <a:cubicBezTo>
                    <a:pt x="8774" y="1955"/>
                    <a:pt x="8757" y="1971"/>
                    <a:pt x="8760" y="1971"/>
                  </a:cubicBezTo>
                  <a:cubicBezTo>
                    <a:pt x="8762" y="1971"/>
                    <a:pt x="8774" y="1963"/>
                    <a:pt x="8814" y="1934"/>
                  </a:cubicBezTo>
                  <a:lnTo>
                    <a:pt x="8814" y="1934"/>
                  </a:lnTo>
                  <a:lnTo>
                    <a:pt x="8803" y="1956"/>
                  </a:lnTo>
                  <a:cubicBezTo>
                    <a:pt x="9073" y="1837"/>
                    <a:pt x="9163" y="1634"/>
                    <a:pt x="9455" y="1512"/>
                  </a:cubicBezTo>
                  <a:lnTo>
                    <a:pt x="9455" y="1512"/>
                  </a:lnTo>
                  <a:cubicBezTo>
                    <a:pt x="9445" y="1515"/>
                    <a:pt x="9438" y="1515"/>
                    <a:pt x="9431" y="1515"/>
                  </a:cubicBezTo>
                  <a:cubicBezTo>
                    <a:pt x="9762" y="1339"/>
                    <a:pt x="10070" y="1085"/>
                    <a:pt x="10412" y="931"/>
                  </a:cubicBezTo>
                  <a:cubicBezTo>
                    <a:pt x="10500" y="876"/>
                    <a:pt x="10500" y="854"/>
                    <a:pt x="10555" y="810"/>
                  </a:cubicBezTo>
                  <a:lnTo>
                    <a:pt x="10588" y="821"/>
                  </a:lnTo>
                  <a:lnTo>
                    <a:pt x="10665" y="744"/>
                  </a:lnTo>
                  <a:cubicBezTo>
                    <a:pt x="10786" y="645"/>
                    <a:pt x="10919" y="656"/>
                    <a:pt x="11073" y="523"/>
                  </a:cubicBezTo>
                  <a:lnTo>
                    <a:pt x="11040" y="512"/>
                  </a:lnTo>
                  <a:cubicBezTo>
                    <a:pt x="11096" y="484"/>
                    <a:pt x="11191" y="417"/>
                    <a:pt x="11219" y="417"/>
                  </a:cubicBezTo>
                  <a:cubicBezTo>
                    <a:pt x="11224" y="417"/>
                    <a:pt x="11227" y="419"/>
                    <a:pt x="11227" y="424"/>
                  </a:cubicBezTo>
                  <a:cubicBezTo>
                    <a:pt x="11238" y="413"/>
                    <a:pt x="11238" y="391"/>
                    <a:pt x="11271" y="391"/>
                  </a:cubicBezTo>
                  <a:lnTo>
                    <a:pt x="11414" y="292"/>
                  </a:lnTo>
                  <a:cubicBezTo>
                    <a:pt x="11443" y="276"/>
                    <a:pt x="11459" y="271"/>
                    <a:pt x="11469" y="271"/>
                  </a:cubicBezTo>
                  <a:cubicBezTo>
                    <a:pt x="11486" y="271"/>
                    <a:pt x="11482" y="289"/>
                    <a:pt x="11500" y="289"/>
                  </a:cubicBezTo>
                  <a:cubicBezTo>
                    <a:pt x="11513" y="289"/>
                    <a:pt x="11538" y="280"/>
                    <a:pt x="11591" y="248"/>
                  </a:cubicBezTo>
                  <a:cubicBezTo>
                    <a:pt x="11657" y="204"/>
                    <a:pt x="11756" y="116"/>
                    <a:pt x="11723" y="116"/>
                  </a:cubicBezTo>
                  <a:cubicBezTo>
                    <a:pt x="11712" y="121"/>
                    <a:pt x="11694" y="130"/>
                    <a:pt x="11679" y="135"/>
                  </a:cubicBezTo>
                  <a:lnTo>
                    <a:pt x="11679" y="135"/>
                  </a:lnTo>
                  <a:lnTo>
                    <a:pt x="11679" y="116"/>
                  </a:lnTo>
                  <a:lnTo>
                    <a:pt x="11701" y="94"/>
                  </a:lnTo>
                  <a:cubicBezTo>
                    <a:pt x="11692" y="67"/>
                    <a:pt x="11698" y="33"/>
                    <a:pt x="11647" y="33"/>
                  </a:cubicBezTo>
                  <a:cubicBezTo>
                    <a:pt x="11635" y="33"/>
                    <a:pt x="11620" y="34"/>
                    <a:pt x="11602" y="39"/>
                  </a:cubicBezTo>
                  <a:cubicBezTo>
                    <a:pt x="11583" y="20"/>
                    <a:pt x="11560" y="0"/>
                    <a:pt x="1153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 flipH="1">
              <a:off x="7052386" y="3664262"/>
              <a:ext cx="1352" cy="1296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 flipH="1">
              <a:off x="7039369" y="363569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 flipH="1">
              <a:off x="7215689" y="376484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0" y="11"/>
                  </a:lnTo>
                  <a:lnTo>
                    <a:pt x="12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 flipH="1">
              <a:off x="6940024" y="3577370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2"/>
                  </a:move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 flipH="1">
              <a:off x="7224987" y="3772285"/>
              <a:ext cx="1296" cy="1352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22" y="0"/>
                  </a:moveTo>
                  <a:lnTo>
                    <a:pt x="11" y="11"/>
                  </a:lnTo>
                  <a:cubicBezTo>
                    <a:pt x="3" y="20"/>
                    <a:pt x="1" y="23"/>
                    <a:pt x="2" y="23"/>
                  </a:cubicBezTo>
                  <a:cubicBezTo>
                    <a:pt x="4" y="23"/>
                    <a:pt x="15" y="14"/>
                    <a:pt x="2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 flipH="1">
              <a:off x="7141814" y="3710807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5" y="1"/>
                  </a:moveTo>
                  <a:lnTo>
                    <a:pt x="0" y="45"/>
                  </a:lnTo>
                  <a:cubicBezTo>
                    <a:pt x="34" y="23"/>
                    <a:pt x="56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 flipH="1">
              <a:off x="6917709" y="3558098"/>
              <a:ext cx="11214" cy="4395"/>
            </a:xfrm>
            <a:custGeom>
              <a:avLst/>
              <a:gdLst/>
              <a:ahLst/>
              <a:cxnLst/>
              <a:rect l="l" t="t" r="r" b="b"/>
              <a:pathLst>
                <a:path w="199" h="78" extrusionOk="0">
                  <a:moveTo>
                    <a:pt x="155" y="1"/>
                  </a:moveTo>
                  <a:cubicBezTo>
                    <a:pt x="0" y="56"/>
                    <a:pt x="199" y="1"/>
                    <a:pt x="56" y="78"/>
                  </a:cubicBezTo>
                  <a:lnTo>
                    <a:pt x="166" y="23"/>
                  </a:lnTo>
                  <a:cubicBezTo>
                    <a:pt x="144" y="23"/>
                    <a:pt x="111" y="23"/>
                    <a:pt x="1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 flipH="1">
              <a:off x="6944250" y="3572580"/>
              <a:ext cx="3719" cy="1972"/>
            </a:xfrm>
            <a:custGeom>
              <a:avLst/>
              <a:gdLst/>
              <a:ahLst/>
              <a:cxnLst/>
              <a:rect l="l" t="t" r="r" b="b"/>
              <a:pathLst>
                <a:path w="66" h="35" extrusionOk="0">
                  <a:moveTo>
                    <a:pt x="60" y="1"/>
                  </a:moveTo>
                  <a:cubicBezTo>
                    <a:pt x="52" y="1"/>
                    <a:pt x="30" y="8"/>
                    <a:pt x="30" y="8"/>
                  </a:cubicBezTo>
                  <a:cubicBezTo>
                    <a:pt x="12" y="26"/>
                    <a:pt x="0" y="34"/>
                    <a:pt x="3" y="34"/>
                  </a:cubicBezTo>
                  <a:cubicBezTo>
                    <a:pt x="5" y="34"/>
                    <a:pt x="16" y="29"/>
                    <a:pt x="41" y="19"/>
                  </a:cubicBezTo>
                  <a:cubicBezTo>
                    <a:pt x="65" y="5"/>
                    <a:pt x="66" y="1"/>
                    <a:pt x="6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 flipH="1">
              <a:off x="7082815" y="366240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22" y="0"/>
                  </a:moveTo>
                  <a:cubicBezTo>
                    <a:pt x="0" y="17"/>
                    <a:pt x="3" y="20"/>
                    <a:pt x="11" y="20"/>
                  </a:cubicBezTo>
                  <a:cubicBezTo>
                    <a:pt x="15" y="20"/>
                    <a:pt x="21" y="19"/>
                    <a:pt x="25" y="19"/>
                  </a:cubicBezTo>
                  <a:cubicBezTo>
                    <a:pt x="28" y="19"/>
                    <a:pt x="31" y="19"/>
                    <a:pt x="32" y="20"/>
                  </a:cubicBezTo>
                  <a:lnTo>
                    <a:pt x="32" y="20"/>
                  </a:lnTo>
                  <a:lnTo>
                    <a:pt x="22" y="0"/>
                  </a:lnTo>
                  <a:close/>
                  <a:moveTo>
                    <a:pt x="32" y="20"/>
                  </a:moveTo>
                  <a:lnTo>
                    <a:pt x="33" y="22"/>
                  </a:lnTo>
                  <a:cubicBezTo>
                    <a:pt x="33" y="22"/>
                    <a:pt x="33" y="21"/>
                    <a:pt x="32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 flipH="1">
              <a:off x="7124402" y="3689112"/>
              <a:ext cx="3832" cy="3156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67" y="0"/>
                  </a:moveTo>
                  <a:lnTo>
                    <a:pt x="45" y="11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 flipH="1">
              <a:off x="7348338" y="3846160"/>
              <a:ext cx="2761" cy="1916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36" y="1"/>
                  </a:moveTo>
                  <a:cubicBezTo>
                    <a:pt x="28" y="1"/>
                    <a:pt x="17" y="7"/>
                    <a:pt x="1" y="23"/>
                  </a:cubicBezTo>
                  <a:lnTo>
                    <a:pt x="34" y="34"/>
                  </a:lnTo>
                  <a:cubicBezTo>
                    <a:pt x="48" y="19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 flipH="1">
              <a:off x="7448472" y="3915076"/>
              <a:ext cx="6311" cy="3156"/>
            </a:xfrm>
            <a:custGeom>
              <a:avLst/>
              <a:gdLst/>
              <a:ahLst/>
              <a:cxnLst/>
              <a:rect l="l" t="t" r="r" b="b"/>
              <a:pathLst>
                <a:path w="112" h="56" extrusionOk="0">
                  <a:moveTo>
                    <a:pt x="111" y="0"/>
                  </a:moveTo>
                  <a:cubicBezTo>
                    <a:pt x="89" y="0"/>
                    <a:pt x="34" y="22"/>
                    <a:pt x="1" y="55"/>
                  </a:cubicBezTo>
                  <a:cubicBezTo>
                    <a:pt x="45" y="33"/>
                    <a:pt x="89" y="11"/>
                    <a:pt x="11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 flipH="1">
              <a:off x="7233665" y="3792796"/>
              <a:ext cx="3832" cy="3156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67" y="0"/>
                  </a:moveTo>
                  <a:lnTo>
                    <a:pt x="34" y="22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 flipH="1">
              <a:off x="7095889" y="374619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lnTo>
                    <a:pt x="23" y="1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 flipH="1">
              <a:off x="6982906" y="3670460"/>
              <a:ext cx="3156" cy="2085"/>
            </a:xfrm>
            <a:custGeom>
              <a:avLst/>
              <a:gdLst/>
              <a:ahLst/>
              <a:cxnLst/>
              <a:rect l="l" t="t" r="r" b="b"/>
              <a:pathLst>
                <a:path w="56" h="37" extrusionOk="0">
                  <a:moveTo>
                    <a:pt x="56" y="1"/>
                  </a:moveTo>
                  <a:lnTo>
                    <a:pt x="1" y="34"/>
                  </a:lnTo>
                  <a:cubicBezTo>
                    <a:pt x="1" y="36"/>
                    <a:pt x="2" y="37"/>
                    <a:pt x="4" y="37"/>
                  </a:cubicBezTo>
                  <a:cubicBezTo>
                    <a:pt x="13" y="37"/>
                    <a:pt x="38" y="19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 flipH="1">
              <a:off x="6815884" y="3572355"/>
              <a:ext cx="1296" cy="1972"/>
            </a:xfrm>
            <a:custGeom>
              <a:avLst/>
              <a:gdLst/>
              <a:ahLst/>
              <a:cxnLst/>
              <a:rect l="l" t="t" r="r" b="b"/>
              <a:pathLst>
                <a:path w="23" h="35" extrusionOk="0">
                  <a:moveTo>
                    <a:pt x="23" y="1"/>
                  </a:moveTo>
                  <a:lnTo>
                    <a:pt x="0" y="23"/>
                  </a:lnTo>
                  <a:lnTo>
                    <a:pt x="0" y="3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 flipH="1">
              <a:off x="6931346" y="3634453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1"/>
                  </a:moveTo>
                  <a:lnTo>
                    <a:pt x="0" y="34"/>
                  </a:lnTo>
                  <a:lnTo>
                    <a:pt x="11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 flipH="1">
              <a:off x="6779257" y="3559338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 flipH="1">
              <a:off x="7152971" y="3782822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 flipH="1">
              <a:off x="7381697" y="3964833"/>
              <a:ext cx="6142" cy="4395"/>
            </a:xfrm>
            <a:custGeom>
              <a:avLst/>
              <a:gdLst/>
              <a:ahLst/>
              <a:cxnLst/>
              <a:rect l="l" t="t" r="r" b="b"/>
              <a:pathLst>
                <a:path w="109" h="78" extrusionOk="0">
                  <a:moveTo>
                    <a:pt x="80" y="0"/>
                  </a:moveTo>
                  <a:cubicBezTo>
                    <a:pt x="75" y="0"/>
                    <a:pt x="64" y="3"/>
                    <a:pt x="47" y="10"/>
                  </a:cubicBezTo>
                  <a:cubicBezTo>
                    <a:pt x="56" y="19"/>
                    <a:pt x="1" y="77"/>
                    <a:pt x="30" y="77"/>
                  </a:cubicBezTo>
                  <a:cubicBezTo>
                    <a:pt x="37" y="77"/>
                    <a:pt x="49" y="74"/>
                    <a:pt x="69" y="65"/>
                  </a:cubicBezTo>
                  <a:lnTo>
                    <a:pt x="69" y="65"/>
                  </a:lnTo>
                  <a:cubicBezTo>
                    <a:pt x="62" y="67"/>
                    <a:pt x="58" y="68"/>
                    <a:pt x="54" y="68"/>
                  </a:cubicBezTo>
                  <a:cubicBezTo>
                    <a:pt x="24" y="68"/>
                    <a:pt x="108" y="0"/>
                    <a:pt x="8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 flipH="1">
              <a:off x="7264714" y="3863572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25" y="8"/>
                    <a:pt x="17" y="10"/>
                    <a:pt x="8" y="20"/>
                  </a:cubicBezTo>
                  <a:lnTo>
                    <a:pt x="8" y="20"/>
                  </a:lnTo>
                  <a:cubicBezTo>
                    <a:pt x="17" y="17"/>
                    <a:pt x="25" y="8"/>
                    <a:pt x="33" y="0"/>
                  </a:cubicBezTo>
                  <a:close/>
                  <a:moveTo>
                    <a:pt x="8" y="20"/>
                  </a:moveTo>
                  <a:lnTo>
                    <a:pt x="8" y="20"/>
                  </a:lnTo>
                  <a:cubicBezTo>
                    <a:pt x="6" y="21"/>
                    <a:pt x="3" y="22"/>
                    <a:pt x="0" y="22"/>
                  </a:cubicBezTo>
                  <a:lnTo>
                    <a:pt x="0" y="33"/>
                  </a:lnTo>
                  <a:cubicBezTo>
                    <a:pt x="3" y="28"/>
                    <a:pt x="6" y="23"/>
                    <a:pt x="8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 flipH="1">
              <a:off x="7296326" y="3885830"/>
              <a:ext cx="733" cy="733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0" y="13"/>
                  </a:lnTo>
                  <a:lnTo>
                    <a:pt x="11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 flipH="1">
              <a:off x="6929148" y="3643807"/>
              <a:ext cx="2874" cy="1860"/>
            </a:xfrm>
            <a:custGeom>
              <a:avLst/>
              <a:gdLst/>
              <a:ahLst/>
              <a:cxnLst/>
              <a:rect l="l" t="t" r="r" b="b"/>
              <a:pathLst>
                <a:path w="51" h="33" extrusionOk="0">
                  <a:moveTo>
                    <a:pt x="48" y="1"/>
                  </a:moveTo>
                  <a:cubicBezTo>
                    <a:pt x="48" y="1"/>
                    <a:pt x="36" y="9"/>
                    <a:pt x="0" y="33"/>
                  </a:cubicBezTo>
                  <a:lnTo>
                    <a:pt x="33" y="33"/>
                  </a:lnTo>
                  <a:cubicBezTo>
                    <a:pt x="19" y="26"/>
                    <a:pt x="50" y="1"/>
                    <a:pt x="4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 flipH="1">
              <a:off x="6817124" y="357365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1" y="0"/>
                  </a:move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 flipH="1">
              <a:off x="6777963" y="3554604"/>
              <a:ext cx="661887" cy="437501"/>
            </a:xfrm>
            <a:custGeom>
              <a:avLst/>
              <a:gdLst/>
              <a:ahLst/>
              <a:cxnLst/>
              <a:rect l="l" t="t" r="r" b="b"/>
              <a:pathLst>
                <a:path w="11746" h="7764" extrusionOk="0">
                  <a:moveTo>
                    <a:pt x="11524" y="85"/>
                  </a:moveTo>
                  <a:cubicBezTo>
                    <a:pt x="11491" y="91"/>
                    <a:pt x="11470" y="106"/>
                    <a:pt x="11451" y="121"/>
                  </a:cubicBezTo>
                  <a:lnTo>
                    <a:pt x="11451" y="121"/>
                  </a:lnTo>
                  <a:lnTo>
                    <a:pt x="11524" y="85"/>
                  </a:lnTo>
                  <a:close/>
                  <a:moveTo>
                    <a:pt x="11451" y="121"/>
                  </a:moveTo>
                  <a:lnTo>
                    <a:pt x="11436" y="129"/>
                  </a:lnTo>
                  <a:lnTo>
                    <a:pt x="11442" y="129"/>
                  </a:lnTo>
                  <a:cubicBezTo>
                    <a:pt x="11445" y="126"/>
                    <a:pt x="11448" y="124"/>
                    <a:pt x="11451" y="121"/>
                  </a:cubicBezTo>
                  <a:close/>
                  <a:moveTo>
                    <a:pt x="11150" y="294"/>
                  </a:moveTo>
                  <a:cubicBezTo>
                    <a:pt x="11142" y="298"/>
                    <a:pt x="11138" y="301"/>
                    <a:pt x="11135" y="305"/>
                  </a:cubicBezTo>
                  <a:lnTo>
                    <a:pt x="11135" y="305"/>
                  </a:lnTo>
                  <a:cubicBezTo>
                    <a:pt x="11140" y="301"/>
                    <a:pt x="11145" y="297"/>
                    <a:pt x="11150" y="294"/>
                  </a:cubicBezTo>
                  <a:close/>
                  <a:moveTo>
                    <a:pt x="10797" y="371"/>
                  </a:moveTo>
                  <a:lnTo>
                    <a:pt x="10797" y="371"/>
                  </a:lnTo>
                  <a:cubicBezTo>
                    <a:pt x="10782" y="375"/>
                    <a:pt x="10776" y="377"/>
                    <a:pt x="10774" y="380"/>
                  </a:cubicBezTo>
                  <a:lnTo>
                    <a:pt x="10774" y="380"/>
                  </a:lnTo>
                  <a:cubicBezTo>
                    <a:pt x="10782" y="377"/>
                    <a:pt x="10789" y="374"/>
                    <a:pt x="10797" y="371"/>
                  </a:cubicBezTo>
                  <a:close/>
                  <a:moveTo>
                    <a:pt x="10522" y="646"/>
                  </a:moveTo>
                  <a:cubicBezTo>
                    <a:pt x="10467" y="702"/>
                    <a:pt x="10323" y="779"/>
                    <a:pt x="10235" y="856"/>
                  </a:cubicBezTo>
                  <a:lnTo>
                    <a:pt x="10257" y="834"/>
                  </a:lnTo>
                  <a:lnTo>
                    <a:pt x="10257" y="834"/>
                  </a:lnTo>
                  <a:cubicBezTo>
                    <a:pt x="10246" y="845"/>
                    <a:pt x="10235" y="845"/>
                    <a:pt x="10213" y="856"/>
                  </a:cubicBezTo>
                  <a:lnTo>
                    <a:pt x="10169" y="856"/>
                  </a:lnTo>
                  <a:cubicBezTo>
                    <a:pt x="10257" y="779"/>
                    <a:pt x="10400" y="735"/>
                    <a:pt x="10522" y="646"/>
                  </a:cubicBezTo>
                  <a:close/>
                  <a:moveTo>
                    <a:pt x="10164" y="872"/>
                  </a:moveTo>
                  <a:cubicBezTo>
                    <a:pt x="10155" y="875"/>
                    <a:pt x="10147" y="878"/>
                    <a:pt x="10136" y="878"/>
                  </a:cubicBezTo>
                  <a:lnTo>
                    <a:pt x="10164" y="872"/>
                  </a:lnTo>
                  <a:close/>
                  <a:moveTo>
                    <a:pt x="10136" y="878"/>
                  </a:moveTo>
                  <a:cubicBezTo>
                    <a:pt x="10147" y="922"/>
                    <a:pt x="10059" y="977"/>
                    <a:pt x="10015" y="1032"/>
                  </a:cubicBezTo>
                  <a:cubicBezTo>
                    <a:pt x="10007" y="1033"/>
                    <a:pt x="10000" y="1034"/>
                    <a:pt x="9994" y="1034"/>
                  </a:cubicBezTo>
                  <a:cubicBezTo>
                    <a:pt x="9949" y="1034"/>
                    <a:pt x="9994" y="997"/>
                    <a:pt x="10004" y="977"/>
                  </a:cubicBezTo>
                  <a:cubicBezTo>
                    <a:pt x="10037" y="944"/>
                    <a:pt x="10081" y="933"/>
                    <a:pt x="10136" y="878"/>
                  </a:cubicBezTo>
                  <a:close/>
                  <a:moveTo>
                    <a:pt x="9916" y="955"/>
                  </a:moveTo>
                  <a:cubicBezTo>
                    <a:pt x="9877" y="998"/>
                    <a:pt x="9870" y="1008"/>
                    <a:pt x="9875" y="1008"/>
                  </a:cubicBezTo>
                  <a:cubicBezTo>
                    <a:pt x="9880" y="1008"/>
                    <a:pt x="9892" y="1001"/>
                    <a:pt x="9903" y="1001"/>
                  </a:cubicBezTo>
                  <a:cubicBezTo>
                    <a:pt x="9908" y="1001"/>
                    <a:pt x="9913" y="1003"/>
                    <a:pt x="9916" y="1010"/>
                  </a:cubicBezTo>
                  <a:cubicBezTo>
                    <a:pt x="9938" y="999"/>
                    <a:pt x="9982" y="988"/>
                    <a:pt x="9982" y="988"/>
                  </a:cubicBezTo>
                  <a:lnTo>
                    <a:pt x="9982" y="988"/>
                  </a:lnTo>
                  <a:cubicBezTo>
                    <a:pt x="9949" y="1021"/>
                    <a:pt x="9894" y="1065"/>
                    <a:pt x="9927" y="1065"/>
                  </a:cubicBezTo>
                  <a:cubicBezTo>
                    <a:pt x="9888" y="1078"/>
                    <a:pt x="9876" y="1083"/>
                    <a:pt x="9863" y="1083"/>
                  </a:cubicBezTo>
                  <a:cubicBezTo>
                    <a:pt x="9855" y="1083"/>
                    <a:pt x="9846" y="1081"/>
                    <a:pt x="9828" y="1076"/>
                  </a:cubicBezTo>
                  <a:lnTo>
                    <a:pt x="9828" y="1076"/>
                  </a:lnTo>
                  <a:cubicBezTo>
                    <a:pt x="9839" y="1120"/>
                    <a:pt x="9773" y="1120"/>
                    <a:pt x="9739" y="1175"/>
                  </a:cubicBezTo>
                  <a:cubicBezTo>
                    <a:pt x="9715" y="1185"/>
                    <a:pt x="9701" y="1187"/>
                    <a:pt x="9693" y="1187"/>
                  </a:cubicBezTo>
                  <a:cubicBezTo>
                    <a:pt x="9684" y="1187"/>
                    <a:pt x="9681" y="1185"/>
                    <a:pt x="9676" y="1185"/>
                  </a:cubicBezTo>
                  <a:cubicBezTo>
                    <a:pt x="9668" y="1185"/>
                    <a:pt x="9657" y="1190"/>
                    <a:pt x="9618" y="1219"/>
                  </a:cubicBezTo>
                  <a:cubicBezTo>
                    <a:pt x="9596" y="1219"/>
                    <a:pt x="9596" y="1208"/>
                    <a:pt x="9607" y="1197"/>
                  </a:cubicBezTo>
                  <a:lnTo>
                    <a:pt x="9695" y="1164"/>
                  </a:lnTo>
                  <a:lnTo>
                    <a:pt x="9695" y="1164"/>
                  </a:lnTo>
                  <a:lnTo>
                    <a:pt x="9662" y="1175"/>
                  </a:lnTo>
                  <a:cubicBezTo>
                    <a:pt x="9706" y="1065"/>
                    <a:pt x="9828" y="1054"/>
                    <a:pt x="9916" y="955"/>
                  </a:cubicBezTo>
                  <a:close/>
                  <a:moveTo>
                    <a:pt x="9023" y="1671"/>
                  </a:moveTo>
                  <a:lnTo>
                    <a:pt x="8990" y="1704"/>
                  </a:lnTo>
                  <a:cubicBezTo>
                    <a:pt x="9023" y="1693"/>
                    <a:pt x="9012" y="1682"/>
                    <a:pt x="9023" y="1671"/>
                  </a:cubicBezTo>
                  <a:close/>
                  <a:moveTo>
                    <a:pt x="8556" y="2115"/>
                  </a:moveTo>
                  <a:lnTo>
                    <a:pt x="8556" y="2115"/>
                  </a:lnTo>
                  <a:cubicBezTo>
                    <a:pt x="8547" y="2121"/>
                    <a:pt x="8539" y="2127"/>
                    <a:pt x="8531" y="2133"/>
                  </a:cubicBezTo>
                  <a:lnTo>
                    <a:pt x="8531" y="2133"/>
                  </a:lnTo>
                  <a:cubicBezTo>
                    <a:pt x="8539" y="2128"/>
                    <a:pt x="8547" y="2122"/>
                    <a:pt x="8556" y="2115"/>
                  </a:cubicBezTo>
                  <a:close/>
                  <a:moveTo>
                    <a:pt x="8531" y="2133"/>
                  </a:moveTo>
                  <a:cubicBezTo>
                    <a:pt x="8525" y="2137"/>
                    <a:pt x="8520" y="2141"/>
                    <a:pt x="8517" y="2145"/>
                  </a:cubicBezTo>
                  <a:cubicBezTo>
                    <a:pt x="8521" y="2141"/>
                    <a:pt x="8526" y="2137"/>
                    <a:pt x="8531" y="2133"/>
                  </a:cubicBezTo>
                  <a:close/>
                  <a:moveTo>
                    <a:pt x="7624" y="2574"/>
                  </a:moveTo>
                  <a:cubicBezTo>
                    <a:pt x="7624" y="2586"/>
                    <a:pt x="7613" y="2597"/>
                    <a:pt x="7591" y="2608"/>
                  </a:cubicBezTo>
                  <a:cubicBezTo>
                    <a:pt x="7602" y="2597"/>
                    <a:pt x="7624" y="2586"/>
                    <a:pt x="7624" y="2574"/>
                  </a:cubicBezTo>
                  <a:close/>
                  <a:moveTo>
                    <a:pt x="7878" y="2608"/>
                  </a:moveTo>
                  <a:lnTo>
                    <a:pt x="7878" y="2619"/>
                  </a:lnTo>
                  <a:cubicBezTo>
                    <a:pt x="7845" y="2641"/>
                    <a:pt x="7834" y="2641"/>
                    <a:pt x="7834" y="2641"/>
                  </a:cubicBezTo>
                  <a:cubicBezTo>
                    <a:pt x="7845" y="2630"/>
                    <a:pt x="7856" y="2619"/>
                    <a:pt x="7878" y="2608"/>
                  </a:cubicBezTo>
                  <a:close/>
                  <a:moveTo>
                    <a:pt x="7492" y="2674"/>
                  </a:moveTo>
                  <a:lnTo>
                    <a:pt x="7492" y="2674"/>
                  </a:lnTo>
                  <a:cubicBezTo>
                    <a:pt x="7503" y="2685"/>
                    <a:pt x="7503" y="2696"/>
                    <a:pt x="7481" y="2707"/>
                  </a:cubicBezTo>
                  <a:cubicBezTo>
                    <a:pt x="7483" y="2705"/>
                    <a:pt x="7483" y="2704"/>
                    <a:pt x="7482" y="2704"/>
                  </a:cubicBezTo>
                  <a:lnTo>
                    <a:pt x="7482" y="2704"/>
                  </a:lnTo>
                  <a:cubicBezTo>
                    <a:pt x="7476" y="2704"/>
                    <a:pt x="7442" y="2720"/>
                    <a:pt x="7415" y="2729"/>
                  </a:cubicBezTo>
                  <a:cubicBezTo>
                    <a:pt x="7437" y="2718"/>
                    <a:pt x="7459" y="2696"/>
                    <a:pt x="7492" y="2674"/>
                  </a:cubicBezTo>
                  <a:close/>
                  <a:moveTo>
                    <a:pt x="9530" y="1197"/>
                  </a:moveTo>
                  <a:lnTo>
                    <a:pt x="9442" y="1274"/>
                  </a:lnTo>
                  <a:cubicBezTo>
                    <a:pt x="9519" y="1252"/>
                    <a:pt x="9530" y="1241"/>
                    <a:pt x="9574" y="1219"/>
                  </a:cubicBezTo>
                  <a:lnTo>
                    <a:pt x="9596" y="1208"/>
                  </a:lnTo>
                  <a:lnTo>
                    <a:pt x="9596" y="1208"/>
                  </a:lnTo>
                  <a:cubicBezTo>
                    <a:pt x="9585" y="1230"/>
                    <a:pt x="9607" y="1230"/>
                    <a:pt x="9607" y="1252"/>
                  </a:cubicBezTo>
                  <a:cubicBezTo>
                    <a:pt x="9565" y="1282"/>
                    <a:pt x="9546" y="1290"/>
                    <a:pt x="9535" y="1290"/>
                  </a:cubicBezTo>
                  <a:cubicBezTo>
                    <a:pt x="9520" y="1290"/>
                    <a:pt x="9523" y="1273"/>
                    <a:pt x="9506" y="1273"/>
                  </a:cubicBezTo>
                  <a:cubicBezTo>
                    <a:pt x="9504" y="1273"/>
                    <a:pt x="9501" y="1274"/>
                    <a:pt x="9497" y="1274"/>
                  </a:cubicBezTo>
                  <a:cubicBezTo>
                    <a:pt x="9431" y="1319"/>
                    <a:pt x="9398" y="1385"/>
                    <a:pt x="9343" y="1407"/>
                  </a:cubicBezTo>
                  <a:lnTo>
                    <a:pt x="9343" y="1396"/>
                  </a:lnTo>
                  <a:cubicBezTo>
                    <a:pt x="9277" y="1473"/>
                    <a:pt x="9123" y="1539"/>
                    <a:pt x="9067" y="1616"/>
                  </a:cubicBezTo>
                  <a:lnTo>
                    <a:pt x="9045" y="1616"/>
                  </a:lnTo>
                  <a:cubicBezTo>
                    <a:pt x="9067" y="1627"/>
                    <a:pt x="9078" y="1638"/>
                    <a:pt x="9078" y="1649"/>
                  </a:cubicBezTo>
                  <a:cubicBezTo>
                    <a:pt x="9049" y="1669"/>
                    <a:pt x="9028" y="1706"/>
                    <a:pt x="9001" y="1706"/>
                  </a:cubicBezTo>
                  <a:cubicBezTo>
                    <a:pt x="8997" y="1706"/>
                    <a:pt x="8994" y="1705"/>
                    <a:pt x="8990" y="1704"/>
                  </a:cubicBezTo>
                  <a:cubicBezTo>
                    <a:pt x="8935" y="1704"/>
                    <a:pt x="9034" y="1660"/>
                    <a:pt x="9023" y="1638"/>
                  </a:cubicBezTo>
                  <a:lnTo>
                    <a:pt x="9023" y="1638"/>
                  </a:lnTo>
                  <a:cubicBezTo>
                    <a:pt x="8946" y="1704"/>
                    <a:pt x="8869" y="1781"/>
                    <a:pt x="8803" y="1814"/>
                  </a:cubicBezTo>
                  <a:cubicBezTo>
                    <a:pt x="8775" y="1805"/>
                    <a:pt x="8896" y="1741"/>
                    <a:pt x="8875" y="1741"/>
                  </a:cubicBezTo>
                  <a:cubicBezTo>
                    <a:pt x="8871" y="1741"/>
                    <a:pt x="8863" y="1743"/>
                    <a:pt x="8847" y="1748"/>
                  </a:cubicBezTo>
                  <a:lnTo>
                    <a:pt x="8946" y="1693"/>
                  </a:lnTo>
                  <a:lnTo>
                    <a:pt x="8946" y="1693"/>
                  </a:lnTo>
                  <a:cubicBezTo>
                    <a:pt x="8935" y="1694"/>
                    <a:pt x="8927" y="1695"/>
                    <a:pt x="8922" y="1695"/>
                  </a:cubicBezTo>
                  <a:cubicBezTo>
                    <a:pt x="8881" y="1695"/>
                    <a:pt x="9001" y="1660"/>
                    <a:pt x="8913" y="1660"/>
                  </a:cubicBezTo>
                  <a:cubicBezTo>
                    <a:pt x="8781" y="1737"/>
                    <a:pt x="8781" y="1759"/>
                    <a:pt x="8649" y="1847"/>
                  </a:cubicBezTo>
                  <a:cubicBezTo>
                    <a:pt x="8627" y="1869"/>
                    <a:pt x="8671" y="1858"/>
                    <a:pt x="8649" y="1891"/>
                  </a:cubicBezTo>
                  <a:cubicBezTo>
                    <a:pt x="8484" y="2035"/>
                    <a:pt x="8461" y="1924"/>
                    <a:pt x="8351" y="2046"/>
                  </a:cubicBezTo>
                  <a:cubicBezTo>
                    <a:pt x="8329" y="2079"/>
                    <a:pt x="8340" y="2123"/>
                    <a:pt x="8230" y="2167"/>
                  </a:cubicBezTo>
                  <a:lnTo>
                    <a:pt x="8241" y="2123"/>
                  </a:lnTo>
                  <a:lnTo>
                    <a:pt x="8241" y="2123"/>
                  </a:lnTo>
                  <a:cubicBezTo>
                    <a:pt x="8120" y="2200"/>
                    <a:pt x="8197" y="2211"/>
                    <a:pt x="8054" y="2277"/>
                  </a:cubicBezTo>
                  <a:cubicBezTo>
                    <a:pt x="8074" y="2247"/>
                    <a:pt x="8137" y="2209"/>
                    <a:pt x="8135" y="2209"/>
                  </a:cubicBezTo>
                  <a:lnTo>
                    <a:pt x="8135" y="2209"/>
                  </a:lnTo>
                  <a:cubicBezTo>
                    <a:pt x="8135" y="2209"/>
                    <a:pt x="8133" y="2210"/>
                    <a:pt x="8131" y="2211"/>
                  </a:cubicBezTo>
                  <a:cubicBezTo>
                    <a:pt x="8032" y="2244"/>
                    <a:pt x="8076" y="2266"/>
                    <a:pt x="8010" y="2310"/>
                  </a:cubicBezTo>
                  <a:lnTo>
                    <a:pt x="7988" y="2288"/>
                  </a:lnTo>
                  <a:cubicBezTo>
                    <a:pt x="7867" y="2387"/>
                    <a:pt x="7723" y="2497"/>
                    <a:pt x="7580" y="2597"/>
                  </a:cubicBezTo>
                  <a:cubicBezTo>
                    <a:pt x="7588" y="2589"/>
                    <a:pt x="7595" y="2576"/>
                    <a:pt x="7588" y="2576"/>
                  </a:cubicBezTo>
                  <a:cubicBezTo>
                    <a:pt x="7585" y="2576"/>
                    <a:pt x="7579" y="2579"/>
                    <a:pt x="7569" y="2585"/>
                  </a:cubicBezTo>
                  <a:cubicBezTo>
                    <a:pt x="7426" y="2696"/>
                    <a:pt x="7250" y="2795"/>
                    <a:pt x="7095" y="2894"/>
                  </a:cubicBezTo>
                  <a:cubicBezTo>
                    <a:pt x="7242" y="2779"/>
                    <a:pt x="7389" y="2644"/>
                    <a:pt x="7535" y="2545"/>
                  </a:cubicBezTo>
                  <a:lnTo>
                    <a:pt x="7535" y="2545"/>
                  </a:lnTo>
                  <a:cubicBezTo>
                    <a:pt x="7535" y="2548"/>
                    <a:pt x="7536" y="2550"/>
                    <a:pt x="7536" y="2552"/>
                  </a:cubicBezTo>
                  <a:lnTo>
                    <a:pt x="7558" y="2530"/>
                  </a:lnTo>
                  <a:lnTo>
                    <a:pt x="7558" y="2530"/>
                  </a:lnTo>
                  <a:cubicBezTo>
                    <a:pt x="7551" y="2535"/>
                    <a:pt x="7543" y="2540"/>
                    <a:pt x="7535" y="2545"/>
                  </a:cubicBezTo>
                  <a:lnTo>
                    <a:pt x="7535" y="2545"/>
                  </a:lnTo>
                  <a:cubicBezTo>
                    <a:pt x="7537" y="2499"/>
                    <a:pt x="7647" y="2485"/>
                    <a:pt x="7721" y="2431"/>
                  </a:cubicBezTo>
                  <a:lnTo>
                    <a:pt x="7721" y="2431"/>
                  </a:lnTo>
                  <a:cubicBezTo>
                    <a:pt x="7715" y="2438"/>
                    <a:pt x="7715" y="2445"/>
                    <a:pt x="7718" y="2445"/>
                  </a:cubicBezTo>
                  <a:cubicBezTo>
                    <a:pt x="7720" y="2445"/>
                    <a:pt x="7721" y="2444"/>
                    <a:pt x="7723" y="2442"/>
                  </a:cubicBezTo>
                  <a:cubicBezTo>
                    <a:pt x="7834" y="2376"/>
                    <a:pt x="7933" y="2288"/>
                    <a:pt x="8087" y="2167"/>
                  </a:cubicBezTo>
                  <a:lnTo>
                    <a:pt x="8087" y="2167"/>
                  </a:lnTo>
                  <a:lnTo>
                    <a:pt x="8076" y="2189"/>
                  </a:lnTo>
                  <a:cubicBezTo>
                    <a:pt x="8142" y="2156"/>
                    <a:pt x="8252" y="2079"/>
                    <a:pt x="8318" y="2046"/>
                  </a:cubicBezTo>
                  <a:cubicBezTo>
                    <a:pt x="8329" y="2013"/>
                    <a:pt x="8373" y="1991"/>
                    <a:pt x="8340" y="1991"/>
                  </a:cubicBezTo>
                  <a:cubicBezTo>
                    <a:pt x="8594" y="1913"/>
                    <a:pt x="8726" y="1693"/>
                    <a:pt x="8946" y="1616"/>
                  </a:cubicBezTo>
                  <a:lnTo>
                    <a:pt x="8946" y="1616"/>
                  </a:lnTo>
                  <a:cubicBezTo>
                    <a:pt x="8933" y="1630"/>
                    <a:pt x="8919" y="1643"/>
                    <a:pt x="8913" y="1649"/>
                  </a:cubicBezTo>
                  <a:lnTo>
                    <a:pt x="8913" y="1649"/>
                  </a:lnTo>
                  <a:lnTo>
                    <a:pt x="9078" y="1539"/>
                  </a:lnTo>
                  <a:cubicBezTo>
                    <a:pt x="9069" y="1536"/>
                    <a:pt x="9062" y="1534"/>
                    <a:pt x="9056" y="1534"/>
                  </a:cubicBezTo>
                  <a:cubicBezTo>
                    <a:pt x="9042" y="1534"/>
                    <a:pt x="9032" y="1542"/>
                    <a:pt x="9001" y="1550"/>
                  </a:cubicBezTo>
                  <a:cubicBezTo>
                    <a:pt x="9023" y="1528"/>
                    <a:pt x="9056" y="1495"/>
                    <a:pt x="9100" y="1462"/>
                  </a:cubicBezTo>
                  <a:lnTo>
                    <a:pt x="9100" y="1462"/>
                  </a:lnTo>
                  <a:cubicBezTo>
                    <a:pt x="9070" y="1493"/>
                    <a:pt x="9070" y="1502"/>
                    <a:pt x="9084" y="1502"/>
                  </a:cubicBezTo>
                  <a:cubicBezTo>
                    <a:pt x="9099" y="1502"/>
                    <a:pt x="9132" y="1490"/>
                    <a:pt x="9156" y="1484"/>
                  </a:cubicBezTo>
                  <a:lnTo>
                    <a:pt x="9145" y="1462"/>
                  </a:lnTo>
                  <a:cubicBezTo>
                    <a:pt x="9255" y="1440"/>
                    <a:pt x="9145" y="1418"/>
                    <a:pt x="9266" y="1363"/>
                  </a:cubicBezTo>
                  <a:lnTo>
                    <a:pt x="9266" y="1374"/>
                  </a:lnTo>
                  <a:cubicBezTo>
                    <a:pt x="9310" y="1341"/>
                    <a:pt x="9343" y="1308"/>
                    <a:pt x="9387" y="1285"/>
                  </a:cubicBezTo>
                  <a:cubicBezTo>
                    <a:pt x="9420" y="1285"/>
                    <a:pt x="9343" y="1319"/>
                    <a:pt x="9354" y="1341"/>
                  </a:cubicBezTo>
                  <a:cubicBezTo>
                    <a:pt x="9420" y="1296"/>
                    <a:pt x="9464" y="1219"/>
                    <a:pt x="9530" y="1197"/>
                  </a:cubicBezTo>
                  <a:close/>
                  <a:moveTo>
                    <a:pt x="7404" y="2894"/>
                  </a:moveTo>
                  <a:cubicBezTo>
                    <a:pt x="7404" y="2895"/>
                    <a:pt x="7404" y="2895"/>
                    <a:pt x="7405" y="2895"/>
                  </a:cubicBezTo>
                  <a:lnTo>
                    <a:pt x="7405" y="2895"/>
                  </a:lnTo>
                  <a:cubicBezTo>
                    <a:pt x="7404" y="2895"/>
                    <a:pt x="7404" y="2894"/>
                    <a:pt x="7404" y="2894"/>
                  </a:cubicBezTo>
                  <a:close/>
                  <a:moveTo>
                    <a:pt x="6838" y="3279"/>
                  </a:moveTo>
                  <a:cubicBezTo>
                    <a:pt x="6833" y="3283"/>
                    <a:pt x="6827" y="3287"/>
                    <a:pt x="6820" y="3291"/>
                  </a:cubicBezTo>
                  <a:cubicBezTo>
                    <a:pt x="6829" y="3287"/>
                    <a:pt x="6835" y="3283"/>
                    <a:pt x="6838" y="3279"/>
                  </a:cubicBezTo>
                  <a:close/>
                  <a:moveTo>
                    <a:pt x="5145" y="4018"/>
                  </a:moveTo>
                  <a:cubicBezTo>
                    <a:pt x="5131" y="4027"/>
                    <a:pt x="5122" y="4034"/>
                    <a:pt x="5116" y="4040"/>
                  </a:cubicBezTo>
                  <a:lnTo>
                    <a:pt x="5116" y="4040"/>
                  </a:lnTo>
                  <a:cubicBezTo>
                    <a:pt x="5129" y="4031"/>
                    <a:pt x="5140" y="4023"/>
                    <a:pt x="5145" y="4018"/>
                  </a:cubicBezTo>
                  <a:close/>
                  <a:moveTo>
                    <a:pt x="5444" y="4023"/>
                  </a:moveTo>
                  <a:cubicBezTo>
                    <a:pt x="5436" y="4029"/>
                    <a:pt x="5429" y="4034"/>
                    <a:pt x="5421" y="4040"/>
                  </a:cubicBezTo>
                  <a:cubicBezTo>
                    <a:pt x="5447" y="4031"/>
                    <a:pt x="5445" y="4029"/>
                    <a:pt x="5444" y="4023"/>
                  </a:cubicBezTo>
                  <a:close/>
                  <a:moveTo>
                    <a:pt x="4885" y="4194"/>
                  </a:moveTo>
                  <a:cubicBezTo>
                    <a:pt x="4879" y="4195"/>
                    <a:pt x="4870" y="4198"/>
                    <a:pt x="4859" y="4205"/>
                  </a:cubicBezTo>
                  <a:cubicBezTo>
                    <a:pt x="4866" y="4202"/>
                    <a:pt x="4875" y="4197"/>
                    <a:pt x="4885" y="4194"/>
                  </a:cubicBezTo>
                  <a:close/>
                  <a:moveTo>
                    <a:pt x="7128" y="2817"/>
                  </a:moveTo>
                  <a:cubicBezTo>
                    <a:pt x="7184" y="2828"/>
                    <a:pt x="7040" y="2894"/>
                    <a:pt x="7084" y="2894"/>
                  </a:cubicBezTo>
                  <a:cubicBezTo>
                    <a:pt x="7073" y="2905"/>
                    <a:pt x="7051" y="2916"/>
                    <a:pt x="7029" y="2927"/>
                  </a:cubicBezTo>
                  <a:lnTo>
                    <a:pt x="7040" y="2894"/>
                  </a:lnTo>
                  <a:lnTo>
                    <a:pt x="6985" y="2949"/>
                  </a:lnTo>
                  <a:lnTo>
                    <a:pt x="6941" y="3015"/>
                  </a:lnTo>
                  <a:lnTo>
                    <a:pt x="6919" y="3015"/>
                  </a:lnTo>
                  <a:cubicBezTo>
                    <a:pt x="6842" y="3048"/>
                    <a:pt x="6919" y="3026"/>
                    <a:pt x="6897" y="3059"/>
                  </a:cubicBezTo>
                  <a:cubicBezTo>
                    <a:pt x="6875" y="3070"/>
                    <a:pt x="6858" y="3076"/>
                    <a:pt x="6850" y="3076"/>
                  </a:cubicBezTo>
                  <a:cubicBezTo>
                    <a:pt x="6842" y="3076"/>
                    <a:pt x="6842" y="3070"/>
                    <a:pt x="6853" y="3059"/>
                  </a:cubicBezTo>
                  <a:lnTo>
                    <a:pt x="6853" y="3059"/>
                  </a:lnTo>
                  <a:cubicBezTo>
                    <a:pt x="6743" y="3158"/>
                    <a:pt x="6533" y="3335"/>
                    <a:pt x="6401" y="3401"/>
                  </a:cubicBezTo>
                  <a:lnTo>
                    <a:pt x="6412" y="3379"/>
                  </a:lnTo>
                  <a:lnTo>
                    <a:pt x="6412" y="3379"/>
                  </a:lnTo>
                  <a:cubicBezTo>
                    <a:pt x="6313" y="3434"/>
                    <a:pt x="6335" y="3500"/>
                    <a:pt x="6225" y="3544"/>
                  </a:cubicBezTo>
                  <a:lnTo>
                    <a:pt x="6247" y="3522"/>
                  </a:lnTo>
                  <a:lnTo>
                    <a:pt x="6247" y="3522"/>
                  </a:lnTo>
                  <a:cubicBezTo>
                    <a:pt x="6027" y="3665"/>
                    <a:pt x="5806" y="3841"/>
                    <a:pt x="5619" y="3930"/>
                  </a:cubicBezTo>
                  <a:cubicBezTo>
                    <a:pt x="5608" y="3985"/>
                    <a:pt x="5399" y="4062"/>
                    <a:pt x="5410" y="4117"/>
                  </a:cubicBezTo>
                  <a:cubicBezTo>
                    <a:pt x="5300" y="4172"/>
                    <a:pt x="5300" y="4161"/>
                    <a:pt x="5200" y="4205"/>
                  </a:cubicBezTo>
                  <a:cubicBezTo>
                    <a:pt x="5222" y="4183"/>
                    <a:pt x="5233" y="4172"/>
                    <a:pt x="5289" y="4128"/>
                  </a:cubicBezTo>
                  <a:lnTo>
                    <a:pt x="5289" y="4128"/>
                  </a:lnTo>
                  <a:lnTo>
                    <a:pt x="5278" y="4172"/>
                  </a:lnTo>
                  <a:cubicBezTo>
                    <a:pt x="5311" y="4117"/>
                    <a:pt x="5355" y="4073"/>
                    <a:pt x="5443" y="4018"/>
                  </a:cubicBezTo>
                  <a:lnTo>
                    <a:pt x="5443" y="4018"/>
                  </a:lnTo>
                  <a:cubicBezTo>
                    <a:pt x="5443" y="4020"/>
                    <a:pt x="5443" y="4022"/>
                    <a:pt x="5444" y="4023"/>
                  </a:cubicBezTo>
                  <a:lnTo>
                    <a:pt x="5444" y="4023"/>
                  </a:lnTo>
                  <a:cubicBezTo>
                    <a:pt x="5573" y="3930"/>
                    <a:pt x="5650" y="3836"/>
                    <a:pt x="5806" y="3742"/>
                  </a:cubicBezTo>
                  <a:lnTo>
                    <a:pt x="5806" y="3742"/>
                  </a:lnTo>
                  <a:cubicBezTo>
                    <a:pt x="5800" y="3761"/>
                    <a:pt x="5802" y="3767"/>
                    <a:pt x="5808" y="3767"/>
                  </a:cubicBezTo>
                  <a:cubicBezTo>
                    <a:pt x="5822" y="3767"/>
                    <a:pt x="5857" y="3739"/>
                    <a:pt x="5881" y="3739"/>
                  </a:cubicBezTo>
                  <a:cubicBezTo>
                    <a:pt x="5886" y="3739"/>
                    <a:pt x="5891" y="3740"/>
                    <a:pt x="5895" y="3742"/>
                  </a:cubicBezTo>
                  <a:lnTo>
                    <a:pt x="5972" y="3676"/>
                  </a:lnTo>
                  <a:lnTo>
                    <a:pt x="5928" y="3687"/>
                  </a:lnTo>
                  <a:cubicBezTo>
                    <a:pt x="6005" y="3632"/>
                    <a:pt x="6049" y="3566"/>
                    <a:pt x="6126" y="3533"/>
                  </a:cubicBezTo>
                  <a:lnTo>
                    <a:pt x="6126" y="3533"/>
                  </a:lnTo>
                  <a:lnTo>
                    <a:pt x="6071" y="3577"/>
                  </a:lnTo>
                  <a:lnTo>
                    <a:pt x="6214" y="3478"/>
                  </a:lnTo>
                  <a:lnTo>
                    <a:pt x="6126" y="3522"/>
                  </a:lnTo>
                  <a:cubicBezTo>
                    <a:pt x="6192" y="3456"/>
                    <a:pt x="6093" y="3500"/>
                    <a:pt x="6192" y="3434"/>
                  </a:cubicBezTo>
                  <a:lnTo>
                    <a:pt x="6192" y="3434"/>
                  </a:lnTo>
                  <a:cubicBezTo>
                    <a:pt x="6190" y="3437"/>
                    <a:pt x="6191" y="3438"/>
                    <a:pt x="6193" y="3438"/>
                  </a:cubicBezTo>
                  <a:cubicBezTo>
                    <a:pt x="6205" y="3438"/>
                    <a:pt x="6275" y="3388"/>
                    <a:pt x="6313" y="3379"/>
                  </a:cubicBezTo>
                  <a:cubicBezTo>
                    <a:pt x="6346" y="3346"/>
                    <a:pt x="6379" y="3302"/>
                    <a:pt x="6434" y="3280"/>
                  </a:cubicBezTo>
                  <a:cubicBezTo>
                    <a:pt x="6456" y="3280"/>
                    <a:pt x="6445" y="3313"/>
                    <a:pt x="6456" y="3313"/>
                  </a:cubicBezTo>
                  <a:cubicBezTo>
                    <a:pt x="6478" y="3269"/>
                    <a:pt x="6633" y="3191"/>
                    <a:pt x="6655" y="3136"/>
                  </a:cubicBezTo>
                  <a:lnTo>
                    <a:pt x="6666" y="3158"/>
                  </a:lnTo>
                  <a:lnTo>
                    <a:pt x="6677" y="3125"/>
                  </a:lnTo>
                  <a:cubicBezTo>
                    <a:pt x="6699" y="3114"/>
                    <a:pt x="6710" y="3109"/>
                    <a:pt x="6715" y="3109"/>
                  </a:cubicBezTo>
                  <a:cubicBezTo>
                    <a:pt x="6721" y="3109"/>
                    <a:pt x="6721" y="3114"/>
                    <a:pt x="6721" y="3125"/>
                  </a:cubicBezTo>
                  <a:cubicBezTo>
                    <a:pt x="6831" y="3048"/>
                    <a:pt x="6666" y="3103"/>
                    <a:pt x="6798" y="3037"/>
                  </a:cubicBezTo>
                  <a:lnTo>
                    <a:pt x="6798" y="3037"/>
                  </a:lnTo>
                  <a:cubicBezTo>
                    <a:pt x="6798" y="3048"/>
                    <a:pt x="6798" y="3048"/>
                    <a:pt x="6787" y="3059"/>
                  </a:cubicBezTo>
                  <a:cubicBezTo>
                    <a:pt x="6908" y="2982"/>
                    <a:pt x="7007" y="2894"/>
                    <a:pt x="7128" y="2817"/>
                  </a:cubicBezTo>
                  <a:close/>
                  <a:moveTo>
                    <a:pt x="5123" y="4249"/>
                  </a:moveTo>
                  <a:lnTo>
                    <a:pt x="5123" y="4260"/>
                  </a:lnTo>
                  <a:lnTo>
                    <a:pt x="5112" y="4260"/>
                  </a:lnTo>
                  <a:lnTo>
                    <a:pt x="5123" y="4249"/>
                  </a:lnTo>
                  <a:close/>
                  <a:moveTo>
                    <a:pt x="4721" y="4379"/>
                  </a:moveTo>
                  <a:cubicBezTo>
                    <a:pt x="4720" y="4379"/>
                    <a:pt x="4719" y="4380"/>
                    <a:pt x="4716" y="4381"/>
                  </a:cubicBezTo>
                  <a:cubicBezTo>
                    <a:pt x="4714" y="4383"/>
                    <a:pt x="4713" y="4386"/>
                    <a:pt x="4711" y="4388"/>
                  </a:cubicBezTo>
                  <a:lnTo>
                    <a:pt x="4711" y="4388"/>
                  </a:lnTo>
                  <a:cubicBezTo>
                    <a:pt x="4717" y="4383"/>
                    <a:pt x="4722" y="4379"/>
                    <a:pt x="4721" y="4379"/>
                  </a:cubicBezTo>
                  <a:close/>
                  <a:moveTo>
                    <a:pt x="4711" y="4388"/>
                  </a:moveTo>
                  <a:cubicBezTo>
                    <a:pt x="4705" y="4393"/>
                    <a:pt x="4698" y="4399"/>
                    <a:pt x="4694" y="4405"/>
                  </a:cubicBezTo>
                  <a:lnTo>
                    <a:pt x="4694" y="4405"/>
                  </a:lnTo>
                  <a:cubicBezTo>
                    <a:pt x="4700" y="4400"/>
                    <a:pt x="4706" y="4394"/>
                    <a:pt x="4711" y="4388"/>
                  </a:cubicBezTo>
                  <a:close/>
                  <a:moveTo>
                    <a:pt x="5083" y="4268"/>
                  </a:moveTo>
                  <a:cubicBezTo>
                    <a:pt x="5089" y="4268"/>
                    <a:pt x="5092" y="4272"/>
                    <a:pt x="5090" y="4282"/>
                  </a:cubicBezTo>
                  <a:cubicBezTo>
                    <a:pt x="5079" y="4315"/>
                    <a:pt x="5057" y="4337"/>
                    <a:pt x="5024" y="4370"/>
                  </a:cubicBezTo>
                  <a:lnTo>
                    <a:pt x="5002" y="4348"/>
                  </a:lnTo>
                  <a:lnTo>
                    <a:pt x="4947" y="4425"/>
                  </a:lnTo>
                  <a:lnTo>
                    <a:pt x="4903" y="4425"/>
                  </a:lnTo>
                  <a:lnTo>
                    <a:pt x="4914" y="4403"/>
                  </a:lnTo>
                  <a:lnTo>
                    <a:pt x="4892" y="4436"/>
                  </a:lnTo>
                  <a:lnTo>
                    <a:pt x="4881" y="4436"/>
                  </a:lnTo>
                  <a:cubicBezTo>
                    <a:pt x="4849" y="4426"/>
                    <a:pt x="4970" y="4313"/>
                    <a:pt x="4980" y="4295"/>
                  </a:cubicBezTo>
                  <a:lnTo>
                    <a:pt x="4980" y="4295"/>
                  </a:lnTo>
                  <a:cubicBezTo>
                    <a:pt x="4976" y="4307"/>
                    <a:pt x="4978" y="4312"/>
                    <a:pt x="4985" y="4312"/>
                  </a:cubicBezTo>
                  <a:cubicBezTo>
                    <a:pt x="5005" y="4312"/>
                    <a:pt x="5062" y="4268"/>
                    <a:pt x="5083" y="4268"/>
                  </a:cubicBezTo>
                  <a:close/>
                  <a:moveTo>
                    <a:pt x="4892" y="4458"/>
                  </a:moveTo>
                  <a:cubicBezTo>
                    <a:pt x="4837" y="4502"/>
                    <a:pt x="4760" y="4547"/>
                    <a:pt x="4705" y="4569"/>
                  </a:cubicBezTo>
                  <a:cubicBezTo>
                    <a:pt x="4753" y="4530"/>
                    <a:pt x="4802" y="4500"/>
                    <a:pt x="4850" y="4463"/>
                  </a:cubicBezTo>
                  <a:lnTo>
                    <a:pt x="4850" y="4463"/>
                  </a:lnTo>
                  <a:lnTo>
                    <a:pt x="4859" y="4458"/>
                  </a:lnTo>
                  <a:close/>
                  <a:moveTo>
                    <a:pt x="4418" y="4756"/>
                  </a:moveTo>
                  <a:lnTo>
                    <a:pt x="4418" y="4778"/>
                  </a:lnTo>
                  <a:cubicBezTo>
                    <a:pt x="4385" y="4789"/>
                    <a:pt x="4330" y="4822"/>
                    <a:pt x="4286" y="4855"/>
                  </a:cubicBezTo>
                  <a:cubicBezTo>
                    <a:pt x="4319" y="4822"/>
                    <a:pt x="4363" y="4789"/>
                    <a:pt x="4418" y="4756"/>
                  </a:cubicBezTo>
                  <a:close/>
                  <a:moveTo>
                    <a:pt x="4187" y="4910"/>
                  </a:moveTo>
                  <a:lnTo>
                    <a:pt x="4176" y="4932"/>
                  </a:lnTo>
                  <a:lnTo>
                    <a:pt x="4176" y="4910"/>
                  </a:lnTo>
                  <a:close/>
                  <a:moveTo>
                    <a:pt x="3768" y="5241"/>
                  </a:moveTo>
                  <a:cubicBezTo>
                    <a:pt x="3757" y="5252"/>
                    <a:pt x="3757" y="5263"/>
                    <a:pt x="3735" y="5285"/>
                  </a:cubicBezTo>
                  <a:lnTo>
                    <a:pt x="3724" y="5274"/>
                  </a:lnTo>
                  <a:lnTo>
                    <a:pt x="3768" y="5241"/>
                  </a:lnTo>
                  <a:close/>
                  <a:moveTo>
                    <a:pt x="3724" y="5274"/>
                  </a:moveTo>
                  <a:cubicBezTo>
                    <a:pt x="3724" y="5285"/>
                    <a:pt x="3724" y="5285"/>
                    <a:pt x="3702" y="5307"/>
                  </a:cubicBezTo>
                  <a:cubicBezTo>
                    <a:pt x="3691" y="5318"/>
                    <a:pt x="3680" y="5318"/>
                    <a:pt x="3669" y="5318"/>
                  </a:cubicBezTo>
                  <a:cubicBezTo>
                    <a:pt x="3691" y="5307"/>
                    <a:pt x="3702" y="5296"/>
                    <a:pt x="3724" y="5274"/>
                  </a:cubicBezTo>
                  <a:close/>
                  <a:moveTo>
                    <a:pt x="3008" y="5769"/>
                  </a:moveTo>
                  <a:lnTo>
                    <a:pt x="2997" y="5780"/>
                  </a:lnTo>
                  <a:cubicBezTo>
                    <a:pt x="2953" y="5813"/>
                    <a:pt x="2909" y="5836"/>
                    <a:pt x="2865" y="5858"/>
                  </a:cubicBezTo>
                  <a:cubicBezTo>
                    <a:pt x="2898" y="5836"/>
                    <a:pt x="2931" y="5813"/>
                    <a:pt x="2931" y="5791"/>
                  </a:cubicBezTo>
                  <a:cubicBezTo>
                    <a:pt x="2931" y="5794"/>
                    <a:pt x="2933" y="5796"/>
                    <a:pt x="2938" y="5796"/>
                  </a:cubicBezTo>
                  <a:cubicBezTo>
                    <a:pt x="2949" y="5796"/>
                    <a:pt x="2976" y="5786"/>
                    <a:pt x="3008" y="5769"/>
                  </a:cubicBezTo>
                  <a:close/>
                  <a:moveTo>
                    <a:pt x="2611" y="6034"/>
                  </a:moveTo>
                  <a:cubicBezTo>
                    <a:pt x="2622" y="6045"/>
                    <a:pt x="2622" y="6045"/>
                    <a:pt x="2611" y="6056"/>
                  </a:cubicBezTo>
                  <a:cubicBezTo>
                    <a:pt x="2600" y="6056"/>
                    <a:pt x="2578" y="6067"/>
                    <a:pt x="2556" y="6078"/>
                  </a:cubicBezTo>
                  <a:cubicBezTo>
                    <a:pt x="2578" y="6067"/>
                    <a:pt x="2600" y="6045"/>
                    <a:pt x="2611" y="6034"/>
                  </a:cubicBezTo>
                  <a:close/>
                  <a:moveTo>
                    <a:pt x="2226" y="6298"/>
                  </a:moveTo>
                  <a:lnTo>
                    <a:pt x="2193" y="6320"/>
                  </a:lnTo>
                  <a:lnTo>
                    <a:pt x="2204" y="6309"/>
                  </a:lnTo>
                  <a:lnTo>
                    <a:pt x="2226" y="6298"/>
                  </a:lnTo>
                  <a:close/>
                  <a:moveTo>
                    <a:pt x="2216" y="6326"/>
                  </a:moveTo>
                  <a:cubicBezTo>
                    <a:pt x="2218" y="6326"/>
                    <a:pt x="2218" y="6328"/>
                    <a:pt x="2215" y="6331"/>
                  </a:cubicBezTo>
                  <a:cubicBezTo>
                    <a:pt x="2193" y="6353"/>
                    <a:pt x="2171" y="6364"/>
                    <a:pt x="2160" y="6364"/>
                  </a:cubicBezTo>
                  <a:lnTo>
                    <a:pt x="2193" y="6331"/>
                  </a:lnTo>
                  <a:cubicBezTo>
                    <a:pt x="2200" y="6331"/>
                    <a:pt x="2212" y="6326"/>
                    <a:pt x="2216" y="6326"/>
                  </a:cubicBezTo>
                  <a:close/>
                  <a:moveTo>
                    <a:pt x="2050" y="6419"/>
                  </a:moveTo>
                  <a:lnTo>
                    <a:pt x="2039" y="6430"/>
                  </a:lnTo>
                  <a:cubicBezTo>
                    <a:pt x="2005" y="6452"/>
                    <a:pt x="1972" y="6475"/>
                    <a:pt x="1939" y="6497"/>
                  </a:cubicBezTo>
                  <a:cubicBezTo>
                    <a:pt x="1983" y="6463"/>
                    <a:pt x="2016" y="6441"/>
                    <a:pt x="2050" y="6419"/>
                  </a:cubicBezTo>
                  <a:close/>
                  <a:moveTo>
                    <a:pt x="11533" y="0"/>
                  </a:moveTo>
                  <a:cubicBezTo>
                    <a:pt x="11518" y="0"/>
                    <a:pt x="11504" y="8"/>
                    <a:pt x="11491" y="30"/>
                  </a:cubicBezTo>
                  <a:lnTo>
                    <a:pt x="11480" y="19"/>
                  </a:lnTo>
                  <a:cubicBezTo>
                    <a:pt x="11447" y="52"/>
                    <a:pt x="11414" y="96"/>
                    <a:pt x="11458" y="107"/>
                  </a:cubicBezTo>
                  <a:cubicBezTo>
                    <a:pt x="11480" y="52"/>
                    <a:pt x="11491" y="63"/>
                    <a:pt x="11513" y="7"/>
                  </a:cubicBezTo>
                  <a:lnTo>
                    <a:pt x="11557" y="19"/>
                  </a:lnTo>
                  <a:lnTo>
                    <a:pt x="11557" y="41"/>
                  </a:lnTo>
                  <a:lnTo>
                    <a:pt x="11579" y="52"/>
                  </a:lnTo>
                  <a:lnTo>
                    <a:pt x="11568" y="52"/>
                  </a:lnTo>
                  <a:lnTo>
                    <a:pt x="11480" y="129"/>
                  </a:lnTo>
                  <a:lnTo>
                    <a:pt x="11442" y="129"/>
                  </a:lnTo>
                  <a:cubicBezTo>
                    <a:pt x="11433" y="136"/>
                    <a:pt x="11424" y="144"/>
                    <a:pt x="11414" y="151"/>
                  </a:cubicBezTo>
                  <a:cubicBezTo>
                    <a:pt x="11403" y="151"/>
                    <a:pt x="11381" y="151"/>
                    <a:pt x="11359" y="162"/>
                  </a:cubicBezTo>
                  <a:lnTo>
                    <a:pt x="11348" y="173"/>
                  </a:lnTo>
                  <a:lnTo>
                    <a:pt x="11282" y="250"/>
                  </a:lnTo>
                  <a:cubicBezTo>
                    <a:pt x="11274" y="242"/>
                    <a:pt x="11295" y="216"/>
                    <a:pt x="11281" y="216"/>
                  </a:cubicBezTo>
                  <a:cubicBezTo>
                    <a:pt x="11276" y="216"/>
                    <a:pt x="11266" y="219"/>
                    <a:pt x="11249" y="228"/>
                  </a:cubicBezTo>
                  <a:cubicBezTo>
                    <a:pt x="11205" y="272"/>
                    <a:pt x="11304" y="228"/>
                    <a:pt x="11238" y="283"/>
                  </a:cubicBezTo>
                  <a:cubicBezTo>
                    <a:pt x="11183" y="294"/>
                    <a:pt x="11183" y="272"/>
                    <a:pt x="11139" y="327"/>
                  </a:cubicBezTo>
                  <a:cubicBezTo>
                    <a:pt x="11131" y="320"/>
                    <a:pt x="11129" y="312"/>
                    <a:pt x="11135" y="305"/>
                  </a:cubicBezTo>
                  <a:lnTo>
                    <a:pt x="11135" y="305"/>
                  </a:lnTo>
                  <a:cubicBezTo>
                    <a:pt x="11090" y="336"/>
                    <a:pt x="11026" y="375"/>
                    <a:pt x="11006" y="404"/>
                  </a:cubicBezTo>
                  <a:cubicBezTo>
                    <a:pt x="10958" y="414"/>
                    <a:pt x="10885" y="474"/>
                    <a:pt x="10852" y="474"/>
                  </a:cubicBezTo>
                  <a:cubicBezTo>
                    <a:pt x="10848" y="474"/>
                    <a:pt x="10844" y="473"/>
                    <a:pt x="10841" y="470"/>
                  </a:cubicBezTo>
                  <a:cubicBezTo>
                    <a:pt x="10863" y="459"/>
                    <a:pt x="10885" y="448"/>
                    <a:pt x="10896" y="437"/>
                  </a:cubicBezTo>
                  <a:lnTo>
                    <a:pt x="10896" y="426"/>
                  </a:lnTo>
                  <a:cubicBezTo>
                    <a:pt x="10885" y="459"/>
                    <a:pt x="10786" y="470"/>
                    <a:pt x="10764" y="503"/>
                  </a:cubicBezTo>
                  <a:cubicBezTo>
                    <a:pt x="10786" y="492"/>
                    <a:pt x="10808" y="481"/>
                    <a:pt x="10830" y="481"/>
                  </a:cubicBezTo>
                  <a:cubicBezTo>
                    <a:pt x="10808" y="503"/>
                    <a:pt x="10753" y="547"/>
                    <a:pt x="10720" y="580"/>
                  </a:cubicBezTo>
                  <a:cubicBezTo>
                    <a:pt x="10732" y="561"/>
                    <a:pt x="10731" y="554"/>
                    <a:pt x="10723" y="554"/>
                  </a:cubicBezTo>
                  <a:cubicBezTo>
                    <a:pt x="10697" y="554"/>
                    <a:pt x="10591" y="629"/>
                    <a:pt x="10554" y="629"/>
                  </a:cubicBezTo>
                  <a:cubicBezTo>
                    <a:pt x="10549" y="629"/>
                    <a:pt x="10546" y="628"/>
                    <a:pt x="10544" y="624"/>
                  </a:cubicBezTo>
                  <a:lnTo>
                    <a:pt x="10577" y="602"/>
                  </a:lnTo>
                  <a:cubicBezTo>
                    <a:pt x="10698" y="514"/>
                    <a:pt x="10709" y="470"/>
                    <a:pt x="10819" y="393"/>
                  </a:cubicBezTo>
                  <a:cubicBezTo>
                    <a:pt x="10827" y="390"/>
                    <a:pt x="10832" y="389"/>
                    <a:pt x="10836" y="389"/>
                  </a:cubicBezTo>
                  <a:cubicBezTo>
                    <a:pt x="10857" y="389"/>
                    <a:pt x="10808" y="437"/>
                    <a:pt x="10808" y="437"/>
                  </a:cubicBezTo>
                  <a:cubicBezTo>
                    <a:pt x="10874" y="404"/>
                    <a:pt x="10929" y="371"/>
                    <a:pt x="10984" y="327"/>
                  </a:cubicBezTo>
                  <a:lnTo>
                    <a:pt x="10984" y="327"/>
                  </a:lnTo>
                  <a:cubicBezTo>
                    <a:pt x="10973" y="338"/>
                    <a:pt x="10995" y="338"/>
                    <a:pt x="11017" y="338"/>
                  </a:cubicBezTo>
                  <a:cubicBezTo>
                    <a:pt x="11062" y="305"/>
                    <a:pt x="11039" y="294"/>
                    <a:pt x="11106" y="261"/>
                  </a:cubicBezTo>
                  <a:lnTo>
                    <a:pt x="11106" y="261"/>
                  </a:lnTo>
                  <a:cubicBezTo>
                    <a:pt x="11106" y="272"/>
                    <a:pt x="11095" y="294"/>
                    <a:pt x="11073" y="316"/>
                  </a:cubicBezTo>
                  <a:cubicBezTo>
                    <a:pt x="11128" y="283"/>
                    <a:pt x="11183" y="228"/>
                    <a:pt x="11238" y="184"/>
                  </a:cubicBezTo>
                  <a:lnTo>
                    <a:pt x="11238" y="184"/>
                  </a:lnTo>
                  <a:cubicBezTo>
                    <a:pt x="11260" y="195"/>
                    <a:pt x="11216" y="228"/>
                    <a:pt x="11194" y="250"/>
                  </a:cubicBezTo>
                  <a:cubicBezTo>
                    <a:pt x="11260" y="206"/>
                    <a:pt x="11370" y="129"/>
                    <a:pt x="11381" y="107"/>
                  </a:cubicBezTo>
                  <a:lnTo>
                    <a:pt x="11381" y="107"/>
                  </a:lnTo>
                  <a:lnTo>
                    <a:pt x="11349" y="115"/>
                  </a:lnTo>
                  <a:lnTo>
                    <a:pt x="11349" y="115"/>
                  </a:lnTo>
                  <a:cubicBezTo>
                    <a:pt x="11348" y="115"/>
                    <a:pt x="11348" y="115"/>
                    <a:pt x="11347" y="115"/>
                  </a:cubicBezTo>
                  <a:cubicBezTo>
                    <a:pt x="11345" y="115"/>
                    <a:pt x="11341" y="116"/>
                    <a:pt x="11337" y="118"/>
                  </a:cubicBezTo>
                  <a:lnTo>
                    <a:pt x="11349" y="115"/>
                  </a:lnTo>
                  <a:lnTo>
                    <a:pt x="11349" y="115"/>
                  </a:lnTo>
                  <a:cubicBezTo>
                    <a:pt x="11358" y="116"/>
                    <a:pt x="11354" y="131"/>
                    <a:pt x="11337" y="140"/>
                  </a:cubicBezTo>
                  <a:cubicBezTo>
                    <a:pt x="11305" y="179"/>
                    <a:pt x="11274" y="185"/>
                    <a:pt x="11255" y="185"/>
                  </a:cubicBezTo>
                  <a:cubicBezTo>
                    <a:pt x="11247" y="185"/>
                    <a:pt x="11241" y="184"/>
                    <a:pt x="11238" y="184"/>
                  </a:cubicBezTo>
                  <a:lnTo>
                    <a:pt x="11238" y="184"/>
                  </a:lnTo>
                  <a:cubicBezTo>
                    <a:pt x="11238" y="184"/>
                    <a:pt x="11238" y="184"/>
                    <a:pt x="11238" y="184"/>
                  </a:cubicBezTo>
                  <a:lnTo>
                    <a:pt x="11282" y="151"/>
                  </a:lnTo>
                  <a:cubicBezTo>
                    <a:pt x="11279" y="150"/>
                    <a:pt x="11276" y="150"/>
                    <a:pt x="11273" y="150"/>
                  </a:cubicBezTo>
                  <a:cubicBezTo>
                    <a:pt x="11206" y="150"/>
                    <a:pt x="11102" y="263"/>
                    <a:pt x="11017" y="316"/>
                  </a:cubicBezTo>
                  <a:lnTo>
                    <a:pt x="11039" y="261"/>
                  </a:lnTo>
                  <a:lnTo>
                    <a:pt x="10962" y="338"/>
                  </a:lnTo>
                  <a:cubicBezTo>
                    <a:pt x="10940" y="338"/>
                    <a:pt x="10907" y="327"/>
                    <a:pt x="10951" y="305"/>
                  </a:cubicBezTo>
                  <a:lnTo>
                    <a:pt x="10951" y="305"/>
                  </a:lnTo>
                  <a:cubicBezTo>
                    <a:pt x="10885" y="327"/>
                    <a:pt x="10907" y="349"/>
                    <a:pt x="10841" y="360"/>
                  </a:cubicBezTo>
                  <a:lnTo>
                    <a:pt x="10841" y="349"/>
                  </a:lnTo>
                  <a:lnTo>
                    <a:pt x="10786" y="404"/>
                  </a:lnTo>
                  <a:cubicBezTo>
                    <a:pt x="10786" y="390"/>
                    <a:pt x="10772" y="385"/>
                    <a:pt x="10774" y="380"/>
                  </a:cubicBezTo>
                  <a:lnTo>
                    <a:pt x="10774" y="380"/>
                  </a:lnTo>
                  <a:cubicBezTo>
                    <a:pt x="10670" y="425"/>
                    <a:pt x="10628" y="493"/>
                    <a:pt x="10577" y="503"/>
                  </a:cubicBezTo>
                  <a:lnTo>
                    <a:pt x="10588" y="492"/>
                  </a:lnTo>
                  <a:lnTo>
                    <a:pt x="10588" y="492"/>
                  </a:lnTo>
                  <a:cubicBezTo>
                    <a:pt x="10434" y="591"/>
                    <a:pt x="10588" y="525"/>
                    <a:pt x="10489" y="624"/>
                  </a:cubicBezTo>
                  <a:lnTo>
                    <a:pt x="10367" y="613"/>
                  </a:lnTo>
                  <a:lnTo>
                    <a:pt x="10367" y="646"/>
                  </a:lnTo>
                  <a:lnTo>
                    <a:pt x="10323" y="657"/>
                  </a:lnTo>
                  <a:cubicBezTo>
                    <a:pt x="10302" y="678"/>
                    <a:pt x="10299" y="683"/>
                    <a:pt x="10302" y="683"/>
                  </a:cubicBezTo>
                  <a:cubicBezTo>
                    <a:pt x="10304" y="683"/>
                    <a:pt x="10311" y="679"/>
                    <a:pt x="10315" y="679"/>
                  </a:cubicBezTo>
                  <a:cubicBezTo>
                    <a:pt x="10318" y="679"/>
                    <a:pt x="10318" y="682"/>
                    <a:pt x="10312" y="691"/>
                  </a:cubicBezTo>
                  <a:cubicBezTo>
                    <a:pt x="10232" y="721"/>
                    <a:pt x="10125" y="815"/>
                    <a:pt x="10081" y="815"/>
                  </a:cubicBezTo>
                  <a:cubicBezTo>
                    <a:pt x="10077" y="815"/>
                    <a:pt x="10073" y="814"/>
                    <a:pt x="10070" y="812"/>
                  </a:cubicBezTo>
                  <a:lnTo>
                    <a:pt x="10070" y="812"/>
                  </a:lnTo>
                  <a:cubicBezTo>
                    <a:pt x="10065" y="819"/>
                    <a:pt x="10066" y="821"/>
                    <a:pt x="10070" y="821"/>
                  </a:cubicBezTo>
                  <a:cubicBezTo>
                    <a:pt x="10078" y="821"/>
                    <a:pt x="10098" y="811"/>
                    <a:pt x="10103" y="811"/>
                  </a:cubicBezTo>
                  <a:lnTo>
                    <a:pt x="10103" y="811"/>
                  </a:lnTo>
                  <a:cubicBezTo>
                    <a:pt x="10106" y="811"/>
                    <a:pt x="10102" y="816"/>
                    <a:pt x="10081" y="834"/>
                  </a:cubicBezTo>
                  <a:cubicBezTo>
                    <a:pt x="10075" y="831"/>
                    <a:pt x="10069" y="830"/>
                    <a:pt x="10063" y="830"/>
                  </a:cubicBezTo>
                  <a:cubicBezTo>
                    <a:pt x="10016" y="830"/>
                    <a:pt x="9973" y="903"/>
                    <a:pt x="9905" y="933"/>
                  </a:cubicBezTo>
                  <a:cubicBezTo>
                    <a:pt x="9913" y="907"/>
                    <a:pt x="9955" y="882"/>
                    <a:pt x="9937" y="882"/>
                  </a:cubicBezTo>
                  <a:cubicBezTo>
                    <a:pt x="9932" y="882"/>
                    <a:pt x="9922" y="884"/>
                    <a:pt x="9905" y="889"/>
                  </a:cubicBezTo>
                  <a:cubicBezTo>
                    <a:pt x="9883" y="955"/>
                    <a:pt x="9773" y="966"/>
                    <a:pt x="9717" y="1010"/>
                  </a:cubicBezTo>
                  <a:lnTo>
                    <a:pt x="9695" y="999"/>
                  </a:lnTo>
                  <a:lnTo>
                    <a:pt x="9684" y="1043"/>
                  </a:lnTo>
                  <a:lnTo>
                    <a:pt x="9717" y="1010"/>
                  </a:lnTo>
                  <a:lnTo>
                    <a:pt x="9717" y="1010"/>
                  </a:lnTo>
                  <a:cubicBezTo>
                    <a:pt x="9717" y="1021"/>
                    <a:pt x="9706" y="1032"/>
                    <a:pt x="9684" y="1043"/>
                  </a:cubicBezTo>
                  <a:cubicBezTo>
                    <a:pt x="9651" y="1076"/>
                    <a:pt x="9563" y="1120"/>
                    <a:pt x="9497" y="1175"/>
                  </a:cubicBezTo>
                  <a:cubicBezTo>
                    <a:pt x="9497" y="1175"/>
                    <a:pt x="9497" y="1175"/>
                    <a:pt x="9496" y="1175"/>
                  </a:cubicBezTo>
                  <a:cubicBezTo>
                    <a:pt x="9480" y="1175"/>
                    <a:pt x="9305" y="1277"/>
                    <a:pt x="9211" y="1319"/>
                  </a:cubicBezTo>
                  <a:cubicBezTo>
                    <a:pt x="9211" y="1352"/>
                    <a:pt x="9111" y="1407"/>
                    <a:pt x="9045" y="1462"/>
                  </a:cubicBezTo>
                  <a:cubicBezTo>
                    <a:pt x="9045" y="1440"/>
                    <a:pt x="9045" y="1429"/>
                    <a:pt x="9078" y="1396"/>
                  </a:cubicBezTo>
                  <a:lnTo>
                    <a:pt x="9078" y="1396"/>
                  </a:lnTo>
                  <a:lnTo>
                    <a:pt x="9012" y="1440"/>
                  </a:lnTo>
                  <a:cubicBezTo>
                    <a:pt x="9012" y="1451"/>
                    <a:pt x="8990" y="1473"/>
                    <a:pt x="8946" y="1506"/>
                  </a:cubicBezTo>
                  <a:lnTo>
                    <a:pt x="8957" y="1473"/>
                  </a:lnTo>
                  <a:lnTo>
                    <a:pt x="8957" y="1473"/>
                  </a:lnTo>
                  <a:cubicBezTo>
                    <a:pt x="8869" y="1528"/>
                    <a:pt x="8803" y="1605"/>
                    <a:pt x="8682" y="1660"/>
                  </a:cubicBezTo>
                  <a:cubicBezTo>
                    <a:pt x="8682" y="1682"/>
                    <a:pt x="8803" y="1660"/>
                    <a:pt x="8693" y="1748"/>
                  </a:cubicBezTo>
                  <a:cubicBezTo>
                    <a:pt x="8682" y="1737"/>
                    <a:pt x="8671" y="1726"/>
                    <a:pt x="8693" y="1704"/>
                  </a:cubicBezTo>
                  <a:lnTo>
                    <a:pt x="8693" y="1704"/>
                  </a:lnTo>
                  <a:cubicBezTo>
                    <a:pt x="8682" y="1704"/>
                    <a:pt x="8660" y="1737"/>
                    <a:pt x="8638" y="1737"/>
                  </a:cubicBezTo>
                  <a:lnTo>
                    <a:pt x="8682" y="1693"/>
                  </a:lnTo>
                  <a:lnTo>
                    <a:pt x="8682" y="1693"/>
                  </a:lnTo>
                  <a:cubicBezTo>
                    <a:pt x="8627" y="1715"/>
                    <a:pt x="8660" y="1726"/>
                    <a:pt x="8616" y="1748"/>
                  </a:cubicBezTo>
                  <a:lnTo>
                    <a:pt x="8583" y="1748"/>
                  </a:lnTo>
                  <a:lnTo>
                    <a:pt x="8627" y="1715"/>
                  </a:lnTo>
                  <a:lnTo>
                    <a:pt x="8627" y="1715"/>
                  </a:lnTo>
                  <a:cubicBezTo>
                    <a:pt x="8583" y="1737"/>
                    <a:pt x="8528" y="1770"/>
                    <a:pt x="8506" y="1770"/>
                  </a:cubicBezTo>
                  <a:cubicBezTo>
                    <a:pt x="8506" y="1770"/>
                    <a:pt x="8517" y="1781"/>
                    <a:pt x="8484" y="1814"/>
                  </a:cubicBezTo>
                  <a:cubicBezTo>
                    <a:pt x="8452" y="1834"/>
                    <a:pt x="8437" y="1840"/>
                    <a:pt x="8429" y="1840"/>
                  </a:cubicBezTo>
                  <a:cubicBezTo>
                    <a:pt x="8418" y="1840"/>
                    <a:pt x="8418" y="1831"/>
                    <a:pt x="8406" y="1831"/>
                  </a:cubicBezTo>
                  <a:cubicBezTo>
                    <a:pt x="8401" y="1831"/>
                    <a:pt x="8394" y="1832"/>
                    <a:pt x="8384" y="1836"/>
                  </a:cubicBezTo>
                  <a:cubicBezTo>
                    <a:pt x="8373" y="1858"/>
                    <a:pt x="8318" y="1880"/>
                    <a:pt x="8329" y="1902"/>
                  </a:cubicBezTo>
                  <a:cubicBezTo>
                    <a:pt x="8318" y="1913"/>
                    <a:pt x="8310" y="1916"/>
                    <a:pt x="8302" y="1916"/>
                  </a:cubicBezTo>
                  <a:cubicBezTo>
                    <a:pt x="8293" y="1916"/>
                    <a:pt x="8285" y="1913"/>
                    <a:pt x="8274" y="1913"/>
                  </a:cubicBezTo>
                  <a:cubicBezTo>
                    <a:pt x="8243" y="1955"/>
                    <a:pt x="8093" y="2046"/>
                    <a:pt x="8133" y="2046"/>
                  </a:cubicBezTo>
                  <a:cubicBezTo>
                    <a:pt x="8136" y="2046"/>
                    <a:pt x="8139" y="2046"/>
                    <a:pt x="8142" y="2046"/>
                  </a:cubicBezTo>
                  <a:lnTo>
                    <a:pt x="8142" y="2046"/>
                  </a:lnTo>
                  <a:cubicBezTo>
                    <a:pt x="8021" y="2156"/>
                    <a:pt x="7845" y="2233"/>
                    <a:pt x="7701" y="2332"/>
                  </a:cubicBezTo>
                  <a:cubicBezTo>
                    <a:pt x="7624" y="2398"/>
                    <a:pt x="7514" y="2464"/>
                    <a:pt x="7470" y="2519"/>
                  </a:cubicBezTo>
                  <a:cubicBezTo>
                    <a:pt x="7447" y="2527"/>
                    <a:pt x="7423" y="2535"/>
                    <a:pt x="7412" y="2535"/>
                  </a:cubicBezTo>
                  <a:cubicBezTo>
                    <a:pt x="7407" y="2535"/>
                    <a:pt x="7404" y="2534"/>
                    <a:pt x="7404" y="2530"/>
                  </a:cubicBezTo>
                  <a:cubicBezTo>
                    <a:pt x="7349" y="2574"/>
                    <a:pt x="7338" y="2585"/>
                    <a:pt x="7239" y="2641"/>
                  </a:cubicBezTo>
                  <a:cubicBezTo>
                    <a:pt x="7266" y="2613"/>
                    <a:pt x="7261" y="2613"/>
                    <a:pt x="7259" y="2613"/>
                  </a:cubicBezTo>
                  <a:cubicBezTo>
                    <a:pt x="7258" y="2613"/>
                    <a:pt x="7261" y="2613"/>
                    <a:pt x="7305" y="2586"/>
                  </a:cubicBezTo>
                  <a:lnTo>
                    <a:pt x="7305" y="2586"/>
                  </a:lnTo>
                  <a:cubicBezTo>
                    <a:pt x="7217" y="2641"/>
                    <a:pt x="7183" y="2641"/>
                    <a:pt x="7106" y="2718"/>
                  </a:cubicBezTo>
                  <a:cubicBezTo>
                    <a:pt x="7111" y="2711"/>
                    <a:pt x="7110" y="2707"/>
                    <a:pt x="7106" y="2707"/>
                  </a:cubicBezTo>
                  <a:cubicBezTo>
                    <a:pt x="7089" y="2707"/>
                    <a:pt x="7022" y="2747"/>
                    <a:pt x="6996" y="2773"/>
                  </a:cubicBezTo>
                  <a:lnTo>
                    <a:pt x="7062" y="2740"/>
                  </a:lnTo>
                  <a:lnTo>
                    <a:pt x="7062" y="2740"/>
                  </a:lnTo>
                  <a:cubicBezTo>
                    <a:pt x="7018" y="2773"/>
                    <a:pt x="6985" y="2806"/>
                    <a:pt x="6941" y="2828"/>
                  </a:cubicBezTo>
                  <a:lnTo>
                    <a:pt x="6941" y="2795"/>
                  </a:lnTo>
                  <a:cubicBezTo>
                    <a:pt x="6754" y="2883"/>
                    <a:pt x="6677" y="3048"/>
                    <a:pt x="6511" y="3092"/>
                  </a:cubicBezTo>
                  <a:cubicBezTo>
                    <a:pt x="6505" y="3101"/>
                    <a:pt x="6505" y="3104"/>
                    <a:pt x="6508" y="3104"/>
                  </a:cubicBezTo>
                  <a:cubicBezTo>
                    <a:pt x="6519" y="3104"/>
                    <a:pt x="6565" y="3075"/>
                    <a:pt x="6583" y="3075"/>
                  </a:cubicBezTo>
                  <a:cubicBezTo>
                    <a:pt x="6591" y="3075"/>
                    <a:pt x="6594" y="3080"/>
                    <a:pt x="6589" y="3092"/>
                  </a:cubicBezTo>
                  <a:cubicBezTo>
                    <a:pt x="6500" y="3136"/>
                    <a:pt x="6401" y="3158"/>
                    <a:pt x="6368" y="3180"/>
                  </a:cubicBezTo>
                  <a:cubicBezTo>
                    <a:pt x="6258" y="3235"/>
                    <a:pt x="6302" y="3280"/>
                    <a:pt x="6181" y="3346"/>
                  </a:cubicBezTo>
                  <a:cubicBezTo>
                    <a:pt x="6203" y="3346"/>
                    <a:pt x="6225" y="3357"/>
                    <a:pt x="6148" y="3423"/>
                  </a:cubicBezTo>
                  <a:cubicBezTo>
                    <a:pt x="6114" y="3447"/>
                    <a:pt x="6086" y="3456"/>
                    <a:pt x="6070" y="3456"/>
                  </a:cubicBezTo>
                  <a:cubicBezTo>
                    <a:pt x="6049" y="3456"/>
                    <a:pt x="6046" y="3441"/>
                    <a:pt x="6071" y="3423"/>
                  </a:cubicBezTo>
                  <a:cubicBezTo>
                    <a:pt x="6093" y="3401"/>
                    <a:pt x="6104" y="3401"/>
                    <a:pt x="6104" y="3401"/>
                  </a:cubicBezTo>
                  <a:cubicBezTo>
                    <a:pt x="6122" y="3383"/>
                    <a:pt x="6147" y="3365"/>
                    <a:pt x="6138" y="3365"/>
                  </a:cubicBezTo>
                  <a:cubicBezTo>
                    <a:pt x="6136" y="3365"/>
                    <a:pt x="6132" y="3366"/>
                    <a:pt x="6126" y="3368"/>
                  </a:cubicBezTo>
                  <a:lnTo>
                    <a:pt x="6115" y="3390"/>
                  </a:lnTo>
                  <a:cubicBezTo>
                    <a:pt x="6078" y="3399"/>
                    <a:pt x="5997" y="3453"/>
                    <a:pt x="5982" y="3453"/>
                  </a:cubicBezTo>
                  <a:cubicBezTo>
                    <a:pt x="5979" y="3453"/>
                    <a:pt x="5979" y="3451"/>
                    <a:pt x="5983" y="3445"/>
                  </a:cubicBezTo>
                  <a:lnTo>
                    <a:pt x="5983" y="3445"/>
                  </a:lnTo>
                  <a:cubicBezTo>
                    <a:pt x="5957" y="3470"/>
                    <a:pt x="5950" y="3479"/>
                    <a:pt x="5956" y="3479"/>
                  </a:cubicBezTo>
                  <a:cubicBezTo>
                    <a:pt x="5963" y="3479"/>
                    <a:pt x="5986" y="3468"/>
                    <a:pt x="6016" y="3456"/>
                  </a:cubicBezTo>
                  <a:lnTo>
                    <a:pt x="6016" y="3456"/>
                  </a:lnTo>
                  <a:cubicBezTo>
                    <a:pt x="5906" y="3511"/>
                    <a:pt x="5850" y="3566"/>
                    <a:pt x="5751" y="3621"/>
                  </a:cubicBezTo>
                  <a:cubicBezTo>
                    <a:pt x="5762" y="3621"/>
                    <a:pt x="5784" y="3621"/>
                    <a:pt x="5773" y="3632"/>
                  </a:cubicBezTo>
                  <a:cubicBezTo>
                    <a:pt x="5619" y="3720"/>
                    <a:pt x="5718" y="3687"/>
                    <a:pt x="5619" y="3764"/>
                  </a:cubicBezTo>
                  <a:cubicBezTo>
                    <a:pt x="5606" y="3771"/>
                    <a:pt x="5598" y="3773"/>
                    <a:pt x="5593" y="3773"/>
                  </a:cubicBezTo>
                  <a:cubicBezTo>
                    <a:pt x="5583" y="3773"/>
                    <a:pt x="5584" y="3764"/>
                    <a:pt x="5579" y="3764"/>
                  </a:cubicBezTo>
                  <a:cubicBezTo>
                    <a:pt x="5573" y="3764"/>
                    <a:pt x="5560" y="3773"/>
                    <a:pt x="5520" y="3808"/>
                  </a:cubicBezTo>
                  <a:cubicBezTo>
                    <a:pt x="5505" y="3816"/>
                    <a:pt x="5496" y="3819"/>
                    <a:pt x="5491" y="3819"/>
                  </a:cubicBezTo>
                  <a:cubicBezTo>
                    <a:pt x="5472" y="3819"/>
                    <a:pt x="5500" y="3781"/>
                    <a:pt x="5509" y="3764"/>
                  </a:cubicBezTo>
                  <a:lnTo>
                    <a:pt x="5509" y="3764"/>
                  </a:lnTo>
                  <a:cubicBezTo>
                    <a:pt x="5432" y="3852"/>
                    <a:pt x="5333" y="3874"/>
                    <a:pt x="5278" y="3919"/>
                  </a:cubicBezTo>
                  <a:lnTo>
                    <a:pt x="5322" y="3874"/>
                  </a:lnTo>
                  <a:lnTo>
                    <a:pt x="5322" y="3874"/>
                  </a:lnTo>
                  <a:cubicBezTo>
                    <a:pt x="5289" y="3897"/>
                    <a:pt x="5267" y="3919"/>
                    <a:pt x="5244" y="3930"/>
                  </a:cubicBezTo>
                  <a:lnTo>
                    <a:pt x="5289" y="3930"/>
                  </a:lnTo>
                  <a:cubicBezTo>
                    <a:pt x="5262" y="3938"/>
                    <a:pt x="5235" y="3955"/>
                    <a:pt x="5226" y="3955"/>
                  </a:cubicBezTo>
                  <a:cubicBezTo>
                    <a:pt x="5224" y="3955"/>
                    <a:pt x="5222" y="3954"/>
                    <a:pt x="5222" y="3952"/>
                  </a:cubicBezTo>
                  <a:lnTo>
                    <a:pt x="5222" y="3952"/>
                  </a:lnTo>
                  <a:cubicBezTo>
                    <a:pt x="5200" y="3985"/>
                    <a:pt x="5267" y="3963"/>
                    <a:pt x="5222" y="4018"/>
                  </a:cubicBezTo>
                  <a:cubicBezTo>
                    <a:pt x="5171" y="4038"/>
                    <a:pt x="5110" y="4107"/>
                    <a:pt x="5084" y="4107"/>
                  </a:cubicBezTo>
                  <a:cubicBezTo>
                    <a:pt x="5082" y="4107"/>
                    <a:pt x="5081" y="4107"/>
                    <a:pt x="5079" y="4106"/>
                  </a:cubicBezTo>
                  <a:cubicBezTo>
                    <a:pt x="5183" y="4040"/>
                    <a:pt x="5085" y="4071"/>
                    <a:pt x="5116" y="4040"/>
                  </a:cubicBezTo>
                  <a:lnTo>
                    <a:pt x="5116" y="4040"/>
                  </a:lnTo>
                  <a:cubicBezTo>
                    <a:pt x="5104" y="4048"/>
                    <a:pt x="5090" y="4056"/>
                    <a:pt x="5079" y="4062"/>
                  </a:cubicBezTo>
                  <a:lnTo>
                    <a:pt x="5079" y="4051"/>
                  </a:lnTo>
                  <a:cubicBezTo>
                    <a:pt x="4958" y="4106"/>
                    <a:pt x="5046" y="4117"/>
                    <a:pt x="4925" y="4194"/>
                  </a:cubicBezTo>
                  <a:cubicBezTo>
                    <a:pt x="4928" y="4187"/>
                    <a:pt x="4925" y="4185"/>
                    <a:pt x="4919" y="4185"/>
                  </a:cubicBezTo>
                  <a:cubicBezTo>
                    <a:pt x="4911" y="4185"/>
                    <a:pt x="4898" y="4189"/>
                    <a:pt x="4885" y="4194"/>
                  </a:cubicBezTo>
                  <a:lnTo>
                    <a:pt x="4885" y="4194"/>
                  </a:lnTo>
                  <a:cubicBezTo>
                    <a:pt x="4886" y="4193"/>
                    <a:pt x="4887" y="4193"/>
                    <a:pt x="4888" y="4193"/>
                  </a:cubicBezTo>
                  <a:cubicBezTo>
                    <a:pt x="4906" y="4193"/>
                    <a:pt x="4892" y="4224"/>
                    <a:pt x="4859" y="4249"/>
                  </a:cubicBezTo>
                  <a:cubicBezTo>
                    <a:pt x="4782" y="4293"/>
                    <a:pt x="4782" y="4315"/>
                    <a:pt x="4749" y="4348"/>
                  </a:cubicBezTo>
                  <a:lnTo>
                    <a:pt x="4793" y="4315"/>
                  </a:lnTo>
                  <a:lnTo>
                    <a:pt x="4793" y="4315"/>
                  </a:lnTo>
                  <a:cubicBezTo>
                    <a:pt x="4782" y="4348"/>
                    <a:pt x="4749" y="4370"/>
                    <a:pt x="4694" y="4414"/>
                  </a:cubicBezTo>
                  <a:cubicBezTo>
                    <a:pt x="4691" y="4412"/>
                    <a:pt x="4692" y="4409"/>
                    <a:pt x="4694" y="4405"/>
                  </a:cubicBezTo>
                  <a:lnTo>
                    <a:pt x="4694" y="4405"/>
                  </a:lnTo>
                  <a:cubicBezTo>
                    <a:pt x="4642" y="4449"/>
                    <a:pt x="4552" y="4458"/>
                    <a:pt x="4495" y="4524"/>
                  </a:cubicBezTo>
                  <a:cubicBezTo>
                    <a:pt x="4486" y="4529"/>
                    <a:pt x="4480" y="4531"/>
                    <a:pt x="4475" y="4531"/>
                  </a:cubicBezTo>
                  <a:cubicBezTo>
                    <a:pt x="4463" y="4531"/>
                    <a:pt x="4464" y="4518"/>
                    <a:pt x="4455" y="4518"/>
                  </a:cubicBezTo>
                  <a:cubicBezTo>
                    <a:pt x="4452" y="4518"/>
                    <a:pt x="4447" y="4520"/>
                    <a:pt x="4440" y="4524"/>
                  </a:cubicBezTo>
                  <a:cubicBezTo>
                    <a:pt x="4352" y="4602"/>
                    <a:pt x="4319" y="4580"/>
                    <a:pt x="4231" y="4657"/>
                  </a:cubicBezTo>
                  <a:cubicBezTo>
                    <a:pt x="4242" y="4657"/>
                    <a:pt x="4250" y="4656"/>
                    <a:pt x="4256" y="4656"/>
                  </a:cubicBezTo>
                  <a:cubicBezTo>
                    <a:pt x="4272" y="4656"/>
                    <a:pt x="4261" y="4662"/>
                    <a:pt x="4220" y="4712"/>
                  </a:cubicBezTo>
                  <a:lnTo>
                    <a:pt x="4374" y="4591"/>
                  </a:lnTo>
                  <a:lnTo>
                    <a:pt x="4374" y="4591"/>
                  </a:lnTo>
                  <a:lnTo>
                    <a:pt x="4286" y="4679"/>
                  </a:lnTo>
                  <a:cubicBezTo>
                    <a:pt x="4330" y="4646"/>
                    <a:pt x="4385" y="4602"/>
                    <a:pt x="4407" y="4580"/>
                  </a:cubicBezTo>
                  <a:lnTo>
                    <a:pt x="4407" y="4580"/>
                  </a:lnTo>
                  <a:cubicBezTo>
                    <a:pt x="4384" y="4619"/>
                    <a:pt x="4377" y="4625"/>
                    <a:pt x="4387" y="4625"/>
                  </a:cubicBezTo>
                  <a:cubicBezTo>
                    <a:pt x="4391" y="4625"/>
                    <a:pt x="4398" y="4624"/>
                    <a:pt x="4407" y="4624"/>
                  </a:cubicBezTo>
                  <a:cubicBezTo>
                    <a:pt x="4319" y="4646"/>
                    <a:pt x="4286" y="4723"/>
                    <a:pt x="4198" y="4767"/>
                  </a:cubicBezTo>
                  <a:lnTo>
                    <a:pt x="4165" y="4723"/>
                  </a:lnTo>
                  <a:cubicBezTo>
                    <a:pt x="4044" y="4789"/>
                    <a:pt x="3978" y="4888"/>
                    <a:pt x="3823" y="4987"/>
                  </a:cubicBezTo>
                  <a:lnTo>
                    <a:pt x="3878" y="4954"/>
                  </a:lnTo>
                  <a:lnTo>
                    <a:pt x="3878" y="4954"/>
                  </a:lnTo>
                  <a:cubicBezTo>
                    <a:pt x="3867" y="4987"/>
                    <a:pt x="3779" y="5020"/>
                    <a:pt x="3735" y="5064"/>
                  </a:cubicBezTo>
                  <a:cubicBezTo>
                    <a:pt x="3735" y="5057"/>
                    <a:pt x="3731" y="5055"/>
                    <a:pt x="3725" y="5055"/>
                  </a:cubicBezTo>
                  <a:cubicBezTo>
                    <a:pt x="3713" y="5055"/>
                    <a:pt x="3691" y="5064"/>
                    <a:pt x="3669" y="5064"/>
                  </a:cubicBezTo>
                  <a:cubicBezTo>
                    <a:pt x="3680" y="5075"/>
                    <a:pt x="3559" y="5141"/>
                    <a:pt x="3570" y="5186"/>
                  </a:cubicBezTo>
                  <a:lnTo>
                    <a:pt x="3482" y="5208"/>
                  </a:lnTo>
                  <a:cubicBezTo>
                    <a:pt x="3361" y="5285"/>
                    <a:pt x="3372" y="5351"/>
                    <a:pt x="3250" y="5428"/>
                  </a:cubicBezTo>
                  <a:cubicBezTo>
                    <a:pt x="3283" y="5384"/>
                    <a:pt x="3217" y="5406"/>
                    <a:pt x="3294" y="5340"/>
                  </a:cubicBezTo>
                  <a:lnTo>
                    <a:pt x="3294" y="5340"/>
                  </a:lnTo>
                  <a:cubicBezTo>
                    <a:pt x="3250" y="5373"/>
                    <a:pt x="3217" y="5395"/>
                    <a:pt x="3217" y="5406"/>
                  </a:cubicBezTo>
                  <a:cubicBezTo>
                    <a:pt x="3195" y="5406"/>
                    <a:pt x="3129" y="5494"/>
                    <a:pt x="3074" y="5505"/>
                  </a:cubicBezTo>
                  <a:cubicBezTo>
                    <a:pt x="3063" y="5527"/>
                    <a:pt x="3074" y="5549"/>
                    <a:pt x="3030" y="5571"/>
                  </a:cubicBezTo>
                  <a:lnTo>
                    <a:pt x="3019" y="5571"/>
                  </a:lnTo>
                  <a:cubicBezTo>
                    <a:pt x="3029" y="5571"/>
                    <a:pt x="2975" y="5617"/>
                    <a:pt x="2999" y="5617"/>
                  </a:cubicBezTo>
                  <a:cubicBezTo>
                    <a:pt x="3000" y="5617"/>
                    <a:pt x="3002" y="5616"/>
                    <a:pt x="3004" y="5616"/>
                  </a:cubicBezTo>
                  <a:lnTo>
                    <a:pt x="3004" y="5616"/>
                  </a:lnTo>
                  <a:cubicBezTo>
                    <a:pt x="2851" y="5651"/>
                    <a:pt x="2676" y="5847"/>
                    <a:pt x="2545" y="5880"/>
                  </a:cubicBezTo>
                  <a:cubicBezTo>
                    <a:pt x="2457" y="5946"/>
                    <a:pt x="2358" y="6023"/>
                    <a:pt x="2281" y="6078"/>
                  </a:cubicBezTo>
                  <a:lnTo>
                    <a:pt x="2292" y="6056"/>
                  </a:lnTo>
                  <a:lnTo>
                    <a:pt x="2292" y="6056"/>
                  </a:lnTo>
                  <a:cubicBezTo>
                    <a:pt x="2182" y="6122"/>
                    <a:pt x="2259" y="6144"/>
                    <a:pt x="2127" y="6210"/>
                  </a:cubicBezTo>
                  <a:cubicBezTo>
                    <a:pt x="2117" y="6213"/>
                    <a:pt x="2110" y="6214"/>
                    <a:pt x="2107" y="6214"/>
                  </a:cubicBezTo>
                  <a:cubicBezTo>
                    <a:pt x="2084" y="6214"/>
                    <a:pt x="2151" y="6173"/>
                    <a:pt x="2147" y="6173"/>
                  </a:cubicBezTo>
                  <a:lnTo>
                    <a:pt x="2147" y="6173"/>
                  </a:lnTo>
                  <a:cubicBezTo>
                    <a:pt x="2146" y="6173"/>
                    <a:pt x="2143" y="6174"/>
                    <a:pt x="2138" y="6177"/>
                  </a:cubicBezTo>
                  <a:cubicBezTo>
                    <a:pt x="2132" y="6173"/>
                    <a:pt x="2125" y="6172"/>
                    <a:pt x="2118" y="6172"/>
                  </a:cubicBezTo>
                  <a:cubicBezTo>
                    <a:pt x="2063" y="6172"/>
                    <a:pt x="1982" y="6280"/>
                    <a:pt x="1884" y="6309"/>
                  </a:cubicBezTo>
                  <a:lnTo>
                    <a:pt x="1906" y="6298"/>
                  </a:lnTo>
                  <a:lnTo>
                    <a:pt x="1906" y="6298"/>
                  </a:lnTo>
                  <a:cubicBezTo>
                    <a:pt x="1829" y="6320"/>
                    <a:pt x="1763" y="6419"/>
                    <a:pt x="1664" y="6486"/>
                  </a:cubicBezTo>
                  <a:lnTo>
                    <a:pt x="1653" y="6475"/>
                  </a:lnTo>
                  <a:cubicBezTo>
                    <a:pt x="1598" y="6541"/>
                    <a:pt x="1477" y="6640"/>
                    <a:pt x="1378" y="6717"/>
                  </a:cubicBezTo>
                  <a:cubicBezTo>
                    <a:pt x="1400" y="6673"/>
                    <a:pt x="1411" y="6673"/>
                    <a:pt x="1389" y="6673"/>
                  </a:cubicBezTo>
                  <a:cubicBezTo>
                    <a:pt x="1344" y="6706"/>
                    <a:pt x="1422" y="6695"/>
                    <a:pt x="1333" y="6750"/>
                  </a:cubicBezTo>
                  <a:cubicBezTo>
                    <a:pt x="1305" y="6759"/>
                    <a:pt x="1244" y="6785"/>
                    <a:pt x="1213" y="6785"/>
                  </a:cubicBezTo>
                  <a:cubicBezTo>
                    <a:pt x="1208" y="6785"/>
                    <a:pt x="1204" y="6785"/>
                    <a:pt x="1201" y="6783"/>
                  </a:cubicBezTo>
                  <a:lnTo>
                    <a:pt x="1289" y="6728"/>
                  </a:lnTo>
                  <a:cubicBezTo>
                    <a:pt x="1223" y="6728"/>
                    <a:pt x="1179" y="6794"/>
                    <a:pt x="1135" y="6827"/>
                  </a:cubicBezTo>
                  <a:lnTo>
                    <a:pt x="1135" y="6805"/>
                  </a:lnTo>
                  <a:cubicBezTo>
                    <a:pt x="1003" y="6893"/>
                    <a:pt x="1025" y="6926"/>
                    <a:pt x="882" y="7014"/>
                  </a:cubicBezTo>
                  <a:lnTo>
                    <a:pt x="904" y="7014"/>
                  </a:lnTo>
                  <a:cubicBezTo>
                    <a:pt x="838" y="7091"/>
                    <a:pt x="827" y="7036"/>
                    <a:pt x="761" y="7114"/>
                  </a:cubicBezTo>
                  <a:lnTo>
                    <a:pt x="716" y="7102"/>
                  </a:lnTo>
                  <a:cubicBezTo>
                    <a:pt x="672" y="7136"/>
                    <a:pt x="562" y="7235"/>
                    <a:pt x="474" y="7301"/>
                  </a:cubicBezTo>
                  <a:cubicBezTo>
                    <a:pt x="507" y="7246"/>
                    <a:pt x="606" y="7169"/>
                    <a:pt x="672" y="7114"/>
                  </a:cubicBezTo>
                  <a:lnTo>
                    <a:pt x="672" y="7114"/>
                  </a:lnTo>
                  <a:cubicBezTo>
                    <a:pt x="617" y="7147"/>
                    <a:pt x="496" y="7224"/>
                    <a:pt x="485" y="7257"/>
                  </a:cubicBezTo>
                  <a:cubicBezTo>
                    <a:pt x="496" y="7246"/>
                    <a:pt x="518" y="7213"/>
                    <a:pt x="540" y="7213"/>
                  </a:cubicBezTo>
                  <a:cubicBezTo>
                    <a:pt x="496" y="7268"/>
                    <a:pt x="430" y="7334"/>
                    <a:pt x="320" y="7400"/>
                  </a:cubicBezTo>
                  <a:cubicBezTo>
                    <a:pt x="318" y="7391"/>
                    <a:pt x="311" y="7387"/>
                    <a:pt x="301" y="7387"/>
                  </a:cubicBezTo>
                  <a:cubicBezTo>
                    <a:pt x="264" y="7387"/>
                    <a:pt x="178" y="7444"/>
                    <a:pt x="100" y="7488"/>
                  </a:cubicBezTo>
                  <a:lnTo>
                    <a:pt x="0" y="7554"/>
                  </a:lnTo>
                  <a:lnTo>
                    <a:pt x="100" y="7609"/>
                  </a:lnTo>
                  <a:cubicBezTo>
                    <a:pt x="166" y="7653"/>
                    <a:pt x="188" y="7675"/>
                    <a:pt x="232" y="7719"/>
                  </a:cubicBezTo>
                  <a:cubicBezTo>
                    <a:pt x="265" y="7730"/>
                    <a:pt x="287" y="7752"/>
                    <a:pt x="320" y="7764"/>
                  </a:cubicBezTo>
                  <a:cubicBezTo>
                    <a:pt x="375" y="7719"/>
                    <a:pt x="430" y="7686"/>
                    <a:pt x="485" y="7653"/>
                  </a:cubicBezTo>
                  <a:cubicBezTo>
                    <a:pt x="518" y="7631"/>
                    <a:pt x="562" y="7598"/>
                    <a:pt x="606" y="7576"/>
                  </a:cubicBezTo>
                  <a:cubicBezTo>
                    <a:pt x="694" y="7532"/>
                    <a:pt x="783" y="7477"/>
                    <a:pt x="882" y="7411"/>
                  </a:cubicBezTo>
                  <a:lnTo>
                    <a:pt x="882" y="7411"/>
                  </a:lnTo>
                  <a:cubicBezTo>
                    <a:pt x="871" y="7412"/>
                    <a:pt x="864" y="7413"/>
                    <a:pt x="858" y="7413"/>
                  </a:cubicBezTo>
                  <a:cubicBezTo>
                    <a:pt x="813" y="7413"/>
                    <a:pt x="932" y="7373"/>
                    <a:pt x="893" y="7334"/>
                  </a:cubicBezTo>
                  <a:cubicBezTo>
                    <a:pt x="937" y="7312"/>
                    <a:pt x="959" y="7301"/>
                    <a:pt x="970" y="7301"/>
                  </a:cubicBezTo>
                  <a:lnTo>
                    <a:pt x="970" y="7290"/>
                  </a:lnTo>
                  <a:lnTo>
                    <a:pt x="1135" y="7224"/>
                  </a:lnTo>
                  <a:cubicBezTo>
                    <a:pt x="1138" y="7223"/>
                    <a:pt x="1140" y="7222"/>
                    <a:pt x="1142" y="7222"/>
                  </a:cubicBezTo>
                  <a:cubicBezTo>
                    <a:pt x="1155" y="7222"/>
                    <a:pt x="1092" y="7269"/>
                    <a:pt x="1102" y="7279"/>
                  </a:cubicBezTo>
                  <a:cubicBezTo>
                    <a:pt x="1151" y="7250"/>
                    <a:pt x="1167" y="7244"/>
                    <a:pt x="1177" y="7244"/>
                  </a:cubicBezTo>
                  <a:cubicBezTo>
                    <a:pt x="1183" y="7244"/>
                    <a:pt x="1187" y="7246"/>
                    <a:pt x="1194" y="7246"/>
                  </a:cubicBezTo>
                  <a:cubicBezTo>
                    <a:pt x="1201" y="7246"/>
                    <a:pt x="1213" y="7244"/>
                    <a:pt x="1234" y="7235"/>
                  </a:cubicBezTo>
                  <a:cubicBezTo>
                    <a:pt x="1212" y="7224"/>
                    <a:pt x="1256" y="7180"/>
                    <a:pt x="1322" y="7147"/>
                  </a:cubicBezTo>
                  <a:lnTo>
                    <a:pt x="1322" y="7147"/>
                  </a:lnTo>
                  <a:lnTo>
                    <a:pt x="1223" y="7180"/>
                  </a:lnTo>
                  <a:cubicBezTo>
                    <a:pt x="1355" y="7069"/>
                    <a:pt x="1378" y="7136"/>
                    <a:pt x="1499" y="7014"/>
                  </a:cubicBezTo>
                  <a:lnTo>
                    <a:pt x="1499" y="7014"/>
                  </a:lnTo>
                  <a:lnTo>
                    <a:pt x="1466" y="7058"/>
                  </a:lnTo>
                  <a:cubicBezTo>
                    <a:pt x="1532" y="7003"/>
                    <a:pt x="1741" y="6882"/>
                    <a:pt x="1796" y="6794"/>
                  </a:cubicBezTo>
                  <a:cubicBezTo>
                    <a:pt x="1807" y="6794"/>
                    <a:pt x="1840" y="6794"/>
                    <a:pt x="1807" y="6816"/>
                  </a:cubicBezTo>
                  <a:cubicBezTo>
                    <a:pt x="1994" y="6706"/>
                    <a:pt x="2182" y="6519"/>
                    <a:pt x="2336" y="6441"/>
                  </a:cubicBezTo>
                  <a:lnTo>
                    <a:pt x="2336" y="6441"/>
                  </a:lnTo>
                  <a:lnTo>
                    <a:pt x="2325" y="6463"/>
                  </a:lnTo>
                  <a:cubicBezTo>
                    <a:pt x="2358" y="6430"/>
                    <a:pt x="2369" y="6397"/>
                    <a:pt x="2424" y="6386"/>
                  </a:cubicBezTo>
                  <a:lnTo>
                    <a:pt x="2435" y="6397"/>
                  </a:lnTo>
                  <a:cubicBezTo>
                    <a:pt x="2446" y="6375"/>
                    <a:pt x="2501" y="6320"/>
                    <a:pt x="2556" y="6287"/>
                  </a:cubicBezTo>
                  <a:lnTo>
                    <a:pt x="2556" y="6287"/>
                  </a:lnTo>
                  <a:lnTo>
                    <a:pt x="2523" y="6331"/>
                  </a:lnTo>
                  <a:cubicBezTo>
                    <a:pt x="2711" y="6221"/>
                    <a:pt x="2766" y="6122"/>
                    <a:pt x="2909" y="6012"/>
                  </a:cubicBezTo>
                  <a:cubicBezTo>
                    <a:pt x="2912" y="6017"/>
                    <a:pt x="2918" y="6019"/>
                    <a:pt x="2927" y="6019"/>
                  </a:cubicBezTo>
                  <a:cubicBezTo>
                    <a:pt x="2973" y="6019"/>
                    <a:pt x="3086" y="5952"/>
                    <a:pt x="3151" y="5924"/>
                  </a:cubicBezTo>
                  <a:cubicBezTo>
                    <a:pt x="3350" y="5791"/>
                    <a:pt x="3471" y="5659"/>
                    <a:pt x="3647" y="5516"/>
                  </a:cubicBezTo>
                  <a:cubicBezTo>
                    <a:pt x="3790" y="5472"/>
                    <a:pt x="4055" y="5263"/>
                    <a:pt x="4253" y="5152"/>
                  </a:cubicBezTo>
                  <a:lnTo>
                    <a:pt x="4253" y="5152"/>
                  </a:lnTo>
                  <a:cubicBezTo>
                    <a:pt x="4249" y="5154"/>
                    <a:pt x="4245" y="5155"/>
                    <a:pt x="4242" y="5155"/>
                  </a:cubicBezTo>
                  <a:cubicBezTo>
                    <a:pt x="4223" y="5155"/>
                    <a:pt x="4235" y="5126"/>
                    <a:pt x="4264" y="5097"/>
                  </a:cubicBezTo>
                  <a:cubicBezTo>
                    <a:pt x="4310" y="5079"/>
                    <a:pt x="4355" y="5023"/>
                    <a:pt x="4376" y="5023"/>
                  </a:cubicBezTo>
                  <a:cubicBezTo>
                    <a:pt x="4380" y="5023"/>
                    <a:pt x="4383" y="5026"/>
                    <a:pt x="4385" y="5031"/>
                  </a:cubicBezTo>
                  <a:lnTo>
                    <a:pt x="4374" y="5042"/>
                  </a:lnTo>
                  <a:cubicBezTo>
                    <a:pt x="4418" y="5042"/>
                    <a:pt x="4506" y="4976"/>
                    <a:pt x="4572" y="4921"/>
                  </a:cubicBezTo>
                  <a:lnTo>
                    <a:pt x="4561" y="4877"/>
                  </a:lnTo>
                  <a:cubicBezTo>
                    <a:pt x="4782" y="4800"/>
                    <a:pt x="5024" y="4524"/>
                    <a:pt x="5156" y="4502"/>
                  </a:cubicBezTo>
                  <a:cubicBezTo>
                    <a:pt x="5200" y="4458"/>
                    <a:pt x="5244" y="4425"/>
                    <a:pt x="5289" y="4381"/>
                  </a:cubicBezTo>
                  <a:lnTo>
                    <a:pt x="5300" y="4403"/>
                  </a:lnTo>
                  <a:cubicBezTo>
                    <a:pt x="5421" y="4326"/>
                    <a:pt x="5487" y="4282"/>
                    <a:pt x="5630" y="4172"/>
                  </a:cubicBezTo>
                  <a:lnTo>
                    <a:pt x="5630" y="4172"/>
                  </a:lnTo>
                  <a:lnTo>
                    <a:pt x="5608" y="4216"/>
                  </a:lnTo>
                  <a:cubicBezTo>
                    <a:pt x="5696" y="4150"/>
                    <a:pt x="5685" y="4084"/>
                    <a:pt x="5762" y="4018"/>
                  </a:cubicBezTo>
                  <a:lnTo>
                    <a:pt x="5806" y="4040"/>
                  </a:lnTo>
                  <a:cubicBezTo>
                    <a:pt x="5950" y="3930"/>
                    <a:pt x="6115" y="3852"/>
                    <a:pt x="6247" y="3720"/>
                  </a:cubicBezTo>
                  <a:lnTo>
                    <a:pt x="6247" y="3720"/>
                  </a:lnTo>
                  <a:cubicBezTo>
                    <a:pt x="6247" y="3731"/>
                    <a:pt x="6247" y="3742"/>
                    <a:pt x="6225" y="3764"/>
                  </a:cubicBezTo>
                  <a:cubicBezTo>
                    <a:pt x="6287" y="3712"/>
                    <a:pt x="6487" y="3602"/>
                    <a:pt x="6463" y="3571"/>
                  </a:cubicBezTo>
                  <a:lnTo>
                    <a:pt x="6463" y="3571"/>
                  </a:lnTo>
                  <a:cubicBezTo>
                    <a:pt x="6464" y="3571"/>
                    <a:pt x="6466" y="3571"/>
                    <a:pt x="6467" y="3571"/>
                  </a:cubicBezTo>
                  <a:cubicBezTo>
                    <a:pt x="6506" y="3571"/>
                    <a:pt x="6619" y="3460"/>
                    <a:pt x="6688" y="3401"/>
                  </a:cubicBezTo>
                  <a:lnTo>
                    <a:pt x="6688" y="3423"/>
                  </a:lnTo>
                  <a:cubicBezTo>
                    <a:pt x="6732" y="3357"/>
                    <a:pt x="6732" y="3346"/>
                    <a:pt x="6820" y="3269"/>
                  </a:cubicBezTo>
                  <a:cubicBezTo>
                    <a:pt x="6824" y="3266"/>
                    <a:pt x="6828" y="3266"/>
                    <a:pt x="6831" y="3266"/>
                  </a:cubicBezTo>
                  <a:cubicBezTo>
                    <a:pt x="6840" y="3266"/>
                    <a:pt x="6844" y="3272"/>
                    <a:pt x="6838" y="3279"/>
                  </a:cubicBezTo>
                  <a:lnTo>
                    <a:pt x="6838" y="3279"/>
                  </a:lnTo>
                  <a:cubicBezTo>
                    <a:pt x="6892" y="3244"/>
                    <a:pt x="6873" y="3231"/>
                    <a:pt x="6963" y="3180"/>
                  </a:cubicBezTo>
                  <a:lnTo>
                    <a:pt x="6963" y="3180"/>
                  </a:lnTo>
                  <a:lnTo>
                    <a:pt x="6941" y="3213"/>
                  </a:lnTo>
                  <a:cubicBezTo>
                    <a:pt x="7018" y="3169"/>
                    <a:pt x="7007" y="3158"/>
                    <a:pt x="7040" y="3114"/>
                  </a:cubicBezTo>
                  <a:cubicBezTo>
                    <a:pt x="7080" y="3084"/>
                    <a:pt x="7166" y="3036"/>
                    <a:pt x="7198" y="3036"/>
                  </a:cubicBezTo>
                  <a:cubicBezTo>
                    <a:pt x="7201" y="3036"/>
                    <a:pt x="7204" y="3036"/>
                    <a:pt x="7206" y="3037"/>
                  </a:cubicBezTo>
                  <a:cubicBezTo>
                    <a:pt x="7217" y="3015"/>
                    <a:pt x="7250" y="2971"/>
                    <a:pt x="7294" y="2949"/>
                  </a:cubicBezTo>
                  <a:lnTo>
                    <a:pt x="7294" y="2949"/>
                  </a:lnTo>
                  <a:lnTo>
                    <a:pt x="7283" y="2971"/>
                  </a:lnTo>
                  <a:cubicBezTo>
                    <a:pt x="7426" y="2894"/>
                    <a:pt x="7459" y="2817"/>
                    <a:pt x="7558" y="2773"/>
                  </a:cubicBezTo>
                  <a:lnTo>
                    <a:pt x="7591" y="2773"/>
                  </a:lnTo>
                  <a:cubicBezTo>
                    <a:pt x="7490" y="2843"/>
                    <a:pt x="7417" y="2895"/>
                    <a:pt x="7406" y="2895"/>
                  </a:cubicBezTo>
                  <a:cubicBezTo>
                    <a:pt x="7405" y="2895"/>
                    <a:pt x="7405" y="2895"/>
                    <a:pt x="7405" y="2895"/>
                  </a:cubicBezTo>
                  <a:lnTo>
                    <a:pt x="7405" y="2895"/>
                  </a:lnTo>
                  <a:cubicBezTo>
                    <a:pt x="7407" y="2898"/>
                    <a:pt x="7411" y="2900"/>
                    <a:pt x="7417" y="2900"/>
                  </a:cubicBezTo>
                  <a:cubicBezTo>
                    <a:pt x="7430" y="2900"/>
                    <a:pt x="7449" y="2893"/>
                    <a:pt x="7461" y="2893"/>
                  </a:cubicBezTo>
                  <a:cubicBezTo>
                    <a:pt x="7473" y="2893"/>
                    <a:pt x="7477" y="2900"/>
                    <a:pt x="7459" y="2927"/>
                  </a:cubicBezTo>
                  <a:cubicBezTo>
                    <a:pt x="7514" y="2872"/>
                    <a:pt x="7602" y="2762"/>
                    <a:pt x="7690" y="2718"/>
                  </a:cubicBezTo>
                  <a:lnTo>
                    <a:pt x="7712" y="2718"/>
                  </a:lnTo>
                  <a:lnTo>
                    <a:pt x="7701" y="2729"/>
                  </a:lnTo>
                  <a:cubicBezTo>
                    <a:pt x="7723" y="2718"/>
                    <a:pt x="7734" y="2696"/>
                    <a:pt x="7745" y="2685"/>
                  </a:cubicBezTo>
                  <a:cubicBezTo>
                    <a:pt x="7778" y="2674"/>
                    <a:pt x="7800" y="2663"/>
                    <a:pt x="7822" y="2652"/>
                  </a:cubicBezTo>
                  <a:cubicBezTo>
                    <a:pt x="7845" y="2652"/>
                    <a:pt x="7922" y="2585"/>
                    <a:pt x="7966" y="2563"/>
                  </a:cubicBezTo>
                  <a:cubicBezTo>
                    <a:pt x="7949" y="2547"/>
                    <a:pt x="7977" y="2523"/>
                    <a:pt x="7967" y="2523"/>
                  </a:cubicBezTo>
                  <a:cubicBezTo>
                    <a:pt x="7963" y="2523"/>
                    <a:pt x="7956" y="2525"/>
                    <a:pt x="7944" y="2530"/>
                  </a:cubicBezTo>
                  <a:cubicBezTo>
                    <a:pt x="7944" y="2530"/>
                    <a:pt x="7933" y="2541"/>
                    <a:pt x="7911" y="2552"/>
                  </a:cubicBezTo>
                  <a:lnTo>
                    <a:pt x="7889" y="2574"/>
                  </a:lnTo>
                  <a:lnTo>
                    <a:pt x="7889" y="2563"/>
                  </a:lnTo>
                  <a:cubicBezTo>
                    <a:pt x="7867" y="2585"/>
                    <a:pt x="7834" y="2608"/>
                    <a:pt x="7789" y="2641"/>
                  </a:cubicBezTo>
                  <a:cubicBezTo>
                    <a:pt x="7811" y="2608"/>
                    <a:pt x="7845" y="2574"/>
                    <a:pt x="7900" y="2552"/>
                  </a:cubicBezTo>
                  <a:cubicBezTo>
                    <a:pt x="7911" y="2530"/>
                    <a:pt x="7922" y="2497"/>
                    <a:pt x="7933" y="2486"/>
                  </a:cubicBezTo>
                  <a:cubicBezTo>
                    <a:pt x="8004" y="2476"/>
                    <a:pt x="8113" y="2419"/>
                    <a:pt x="8146" y="2419"/>
                  </a:cubicBezTo>
                  <a:cubicBezTo>
                    <a:pt x="8149" y="2419"/>
                    <a:pt x="8151" y="2419"/>
                    <a:pt x="8153" y="2420"/>
                  </a:cubicBezTo>
                  <a:cubicBezTo>
                    <a:pt x="8274" y="2321"/>
                    <a:pt x="8450" y="2211"/>
                    <a:pt x="8506" y="2123"/>
                  </a:cubicBezTo>
                  <a:cubicBezTo>
                    <a:pt x="8525" y="2103"/>
                    <a:pt x="8537" y="2099"/>
                    <a:pt x="8548" y="2099"/>
                  </a:cubicBezTo>
                  <a:cubicBezTo>
                    <a:pt x="8556" y="2099"/>
                    <a:pt x="8563" y="2101"/>
                    <a:pt x="8572" y="2101"/>
                  </a:cubicBezTo>
                  <a:cubicBezTo>
                    <a:pt x="8566" y="2106"/>
                    <a:pt x="8561" y="2111"/>
                    <a:pt x="8556" y="2115"/>
                  </a:cubicBezTo>
                  <a:lnTo>
                    <a:pt x="8556" y="2115"/>
                  </a:lnTo>
                  <a:cubicBezTo>
                    <a:pt x="8630" y="2062"/>
                    <a:pt x="8737" y="1996"/>
                    <a:pt x="8737" y="1969"/>
                  </a:cubicBezTo>
                  <a:cubicBezTo>
                    <a:pt x="8759" y="1956"/>
                    <a:pt x="8769" y="1952"/>
                    <a:pt x="8773" y="1952"/>
                  </a:cubicBezTo>
                  <a:cubicBezTo>
                    <a:pt x="8781" y="1952"/>
                    <a:pt x="8761" y="1971"/>
                    <a:pt x="8766" y="1971"/>
                  </a:cubicBezTo>
                  <a:cubicBezTo>
                    <a:pt x="8769" y="1971"/>
                    <a:pt x="8784" y="1963"/>
                    <a:pt x="8825" y="1935"/>
                  </a:cubicBezTo>
                  <a:lnTo>
                    <a:pt x="8825" y="1935"/>
                  </a:lnTo>
                  <a:lnTo>
                    <a:pt x="8803" y="1958"/>
                  </a:lnTo>
                  <a:cubicBezTo>
                    <a:pt x="9078" y="1836"/>
                    <a:pt x="9167" y="1627"/>
                    <a:pt x="9475" y="1506"/>
                  </a:cubicBezTo>
                  <a:cubicBezTo>
                    <a:pt x="9468" y="1506"/>
                    <a:pt x="9463" y="1507"/>
                    <a:pt x="9458" y="1508"/>
                  </a:cubicBezTo>
                  <a:lnTo>
                    <a:pt x="9458" y="1508"/>
                  </a:lnTo>
                  <a:cubicBezTo>
                    <a:pt x="9782" y="1332"/>
                    <a:pt x="10086" y="1074"/>
                    <a:pt x="10412" y="922"/>
                  </a:cubicBezTo>
                  <a:cubicBezTo>
                    <a:pt x="10511" y="878"/>
                    <a:pt x="10511" y="856"/>
                    <a:pt x="10555" y="812"/>
                  </a:cubicBezTo>
                  <a:lnTo>
                    <a:pt x="10588" y="823"/>
                  </a:lnTo>
                  <a:lnTo>
                    <a:pt x="10665" y="735"/>
                  </a:lnTo>
                  <a:cubicBezTo>
                    <a:pt x="10786" y="635"/>
                    <a:pt x="10929" y="646"/>
                    <a:pt x="11073" y="514"/>
                  </a:cubicBezTo>
                  <a:lnTo>
                    <a:pt x="11050" y="514"/>
                  </a:lnTo>
                  <a:cubicBezTo>
                    <a:pt x="11100" y="485"/>
                    <a:pt x="11210" y="412"/>
                    <a:pt x="11233" y="412"/>
                  </a:cubicBezTo>
                  <a:cubicBezTo>
                    <a:pt x="11236" y="412"/>
                    <a:pt x="11238" y="413"/>
                    <a:pt x="11238" y="415"/>
                  </a:cubicBezTo>
                  <a:cubicBezTo>
                    <a:pt x="11238" y="415"/>
                    <a:pt x="11249" y="393"/>
                    <a:pt x="11271" y="382"/>
                  </a:cubicBezTo>
                  <a:lnTo>
                    <a:pt x="11282" y="393"/>
                  </a:lnTo>
                  <a:lnTo>
                    <a:pt x="11425" y="283"/>
                  </a:lnTo>
                  <a:cubicBezTo>
                    <a:pt x="11450" y="272"/>
                    <a:pt x="11464" y="268"/>
                    <a:pt x="11473" y="268"/>
                  </a:cubicBezTo>
                  <a:cubicBezTo>
                    <a:pt x="11495" y="268"/>
                    <a:pt x="11486" y="290"/>
                    <a:pt x="11507" y="290"/>
                  </a:cubicBezTo>
                  <a:cubicBezTo>
                    <a:pt x="11520" y="290"/>
                    <a:pt x="11546" y="281"/>
                    <a:pt x="11601" y="250"/>
                  </a:cubicBezTo>
                  <a:cubicBezTo>
                    <a:pt x="11654" y="208"/>
                    <a:pt x="11745" y="117"/>
                    <a:pt x="11736" y="117"/>
                  </a:cubicBezTo>
                  <a:lnTo>
                    <a:pt x="11736" y="117"/>
                  </a:lnTo>
                  <a:cubicBezTo>
                    <a:pt x="11736" y="117"/>
                    <a:pt x="11735" y="117"/>
                    <a:pt x="11734" y="118"/>
                  </a:cubicBezTo>
                  <a:cubicBezTo>
                    <a:pt x="11707" y="127"/>
                    <a:pt x="11680" y="143"/>
                    <a:pt x="11665" y="143"/>
                  </a:cubicBezTo>
                  <a:cubicBezTo>
                    <a:pt x="11661" y="143"/>
                    <a:pt x="11659" y="142"/>
                    <a:pt x="11656" y="140"/>
                  </a:cubicBezTo>
                  <a:lnTo>
                    <a:pt x="11667" y="129"/>
                  </a:lnTo>
                  <a:lnTo>
                    <a:pt x="11689" y="129"/>
                  </a:lnTo>
                  <a:lnTo>
                    <a:pt x="11689" y="107"/>
                  </a:lnTo>
                  <a:lnTo>
                    <a:pt x="11712" y="96"/>
                  </a:lnTo>
                  <a:cubicBezTo>
                    <a:pt x="11703" y="70"/>
                    <a:pt x="11708" y="30"/>
                    <a:pt x="11657" y="30"/>
                  </a:cubicBezTo>
                  <a:cubicBezTo>
                    <a:pt x="11643" y="30"/>
                    <a:pt x="11625" y="33"/>
                    <a:pt x="11601" y="41"/>
                  </a:cubicBezTo>
                  <a:cubicBezTo>
                    <a:pt x="11581" y="20"/>
                    <a:pt x="11557" y="0"/>
                    <a:pt x="115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 flipH="1">
              <a:off x="6994064" y="3698410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 flipH="1">
              <a:off x="6981047" y="366984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 flipH="1">
              <a:off x="7157310" y="379899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 flipH="1">
              <a:off x="6881082" y="3611518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 flipH="1">
              <a:off x="7166045" y="3806433"/>
              <a:ext cx="1352" cy="1014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3" y="0"/>
                  </a:moveTo>
                  <a:cubicBezTo>
                    <a:pt x="4" y="13"/>
                    <a:pt x="1" y="18"/>
                    <a:pt x="1" y="18"/>
                  </a:cubicBezTo>
                  <a:cubicBezTo>
                    <a:pt x="1" y="18"/>
                    <a:pt x="11" y="7"/>
                    <a:pt x="2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 flipH="1">
              <a:off x="7083435" y="3744955"/>
              <a:ext cx="2536" cy="253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33" y="1"/>
                  </a:moveTo>
                  <a:lnTo>
                    <a:pt x="0" y="45"/>
                  </a:lnTo>
                  <a:cubicBezTo>
                    <a:pt x="22" y="23"/>
                    <a:pt x="44" y="12"/>
                    <a:pt x="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 flipH="1">
              <a:off x="6859330" y="3591626"/>
              <a:ext cx="10594" cy="5015"/>
            </a:xfrm>
            <a:custGeom>
              <a:avLst/>
              <a:gdLst/>
              <a:ahLst/>
              <a:cxnLst/>
              <a:rect l="l" t="t" r="r" b="b"/>
              <a:pathLst>
                <a:path w="188" h="89" extrusionOk="0">
                  <a:moveTo>
                    <a:pt x="154" y="0"/>
                  </a:moveTo>
                  <a:cubicBezTo>
                    <a:pt x="0" y="67"/>
                    <a:pt x="187" y="0"/>
                    <a:pt x="44" y="89"/>
                  </a:cubicBezTo>
                  <a:lnTo>
                    <a:pt x="165" y="23"/>
                  </a:lnTo>
                  <a:lnTo>
                    <a:pt x="165" y="23"/>
                  </a:lnTo>
                  <a:cubicBezTo>
                    <a:pt x="153" y="27"/>
                    <a:pt x="141" y="29"/>
                    <a:pt x="133" y="29"/>
                  </a:cubicBezTo>
                  <a:cubicBezTo>
                    <a:pt x="120" y="29"/>
                    <a:pt x="119" y="21"/>
                    <a:pt x="15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 flipH="1">
              <a:off x="6885421" y="3606446"/>
              <a:ext cx="3775" cy="2029"/>
            </a:xfrm>
            <a:custGeom>
              <a:avLst/>
              <a:gdLst/>
              <a:ahLst/>
              <a:cxnLst/>
              <a:rect l="l" t="t" r="r" b="b"/>
              <a:pathLst>
                <a:path w="67" h="36" extrusionOk="0">
                  <a:moveTo>
                    <a:pt x="61" y="0"/>
                  </a:moveTo>
                  <a:cubicBezTo>
                    <a:pt x="57" y="0"/>
                    <a:pt x="44" y="4"/>
                    <a:pt x="38" y="4"/>
                  </a:cubicBezTo>
                  <a:cubicBezTo>
                    <a:pt x="35" y="4"/>
                    <a:pt x="34" y="4"/>
                    <a:pt x="34" y="2"/>
                  </a:cubicBezTo>
                  <a:cubicBezTo>
                    <a:pt x="12" y="23"/>
                    <a:pt x="0" y="35"/>
                    <a:pt x="6" y="35"/>
                  </a:cubicBezTo>
                  <a:cubicBezTo>
                    <a:pt x="9" y="35"/>
                    <a:pt x="18" y="32"/>
                    <a:pt x="34" y="24"/>
                  </a:cubicBezTo>
                  <a:cubicBezTo>
                    <a:pt x="62" y="5"/>
                    <a:pt x="66" y="0"/>
                    <a:pt x="6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 flipH="1">
              <a:off x="7024493" y="3696550"/>
              <a:ext cx="1240" cy="1296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22" y="0"/>
                  </a:moveTo>
                  <a:cubicBezTo>
                    <a:pt x="5" y="13"/>
                    <a:pt x="1" y="16"/>
                    <a:pt x="3" y="16"/>
                  </a:cubicBezTo>
                  <a:cubicBezTo>
                    <a:pt x="4" y="16"/>
                    <a:pt x="9" y="14"/>
                    <a:pt x="14" y="14"/>
                  </a:cubicBezTo>
                  <a:cubicBezTo>
                    <a:pt x="18" y="14"/>
                    <a:pt x="22" y="16"/>
                    <a:pt x="22" y="22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 flipH="1">
              <a:off x="7065460" y="3722640"/>
              <a:ext cx="4395" cy="3775"/>
            </a:xfrm>
            <a:custGeom>
              <a:avLst/>
              <a:gdLst/>
              <a:ahLst/>
              <a:cxnLst/>
              <a:rect l="l" t="t" r="r" b="b"/>
              <a:pathLst>
                <a:path w="78" h="67" extrusionOk="0">
                  <a:moveTo>
                    <a:pt x="78" y="0"/>
                  </a:moveTo>
                  <a:lnTo>
                    <a:pt x="1" y="66"/>
                  </a:lnTo>
                  <a:lnTo>
                    <a:pt x="56" y="2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 flipH="1">
              <a:off x="7289452" y="3880308"/>
              <a:ext cx="2648" cy="1916"/>
            </a:xfrm>
            <a:custGeom>
              <a:avLst/>
              <a:gdLst/>
              <a:ahLst/>
              <a:cxnLst/>
              <a:rect l="l" t="t" r="r" b="b"/>
              <a:pathLst>
                <a:path w="47" h="34" extrusionOk="0">
                  <a:moveTo>
                    <a:pt x="35" y="1"/>
                  </a:moveTo>
                  <a:cubicBezTo>
                    <a:pt x="28" y="1"/>
                    <a:pt x="16" y="7"/>
                    <a:pt x="0" y="22"/>
                  </a:cubicBezTo>
                  <a:lnTo>
                    <a:pt x="22" y="33"/>
                  </a:lnTo>
                  <a:cubicBezTo>
                    <a:pt x="44" y="19"/>
                    <a:pt x="47" y="1"/>
                    <a:pt x="3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 flipH="1">
              <a:off x="7390150" y="3948604"/>
              <a:ext cx="5635" cy="3156"/>
            </a:xfrm>
            <a:custGeom>
              <a:avLst/>
              <a:gdLst/>
              <a:ahLst/>
              <a:cxnLst/>
              <a:rect l="l" t="t" r="r" b="b"/>
              <a:pathLst>
                <a:path w="100" h="56" extrusionOk="0">
                  <a:moveTo>
                    <a:pt x="100" y="0"/>
                  </a:moveTo>
                  <a:cubicBezTo>
                    <a:pt x="78" y="0"/>
                    <a:pt x="23" y="33"/>
                    <a:pt x="1" y="55"/>
                  </a:cubicBezTo>
                  <a:cubicBezTo>
                    <a:pt x="45" y="33"/>
                    <a:pt x="89" y="22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 flipH="1">
              <a:off x="7175342" y="3826268"/>
              <a:ext cx="3156" cy="3212"/>
            </a:xfrm>
            <a:custGeom>
              <a:avLst/>
              <a:gdLst/>
              <a:ahLst/>
              <a:cxnLst/>
              <a:rect l="l" t="t" r="r" b="b"/>
              <a:pathLst>
                <a:path w="56" h="57" extrusionOk="0">
                  <a:moveTo>
                    <a:pt x="56" y="1"/>
                  </a:moveTo>
                  <a:lnTo>
                    <a:pt x="34" y="23"/>
                  </a:lnTo>
                  <a:lnTo>
                    <a:pt x="1" y="56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 flipH="1">
              <a:off x="6269569" y="283236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lnTo>
                    <a:pt x="1" y="23"/>
                  </a:lnTo>
                  <a:cubicBezTo>
                    <a:pt x="23" y="12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 flipH="1">
              <a:off x="6135455" y="2767788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1"/>
                  </a:moveTo>
                  <a:lnTo>
                    <a:pt x="0" y="23"/>
                  </a:lnTo>
                  <a:cubicBezTo>
                    <a:pt x="0" y="25"/>
                    <a:pt x="1" y="26"/>
                    <a:pt x="4" y="26"/>
                  </a:cubicBezTo>
                  <a:cubicBezTo>
                    <a:pt x="13" y="26"/>
                    <a:pt x="39" y="10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 flipH="1">
              <a:off x="5943639" y="2703886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0"/>
                  </a:moveTo>
                  <a:lnTo>
                    <a:pt x="34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 flipH="1">
              <a:off x="6074034" y="2737415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22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7"/>
            <p:cNvSpPr/>
            <p:nvPr/>
          </p:nvSpPr>
          <p:spPr>
            <a:xfrm flipH="1">
              <a:off x="5900193" y="272558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7"/>
            <p:cNvSpPr/>
            <p:nvPr/>
          </p:nvSpPr>
          <p:spPr>
            <a:xfrm flipH="1">
              <a:off x="6335724" y="2864372"/>
              <a:ext cx="958" cy="338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15" y="1"/>
                    <a:pt x="8" y="6"/>
                    <a:pt x="1" y="6"/>
                  </a:cubicBezTo>
                  <a:lnTo>
                    <a:pt x="12" y="6"/>
                  </a:lnTo>
                  <a:cubicBezTo>
                    <a:pt x="15" y="2"/>
                    <a:pt x="17" y="1"/>
                    <a:pt x="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 flipH="1">
              <a:off x="6596118" y="3103071"/>
              <a:ext cx="6255" cy="2536"/>
            </a:xfrm>
            <a:custGeom>
              <a:avLst/>
              <a:gdLst/>
              <a:ahLst/>
              <a:cxnLst/>
              <a:rect l="l" t="t" r="r" b="b"/>
              <a:pathLst>
                <a:path w="111" h="45" extrusionOk="0">
                  <a:moveTo>
                    <a:pt x="78" y="0"/>
                  </a:moveTo>
                  <a:cubicBezTo>
                    <a:pt x="78" y="6"/>
                    <a:pt x="70" y="7"/>
                    <a:pt x="60" y="7"/>
                  </a:cubicBezTo>
                  <a:cubicBezTo>
                    <a:pt x="50" y="7"/>
                    <a:pt x="38" y="6"/>
                    <a:pt x="28" y="6"/>
                  </a:cubicBezTo>
                  <a:cubicBezTo>
                    <a:pt x="9" y="6"/>
                    <a:pt x="0" y="11"/>
                    <a:pt x="44" y="44"/>
                  </a:cubicBezTo>
                  <a:cubicBezTo>
                    <a:pt x="27" y="27"/>
                    <a:pt x="28" y="22"/>
                    <a:pt x="37" y="22"/>
                  </a:cubicBezTo>
                  <a:cubicBezTo>
                    <a:pt x="51" y="22"/>
                    <a:pt x="86" y="36"/>
                    <a:pt x="100" y="36"/>
                  </a:cubicBezTo>
                  <a:cubicBezTo>
                    <a:pt x="111" y="36"/>
                    <a:pt x="109" y="28"/>
                    <a:pt x="7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 flipH="1">
              <a:off x="6464484" y="2943487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0" y="23"/>
                  </a:moveTo>
                  <a:lnTo>
                    <a:pt x="0" y="23"/>
                  </a:lnTo>
                  <a:cubicBezTo>
                    <a:pt x="11" y="12"/>
                    <a:pt x="22" y="1"/>
                    <a:pt x="44" y="1"/>
                  </a:cubicBezTo>
                  <a:cubicBezTo>
                    <a:pt x="22" y="1"/>
                    <a:pt x="11" y="12"/>
                    <a:pt x="0" y="2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 flipH="1">
              <a:off x="6499872" y="2965858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3" y="0"/>
                  </a:moveTo>
                  <a:lnTo>
                    <a:pt x="0" y="11"/>
                  </a:lnTo>
                  <a:lnTo>
                    <a:pt x="22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 flipH="1">
              <a:off x="6074090" y="2795455"/>
              <a:ext cx="3719" cy="1578"/>
            </a:xfrm>
            <a:custGeom>
              <a:avLst/>
              <a:gdLst/>
              <a:ahLst/>
              <a:cxnLst/>
              <a:rect l="l" t="t" r="r" b="b"/>
              <a:pathLst>
                <a:path w="66" h="28" extrusionOk="0">
                  <a:moveTo>
                    <a:pt x="62" y="1"/>
                  </a:moveTo>
                  <a:cubicBezTo>
                    <a:pt x="60" y="1"/>
                    <a:pt x="45" y="7"/>
                    <a:pt x="1" y="28"/>
                  </a:cubicBezTo>
                  <a:lnTo>
                    <a:pt x="45" y="28"/>
                  </a:lnTo>
                  <a:cubicBezTo>
                    <a:pt x="31" y="21"/>
                    <a:pt x="65" y="1"/>
                    <a:pt x="6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 flipH="1">
              <a:off x="5945499" y="270264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0"/>
                  </a:moveTo>
                  <a:lnTo>
                    <a:pt x="22" y="22"/>
                  </a:lnTo>
                  <a:lnTo>
                    <a:pt x="2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 flipH="1">
              <a:off x="6483756" y="2967718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cubicBezTo>
                    <a:pt x="56" y="11"/>
                    <a:pt x="34" y="11"/>
                    <a:pt x="12" y="22"/>
                  </a:cubicBezTo>
                  <a:lnTo>
                    <a:pt x="1" y="4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 flipH="1">
              <a:off x="5898506" y="2689574"/>
              <a:ext cx="756048" cy="421611"/>
            </a:xfrm>
            <a:custGeom>
              <a:avLst/>
              <a:gdLst/>
              <a:ahLst/>
              <a:cxnLst/>
              <a:rect l="l" t="t" r="r" b="b"/>
              <a:pathLst>
                <a:path w="13417" h="7482" extrusionOk="0">
                  <a:moveTo>
                    <a:pt x="12373" y="78"/>
                  </a:moveTo>
                  <a:lnTo>
                    <a:pt x="12373" y="78"/>
                  </a:lnTo>
                  <a:cubicBezTo>
                    <a:pt x="12371" y="78"/>
                    <a:pt x="12372" y="78"/>
                    <a:pt x="12375" y="79"/>
                  </a:cubicBezTo>
                  <a:lnTo>
                    <a:pt x="12375" y="79"/>
                  </a:lnTo>
                  <a:cubicBezTo>
                    <a:pt x="12374" y="79"/>
                    <a:pt x="12374" y="78"/>
                    <a:pt x="12373" y="78"/>
                  </a:cubicBezTo>
                  <a:close/>
                  <a:moveTo>
                    <a:pt x="12946" y="408"/>
                  </a:moveTo>
                  <a:lnTo>
                    <a:pt x="12954" y="414"/>
                  </a:lnTo>
                  <a:lnTo>
                    <a:pt x="12954" y="414"/>
                  </a:lnTo>
                  <a:cubicBezTo>
                    <a:pt x="12953" y="412"/>
                    <a:pt x="12950" y="410"/>
                    <a:pt x="12946" y="408"/>
                  </a:cubicBezTo>
                  <a:close/>
                  <a:moveTo>
                    <a:pt x="12748" y="342"/>
                  </a:moveTo>
                  <a:cubicBezTo>
                    <a:pt x="12825" y="386"/>
                    <a:pt x="12957" y="441"/>
                    <a:pt x="12990" y="441"/>
                  </a:cubicBezTo>
                  <a:lnTo>
                    <a:pt x="12954" y="414"/>
                  </a:lnTo>
                  <a:lnTo>
                    <a:pt x="12954" y="414"/>
                  </a:lnTo>
                  <a:cubicBezTo>
                    <a:pt x="12958" y="420"/>
                    <a:pt x="12952" y="424"/>
                    <a:pt x="12942" y="424"/>
                  </a:cubicBezTo>
                  <a:cubicBezTo>
                    <a:pt x="12937" y="424"/>
                    <a:pt x="12930" y="423"/>
                    <a:pt x="12924" y="419"/>
                  </a:cubicBezTo>
                  <a:cubicBezTo>
                    <a:pt x="12847" y="397"/>
                    <a:pt x="12836" y="364"/>
                    <a:pt x="12836" y="353"/>
                  </a:cubicBezTo>
                  <a:cubicBezTo>
                    <a:pt x="12836" y="360"/>
                    <a:pt x="12831" y="363"/>
                    <a:pt x="12822" y="363"/>
                  </a:cubicBezTo>
                  <a:cubicBezTo>
                    <a:pt x="12804" y="363"/>
                    <a:pt x="12771" y="350"/>
                    <a:pt x="12748" y="342"/>
                  </a:cubicBezTo>
                  <a:close/>
                  <a:moveTo>
                    <a:pt x="13177" y="618"/>
                  </a:moveTo>
                  <a:cubicBezTo>
                    <a:pt x="13144" y="618"/>
                    <a:pt x="13118" y="630"/>
                    <a:pt x="13096" y="645"/>
                  </a:cubicBezTo>
                  <a:lnTo>
                    <a:pt x="13096" y="645"/>
                  </a:lnTo>
                  <a:lnTo>
                    <a:pt x="13177" y="618"/>
                  </a:lnTo>
                  <a:close/>
                  <a:moveTo>
                    <a:pt x="13096" y="645"/>
                  </a:moveTo>
                  <a:lnTo>
                    <a:pt x="13078" y="651"/>
                  </a:lnTo>
                  <a:lnTo>
                    <a:pt x="13085" y="652"/>
                  </a:lnTo>
                  <a:lnTo>
                    <a:pt x="13085" y="652"/>
                  </a:lnTo>
                  <a:cubicBezTo>
                    <a:pt x="13088" y="650"/>
                    <a:pt x="13092" y="647"/>
                    <a:pt x="13096" y="645"/>
                  </a:cubicBezTo>
                  <a:close/>
                  <a:moveTo>
                    <a:pt x="13332" y="673"/>
                  </a:moveTo>
                  <a:lnTo>
                    <a:pt x="13354" y="684"/>
                  </a:lnTo>
                  <a:lnTo>
                    <a:pt x="13310" y="684"/>
                  </a:lnTo>
                  <a:lnTo>
                    <a:pt x="13332" y="673"/>
                  </a:lnTo>
                  <a:close/>
                  <a:moveTo>
                    <a:pt x="9894" y="1091"/>
                  </a:moveTo>
                  <a:lnTo>
                    <a:pt x="9894" y="1091"/>
                  </a:lnTo>
                  <a:cubicBezTo>
                    <a:pt x="9888" y="1096"/>
                    <a:pt x="9883" y="1100"/>
                    <a:pt x="9880" y="1105"/>
                  </a:cubicBezTo>
                  <a:lnTo>
                    <a:pt x="9880" y="1105"/>
                  </a:lnTo>
                  <a:cubicBezTo>
                    <a:pt x="9886" y="1100"/>
                    <a:pt x="9891" y="1095"/>
                    <a:pt x="9894" y="1091"/>
                  </a:cubicBezTo>
                  <a:close/>
                  <a:moveTo>
                    <a:pt x="8253" y="1830"/>
                  </a:moveTo>
                  <a:lnTo>
                    <a:pt x="8253" y="1830"/>
                  </a:lnTo>
                  <a:cubicBezTo>
                    <a:pt x="8225" y="1840"/>
                    <a:pt x="8212" y="1845"/>
                    <a:pt x="8205" y="1847"/>
                  </a:cubicBezTo>
                  <a:lnTo>
                    <a:pt x="8205" y="1847"/>
                  </a:lnTo>
                  <a:cubicBezTo>
                    <a:pt x="8205" y="1847"/>
                    <a:pt x="8205" y="1847"/>
                    <a:pt x="8204" y="1847"/>
                  </a:cubicBezTo>
                  <a:lnTo>
                    <a:pt x="8204" y="1847"/>
                  </a:lnTo>
                  <a:cubicBezTo>
                    <a:pt x="8202" y="1847"/>
                    <a:pt x="8199" y="1848"/>
                    <a:pt x="8200" y="1848"/>
                  </a:cubicBezTo>
                  <a:cubicBezTo>
                    <a:pt x="8201" y="1848"/>
                    <a:pt x="8202" y="1848"/>
                    <a:pt x="8205" y="1847"/>
                  </a:cubicBezTo>
                  <a:lnTo>
                    <a:pt x="8205" y="1847"/>
                  </a:lnTo>
                  <a:cubicBezTo>
                    <a:pt x="8206" y="1847"/>
                    <a:pt x="8206" y="1848"/>
                    <a:pt x="8205" y="1849"/>
                  </a:cubicBezTo>
                  <a:lnTo>
                    <a:pt x="8205" y="1849"/>
                  </a:lnTo>
                  <a:cubicBezTo>
                    <a:pt x="8220" y="1843"/>
                    <a:pt x="8235" y="1837"/>
                    <a:pt x="8253" y="1830"/>
                  </a:cubicBezTo>
                  <a:close/>
                  <a:moveTo>
                    <a:pt x="9669" y="2361"/>
                  </a:moveTo>
                  <a:lnTo>
                    <a:pt x="9669" y="2361"/>
                  </a:lnTo>
                  <a:cubicBezTo>
                    <a:pt x="9657" y="2367"/>
                    <a:pt x="9646" y="2374"/>
                    <a:pt x="9636" y="2380"/>
                  </a:cubicBezTo>
                  <a:lnTo>
                    <a:pt x="9636" y="2380"/>
                  </a:lnTo>
                  <a:cubicBezTo>
                    <a:pt x="9645" y="2375"/>
                    <a:pt x="9657" y="2369"/>
                    <a:pt x="9669" y="2361"/>
                  </a:cubicBezTo>
                  <a:close/>
                  <a:moveTo>
                    <a:pt x="9636" y="2380"/>
                  </a:moveTo>
                  <a:cubicBezTo>
                    <a:pt x="9628" y="2384"/>
                    <a:pt x="9622" y="2388"/>
                    <a:pt x="9619" y="2391"/>
                  </a:cubicBezTo>
                  <a:cubicBezTo>
                    <a:pt x="9624" y="2388"/>
                    <a:pt x="9630" y="2384"/>
                    <a:pt x="9636" y="2380"/>
                  </a:cubicBezTo>
                  <a:close/>
                  <a:moveTo>
                    <a:pt x="6931" y="2579"/>
                  </a:moveTo>
                  <a:lnTo>
                    <a:pt x="6931" y="2579"/>
                  </a:lnTo>
                  <a:cubicBezTo>
                    <a:pt x="6930" y="2579"/>
                    <a:pt x="6929" y="2579"/>
                    <a:pt x="6929" y="2579"/>
                  </a:cubicBezTo>
                  <a:lnTo>
                    <a:pt x="6929" y="2579"/>
                  </a:lnTo>
                  <a:cubicBezTo>
                    <a:pt x="6928" y="2580"/>
                    <a:pt x="6927" y="2580"/>
                    <a:pt x="6928" y="2580"/>
                  </a:cubicBezTo>
                  <a:cubicBezTo>
                    <a:pt x="6928" y="2580"/>
                    <a:pt x="6929" y="2580"/>
                    <a:pt x="6931" y="2579"/>
                  </a:cubicBezTo>
                  <a:close/>
                  <a:moveTo>
                    <a:pt x="6430" y="2730"/>
                  </a:moveTo>
                  <a:cubicBezTo>
                    <a:pt x="6428" y="2731"/>
                    <a:pt x="6426" y="2732"/>
                    <a:pt x="6424" y="2733"/>
                  </a:cubicBezTo>
                  <a:cubicBezTo>
                    <a:pt x="6426" y="2732"/>
                    <a:pt x="6428" y="2731"/>
                    <a:pt x="6430" y="2730"/>
                  </a:cubicBezTo>
                  <a:close/>
                  <a:moveTo>
                    <a:pt x="8859" y="2788"/>
                  </a:moveTo>
                  <a:lnTo>
                    <a:pt x="8859" y="2799"/>
                  </a:lnTo>
                  <a:cubicBezTo>
                    <a:pt x="8826" y="2821"/>
                    <a:pt x="8815" y="2821"/>
                    <a:pt x="8804" y="2821"/>
                  </a:cubicBezTo>
                  <a:cubicBezTo>
                    <a:pt x="8815" y="2810"/>
                    <a:pt x="8837" y="2799"/>
                    <a:pt x="8859" y="2788"/>
                  </a:cubicBezTo>
                  <a:close/>
                  <a:moveTo>
                    <a:pt x="8429" y="2832"/>
                  </a:moveTo>
                  <a:cubicBezTo>
                    <a:pt x="8440" y="2832"/>
                    <a:pt x="8440" y="2843"/>
                    <a:pt x="8418" y="2854"/>
                  </a:cubicBezTo>
                  <a:cubicBezTo>
                    <a:pt x="8420" y="2852"/>
                    <a:pt x="8420" y="2851"/>
                    <a:pt x="8418" y="2851"/>
                  </a:cubicBezTo>
                  <a:cubicBezTo>
                    <a:pt x="8409" y="2851"/>
                    <a:pt x="8368" y="2867"/>
                    <a:pt x="8341" y="2876"/>
                  </a:cubicBezTo>
                  <a:lnTo>
                    <a:pt x="8429" y="2832"/>
                  </a:lnTo>
                  <a:close/>
                  <a:moveTo>
                    <a:pt x="5719" y="3074"/>
                  </a:moveTo>
                  <a:cubicBezTo>
                    <a:pt x="5697" y="3088"/>
                    <a:pt x="5685" y="3098"/>
                    <a:pt x="5679" y="3104"/>
                  </a:cubicBezTo>
                  <a:lnTo>
                    <a:pt x="5679" y="3104"/>
                  </a:lnTo>
                  <a:cubicBezTo>
                    <a:pt x="5695" y="3095"/>
                    <a:pt x="5707" y="3087"/>
                    <a:pt x="5719" y="3074"/>
                  </a:cubicBezTo>
                  <a:close/>
                  <a:moveTo>
                    <a:pt x="6029" y="3117"/>
                  </a:moveTo>
                  <a:cubicBezTo>
                    <a:pt x="6021" y="3121"/>
                    <a:pt x="6013" y="3125"/>
                    <a:pt x="6005" y="3130"/>
                  </a:cubicBezTo>
                  <a:cubicBezTo>
                    <a:pt x="6026" y="3123"/>
                    <a:pt x="6029" y="3120"/>
                    <a:pt x="6029" y="3117"/>
                  </a:cubicBezTo>
                  <a:close/>
                  <a:moveTo>
                    <a:pt x="7632" y="3391"/>
                  </a:moveTo>
                  <a:lnTo>
                    <a:pt x="7632" y="3391"/>
                  </a:lnTo>
                  <a:cubicBezTo>
                    <a:pt x="7630" y="3392"/>
                    <a:pt x="7627" y="3393"/>
                    <a:pt x="7625" y="3394"/>
                  </a:cubicBezTo>
                  <a:cubicBezTo>
                    <a:pt x="7627" y="3393"/>
                    <a:pt x="7630" y="3392"/>
                    <a:pt x="7632" y="3391"/>
                  </a:cubicBezTo>
                  <a:close/>
                  <a:moveTo>
                    <a:pt x="5217" y="3425"/>
                  </a:moveTo>
                  <a:lnTo>
                    <a:pt x="5217" y="3425"/>
                  </a:lnTo>
                  <a:cubicBezTo>
                    <a:pt x="5217" y="3425"/>
                    <a:pt x="5215" y="3425"/>
                    <a:pt x="5212" y="3427"/>
                  </a:cubicBezTo>
                  <a:cubicBezTo>
                    <a:pt x="5212" y="3427"/>
                    <a:pt x="5212" y="3427"/>
                    <a:pt x="5212" y="3427"/>
                  </a:cubicBezTo>
                  <a:lnTo>
                    <a:pt x="5212" y="3427"/>
                  </a:lnTo>
                  <a:cubicBezTo>
                    <a:pt x="5215" y="3426"/>
                    <a:pt x="5217" y="3425"/>
                    <a:pt x="5217" y="3425"/>
                  </a:cubicBezTo>
                  <a:close/>
                  <a:moveTo>
                    <a:pt x="6926" y="3820"/>
                  </a:moveTo>
                  <a:cubicBezTo>
                    <a:pt x="6924" y="3821"/>
                    <a:pt x="6922" y="3822"/>
                    <a:pt x="6920" y="3824"/>
                  </a:cubicBezTo>
                  <a:cubicBezTo>
                    <a:pt x="6922" y="3822"/>
                    <a:pt x="6924" y="3821"/>
                    <a:pt x="6926" y="3820"/>
                  </a:cubicBezTo>
                  <a:close/>
                  <a:moveTo>
                    <a:pt x="4992" y="4672"/>
                  </a:moveTo>
                  <a:lnTo>
                    <a:pt x="4992" y="4672"/>
                  </a:lnTo>
                  <a:cubicBezTo>
                    <a:pt x="4981" y="4683"/>
                    <a:pt x="4968" y="4693"/>
                    <a:pt x="4957" y="4704"/>
                  </a:cubicBezTo>
                  <a:lnTo>
                    <a:pt x="4957" y="4704"/>
                  </a:lnTo>
                  <a:cubicBezTo>
                    <a:pt x="4966" y="4697"/>
                    <a:pt x="4977" y="4687"/>
                    <a:pt x="4992" y="4672"/>
                  </a:cubicBezTo>
                  <a:close/>
                  <a:moveTo>
                    <a:pt x="516" y="6419"/>
                  </a:moveTo>
                  <a:cubicBezTo>
                    <a:pt x="513" y="6422"/>
                    <a:pt x="510" y="6425"/>
                    <a:pt x="507" y="6429"/>
                  </a:cubicBezTo>
                  <a:lnTo>
                    <a:pt x="507" y="6429"/>
                  </a:lnTo>
                  <a:cubicBezTo>
                    <a:pt x="510" y="6426"/>
                    <a:pt x="513" y="6422"/>
                    <a:pt x="516" y="6419"/>
                  </a:cubicBezTo>
                  <a:close/>
                  <a:moveTo>
                    <a:pt x="507" y="6429"/>
                  </a:moveTo>
                  <a:cubicBezTo>
                    <a:pt x="502" y="6435"/>
                    <a:pt x="498" y="6441"/>
                    <a:pt x="497" y="6446"/>
                  </a:cubicBezTo>
                  <a:cubicBezTo>
                    <a:pt x="500" y="6440"/>
                    <a:pt x="503" y="6434"/>
                    <a:pt x="507" y="6429"/>
                  </a:cubicBezTo>
                  <a:close/>
                  <a:moveTo>
                    <a:pt x="12373" y="1"/>
                  </a:moveTo>
                  <a:cubicBezTo>
                    <a:pt x="12219" y="56"/>
                    <a:pt x="12197" y="111"/>
                    <a:pt x="12131" y="111"/>
                  </a:cubicBezTo>
                  <a:lnTo>
                    <a:pt x="12142" y="100"/>
                  </a:lnTo>
                  <a:lnTo>
                    <a:pt x="12142" y="100"/>
                  </a:lnTo>
                  <a:cubicBezTo>
                    <a:pt x="11966" y="188"/>
                    <a:pt x="12131" y="133"/>
                    <a:pt x="12010" y="221"/>
                  </a:cubicBezTo>
                  <a:lnTo>
                    <a:pt x="11888" y="199"/>
                  </a:lnTo>
                  <a:lnTo>
                    <a:pt x="11888" y="232"/>
                  </a:lnTo>
                  <a:cubicBezTo>
                    <a:pt x="11874" y="232"/>
                    <a:pt x="11849" y="242"/>
                    <a:pt x="11838" y="242"/>
                  </a:cubicBezTo>
                  <a:cubicBezTo>
                    <a:pt x="11832" y="242"/>
                    <a:pt x="11830" y="239"/>
                    <a:pt x="11833" y="232"/>
                  </a:cubicBezTo>
                  <a:lnTo>
                    <a:pt x="11833" y="232"/>
                  </a:lnTo>
                  <a:cubicBezTo>
                    <a:pt x="11800" y="260"/>
                    <a:pt x="11803" y="262"/>
                    <a:pt x="11810" y="262"/>
                  </a:cubicBezTo>
                  <a:cubicBezTo>
                    <a:pt x="11812" y="262"/>
                    <a:pt x="11814" y="262"/>
                    <a:pt x="11815" y="262"/>
                  </a:cubicBezTo>
                  <a:cubicBezTo>
                    <a:pt x="11821" y="262"/>
                    <a:pt x="11824" y="264"/>
                    <a:pt x="11811" y="276"/>
                  </a:cubicBezTo>
                  <a:cubicBezTo>
                    <a:pt x="11726" y="286"/>
                    <a:pt x="11609" y="360"/>
                    <a:pt x="11556" y="360"/>
                  </a:cubicBezTo>
                  <a:cubicBezTo>
                    <a:pt x="11547" y="360"/>
                    <a:pt x="11541" y="358"/>
                    <a:pt x="11536" y="353"/>
                  </a:cubicBezTo>
                  <a:cubicBezTo>
                    <a:pt x="11527" y="362"/>
                    <a:pt x="11529" y="365"/>
                    <a:pt x="11536" y="365"/>
                  </a:cubicBezTo>
                  <a:cubicBezTo>
                    <a:pt x="11544" y="365"/>
                    <a:pt x="11559" y="360"/>
                    <a:pt x="11566" y="360"/>
                  </a:cubicBezTo>
                  <a:cubicBezTo>
                    <a:pt x="11573" y="360"/>
                    <a:pt x="11569" y="365"/>
                    <a:pt x="11536" y="386"/>
                  </a:cubicBezTo>
                  <a:cubicBezTo>
                    <a:pt x="11530" y="384"/>
                    <a:pt x="11525" y="382"/>
                    <a:pt x="11519" y="382"/>
                  </a:cubicBezTo>
                  <a:cubicBezTo>
                    <a:pt x="11475" y="382"/>
                    <a:pt x="11415" y="444"/>
                    <a:pt x="11338" y="463"/>
                  </a:cubicBezTo>
                  <a:cubicBezTo>
                    <a:pt x="11347" y="436"/>
                    <a:pt x="11408" y="416"/>
                    <a:pt x="11380" y="416"/>
                  </a:cubicBezTo>
                  <a:cubicBezTo>
                    <a:pt x="11374" y="416"/>
                    <a:pt x="11364" y="417"/>
                    <a:pt x="11349" y="419"/>
                  </a:cubicBezTo>
                  <a:cubicBezTo>
                    <a:pt x="11304" y="485"/>
                    <a:pt x="11183" y="485"/>
                    <a:pt x="11117" y="518"/>
                  </a:cubicBezTo>
                  <a:lnTo>
                    <a:pt x="11095" y="507"/>
                  </a:lnTo>
                  <a:cubicBezTo>
                    <a:pt x="11084" y="518"/>
                    <a:pt x="11084" y="541"/>
                    <a:pt x="11084" y="552"/>
                  </a:cubicBezTo>
                  <a:lnTo>
                    <a:pt x="11117" y="518"/>
                  </a:lnTo>
                  <a:lnTo>
                    <a:pt x="11117" y="518"/>
                  </a:lnTo>
                  <a:cubicBezTo>
                    <a:pt x="11117" y="530"/>
                    <a:pt x="11106" y="541"/>
                    <a:pt x="11084" y="552"/>
                  </a:cubicBezTo>
                  <a:cubicBezTo>
                    <a:pt x="11029" y="585"/>
                    <a:pt x="10930" y="618"/>
                    <a:pt x="10853" y="662"/>
                  </a:cubicBezTo>
                  <a:cubicBezTo>
                    <a:pt x="10854" y="660"/>
                    <a:pt x="10853" y="659"/>
                    <a:pt x="10849" y="659"/>
                  </a:cubicBezTo>
                  <a:cubicBezTo>
                    <a:pt x="10819" y="659"/>
                    <a:pt x="10622" y="742"/>
                    <a:pt x="10522" y="772"/>
                  </a:cubicBezTo>
                  <a:cubicBezTo>
                    <a:pt x="10511" y="805"/>
                    <a:pt x="10401" y="849"/>
                    <a:pt x="10324" y="893"/>
                  </a:cubicBezTo>
                  <a:cubicBezTo>
                    <a:pt x="10313" y="871"/>
                    <a:pt x="10324" y="860"/>
                    <a:pt x="10368" y="827"/>
                  </a:cubicBezTo>
                  <a:lnTo>
                    <a:pt x="10368" y="827"/>
                  </a:lnTo>
                  <a:lnTo>
                    <a:pt x="10291" y="871"/>
                  </a:lnTo>
                  <a:cubicBezTo>
                    <a:pt x="10280" y="882"/>
                    <a:pt x="10258" y="904"/>
                    <a:pt x="10214" y="926"/>
                  </a:cubicBezTo>
                  <a:lnTo>
                    <a:pt x="10214" y="893"/>
                  </a:lnTo>
                  <a:cubicBezTo>
                    <a:pt x="10115" y="937"/>
                    <a:pt x="10027" y="1014"/>
                    <a:pt x="9894" y="1058"/>
                  </a:cubicBezTo>
                  <a:cubicBezTo>
                    <a:pt x="9894" y="1080"/>
                    <a:pt x="10015" y="1058"/>
                    <a:pt x="9883" y="1135"/>
                  </a:cubicBezTo>
                  <a:cubicBezTo>
                    <a:pt x="9883" y="1135"/>
                    <a:pt x="9869" y="1121"/>
                    <a:pt x="9880" y="1105"/>
                  </a:cubicBezTo>
                  <a:lnTo>
                    <a:pt x="9880" y="1105"/>
                  </a:lnTo>
                  <a:cubicBezTo>
                    <a:pt x="9869" y="1114"/>
                    <a:pt x="9854" y="1124"/>
                    <a:pt x="9839" y="1124"/>
                  </a:cubicBezTo>
                  <a:lnTo>
                    <a:pt x="9883" y="1080"/>
                  </a:lnTo>
                  <a:lnTo>
                    <a:pt x="9883" y="1080"/>
                  </a:lnTo>
                  <a:cubicBezTo>
                    <a:pt x="9817" y="1102"/>
                    <a:pt x="9861" y="1113"/>
                    <a:pt x="9806" y="1135"/>
                  </a:cubicBezTo>
                  <a:lnTo>
                    <a:pt x="9773" y="1124"/>
                  </a:lnTo>
                  <a:lnTo>
                    <a:pt x="9828" y="1091"/>
                  </a:lnTo>
                  <a:lnTo>
                    <a:pt x="9828" y="1091"/>
                  </a:lnTo>
                  <a:cubicBezTo>
                    <a:pt x="9773" y="1113"/>
                    <a:pt x="9707" y="1135"/>
                    <a:pt x="9685" y="1135"/>
                  </a:cubicBezTo>
                  <a:cubicBezTo>
                    <a:pt x="9685" y="1146"/>
                    <a:pt x="9696" y="1157"/>
                    <a:pt x="9652" y="1180"/>
                  </a:cubicBezTo>
                  <a:cubicBezTo>
                    <a:pt x="9617" y="1195"/>
                    <a:pt x="9602" y="1200"/>
                    <a:pt x="9593" y="1200"/>
                  </a:cubicBezTo>
                  <a:cubicBezTo>
                    <a:pt x="9581" y="1200"/>
                    <a:pt x="9586" y="1189"/>
                    <a:pt x="9568" y="1189"/>
                  </a:cubicBezTo>
                  <a:cubicBezTo>
                    <a:pt x="9564" y="1189"/>
                    <a:pt x="9559" y="1189"/>
                    <a:pt x="9553" y="1191"/>
                  </a:cubicBezTo>
                  <a:cubicBezTo>
                    <a:pt x="9531" y="1213"/>
                    <a:pt x="9465" y="1235"/>
                    <a:pt x="9465" y="1257"/>
                  </a:cubicBezTo>
                  <a:cubicBezTo>
                    <a:pt x="9454" y="1262"/>
                    <a:pt x="9445" y="1265"/>
                    <a:pt x="9437" y="1265"/>
                  </a:cubicBezTo>
                  <a:cubicBezTo>
                    <a:pt x="9429" y="1265"/>
                    <a:pt x="9421" y="1262"/>
                    <a:pt x="9410" y="1257"/>
                  </a:cubicBezTo>
                  <a:cubicBezTo>
                    <a:pt x="9365" y="1301"/>
                    <a:pt x="9178" y="1378"/>
                    <a:pt x="9244" y="1378"/>
                  </a:cubicBezTo>
                  <a:cubicBezTo>
                    <a:pt x="9090" y="1477"/>
                    <a:pt x="8892" y="1532"/>
                    <a:pt x="8726" y="1620"/>
                  </a:cubicBezTo>
                  <a:lnTo>
                    <a:pt x="8726" y="1609"/>
                  </a:lnTo>
                  <a:cubicBezTo>
                    <a:pt x="8627" y="1664"/>
                    <a:pt x="8506" y="1719"/>
                    <a:pt x="8440" y="1774"/>
                  </a:cubicBezTo>
                  <a:cubicBezTo>
                    <a:pt x="8421" y="1781"/>
                    <a:pt x="8398" y="1787"/>
                    <a:pt x="8385" y="1787"/>
                  </a:cubicBezTo>
                  <a:cubicBezTo>
                    <a:pt x="8374" y="1787"/>
                    <a:pt x="8369" y="1784"/>
                    <a:pt x="8374" y="1774"/>
                  </a:cubicBezTo>
                  <a:lnTo>
                    <a:pt x="8374" y="1774"/>
                  </a:lnTo>
                  <a:cubicBezTo>
                    <a:pt x="8297" y="1819"/>
                    <a:pt x="8297" y="1830"/>
                    <a:pt x="8176" y="1874"/>
                  </a:cubicBezTo>
                  <a:cubicBezTo>
                    <a:pt x="8197" y="1858"/>
                    <a:pt x="8204" y="1851"/>
                    <a:pt x="8205" y="1849"/>
                  </a:cubicBezTo>
                  <a:lnTo>
                    <a:pt x="8205" y="1849"/>
                  </a:lnTo>
                  <a:cubicBezTo>
                    <a:pt x="8140" y="1872"/>
                    <a:pt x="8103" y="1876"/>
                    <a:pt x="8021" y="1940"/>
                  </a:cubicBezTo>
                  <a:cubicBezTo>
                    <a:pt x="8030" y="1931"/>
                    <a:pt x="8028" y="1928"/>
                    <a:pt x="8021" y="1928"/>
                  </a:cubicBezTo>
                  <a:cubicBezTo>
                    <a:pt x="7999" y="1928"/>
                    <a:pt x="7922" y="1959"/>
                    <a:pt x="7889" y="1984"/>
                  </a:cubicBezTo>
                  <a:lnTo>
                    <a:pt x="7966" y="1962"/>
                  </a:lnTo>
                  <a:lnTo>
                    <a:pt x="7966" y="1962"/>
                  </a:lnTo>
                  <a:cubicBezTo>
                    <a:pt x="7922" y="1995"/>
                    <a:pt x="7867" y="2017"/>
                    <a:pt x="7823" y="2039"/>
                  </a:cubicBezTo>
                  <a:lnTo>
                    <a:pt x="7834" y="1995"/>
                  </a:lnTo>
                  <a:lnTo>
                    <a:pt x="7834" y="1995"/>
                  </a:lnTo>
                  <a:cubicBezTo>
                    <a:pt x="7614" y="2061"/>
                    <a:pt x="7504" y="2226"/>
                    <a:pt x="7316" y="2259"/>
                  </a:cubicBezTo>
                  <a:cubicBezTo>
                    <a:pt x="7307" y="2269"/>
                    <a:pt x="7307" y="2272"/>
                    <a:pt x="7312" y="2272"/>
                  </a:cubicBezTo>
                  <a:cubicBezTo>
                    <a:pt x="7327" y="2272"/>
                    <a:pt x="7382" y="2246"/>
                    <a:pt x="7397" y="2246"/>
                  </a:cubicBezTo>
                  <a:cubicBezTo>
                    <a:pt x="7403" y="2246"/>
                    <a:pt x="7403" y="2250"/>
                    <a:pt x="7393" y="2259"/>
                  </a:cubicBezTo>
                  <a:cubicBezTo>
                    <a:pt x="7305" y="2303"/>
                    <a:pt x="7184" y="2314"/>
                    <a:pt x="7162" y="2336"/>
                  </a:cubicBezTo>
                  <a:cubicBezTo>
                    <a:pt x="7030" y="2380"/>
                    <a:pt x="7063" y="2424"/>
                    <a:pt x="6920" y="2491"/>
                  </a:cubicBezTo>
                  <a:cubicBezTo>
                    <a:pt x="6942" y="2491"/>
                    <a:pt x="6975" y="2502"/>
                    <a:pt x="6876" y="2568"/>
                  </a:cubicBezTo>
                  <a:cubicBezTo>
                    <a:pt x="6845" y="2583"/>
                    <a:pt x="6820" y="2589"/>
                    <a:pt x="6802" y="2589"/>
                  </a:cubicBezTo>
                  <a:cubicBezTo>
                    <a:pt x="6769" y="2589"/>
                    <a:pt x="6762" y="2567"/>
                    <a:pt x="6799" y="2546"/>
                  </a:cubicBezTo>
                  <a:cubicBezTo>
                    <a:pt x="6821" y="2535"/>
                    <a:pt x="6832" y="2535"/>
                    <a:pt x="6832" y="2535"/>
                  </a:cubicBezTo>
                  <a:cubicBezTo>
                    <a:pt x="6859" y="2517"/>
                    <a:pt x="6886" y="2499"/>
                    <a:pt x="6871" y="2499"/>
                  </a:cubicBezTo>
                  <a:cubicBezTo>
                    <a:pt x="6867" y="2499"/>
                    <a:pt x="6862" y="2500"/>
                    <a:pt x="6854" y="2502"/>
                  </a:cubicBezTo>
                  <a:lnTo>
                    <a:pt x="6854" y="2513"/>
                  </a:lnTo>
                  <a:cubicBezTo>
                    <a:pt x="6809" y="2530"/>
                    <a:pt x="6722" y="2577"/>
                    <a:pt x="6701" y="2577"/>
                  </a:cubicBezTo>
                  <a:cubicBezTo>
                    <a:pt x="6696" y="2577"/>
                    <a:pt x="6695" y="2574"/>
                    <a:pt x="6699" y="2568"/>
                  </a:cubicBezTo>
                  <a:lnTo>
                    <a:pt x="6699" y="2568"/>
                  </a:lnTo>
                  <a:cubicBezTo>
                    <a:pt x="6666" y="2590"/>
                    <a:pt x="6661" y="2598"/>
                    <a:pt x="6670" y="2598"/>
                  </a:cubicBezTo>
                  <a:cubicBezTo>
                    <a:pt x="6675" y="2598"/>
                    <a:pt x="6683" y="2596"/>
                    <a:pt x="6693" y="2593"/>
                  </a:cubicBezTo>
                  <a:lnTo>
                    <a:pt x="6693" y="2593"/>
                  </a:lnTo>
                  <a:cubicBezTo>
                    <a:pt x="6590" y="2634"/>
                    <a:pt x="6534" y="2682"/>
                    <a:pt x="6430" y="2730"/>
                  </a:cubicBezTo>
                  <a:lnTo>
                    <a:pt x="6430" y="2730"/>
                  </a:lnTo>
                  <a:cubicBezTo>
                    <a:pt x="6439" y="2727"/>
                    <a:pt x="6447" y="2725"/>
                    <a:pt x="6451" y="2725"/>
                  </a:cubicBezTo>
                  <a:cubicBezTo>
                    <a:pt x="6457" y="2725"/>
                    <a:pt x="6457" y="2727"/>
                    <a:pt x="6446" y="2733"/>
                  </a:cubicBezTo>
                  <a:cubicBezTo>
                    <a:pt x="6259" y="2821"/>
                    <a:pt x="6380" y="2799"/>
                    <a:pt x="6259" y="2865"/>
                  </a:cubicBezTo>
                  <a:cubicBezTo>
                    <a:pt x="6247" y="2869"/>
                    <a:pt x="6238" y="2870"/>
                    <a:pt x="6233" y="2870"/>
                  </a:cubicBezTo>
                  <a:cubicBezTo>
                    <a:pt x="6218" y="2870"/>
                    <a:pt x="6224" y="2860"/>
                    <a:pt x="6217" y="2860"/>
                  </a:cubicBezTo>
                  <a:cubicBezTo>
                    <a:pt x="6212" y="2860"/>
                    <a:pt x="6196" y="2868"/>
                    <a:pt x="6149" y="2898"/>
                  </a:cubicBezTo>
                  <a:cubicBezTo>
                    <a:pt x="6134" y="2902"/>
                    <a:pt x="6124" y="2904"/>
                    <a:pt x="6118" y="2904"/>
                  </a:cubicBezTo>
                  <a:cubicBezTo>
                    <a:pt x="6091" y="2904"/>
                    <a:pt x="6131" y="2872"/>
                    <a:pt x="6149" y="2854"/>
                  </a:cubicBezTo>
                  <a:lnTo>
                    <a:pt x="6149" y="2854"/>
                  </a:lnTo>
                  <a:cubicBezTo>
                    <a:pt x="6049" y="2931"/>
                    <a:pt x="5939" y="2953"/>
                    <a:pt x="5873" y="2986"/>
                  </a:cubicBezTo>
                  <a:lnTo>
                    <a:pt x="5928" y="2942"/>
                  </a:lnTo>
                  <a:lnTo>
                    <a:pt x="5928" y="2942"/>
                  </a:lnTo>
                  <a:cubicBezTo>
                    <a:pt x="5895" y="2964"/>
                    <a:pt x="5862" y="2986"/>
                    <a:pt x="5840" y="2997"/>
                  </a:cubicBezTo>
                  <a:lnTo>
                    <a:pt x="5873" y="2997"/>
                  </a:lnTo>
                  <a:cubicBezTo>
                    <a:pt x="5849" y="3013"/>
                    <a:pt x="5831" y="3024"/>
                    <a:pt x="5818" y="3024"/>
                  </a:cubicBezTo>
                  <a:cubicBezTo>
                    <a:pt x="5814" y="3024"/>
                    <a:pt x="5810" y="3022"/>
                    <a:pt x="5807" y="3019"/>
                  </a:cubicBezTo>
                  <a:lnTo>
                    <a:pt x="5807" y="3019"/>
                  </a:lnTo>
                  <a:cubicBezTo>
                    <a:pt x="5785" y="3052"/>
                    <a:pt x="5851" y="3041"/>
                    <a:pt x="5796" y="3096"/>
                  </a:cubicBezTo>
                  <a:cubicBezTo>
                    <a:pt x="5748" y="3106"/>
                    <a:pt x="5683" y="3167"/>
                    <a:pt x="5645" y="3167"/>
                  </a:cubicBezTo>
                  <a:cubicBezTo>
                    <a:pt x="5640" y="3167"/>
                    <a:pt x="5635" y="3165"/>
                    <a:pt x="5631" y="3163"/>
                  </a:cubicBezTo>
                  <a:cubicBezTo>
                    <a:pt x="5749" y="3108"/>
                    <a:pt x="5650" y="3136"/>
                    <a:pt x="5679" y="3104"/>
                  </a:cubicBezTo>
                  <a:lnTo>
                    <a:pt x="5679" y="3104"/>
                  </a:lnTo>
                  <a:cubicBezTo>
                    <a:pt x="5666" y="3112"/>
                    <a:pt x="5651" y="3120"/>
                    <a:pt x="5631" y="3130"/>
                  </a:cubicBezTo>
                  <a:lnTo>
                    <a:pt x="5642" y="3108"/>
                  </a:lnTo>
                  <a:lnTo>
                    <a:pt x="5642" y="3108"/>
                  </a:lnTo>
                  <a:cubicBezTo>
                    <a:pt x="5498" y="3163"/>
                    <a:pt x="5598" y="3174"/>
                    <a:pt x="5454" y="3251"/>
                  </a:cubicBezTo>
                  <a:cubicBezTo>
                    <a:pt x="5459" y="3242"/>
                    <a:pt x="5453" y="3239"/>
                    <a:pt x="5444" y="3239"/>
                  </a:cubicBezTo>
                  <a:cubicBezTo>
                    <a:pt x="5428" y="3239"/>
                    <a:pt x="5402" y="3248"/>
                    <a:pt x="5388" y="3262"/>
                  </a:cubicBezTo>
                  <a:cubicBezTo>
                    <a:pt x="5404" y="3252"/>
                    <a:pt x="5414" y="3248"/>
                    <a:pt x="5420" y="3248"/>
                  </a:cubicBezTo>
                  <a:cubicBezTo>
                    <a:pt x="5434" y="3248"/>
                    <a:pt x="5417" y="3274"/>
                    <a:pt x="5377" y="3306"/>
                  </a:cubicBezTo>
                  <a:cubicBezTo>
                    <a:pt x="5289" y="3350"/>
                    <a:pt x="5289" y="3372"/>
                    <a:pt x="5245" y="3394"/>
                  </a:cubicBezTo>
                  <a:lnTo>
                    <a:pt x="5300" y="3372"/>
                  </a:lnTo>
                  <a:lnTo>
                    <a:pt x="5300" y="3372"/>
                  </a:lnTo>
                  <a:cubicBezTo>
                    <a:pt x="5290" y="3392"/>
                    <a:pt x="5253" y="3412"/>
                    <a:pt x="5196" y="3440"/>
                  </a:cubicBezTo>
                  <a:lnTo>
                    <a:pt x="5196" y="3440"/>
                  </a:lnTo>
                  <a:cubicBezTo>
                    <a:pt x="5202" y="3436"/>
                    <a:pt x="5207" y="3432"/>
                    <a:pt x="5212" y="3427"/>
                  </a:cubicBezTo>
                  <a:lnTo>
                    <a:pt x="5212" y="3427"/>
                  </a:lnTo>
                  <a:cubicBezTo>
                    <a:pt x="5200" y="3434"/>
                    <a:pt x="5171" y="3449"/>
                    <a:pt x="5179" y="3449"/>
                  </a:cubicBezTo>
                  <a:cubicBezTo>
                    <a:pt x="5185" y="3446"/>
                    <a:pt x="5191" y="3443"/>
                    <a:pt x="5196" y="3440"/>
                  </a:cubicBezTo>
                  <a:lnTo>
                    <a:pt x="5196" y="3440"/>
                  </a:lnTo>
                  <a:cubicBezTo>
                    <a:pt x="5136" y="3484"/>
                    <a:pt x="5028" y="3499"/>
                    <a:pt x="4948" y="3559"/>
                  </a:cubicBezTo>
                  <a:cubicBezTo>
                    <a:pt x="4938" y="3564"/>
                    <a:pt x="4932" y="3566"/>
                    <a:pt x="4929" y="3566"/>
                  </a:cubicBezTo>
                  <a:cubicBezTo>
                    <a:pt x="4918" y="3566"/>
                    <a:pt x="4922" y="3553"/>
                    <a:pt x="4912" y="3553"/>
                  </a:cubicBezTo>
                  <a:cubicBezTo>
                    <a:pt x="4908" y="3553"/>
                    <a:pt x="4902" y="3555"/>
                    <a:pt x="4893" y="3559"/>
                  </a:cubicBezTo>
                  <a:cubicBezTo>
                    <a:pt x="4793" y="3636"/>
                    <a:pt x="4760" y="3603"/>
                    <a:pt x="4661" y="3680"/>
                  </a:cubicBezTo>
                  <a:cubicBezTo>
                    <a:pt x="4669" y="3680"/>
                    <a:pt x="4676" y="3680"/>
                    <a:pt x="4681" y="3680"/>
                  </a:cubicBezTo>
                  <a:cubicBezTo>
                    <a:pt x="4694" y="3680"/>
                    <a:pt x="4686" y="3686"/>
                    <a:pt x="4628" y="3735"/>
                  </a:cubicBezTo>
                  <a:lnTo>
                    <a:pt x="4815" y="3614"/>
                  </a:lnTo>
                  <a:lnTo>
                    <a:pt x="4705" y="3713"/>
                  </a:lnTo>
                  <a:cubicBezTo>
                    <a:pt x="4760" y="3680"/>
                    <a:pt x="4815" y="3636"/>
                    <a:pt x="4860" y="3614"/>
                  </a:cubicBezTo>
                  <a:lnTo>
                    <a:pt x="4860" y="3614"/>
                  </a:lnTo>
                  <a:cubicBezTo>
                    <a:pt x="4820" y="3654"/>
                    <a:pt x="4809" y="3659"/>
                    <a:pt x="4822" y="3659"/>
                  </a:cubicBezTo>
                  <a:cubicBezTo>
                    <a:pt x="4827" y="3659"/>
                    <a:pt x="4836" y="3658"/>
                    <a:pt x="4848" y="3658"/>
                  </a:cubicBezTo>
                  <a:cubicBezTo>
                    <a:pt x="4749" y="3669"/>
                    <a:pt x="4705" y="3758"/>
                    <a:pt x="4606" y="3791"/>
                  </a:cubicBezTo>
                  <a:lnTo>
                    <a:pt x="4573" y="3746"/>
                  </a:lnTo>
                  <a:cubicBezTo>
                    <a:pt x="4430" y="3802"/>
                    <a:pt x="4353" y="3912"/>
                    <a:pt x="4176" y="4000"/>
                  </a:cubicBezTo>
                  <a:lnTo>
                    <a:pt x="4232" y="3978"/>
                  </a:lnTo>
                  <a:lnTo>
                    <a:pt x="4232" y="3978"/>
                  </a:lnTo>
                  <a:cubicBezTo>
                    <a:pt x="4221" y="4011"/>
                    <a:pt x="4132" y="4044"/>
                    <a:pt x="4077" y="4077"/>
                  </a:cubicBezTo>
                  <a:cubicBezTo>
                    <a:pt x="4077" y="4074"/>
                    <a:pt x="4074" y="4072"/>
                    <a:pt x="4068" y="4072"/>
                  </a:cubicBezTo>
                  <a:cubicBezTo>
                    <a:pt x="4053" y="4072"/>
                    <a:pt x="4027" y="4080"/>
                    <a:pt x="4011" y="4088"/>
                  </a:cubicBezTo>
                  <a:cubicBezTo>
                    <a:pt x="4022" y="4099"/>
                    <a:pt x="3879" y="4154"/>
                    <a:pt x="3879" y="4198"/>
                  </a:cubicBezTo>
                  <a:lnTo>
                    <a:pt x="3791" y="4220"/>
                  </a:lnTo>
                  <a:cubicBezTo>
                    <a:pt x="3648" y="4297"/>
                    <a:pt x="3659" y="4363"/>
                    <a:pt x="3526" y="4441"/>
                  </a:cubicBezTo>
                  <a:cubicBezTo>
                    <a:pt x="3559" y="4397"/>
                    <a:pt x="3493" y="4430"/>
                    <a:pt x="3571" y="4363"/>
                  </a:cubicBezTo>
                  <a:lnTo>
                    <a:pt x="3571" y="4363"/>
                  </a:lnTo>
                  <a:cubicBezTo>
                    <a:pt x="3526" y="4385"/>
                    <a:pt x="3482" y="4408"/>
                    <a:pt x="3493" y="4419"/>
                  </a:cubicBezTo>
                  <a:cubicBezTo>
                    <a:pt x="3460" y="4430"/>
                    <a:pt x="3383" y="4518"/>
                    <a:pt x="3328" y="4529"/>
                  </a:cubicBezTo>
                  <a:cubicBezTo>
                    <a:pt x="3317" y="4551"/>
                    <a:pt x="3317" y="4562"/>
                    <a:pt x="3273" y="4595"/>
                  </a:cubicBezTo>
                  <a:lnTo>
                    <a:pt x="3262" y="4584"/>
                  </a:lnTo>
                  <a:lnTo>
                    <a:pt x="3262" y="4584"/>
                  </a:lnTo>
                  <a:cubicBezTo>
                    <a:pt x="3272" y="4594"/>
                    <a:pt x="3209" y="4640"/>
                    <a:pt x="3239" y="4640"/>
                  </a:cubicBezTo>
                  <a:cubicBezTo>
                    <a:pt x="3242" y="4640"/>
                    <a:pt x="3246" y="4640"/>
                    <a:pt x="3251" y="4639"/>
                  </a:cubicBezTo>
                  <a:lnTo>
                    <a:pt x="3251" y="4639"/>
                  </a:lnTo>
                  <a:cubicBezTo>
                    <a:pt x="3086" y="4672"/>
                    <a:pt x="2865" y="4870"/>
                    <a:pt x="2733" y="4914"/>
                  </a:cubicBezTo>
                  <a:cubicBezTo>
                    <a:pt x="2634" y="4980"/>
                    <a:pt x="2524" y="5058"/>
                    <a:pt x="2436" y="5113"/>
                  </a:cubicBezTo>
                  <a:cubicBezTo>
                    <a:pt x="2436" y="5113"/>
                    <a:pt x="2436" y="5113"/>
                    <a:pt x="2447" y="5102"/>
                  </a:cubicBezTo>
                  <a:lnTo>
                    <a:pt x="2447" y="5102"/>
                  </a:lnTo>
                  <a:cubicBezTo>
                    <a:pt x="2326" y="5168"/>
                    <a:pt x="2403" y="5190"/>
                    <a:pt x="2259" y="5256"/>
                  </a:cubicBezTo>
                  <a:cubicBezTo>
                    <a:pt x="2245" y="5261"/>
                    <a:pt x="2237" y="5263"/>
                    <a:pt x="2234" y="5263"/>
                  </a:cubicBezTo>
                  <a:cubicBezTo>
                    <a:pt x="2218" y="5263"/>
                    <a:pt x="2292" y="5219"/>
                    <a:pt x="2282" y="5219"/>
                  </a:cubicBezTo>
                  <a:lnTo>
                    <a:pt x="2282" y="5219"/>
                  </a:lnTo>
                  <a:cubicBezTo>
                    <a:pt x="2280" y="5219"/>
                    <a:pt x="2277" y="5220"/>
                    <a:pt x="2270" y="5223"/>
                  </a:cubicBezTo>
                  <a:cubicBezTo>
                    <a:pt x="2266" y="5219"/>
                    <a:pt x="2261" y="5218"/>
                    <a:pt x="2255" y="5218"/>
                  </a:cubicBezTo>
                  <a:cubicBezTo>
                    <a:pt x="2204" y="5218"/>
                    <a:pt x="2105" y="5336"/>
                    <a:pt x="2006" y="5366"/>
                  </a:cubicBezTo>
                  <a:lnTo>
                    <a:pt x="2028" y="5355"/>
                  </a:lnTo>
                  <a:lnTo>
                    <a:pt x="2028" y="5355"/>
                  </a:lnTo>
                  <a:cubicBezTo>
                    <a:pt x="1951" y="5377"/>
                    <a:pt x="1874" y="5487"/>
                    <a:pt x="1753" y="5553"/>
                  </a:cubicBezTo>
                  <a:lnTo>
                    <a:pt x="1753" y="5542"/>
                  </a:lnTo>
                  <a:cubicBezTo>
                    <a:pt x="1687" y="5619"/>
                    <a:pt x="1543" y="5730"/>
                    <a:pt x="1444" y="5807"/>
                  </a:cubicBezTo>
                  <a:cubicBezTo>
                    <a:pt x="1466" y="5774"/>
                    <a:pt x="1488" y="5763"/>
                    <a:pt x="1455" y="5763"/>
                  </a:cubicBezTo>
                  <a:cubicBezTo>
                    <a:pt x="1411" y="5796"/>
                    <a:pt x="1488" y="5785"/>
                    <a:pt x="1400" y="5851"/>
                  </a:cubicBezTo>
                  <a:cubicBezTo>
                    <a:pt x="1361" y="5861"/>
                    <a:pt x="1295" y="5897"/>
                    <a:pt x="1266" y="5897"/>
                  </a:cubicBezTo>
                  <a:cubicBezTo>
                    <a:pt x="1262" y="5897"/>
                    <a:pt x="1259" y="5896"/>
                    <a:pt x="1257" y="5895"/>
                  </a:cubicBezTo>
                  <a:lnTo>
                    <a:pt x="1345" y="5829"/>
                  </a:lnTo>
                  <a:lnTo>
                    <a:pt x="1345" y="5829"/>
                  </a:lnTo>
                  <a:cubicBezTo>
                    <a:pt x="1290" y="5840"/>
                    <a:pt x="1235" y="5906"/>
                    <a:pt x="1180" y="5939"/>
                  </a:cubicBezTo>
                  <a:lnTo>
                    <a:pt x="1180" y="5928"/>
                  </a:lnTo>
                  <a:cubicBezTo>
                    <a:pt x="1048" y="6027"/>
                    <a:pt x="1059" y="6049"/>
                    <a:pt x="915" y="6159"/>
                  </a:cubicBezTo>
                  <a:lnTo>
                    <a:pt x="937" y="6159"/>
                  </a:lnTo>
                  <a:cubicBezTo>
                    <a:pt x="871" y="6236"/>
                    <a:pt x="849" y="6181"/>
                    <a:pt x="783" y="6269"/>
                  </a:cubicBezTo>
                  <a:lnTo>
                    <a:pt x="739" y="6258"/>
                  </a:lnTo>
                  <a:cubicBezTo>
                    <a:pt x="695" y="6302"/>
                    <a:pt x="574" y="6413"/>
                    <a:pt x="486" y="6490"/>
                  </a:cubicBezTo>
                  <a:cubicBezTo>
                    <a:pt x="519" y="6435"/>
                    <a:pt x="629" y="6336"/>
                    <a:pt x="684" y="6280"/>
                  </a:cubicBezTo>
                  <a:lnTo>
                    <a:pt x="684" y="6280"/>
                  </a:lnTo>
                  <a:cubicBezTo>
                    <a:pt x="649" y="6307"/>
                    <a:pt x="557" y="6375"/>
                    <a:pt x="516" y="6419"/>
                  </a:cubicBezTo>
                  <a:lnTo>
                    <a:pt x="516" y="6419"/>
                  </a:lnTo>
                  <a:cubicBezTo>
                    <a:pt x="528" y="6407"/>
                    <a:pt x="544" y="6397"/>
                    <a:pt x="563" y="6391"/>
                  </a:cubicBezTo>
                  <a:lnTo>
                    <a:pt x="563" y="6391"/>
                  </a:lnTo>
                  <a:cubicBezTo>
                    <a:pt x="508" y="6457"/>
                    <a:pt x="431" y="6523"/>
                    <a:pt x="331" y="6600"/>
                  </a:cubicBezTo>
                  <a:cubicBezTo>
                    <a:pt x="328" y="6596"/>
                    <a:pt x="323" y="6594"/>
                    <a:pt x="316" y="6594"/>
                  </a:cubicBezTo>
                  <a:cubicBezTo>
                    <a:pt x="301" y="6594"/>
                    <a:pt x="276" y="6604"/>
                    <a:pt x="232" y="6633"/>
                  </a:cubicBezTo>
                  <a:cubicBezTo>
                    <a:pt x="166" y="6677"/>
                    <a:pt x="78" y="6732"/>
                    <a:pt x="1" y="6787"/>
                  </a:cubicBezTo>
                  <a:cubicBezTo>
                    <a:pt x="89" y="6842"/>
                    <a:pt x="155" y="6886"/>
                    <a:pt x="188" y="6930"/>
                  </a:cubicBezTo>
                  <a:cubicBezTo>
                    <a:pt x="298" y="6986"/>
                    <a:pt x="320" y="6997"/>
                    <a:pt x="376" y="7030"/>
                  </a:cubicBezTo>
                  <a:cubicBezTo>
                    <a:pt x="420" y="7052"/>
                    <a:pt x="475" y="7085"/>
                    <a:pt x="530" y="7118"/>
                  </a:cubicBezTo>
                  <a:cubicBezTo>
                    <a:pt x="629" y="7184"/>
                    <a:pt x="728" y="7250"/>
                    <a:pt x="849" y="7316"/>
                  </a:cubicBezTo>
                  <a:cubicBezTo>
                    <a:pt x="830" y="7287"/>
                    <a:pt x="828" y="7278"/>
                    <a:pt x="834" y="7278"/>
                  </a:cubicBezTo>
                  <a:cubicBezTo>
                    <a:pt x="846" y="7278"/>
                    <a:pt x="886" y="7308"/>
                    <a:pt x="910" y="7308"/>
                  </a:cubicBezTo>
                  <a:cubicBezTo>
                    <a:pt x="918" y="7308"/>
                    <a:pt x="924" y="7304"/>
                    <a:pt x="926" y="7294"/>
                  </a:cubicBezTo>
                  <a:cubicBezTo>
                    <a:pt x="981" y="7327"/>
                    <a:pt x="993" y="7338"/>
                    <a:pt x="1004" y="7338"/>
                  </a:cubicBezTo>
                  <a:cubicBezTo>
                    <a:pt x="1026" y="7371"/>
                    <a:pt x="1092" y="7404"/>
                    <a:pt x="1147" y="7448"/>
                  </a:cubicBezTo>
                  <a:lnTo>
                    <a:pt x="1213" y="7404"/>
                  </a:lnTo>
                  <a:cubicBezTo>
                    <a:pt x="1219" y="7402"/>
                    <a:pt x="1224" y="7401"/>
                    <a:pt x="1227" y="7401"/>
                  </a:cubicBezTo>
                  <a:cubicBezTo>
                    <a:pt x="1254" y="7401"/>
                    <a:pt x="1147" y="7481"/>
                    <a:pt x="1147" y="7481"/>
                  </a:cubicBezTo>
                  <a:cubicBezTo>
                    <a:pt x="1246" y="7415"/>
                    <a:pt x="1273" y="7404"/>
                    <a:pt x="1287" y="7404"/>
                  </a:cubicBezTo>
                  <a:cubicBezTo>
                    <a:pt x="1294" y="7404"/>
                    <a:pt x="1298" y="7407"/>
                    <a:pt x="1305" y="7407"/>
                  </a:cubicBezTo>
                  <a:cubicBezTo>
                    <a:pt x="1312" y="7407"/>
                    <a:pt x="1323" y="7404"/>
                    <a:pt x="1345" y="7393"/>
                  </a:cubicBezTo>
                  <a:cubicBezTo>
                    <a:pt x="1323" y="7382"/>
                    <a:pt x="1367" y="7338"/>
                    <a:pt x="1433" y="7305"/>
                  </a:cubicBezTo>
                  <a:lnTo>
                    <a:pt x="1433" y="7305"/>
                  </a:lnTo>
                  <a:lnTo>
                    <a:pt x="1334" y="7349"/>
                  </a:lnTo>
                  <a:cubicBezTo>
                    <a:pt x="1466" y="7217"/>
                    <a:pt x="1488" y="7283"/>
                    <a:pt x="1631" y="7151"/>
                  </a:cubicBezTo>
                  <a:lnTo>
                    <a:pt x="1631" y="7151"/>
                  </a:lnTo>
                  <a:lnTo>
                    <a:pt x="1587" y="7206"/>
                  </a:lnTo>
                  <a:cubicBezTo>
                    <a:pt x="1665" y="7140"/>
                    <a:pt x="1885" y="6986"/>
                    <a:pt x="1940" y="6897"/>
                  </a:cubicBezTo>
                  <a:cubicBezTo>
                    <a:pt x="1951" y="6897"/>
                    <a:pt x="1984" y="6897"/>
                    <a:pt x="1951" y="6919"/>
                  </a:cubicBezTo>
                  <a:cubicBezTo>
                    <a:pt x="2149" y="6787"/>
                    <a:pt x="2359" y="6589"/>
                    <a:pt x="2513" y="6501"/>
                  </a:cubicBezTo>
                  <a:lnTo>
                    <a:pt x="2513" y="6523"/>
                  </a:lnTo>
                  <a:cubicBezTo>
                    <a:pt x="2546" y="6501"/>
                    <a:pt x="2557" y="6457"/>
                    <a:pt x="2612" y="6435"/>
                  </a:cubicBezTo>
                  <a:lnTo>
                    <a:pt x="2612" y="6435"/>
                  </a:lnTo>
                  <a:cubicBezTo>
                    <a:pt x="2612" y="6442"/>
                    <a:pt x="2607" y="6450"/>
                    <a:pt x="2611" y="6450"/>
                  </a:cubicBezTo>
                  <a:cubicBezTo>
                    <a:pt x="2613" y="6450"/>
                    <a:pt x="2617" y="6449"/>
                    <a:pt x="2623" y="6446"/>
                  </a:cubicBezTo>
                  <a:cubicBezTo>
                    <a:pt x="2634" y="6435"/>
                    <a:pt x="2700" y="6369"/>
                    <a:pt x="2755" y="6336"/>
                  </a:cubicBezTo>
                  <a:lnTo>
                    <a:pt x="2755" y="6336"/>
                  </a:lnTo>
                  <a:lnTo>
                    <a:pt x="2722" y="6380"/>
                  </a:lnTo>
                  <a:cubicBezTo>
                    <a:pt x="2920" y="6269"/>
                    <a:pt x="2998" y="6159"/>
                    <a:pt x="3152" y="6038"/>
                  </a:cubicBezTo>
                  <a:cubicBezTo>
                    <a:pt x="3155" y="6043"/>
                    <a:pt x="3162" y="6045"/>
                    <a:pt x="3170" y="6045"/>
                  </a:cubicBezTo>
                  <a:cubicBezTo>
                    <a:pt x="3219" y="6045"/>
                    <a:pt x="3340" y="5976"/>
                    <a:pt x="3405" y="5939"/>
                  </a:cubicBezTo>
                  <a:lnTo>
                    <a:pt x="3405" y="5950"/>
                  </a:lnTo>
                  <a:cubicBezTo>
                    <a:pt x="3637" y="5807"/>
                    <a:pt x="3769" y="5674"/>
                    <a:pt x="3967" y="5531"/>
                  </a:cubicBezTo>
                  <a:cubicBezTo>
                    <a:pt x="4121" y="5476"/>
                    <a:pt x="4419" y="5267"/>
                    <a:pt x="4639" y="5157"/>
                  </a:cubicBezTo>
                  <a:lnTo>
                    <a:pt x="4639" y="5157"/>
                  </a:lnTo>
                  <a:cubicBezTo>
                    <a:pt x="4636" y="5158"/>
                    <a:pt x="4633" y="5158"/>
                    <a:pt x="4630" y="5158"/>
                  </a:cubicBezTo>
                  <a:cubicBezTo>
                    <a:pt x="4611" y="5158"/>
                    <a:pt x="4632" y="5121"/>
                    <a:pt x="4661" y="5102"/>
                  </a:cubicBezTo>
                  <a:cubicBezTo>
                    <a:pt x="4708" y="5083"/>
                    <a:pt x="4770" y="5017"/>
                    <a:pt x="4788" y="5017"/>
                  </a:cubicBezTo>
                  <a:cubicBezTo>
                    <a:pt x="4792" y="5017"/>
                    <a:pt x="4793" y="5019"/>
                    <a:pt x="4793" y="5024"/>
                  </a:cubicBezTo>
                  <a:lnTo>
                    <a:pt x="4782" y="5035"/>
                  </a:lnTo>
                  <a:cubicBezTo>
                    <a:pt x="4786" y="5036"/>
                    <a:pt x="4791" y="5037"/>
                    <a:pt x="4795" y="5037"/>
                  </a:cubicBezTo>
                  <a:cubicBezTo>
                    <a:pt x="4852" y="5037"/>
                    <a:pt x="4942" y="4976"/>
                    <a:pt x="5014" y="4925"/>
                  </a:cubicBezTo>
                  <a:lnTo>
                    <a:pt x="5003" y="4881"/>
                  </a:lnTo>
                  <a:cubicBezTo>
                    <a:pt x="5245" y="4815"/>
                    <a:pt x="5532" y="4540"/>
                    <a:pt x="5686" y="4518"/>
                  </a:cubicBezTo>
                  <a:cubicBezTo>
                    <a:pt x="5730" y="4485"/>
                    <a:pt x="5785" y="4452"/>
                    <a:pt x="5829" y="4408"/>
                  </a:cubicBezTo>
                  <a:lnTo>
                    <a:pt x="5840" y="4430"/>
                  </a:lnTo>
                  <a:cubicBezTo>
                    <a:pt x="5983" y="4352"/>
                    <a:pt x="6060" y="4319"/>
                    <a:pt x="6226" y="4209"/>
                  </a:cubicBezTo>
                  <a:lnTo>
                    <a:pt x="6226" y="4209"/>
                  </a:lnTo>
                  <a:lnTo>
                    <a:pt x="6204" y="4253"/>
                  </a:lnTo>
                  <a:cubicBezTo>
                    <a:pt x="6303" y="4198"/>
                    <a:pt x="6292" y="4110"/>
                    <a:pt x="6380" y="4066"/>
                  </a:cubicBezTo>
                  <a:lnTo>
                    <a:pt x="6424" y="4077"/>
                  </a:lnTo>
                  <a:cubicBezTo>
                    <a:pt x="6600" y="3989"/>
                    <a:pt x="6787" y="3912"/>
                    <a:pt x="6942" y="3791"/>
                  </a:cubicBezTo>
                  <a:lnTo>
                    <a:pt x="6942" y="3791"/>
                  </a:lnTo>
                  <a:cubicBezTo>
                    <a:pt x="6942" y="3800"/>
                    <a:pt x="6942" y="3810"/>
                    <a:pt x="6926" y="3820"/>
                  </a:cubicBezTo>
                  <a:lnTo>
                    <a:pt x="6926" y="3820"/>
                  </a:lnTo>
                  <a:cubicBezTo>
                    <a:pt x="7006" y="3776"/>
                    <a:pt x="7218" y="3688"/>
                    <a:pt x="7199" y="3652"/>
                  </a:cubicBezTo>
                  <a:lnTo>
                    <a:pt x="7199" y="3652"/>
                  </a:lnTo>
                  <a:cubicBezTo>
                    <a:pt x="7201" y="3653"/>
                    <a:pt x="7203" y="3653"/>
                    <a:pt x="7205" y="3653"/>
                  </a:cubicBezTo>
                  <a:cubicBezTo>
                    <a:pt x="7244" y="3653"/>
                    <a:pt x="7382" y="3552"/>
                    <a:pt x="7460" y="3493"/>
                  </a:cubicBezTo>
                  <a:lnTo>
                    <a:pt x="7460" y="3526"/>
                  </a:lnTo>
                  <a:cubicBezTo>
                    <a:pt x="7515" y="3449"/>
                    <a:pt x="7515" y="3438"/>
                    <a:pt x="7625" y="3372"/>
                  </a:cubicBezTo>
                  <a:cubicBezTo>
                    <a:pt x="7631" y="3370"/>
                    <a:pt x="7636" y="3369"/>
                    <a:pt x="7640" y="3369"/>
                  </a:cubicBezTo>
                  <a:cubicBezTo>
                    <a:pt x="7655" y="3369"/>
                    <a:pt x="7652" y="3382"/>
                    <a:pt x="7632" y="3391"/>
                  </a:cubicBezTo>
                  <a:lnTo>
                    <a:pt x="7632" y="3391"/>
                  </a:lnTo>
                  <a:cubicBezTo>
                    <a:pt x="7711" y="3360"/>
                    <a:pt x="7683" y="3338"/>
                    <a:pt x="7790" y="3295"/>
                  </a:cubicBezTo>
                  <a:lnTo>
                    <a:pt x="7790" y="3295"/>
                  </a:lnTo>
                  <a:lnTo>
                    <a:pt x="7757" y="3328"/>
                  </a:lnTo>
                  <a:cubicBezTo>
                    <a:pt x="7845" y="3284"/>
                    <a:pt x="7834" y="3273"/>
                    <a:pt x="7878" y="3240"/>
                  </a:cubicBezTo>
                  <a:cubicBezTo>
                    <a:pt x="7927" y="3200"/>
                    <a:pt x="8030" y="3161"/>
                    <a:pt x="8066" y="3161"/>
                  </a:cubicBezTo>
                  <a:cubicBezTo>
                    <a:pt x="8071" y="3161"/>
                    <a:pt x="8074" y="3161"/>
                    <a:pt x="8076" y="3163"/>
                  </a:cubicBezTo>
                  <a:cubicBezTo>
                    <a:pt x="8088" y="3152"/>
                    <a:pt x="8121" y="3108"/>
                    <a:pt x="8176" y="3085"/>
                  </a:cubicBezTo>
                  <a:lnTo>
                    <a:pt x="8176" y="3085"/>
                  </a:lnTo>
                  <a:lnTo>
                    <a:pt x="8165" y="3108"/>
                  </a:lnTo>
                  <a:cubicBezTo>
                    <a:pt x="8330" y="3041"/>
                    <a:pt x="8374" y="2964"/>
                    <a:pt x="8495" y="2931"/>
                  </a:cubicBezTo>
                  <a:lnTo>
                    <a:pt x="8517" y="2942"/>
                  </a:lnTo>
                  <a:cubicBezTo>
                    <a:pt x="8411" y="2991"/>
                    <a:pt x="8321" y="3039"/>
                    <a:pt x="8309" y="3043"/>
                  </a:cubicBezTo>
                  <a:lnTo>
                    <a:pt x="8309" y="3043"/>
                  </a:lnTo>
                  <a:cubicBezTo>
                    <a:pt x="8308" y="3042"/>
                    <a:pt x="8308" y="3042"/>
                    <a:pt x="8308" y="3041"/>
                  </a:cubicBezTo>
                  <a:cubicBezTo>
                    <a:pt x="8307" y="3042"/>
                    <a:pt x="8307" y="3043"/>
                    <a:pt x="8307" y="3043"/>
                  </a:cubicBezTo>
                  <a:cubicBezTo>
                    <a:pt x="8308" y="3043"/>
                    <a:pt x="8308" y="3043"/>
                    <a:pt x="8309" y="3043"/>
                  </a:cubicBezTo>
                  <a:lnTo>
                    <a:pt x="8309" y="3043"/>
                  </a:lnTo>
                  <a:cubicBezTo>
                    <a:pt x="8312" y="3047"/>
                    <a:pt x="8320" y="3048"/>
                    <a:pt x="8329" y="3048"/>
                  </a:cubicBezTo>
                  <a:cubicBezTo>
                    <a:pt x="8338" y="3048"/>
                    <a:pt x="8350" y="3047"/>
                    <a:pt x="8359" y="3047"/>
                  </a:cubicBezTo>
                  <a:cubicBezTo>
                    <a:pt x="8377" y="3047"/>
                    <a:pt x="8385" y="3052"/>
                    <a:pt x="8352" y="3085"/>
                  </a:cubicBezTo>
                  <a:cubicBezTo>
                    <a:pt x="8429" y="3030"/>
                    <a:pt x="8539" y="2931"/>
                    <a:pt x="8638" y="2887"/>
                  </a:cubicBezTo>
                  <a:lnTo>
                    <a:pt x="8660" y="2887"/>
                  </a:lnTo>
                  <a:lnTo>
                    <a:pt x="8649" y="2898"/>
                  </a:lnTo>
                  <a:cubicBezTo>
                    <a:pt x="8671" y="2887"/>
                    <a:pt x="8693" y="2876"/>
                    <a:pt x="8704" y="2865"/>
                  </a:cubicBezTo>
                  <a:cubicBezTo>
                    <a:pt x="8738" y="2854"/>
                    <a:pt x="8760" y="2843"/>
                    <a:pt x="8793" y="2832"/>
                  </a:cubicBezTo>
                  <a:cubicBezTo>
                    <a:pt x="8793" y="2833"/>
                    <a:pt x="8795" y="2833"/>
                    <a:pt x="8797" y="2833"/>
                  </a:cubicBezTo>
                  <a:cubicBezTo>
                    <a:pt x="8818" y="2833"/>
                    <a:pt x="8907" y="2775"/>
                    <a:pt x="8958" y="2755"/>
                  </a:cubicBezTo>
                  <a:cubicBezTo>
                    <a:pt x="8940" y="2737"/>
                    <a:pt x="8981" y="2719"/>
                    <a:pt x="8960" y="2719"/>
                  </a:cubicBezTo>
                  <a:cubicBezTo>
                    <a:pt x="8956" y="2719"/>
                    <a:pt x="8948" y="2720"/>
                    <a:pt x="8936" y="2722"/>
                  </a:cubicBezTo>
                  <a:cubicBezTo>
                    <a:pt x="8947" y="2722"/>
                    <a:pt x="8925" y="2733"/>
                    <a:pt x="8903" y="2744"/>
                  </a:cubicBezTo>
                  <a:lnTo>
                    <a:pt x="8881" y="2755"/>
                  </a:lnTo>
                  <a:cubicBezTo>
                    <a:pt x="8848" y="2766"/>
                    <a:pt x="8804" y="2788"/>
                    <a:pt x="8760" y="2821"/>
                  </a:cubicBezTo>
                  <a:cubicBezTo>
                    <a:pt x="8793" y="2788"/>
                    <a:pt x="8826" y="2755"/>
                    <a:pt x="8892" y="2744"/>
                  </a:cubicBezTo>
                  <a:cubicBezTo>
                    <a:pt x="8903" y="2711"/>
                    <a:pt x="8925" y="2689"/>
                    <a:pt x="8936" y="2678"/>
                  </a:cubicBezTo>
                  <a:cubicBezTo>
                    <a:pt x="9014" y="2668"/>
                    <a:pt x="9128" y="2632"/>
                    <a:pt x="9175" y="2632"/>
                  </a:cubicBezTo>
                  <a:cubicBezTo>
                    <a:pt x="9181" y="2632"/>
                    <a:pt x="9186" y="2633"/>
                    <a:pt x="9189" y="2634"/>
                  </a:cubicBezTo>
                  <a:cubicBezTo>
                    <a:pt x="9332" y="2546"/>
                    <a:pt x="9531" y="2446"/>
                    <a:pt x="9608" y="2369"/>
                  </a:cubicBezTo>
                  <a:cubicBezTo>
                    <a:pt x="9634" y="2350"/>
                    <a:pt x="9649" y="2346"/>
                    <a:pt x="9661" y="2346"/>
                  </a:cubicBezTo>
                  <a:cubicBezTo>
                    <a:pt x="9669" y="2346"/>
                    <a:pt x="9676" y="2347"/>
                    <a:pt x="9685" y="2347"/>
                  </a:cubicBezTo>
                  <a:cubicBezTo>
                    <a:pt x="9680" y="2352"/>
                    <a:pt x="9674" y="2357"/>
                    <a:pt x="9669" y="2361"/>
                  </a:cubicBezTo>
                  <a:lnTo>
                    <a:pt x="9669" y="2361"/>
                  </a:lnTo>
                  <a:cubicBezTo>
                    <a:pt x="9754" y="2313"/>
                    <a:pt x="9874" y="2262"/>
                    <a:pt x="9883" y="2226"/>
                  </a:cubicBezTo>
                  <a:cubicBezTo>
                    <a:pt x="9902" y="2220"/>
                    <a:pt x="9913" y="2218"/>
                    <a:pt x="9919" y="2218"/>
                  </a:cubicBezTo>
                  <a:cubicBezTo>
                    <a:pt x="9935" y="2218"/>
                    <a:pt x="9907" y="2237"/>
                    <a:pt x="9909" y="2237"/>
                  </a:cubicBezTo>
                  <a:cubicBezTo>
                    <a:pt x="9911" y="2237"/>
                    <a:pt x="9925" y="2229"/>
                    <a:pt x="9971" y="2204"/>
                  </a:cubicBezTo>
                  <a:lnTo>
                    <a:pt x="9971" y="2204"/>
                  </a:lnTo>
                  <a:lnTo>
                    <a:pt x="9960" y="2226"/>
                  </a:lnTo>
                  <a:cubicBezTo>
                    <a:pt x="10269" y="2127"/>
                    <a:pt x="10401" y="1929"/>
                    <a:pt x="10754" y="1841"/>
                  </a:cubicBezTo>
                  <a:cubicBezTo>
                    <a:pt x="10732" y="1841"/>
                    <a:pt x="10721" y="1852"/>
                    <a:pt x="10710" y="1852"/>
                  </a:cubicBezTo>
                  <a:cubicBezTo>
                    <a:pt x="11095" y="1697"/>
                    <a:pt x="11470" y="1477"/>
                    <a:pt x="11855" y="1356"/>
                  </a:cubicBezTo>
                  <a:cubicBezTo>
                    <a:pt x="11966" y="1312"/>
                    <a:pt x="11966" y="1290"/>
                    <a:pt x="12021" y="1246"/>
                  </a:cubicBezTo>
                  <a:lnTo>
                    <a:pt x="12054" y="1268"/>
                  </a:lnTo>
                  <a:lnTo>
                    <a:pt x="12153" y="1191"/>
                  </a:lnTo>
                  <a:cubicBezTo>
                    <a:pt x="12307" y="1102"/>
                    <a:pt x="12450" y="1135"/>
                    <a:pt x="12627" y="1003"/>
                  </a:cubicBezTo>
                  <a:lnTo>
                    <a:pt x="12593" y="1003"/>
                  </a:lnTo>
                  <a:cubicBezTo>
                    <a:pt x="12661" y="984"/>
                    <a:pt x="12788" y="922"/>
                    <a:pt x="12811" y="922"/>
                  </a:cubicBezTo>
                  <a:cubicBezTo>
                    <a:pt x="12814" y="922"/>
                    <a:pt x="12815" y="923"/>
                    <a:pt x="12814" y="926"/>
                  </a:cubicBezTo>
                  <a:cubicBezTo>
                    <a:pt x="12825" y="915"/>
                    <a:pt x="12836" y="893"/>
                    <a:pt x="12858" y="893"/>
                  </a:cubicBezTo>
                  <a:lnTo>
                    <a:pt x="12869" y="904"/>
                  </a:lnTo>
                  <a:lnTo>
                    <a:pt x="13034" y="816"/>
                  </a:lnTo>
                  <a:cubicBezTo>
                    <a:pt x="13065" y="804"/>
                    <a:pt x="13083" y="800"/>
                    <a:pt x="13093" y="800"/>
                  </a:cubicBezTo>
                  <a:cubicBezTo>
                    <a:pt x="13118" y="800"/>
                    <a:pt x="13104" y="822"/>
                    <a:pt x="13133" y="822"/>
                  </a:cubicBezTo>
                  <a:cubicBezTo>
                    <a:pt x="13148" y="822"/>
                    <a:pt x="13177" y="815"/>
                    <a:pt x="13232" y="794"/>
                  </a:cubicBezTo>
                  <a:cubicBezTo>
                    <a:pt x="13305" y="752"/>
                    <a:pt x="13417" y="672"/>
                    <a:pt x="13402" y="672"/>
                  </a:cubicBezTo>
                  <a:lnTo>
                    <a:pt x="13402" y="672"/>
                  </a:lnTo>
                  <a:cubicBezTo>
                    <a:pt x="13401" y="672"/>
                    <a:pt x="13400" y="672"/>
                    <a:pt x="13398" y="673"/>
                  </a:cubicBezTo>
                  <a:lnTo>
                    <a:pt x="13365" y="684"/>
                  </a:lnTo>
                  <a:lnTo>
                    <a:pt x="13354" y="662"/>
                  </a:lnTo>
                  <a:lnTo>
                    <a:pt x="13376" y="651"/>
                  </a:lnTo>
                  <a:cubicBezTo>
                    <a:pt x="13376" y="616"/>
                    <a:pt x="13389" y="575"/>
                    <a:pt x="13325" y="575"/>
                  </a:cubicBezTo>
                  <a:cubicBezTo>
                    <a:pt x="13308" y="575"/>
                    <a:pt x="13285" y="578"/>
                    <a:pt x="13255" y="585"/>
                  </a:cubicBezTo>
                  <a:cubicBezTo>
                    <a:pt x="13232" y="563"/>
                    <a:pt x="13199" y="552"/>
                    <a:pt x="13177" y="541"/>
                  </a:cubicBezTo>
                  <a:lnTo>
                    <a:pt x="13177" y="541"/>
                  </a:lnTo>
                  <a:cubicBezTo>
                    <a:pt x="13199" y="552"/>
                    <a:pt x="13210" y="574"/>
                    <a:pt x="13210" y="574"/>
                  </a:cubicBezTo>
                  <a:lnTo>
                    <a:pt x="13232" y="585"/>
                  </a:lnTo>
                  <a:lnTo>
                    <a:pt x="13122" y="662"/>
                  </a:lnTo>
                  <a:lnTo>
                    <a:pt x="13085" y="652"/>
                  </a:lnTo>
                  <a:lnTo>
                    <a:pt x="13085" y="652"/>
                  </a:lnTo>
                  <a:cubicBezTo>
                    <a:pt x="13075" y="659"/>
                    <a:pt x="13066" y="666"/>
                    <a:pt x="13056" y="673"/>
                  </a:cubicBezTo>
                  <a:lnTo>
                    <a:pt x="13001" y="673"/>
                  </a:lnTo>
                  <a:lnTo>
                    <a:pt x="12902" y="761"/>
                  </a:lnTo>
                  <a:cubicBezTo>
                    <a:pt x="12884" y="752"/>
                    <a:pt x="12916" y="722"/>
                    <a:pt x="12890" y="722"/>
                  </a:cubicBezTo>
                  <a:cubicBezTo>
                    <a:pt x="12883" y="722"/>
                    <a:pt x="12873" y="724"/>
                    <a:pt x="12858" y="728"/>
                  </a:cubicBezTo>
                  <a:cubicBezTo>
                    <a:pt x="12814" y="772"/>
                    <a:pt x="12924" y="739"/>
                    <a:pt x="12836" y="794"/>
                  </a:cubicBezTo>
                  <a:cubicBezTo>
                    <a:pt x="12808" y="794"/>
                    <a:pt x="12797" y="788"/>
                    <a:pt x="12785" y="788"/>
                  </a:cubicBezTo>
                  <a:cubicBezTo>
                    <a:pt x="12773" y="788"/>
                    <a:pt x="12759" y="794"/>
                    <a:pt x="12726" y="816"/>
                  </a:cubicBezTo>
                  <a:cubicBezTo>
                    <a:pt x="12715" y="816"/>
                    <a:pt x="12726" y="805"/>
                    <a:pt x="12748" y="783"/>
                  </a:cubicBezTo>
                  <a:lnTo>
                    <a:pt x="12748" y="783"/>
                  </a:lnTo>
                  <a:cubicBezTo>
                    <a:pt x="12693" y="827"/>
                    <a:pt x="12605" y="860"/>
                    <a:pt x="12582" y="882"/>
                  </a:cubicBezTo>
                  <a:cubicBezTo>
                    <a:pt x="12528" y="891"/>
                    <a:pt x="12428" y="945"/>
                    <a:pt x="12389" y="945"/>
                  </a:cubicBezTo>
                  <a:cubicBezTo>
                    <a:pt x="12381" y="945"/>
                    <a:pt x="12375" y="943"/>
                    <a:pt x="12373" y="937"/>
                  </a:cubicBezTo>
                  <a:cubicBezTo>
                    <a:pt x="12362" y="959"/>
                    <a:pt x="12285" y="1003"/>
                    <a:pt x="12241" y="1036"/>
                  </a:cubicBezTo>
                  <a:cubicBezTo>
                    <a:pt x="12258" y="1017"/>
                    <a:pt x="12258" y="1010"/>
                    <a:pt x="12248" y="1010"/>
                  </a:cubicBezTo>
                  <a:cubicBezTo>
                    <a:pt x="12218" y="1010"/>
                    <a:pt x="12102" y="1070"/>
                    <a:pt x="12059" y="1070"/>
                  </a:cubicBezTo>
                  <a:cubicBezTo>
                    <a:pt x="12049" y="1070"/>
                    <a:pt x="12043" y="1067"/>
                    <a:pt x="12043" y="1058"/>
                  </a:cubicBezTo>
                  <a:cubicBezTo>
                    <a:pt x="11988" y="1124"/>
                    <a:pt x="11800" y="1191"/>
                    <a:pt x="11679" y="1268"/>
                  </a:cubicBezTo>
                  <a:lnTo>
                    <a:pt x="11712" y="1246"/>
                  </a:lnTo>
                  <a:lnTo>
                    <a:pt x="11712" y="1246"/>
                  </a:lnTo>
                  <a:cubicBezTo>
                    <a:pt x="11635" y="1268"/>
                    <a:pt x="11613" y="1268"/>
                    <a:pt x="11558" y="1279"/>
                  </a:cubicBezTo>
                  <a:cubicBezTo>
                    <a:pt x="11569" y="1312"/>
                    <a:pt x="11459" y="1378"/>
                    <a:pt x="11404" y="1422"/>
                  </a:cubicBezTo>
                  <a:cubicBezTo>
                    <a:pt x="11304" y="1422"/>
                    <a:pt x="11448" y="1356"/>
                    <a:pt x="11404" y="1345"/>
                  </a:cubicBezTo>
                  <a:lnTo>
                    <a:pt x="11404" y="1345"/>
                  </a:lnTo>
                  <a:cubicBezTo>
                    <a:pt x="11426" y="1367"/>
                    <a:pt x="11271" y="1433"/>
                    <a:pt x="11304" y="1444"/>
                  </a:cubicBezTo>
                  <a:cubicBezTo>
                    <a:pt x="11266" y="1449"/>
                    <a:pt x="11252" y="1452"/>
                    <a:pt x="11241" y="1452"/>
                  </a:cubicBezTo>
                  <a:cubicBezTo>
                    <a:pt x="11230" y="1452"/>
                    <a:pt x="11222" y="1449"/>
                    <a:pt x="11194" y="1444"/>
                  </a:cubicBezTo>
                  <a:lnTo>
                    <a:pt x="11194" y="1444"/>
                  </a:lnTo>
                  <a:cubicBezTo>
                    <a:pt x="11205" y="1488"/>
                    <a:pt x="11139" y="1477"/>
                    <a:pt x="11095" y="1532"/>
                  </a:cubicBezTo>
                  <a:cubicBezTo>
                    <a:pt x="11072" y="1537"/>
                    <a:pt x="11057" y="1539"/>
                    <a:pt x="11047" y="1539"/>
                  </a:cubicBezTo>
                  <a:cubicBezTo>
                    <a:pt x="11032" y="1539"/>
                    <a:pt x="11027" y="1536"/>
                    <a:pt x="11019" y="1536"/>
                  </a:cubicBezTo>
                  <a:cubicBezTo>
                    <a:pt x="11009" y="1536"/>
                    <a:pt x="10995" y="1541"/>
                    <a:pt x="10952" y="1565"/>
                  </a:cubicBezTo>
                  <a:cubicBezTo>
                    <a:pt x="10947" y="1566"/>
                    <a:pt x="10943" y="1567"/>
                    <a:pt x="10940" y="1567"/>
                  </a:cubicBezTo>
                  <a:cubicBezTo>
                    <a:pt x="10912" y="1567"/>
                    <a:pt x="10985" y="1521"/>
                    <a:pt x="10985" y="1521"/>
                  </a:cubicBezTo>
                  <a:lnTo>
                    <a:pt x="10985" y="1521"/>
                  </a:lnTo>
                  <a:cubicBezTo>
                    <a:pt x="10875" y="1565"/>
                    <a:pt x="10952" y="1565"/>
                    <a:pt x="10930" y="1598"/>
                  </a:cubicBezTo>
                  <a:cubicBezTo>
                    <a:pt x="10888" y="1621"/>
                    <a:pt x="10867" y="1628"/>
                    <a:pt x="10856" y="1628"/>
                  </a:cubicBezTo>
                  <a:cubicBezTo>
                    <a:pt x="10837" y="1628"/>
                    <a:pt x="10846" y="1608"/>
                    <a:pt x="10829" y="1608"/>
                  </a:cubicBezTo>
                  <a:cubicBezTo>
                    <a:pt x="10826" y="1608"/>
                    <a:pt x="10823" y="1608"/>
                    <a:pt x="10820" y="1609"/>
                  </a:cubicBezTo>
                  <a:cubicBezTo>
                    <a:pt x="10743" y="1653"/>
                    <a:pt x="10688" y="1708"/>
                    <a:pt x="10632" y="1730"/>
                  </a:cubicBezTo>
                  <a:lnTo>
                    <a:pt x="10621" y="1719"/>
                  </a:lnTo>
                  <a:cubicBezTo>
                    <a:pt x="10555" y="1785"/>
                    <a:pt x="10379" y="1841"/>
                    <a:pt x="10291" y="1907"/>
                  </a:cubicBezTo>
                  <a:lnTo>
                    <a:pt x="10280" y="1907"/>
                  </a:lnTo>
                  <a:cubicBezTo>
                    <a:pt x="10302" y="1918"/>
                    <a:pt x="10302" y="1929"/>
                    <a:pt x="10313" y="1940"/>
                  </a:cubicBezTo>
                  <a:cubicBezTo>
                    <a:pt x="10264" y="1959"/>
                    <a:pt x="10232" y="1997"/>
                    <a:pt x="10210" y="1997"/>
                  </a:cubicBezTo>
                  <a:cubicBezTo>
                    <a:pt x="10208" y="1997"/>
                    <a:pt x="10205" y="1996"/>
                    <a:pt x="10203" y="1995"/>
                  </a:cubicBezTo>
                  <a:cubicBezTo>
                    <a:pt x="10236" y="1984"/>
                    <a:pt x="10225" y="1973"/>
                    <a:pt x="10236" y="1962"/>
                  </a:cubicBezTo>
                  <a:lnTo>
                    <a:pt x="10236" y="1962"/>
                  </a:lnTo>
                  <a:lnTo>
                    <a:pt x="10192" y="1984"/>
                  </a:lnTo>
                  <a:cubicBezTo>
                    <a:pt x="10137" y="1984"/>
                    <a:pt x="10258" y="1951"/>
                    <a:pt x="10247" y="1929"/>
                  </a:cubicBezTo>
                  <a:lnTo>
                    <a:pt x="10247" y="1929"/>
                  </a:lnTo>
                  <a:cubicBezTo>
                    <a:pt x="10159" y="1984"/>
                    <a:pt x="10049" y="2061"/>
                    <a:pt x="9971" y="2083"/>
                  </a:cubicBezTo>
                  <a:cubicBezTo>
                    <a:pt x="9952" y="2073"/>
                    <a:pt x="10102" y="2013"/>
                    <a:pt x="10065" y="2013"/>
                  </a:cubicBezTo>
                  <a:cubicBezTo>
                    <a:pt x="10060" y="2013"/>
                    <a:pt x="10051" y="2014"/>
                    <a:pt x="10038" y="2017"/>
                  </a:cubicBezTo>
                  <a:lnTo>
                    <a:pt x="10159" y="1973"/>
                  </a:lnTo>
                  <a:cubicBezTo>
                    <a:pt x="10049" y="1973"/>
                    <a:pt x="10225" y="1940"/>
                    <a:pt x="10126" y="1940"/>
                  </a:cubicBezTo>
                  <a:cubicBezTo>
                    <a:pt x="9971" y="2006"/>
                    <a:pt x="9960" y="2028"/>
                    <a:pt x="9806" y="2094"/>
                  </a:cubicBezTo>
                  <a:cubicBezTo>
                    <a:pt x="9784" y="2127"/>
                    <a:pt x="9828" y="2116"/>
                    <a:pt x="9806" y="2138"/>
                  </a:cubicBezTo>
                  <a:cubicBezTo>
                    <a:pt x="9597" y="2270"/>
                    <a:pt x="9597" y="2160"/>
                    <a:pt x="9465" y="2270"/>
                  </a:cubicBezTo>
                  <a:cubicBezTo>
                    <a:pt x="9432" y="2303"/>
                    <a:pt x="9432" y="2347"/>
                    <a:pt x="9310" y="2380"/>
                  </a:cubicBezTo>
                  <a:lnTo>
                    <a:pt x="9332" y="2336"/>
                  </a:lnTo>
                  <a:lnTo>
                    <a:pt x="9332" y="2336"/>
                  </a:lnTo>
                  <a:cubicBezTo>
                    <a:pt x="9189" y="2402"/>
                    <a:pt x="9266" y="2413"/>
                    <a:pt x="9112" y="2469"/>
                  </a:cubicBezTo>
                  <a:cubicBezTo>
                    <a:pt x="9132" y="2449"/>
                    <a:pt x="9204" y="2412"/>
                    <a:pt x="9196" y="2412"/>
                  </a:cubicBezTo>
                  <a:lnTo>
                    <a:pt x="9196" y="2412"/>
                  </a:lnTo>
                  <a:cubicBezTo>
                    <a:pt x="9195" y="2412"/>
                    <a:pt x="9193" y="2412"/>
                    <a:pt x="9189" y="2413"/>
                  </a:cubicBezTo>
                  <a:cubicBezTo>
                    <a:pt x="9079" y="2435"/>
                    <a:pt x="9134" y="2469"/>
                    <a:pt x="9057" y="2502"/>
                  </a:cubicBezTo>
                  <a:lnTo>
                    <a:pt x="9024" y="2480"/>
                  </a:lnTo>
                  <a:cubicBezTo>
                    <a:pt x="8881" y="2568"/>
                    <a:pt x="8704" y="2667"/>
                    <a:pt x="8550" y="2755"/>
                  </a:cubicBezTo>
                  <a:cubicBezTo>
                    <a:pt x="8550" y="2746"/>
                    <a:pt x="8565" y="2730"/>
                    <a:pt x="8547" y="2730"/>
                  </a:cubicBezTo>
                  <a:cubicBezTo>
                    <a:pt x="8543" y="2730"/>
                    <a:pt x="8537" y="2731"/>
                    <a:pt x="8528" y="2733"/>
                  </a:cubicBezTo>
                  <a:cubicBezTo>
                    <a:pt x="8319" y="2854"/>
                    <a:pt x="8076" y="2964"/>
                    <a:pt x="7856" y="3063"/>
                  </a:cubicBezTo>
                  <a:lnTo>
                    <a:pt x="7790" y="3119"/>
                  </a:lnTo>
                  <a:cubicBezTo>
                    <a:pt x="7779" y="3124"/>
                    <a:pt x="7768" y="3127"/>
                    <a:pt x="7763" y="3127"/>
                  </a:cubicBezTo>
                  <a:cubicBezTo>
                    <a:pt x="7757" y="3127"/>
                    <a:pt x="7757" y="3124"/>
                    <a:pt x="7768" y="3119"/>
                  </a:cubicBezTo>
                  <a:lnTo>
                    <a:pt x="7768" y="3119"/>
                  </a:lnTo>
                  <a:cubicBezTo>
                    <a:pt x="7680" y="3152"/>
                    <a:pt x="7768" y="3130"/>
                    <a:pt x="7735" y="3163"/>
                  </a:cubicBezTo>
                  <a:cubicBezTo>
                    <a:pt x="7713" y="3174"/>
                    <a:pt x="7696" y="3179"/>
                    <a:pt x="7688" y="3179"/>
                  </a:cubicBezTo>
                  <a:cubicBezTo>
                    <a:pt x="7680" y="3179"/>
                    <a:pt x="7680" y="3174"/>
                    <a:pt x="7691" y="3163"/>
                  </a:cubicBezTo>
                  <a:lnTo>
                    <a:pt x="7691" y="3163"/>
                  </a:lnTo>
                  <a:cubicBezTo>
                    <a:pt x="7570" y="3251"/>
                    <a:pt x="7316" y="3416"/>
                    <a:pt x="7151" y="3471"/>
                  </a:cubicBezTo>
                  <a:lnTo>
                    <a:pt x="7184" y="3449"/>
                  </a:lnTo>
                  <a:lnTo>
                    <a:pt x="7184" y="3449"/>
                  </a:lnTo>
                  <a:cubicBezTo>
                    <a:pt x="7063" y="3504"/>
                    <a:pt x="7074" y="3559"/>
                    <a:pt x="6953" y="3603"/>
                  </a:cubicBezTo>
                  <a:lnTo>
                    <a:pt x="6975" y="3581"/>
                  </a:lnTo>
                  <a:lnTo>
                    <a:pt x="6975" y="3581"/>
                  </a:lnTo>
                  <a:cubicBezTo>
                    <a:pt x="6721" y="3713"/>
                    <a:pt x="6457" y="3890"/>
                    <a:pt x="6248" y="3956"/>
                  </a:cubicBezTo>
                  <a:cubicBezTo>
                    <a:pt x="6226" y="4011"/>
                    <a:pt x="5994" y="4088"/>
                    <a:pt x="6005" y="4143"/>
                  </a:cubicBezTo>
                  <a:cubicBezTo>
                    <a:pt x="5851" y="4198"/>
                    <a:pt x="5884" y="4165"/>
                    <a:pt x="5675" y="4264"/>
                  </a:cubicBezTo>
                  <a:cubicBezTo>
                    <a:pt x="5620" y="4297"/>
                    <a:pt x="5620" y="4341"/>
                    <a:pt x="5554" y="4385"/>
                  </a:cubicBezTo>
                  <a:lnTo>
                    <a:pt x="5532" y="4363"/>
                  </a:lnTo>
                  <a:lnTo>
                    <a:pt x="5465" y="4441"/>
                  </a:lnTo>
                  <a:lnTo>
                    <a:pt x="5399" y="4441"/>
                  </a:lnTo>
                  <a:lnTo>
                    <a:pt x="5344" y="4474"/>
                  </a:lnTo>
                  <a:cubicBezTo>
                    <a:pt x="5366" y="4463"/>
                    <a:pt x="5399" y="4463"/>
                    <a:pt x="5399" y="4463"/>
                  </a:cubicBezTo>
                  <a:lnTo>
                    <a:pt x="5399" y="4463"/>
                  </a:lnTo>
                  <a:cubicBezTo>
                    <a:pt x="5318" y="4524"/>
                    <a:pt x="5179" y="4585"/>
                    <a:pt x="5151" y="4585"/>
                  </a:cubicBezTo>
                  <a:cubicBezTo>
                    <a:pt x="5148" y="4585"/>
                    <a:pt x="5147" y="4585"/>
                    <a:pt x="5146" y="4584"/>
                  </a:cubicBezTo>
                  <a:lnTo>
                    <a:pt x="4937" y="4738"/>
                  </a:lnTo>
                  <a:cubicBezTo>
                    <a:pt x="4937" y="4727"/>
                    <a:pt x="4945" y="4715"/>
                    <a:pt x="4957" y="4704"/>
                  </a:cubicBezTo>
                  <a:lnTo>
                    <a:pt x="4957" y="4704"/>
                  </a:lnTo>
                  <a:cubicBezTo>
                    <a:pt x="4944" y="4714"/>
                    <a:pt x="4938" y="4717"/>
                    <a:pt x="4933" y="4717"/>
                  </a:cubicBezTo>
                  <a:cubicBezTo>
                    <a:pt x="4926" y="4717"/>
                    <a:pt x="4924" y="4712"/>
                    <a:pt x="4917" y="4712"/>
                  </a:cubicBezTo>
                  <a:cubicBezTo>
                    <a:pt x="4908" y="4712"/>
                    <a:pt x="4894" y="4719"/>
                    <a:pt x="4860" y="4749"/>
                  </a:cubicBezTo>
                  <a:cubicBezTo>
                    <a:pt x="4882" y="4749"/>
                    <a:pt x="4860" y="4771"/>
                    <a:pt x="4860" y="4771"/>
                  </a:cubicBezTo>
                  <a:cubicBezTo>
                    <a:pt x="4804" y="4793"/>
                    <a:pt x="4672" y="4870"/>
                    <a:pt x="4584" y="4925"/>
                  </a:cubicBezTo>
                  <a:lnTo>
                    <a:pt x="4595" y="4903"/>
                  </a:lnTo>
                  <a:lnTo>
                    <a:pt x="4595" y="4903"/>
                  </a:lnTo>
                  <a:cubicBezTo>
                    <a:pt x="4430" y="5002"/>
                    <a:pt x="4254" y="5124"/>
                    <a:pt x="4066" y="5245"/>
                  </a:cubicBezTo>
                  <a:cubicBezTo>
                    <a:pt x="4086" y="5235"/>
                    <a:pt x="4099" y="5231"/>
                    <a:pt x="4108" y="5231"/>
                  </a:cubicBezTo>
                  <a:cubicBezTo>
                    <a:pt x="4129" y="5231"/>
                    <a:pt x="4119" y="5254"/>
                    <a:pt x="4088" y="5278"/>
                  </a:cubicBezTo>
                  <a:lnTo>
                    <a:pt x="4044" y="5267"/>
                  </a:lnTo>
                  <a:lnTo>
                    <a:pt x="4044" y="5267"/>
                  </a:lnTo>
                  <a:cubicBezTo>
                    <a:pt x="4038" y="5280"/>
                    <a:pt x="4041" y="5283"/>
                    <a:pt x="4047" y="5283"/>
                  </a:cubicBezTo>
                  <a:cubicBezTo>
                    <a:pt x="4053" y="5283"/>
                    <a:pt x="4063" y="5280"/>
                    <a:pt x="4067" y="5280"/>
                  </a:cubicBezTo>
                  <a:cubicBezTo>
                    <a:pt x="4072" y="5280"/>
                    <a:pt x="4070" y="5285"/>
                    <a:pt x="4044" y="5311"/>
                  </a:cubicBezTo>
                  <a:cubicBezTo>
                    <a:pt x="4025" y="5321"/>
                    <a:pt x="4012" y="5325"/>
                    <a:pt x="4005" y="5325"/>
                  </a:cubicBezTo>
                  <a:cubicBezTo>
                    <a:pt x="3986" y="5325"/>
                    <a:pt x="3999" y="5301"/>
                    <a:pt x="4022" y="5278"/>
                  </a:cubicBezTo>
                  <a:lnTo>
                    <a:pt x="4022" y="5278"/>
                  </a:lnTo>
                  <a:lnTo>
                    <a:pt x="3945" y="5333"/>
                  </a:lnTo>
                  <a:lnTo>
                    <a:pt x="3945" y="5300"/>
                  </a:lnTo>
                  <a:cubicBezTo>
                    <a:pt x="3923" y="5344"/>
                    <a:pt x="3791" y="5377"/>
                    <a:pt x="3758" y="5432"/>
                  </a:cubicBezTo>
                  <a:lnTo>
                    <a:pt x="3747" y="5432"/>
                  </a:lnTo>
                  <a:cubicBezTo>
                    <a:pt x="3571" y="5553"/>
                    <a:pt x="3482" y="5608"/>
                    <a:pt x="3339" y="5708"/>
                  </a:cubicBezTo>
                  <a:cubicBezTo>
                    <a:pt x="3350" y="5730"/>
                    <a:pt x="3284" y="5763"/>
                    <a:pt x="3251" y="5807"/>
                  </a:cubicBezTo>
                  <a:cubicBezTo>
                    <a:pt x="3141" y="5873"/>
                    <a:pt x="3009" y="5939"/>
                    <a:pt x="2876" y="6027"/>
                  </a:cubicBezTo>
                  <a:cubicBezTo>
                    <a:pt x="2788" y="6093"/>
                    <a:pt x="2865" y="6060"/>
                    <a:pt x="2832" y="6104"/>
                  </a:cubicBezTo>
                  <a:cubicBezTo>
                    <a:pt x="2830" y="6102"/>
                    <a:pt x="2826" y="6101"/>
                    <a:pt x="2821" y="6101"/>
                  </a:cubicBezTo>
                  <a:cubicBezTo>
                    <a:pt x="2793" y="6101"/>
                    <a:pt x="2735" y="6134"/>
                    <a:pt x="2727" y="6134"/>
                  </a:cubicBezTo>
                  <a:cubicBezTo>
                    <a:pt x="2724" y="6134"/>
                    <a:pt x="2728" y="6129"/>
                    <a:pt x="2744" y="6115"/>
                  </a:cubicBezTo>
                  <a:lnTo>
                    <a:pt x="2744" y="6115"/>
                  </a:lnTo>
                  <a:cubicBezTo>
                    <a:pt x="2590" y="6225"/>
                    <a:pt x="2546" y="6258"/>
                    <a:pt x="2359" y="6402"/>
                  </a:cubicBezTo>
                  <a:cubicBezTo>
                    <a:pt x="2373" y="6402"/>
                    <a:pt x="2388" y="6392"/>
                    <a:pt x="2396" y="6392"/>
                  </a:cubicBezTo>
                  <a:cubicBezTo>
                    <a:pt x="2400" y="6392"/>
                    <a:pt x="2403" y="6394"/>
                    <a:pt x="2403" y="6402"/>
                  </a:cubicBezTo>
                  <a:cubicBezTo>
                    <a:pt x="2376" y="6420"/>
                    <a:pt x="2334" y="6438"/>
                    <a:pt x="2320" y="6438"/>
                  </a:cubicBezTo>
                  <a:cubicBezTo>
                    <a:pt x="2316" y="6438"/>
                    <a:pt x="2315" y="6437"/>
                    <a:pt x="2315" y="6435"/>
                  </a:cubicBezTo>
                  <a:lnTo>
                    <a:pt x="2326" y="6424"/>
                  </a:lnTo>
                  <a:lnTo>
                    <a:pt x="2326" y="6424"/>
                  </a:lnTo>
                  <a:cubicBezTo>
                    <a:pt x="2116" y="6611"/>
                    <a:pt x="1775" y="6721"/>
                    <a:pt x="1631" y="6886"/>
                  </a:cubicBezTo>
                  <a:lnTo>
                    <a:pt x="1466" y="7030"/>
                  </a:lnTo>
                  <a:cubicBezTo>
                    <a:pt x="1449" y="7042"/>
                    <a:pt x="1442" y="7047"/>
                    <a:pt x="1440" y="7047"/>
                  </a:cubicBezTo>
                  <a:cubicBezTo>
                    <a:pt x="1435" y="7047"/>
                    <a:pt x="1474" y="7012"/>
                    <a:pt x="1463" y="7012"/>
                  </a:cubicBezTo>
                  <a:cubicBezTo>
                    <a:pt x="1460" y="7012"/>
                    <a:pt x="1454" y="7014"/>
                    <a:pt x="1444" y="7019"/>
                  </a:cubicBezTo>
                  <a:cubicBezTo>
                    <a:pt x="1378" y="7085"/>
                    <a:pt x="1312" y="7129"/>
                    <a:pt x="1257" y="7173"/>
                  </a:cubicBezTo>
                  <a:cubicBezTo>
                    <a:pt x="1213" y="7195"/>
                    <a:pt x="1180" y="7217"/>
                    <a:pt x="1136" y="7250"/>
                  </a:cubicBezTo>
                  <a:cubicBezTo>
                    <a:pt x="1114" y="7239"/>
                    <a:pt x="1136" y="7250"/>
                    <a:pt x="1081" y="7228"/>
                  </a:cubicBezTo>
                  <a:cubicBezTo>
                    <a:pt x="981" y="7096"/>
                    <a:pt x="607" y="6963"/>
                    <a:pt x="453" y="6820"/>
                  </a:cubicBezTo>
                  <a:lnTo>
                    <a:pt x="453" y="6842"/>
                  </a:lnTo>
                  <a:cubicBezTo>
                    <a:pt x="409" y="6831"/>
                    <a:pt x="398" y="6798"/>
                    <a:pt x="376" y="6776"/>
                  </a:cubicBezTo>
                  <a:lnTo>
                    <a:pt x="376" y="6776"/>
                  </a:lnTo>
                  <a:cubicBezTo>
                    <a:pt x="366" y="6786"/>
                    <a:pt x="406" y="6811"/>
                    <a:pt x="396" y="6811"/>
                  </a:cubicBezTo>
                  <a:cubicBezTo>
                    <a:pt x="394" y="6811"/>
                    <a:pt x="391" y="6811"/>
                    <a:pt x="387" y="6809"/>
                  </a:cubicBezTo>
                  <a:lnTo>
                    <a:pt x="309" y="6776"/>
                  </a:lnTo>
                  <a:cubicBezTo>
                    <a:pt x="420" y="6699"/>
                    <a:pt x="541" y="6611"/>
                    <a:pt x="662" y="6534"/>
                  </a:cubicBezTo>
                  <a:cubicBezTo>
                    <a:pt x="816" y="6435"/>
                    <a:pt x="981" y="6324"/>
                    <a:pt x="1147" y="6225"/>
                  </a:cubicBezTo>
                  <a:cubicBezTo>
                    <a:pt x="1279" y="6126"/>
                    <a:pt x="1180" y="6104"/>
                    <a:pt x="1367" y="6016"/>
                  </a:cubicBezTo>
                  <a:lnTo>
                    <a:pt x="1367" y="6016"/>
                  </a:lnTo>
                  <a:lnTo>
                    <a:pt x="1334" y="6071"/>
                  </a:lnTo>
                  <a:cubicBezTo>
                    <a:pt x="1598" y="5851"/>
                    <a:pt x="1907" y="5674"/>
                    <a:pt x="2171" y="5465"/>
                  </a:cubicBezTo>
                  <a:lnTo>
                    <a:pt x="2171" y="5465"/>
                  </a:lnTo>
                  <a:cubicBezTo>
                    <a:pt x="2160" y="5487"/>
                    <a:pt x="2160" y="5498"/>
                    <a:pt x="2138" y="5509"/>
                  </a:cubicBezTo>
                  <a:cubicBezTo>
                    <a:pt x="2204" y="5487"/>
                    <a:pt x="2348" y="5366"/>
                    <a:pt x="2348" y="5355"/>
                  </a:cubicBezTo>
                  <a:cubicBezTo>
                    <a:pt x="2362" y="5344"/>
                    <a:pt x="2368" y="5340"/>
                    <a:pt x="2371" y="5340"/>
                  </a:cubicBezTo>
                  <a:lnTo>
                    <a:pt x="2371" y="5340"/>
                  </a:lnTo>
                  <a:cubicBezTo>
                    <a:pt x="2377" y="5340"/>
                    <a:pt x="2370" y="5355"/>
                    <a:pt x="2392" y="5355"/>
                  </a:cubicBezTo>
                  <a:cubicBezTo>
                    <a:pt x="2458" y="5322"/>
                    <a:pt x="2524" y="5234"/>
                    <a:pt x="2568" y="5234"/>
                  </a:cubicBezTo>
                  <a:lnTo>
                    <a:pt x="2546" y="5256"/>
                  </a:lnTo>
                  <a:cubicBezTo>
                    <a:pt x="2577" y="5225"/>
                    <a:pt x="2706" y="5145"/>
                    <a:pt x="2684" y="5145"/>
                  </a:cubicBezTo>
                  <a:cubicBezTo>
                    <a:pt x="2683" y="5145"/>
                    <a:pt x="2681" y="5145"/>
                    <a:pt x="2678" y="5146"/>
                  </a:cubicBezTo>
                  <a:cubicBezTo>
                    <a:pt x="2788" y="5091"/>
                    <a:pt x="2876" y="5002"/>
                    <a:pt x="2965" y="4958"/>
                  </a:cubicBezTo>
                  <a:cubicBezTo>
                    <a:pt x="2998" y="4903"/>
                    <a:pt x="3152" y="4859"/>
                    <a:pt x="3152" y="4815"/>
                  </a:cubicBezTo>
                  <a:cubicBezTo>
                    <a:pt x="3153" y="4821"/>
                    <a:pt x="3158" y="4824"/>
                    <a:pt x="3166" y="4824"/>
                  </a:cubicBezTo>
                  <a:cubicBezTo>
                    <a:pt x="3212" y="4824"/>
                    <a:pt x="3358" y="4719"/>
                    <a:pt x="3405" y="4672"/>
                  </a:cubicBezTo>
                  <a:lnTo>
                    <a:pt x="3405" y="4672"/>
                  </a:lnTo>
                  <a:cubicBezTo>
                    <a:pt x="3403" y="4677"/>
                    <a:pt x="3405" y="4678"/>
                    <a:pt x="3408" y="4678"/>
                  </a:cubicBezTo>
                  <a:cubicBezTo>
                    <a:pt x="3419" y="4678"/>
                    <a:pt x="3445" y="4666"/>
                    <a:pt x="3452" y="4666"/>
                  </a:cubicBezTo>
                  <a:cubicBezTo>
                    <a:pt x="3454" y="4666"/>
                    <a:pt x="3454" y="4667"/>
                    <a:pt x="3449" y="4672"/>
                  </a:cubicBezTo>
                  <a:cubicBezTo>
                    <a:pt x="3526" y="4628"/>
                    <a:pt x="3593" y="4573"/>
                    <a:pt x="3571" y="4573"/>
                  </a:cubicBezTo>
                  <a:cubicBezTo>
                    <a:pt x="3736" y="4518"/>
                    <a:pt x="3835" y="4363"/>
                    <a:pt x="3945" y="4363"/>
                  </a:cubicBezTo>
                  <a:cubicBezTo>
                    <a:pt x="4165" y="4209"/>
                    <a:pt x="4375" y="4066"/>
                    <a:pt x="4573" y="3934"/>
                  </a:cubicBezTo>
                  <a:lnTo>
                    <a:pt x="4573" y="3934"/>
                  </a:lnTo>
                  <a:cubicBezTo>
                    <a:pt x="4584" y="3978"/>
                    <a:pt x="4353" y="4077"/>
                    <a:pt x="4375" y="4110"/>
                  </a:cubicBezTo>
                  <a:cubicBezTo>
                    <a:pt x="4562" y="3978"/>
                    <a:pt x="4661" y="3879"/>
                    <a:pt x="4860" y="3780"/>
                  </a:cubicBezTo>
                  <a:cubicBezTo>
                    <a:pt x="4869" y="3776"/>
                    <a:pt x="4874" y="3774"/>
                    <a:pt x="4877" y="3774"/>
                  </a:cubicBezTo>
                  <a:cubicBezTo>
                    <a:pt x="4891" y="3774"/>
                    <a:pt x="4836" y="3814"/>
                    <a:pt x="4826" y="3824"/>
                  </a:cubicBezTo>
                  <a:cubicBezTo>
                    <a:pt x="5014" y="3702"/>
                    <a:pt x="5212" y="3603"/>
                    <a:pt x="5377" y="3493"/>
                  </a:cubicBezTo>
                  <a:lnTo>
                    <a:pt x="5377" y="3493"/>
                  </a:lnTo>
                  <a:cubicBezTo>
                    <a:pt x="5377" y="3493"/>
                    <a:pt x="5366" y="3504"/>
                    <a:pt x="5344" y="3515"/>
                  </a:cubicBezTo>
                  <a:cubicBezTo>
                    <a:pt x="5377" y="3504"/>
                    <a:pt x="5432" y="3482"/>
                    <a:pt x="5421" y="3471"/>
                  </a:cubicBezTo>
                  <a:lnTo>
                    <a:pt x="5421" y="3471"/>
                  </a:lnTo>
                  <a:lnTo>
                    <a:pt x="5388" y="3493"/>
                  </a:lnTo>
                  <a:cubicBezTo>
                    <a:pt x="5314" y="3493"/>
                    <a:pt x="5486" y="3370"/>
                    <a:pt x="5498" y="3351"/>
                  </a:cubicBezTo>
                  <a:lnTo>
                    <a:pt x="5498" y="3351"/>
                  </a:lnTo>
                  <a:cubicBezTo>
                    <a:pt x="5492" y="3366"/>
                    <a:pt x="5495" y="3371"/>
                    <a:pt x="5504" y="3371"/>
                  </a:cubicBezTo>
                  <a:cubicBezTo>
                    <a:pt x="5528" y="3371"/>
                    <a:pt x="5590" y="3333"/>
                    <a:pt x="5617" y="3333"/>
                  </a:cubicBezTo>
                  <a:cubicBezTo>
                    <a:pt x="5630" y="3333"/>
                    <a:pt x="5634" y="3342"/>
                    <a:pt x="5620" y="3372"/>
                  </a:cubicBezTo>
                  <a:cubicBezTo>
                    <a:pt x="5642" y="3361"/>
                    <a:pt x="5664" y="3328"/>
                    <a:pt x="5653" y="3328"/>
                  </a:cubicBezTo>
                  <a:cubicBezTo>
                    <a:pt x="5668" y="3318"/>
                    <a:pt x="5678" y="3312"/>
                    <a:pt x="5683" y="3312"/>
                  </a:cubicBezTo>
                  <a:cubicBezTo>
                    <a:pt x="5689" y="3312"/>
                    <a:pt x="5687" y="3321"/>
                    <a:pt x="5675" y="3339"/>
                  </a:cubicBezTo>
                  <a:cubicBezTo>
                    <a:pt x="5796" y="3262"/>
                    <a:pt x="5741" y="3273"/>
                    <a:pt x="5851" y="3207"/>
                  </a:cubicBezTo>
                  <a:lnTo>
                    <a:pt x="5851" y="3207"/>
                  </a:lnTo>
                  <a:lnTo>
                    <a:pt x="5829" y="3251"/>
                  </a:lnTo>
                  <a:cubicBezTo>
                    <a:pt x="5884" y="3196"/>
                    <a:pt x="5928" y="3152"/>
                    <a:pt x="6027" y="3108"/>
                  </a:cubicBezTo>
                  <a:lnTo>
                    <a:pt x="6027" y="3108"/>
                  </a:lnTo>
                  <a:cubicBezTo>
                    <a:pt x="6027" y="3112"/>
                    <a:pt x="6029" y="3114"/>
                    <a:pt x="6029" y="3117"/>
                  </a:cubicBezTo>
                  <a:lnTo>
                    <a:pt x="6029" y="3117"/>
                  </a:lnTo>
                  <a:cubicBezTo>
                    <a:pt x="6180" y="3032"/>
                    <a:pt x="6279" y="2938"/>
                    <a:pt x="6457" y="2854"/>
                  </a:cubicBezTo>
                  <a:lnTo>
                    <a:pt x="6457" y="2854"/>
                  </a:lnTo>
                  <a:cubicBezTo>
                    <a:pt x="6448" y="2873"/>
                    <a:pt x="6450" y="2879"/>
                    <a:pt x="6458" y="2879"/>
                  </a:cubicBezTo>
                  <a:cubicBezTo>
                    <a:pt x="6476" y="2879"/>
                    <a:pt x="6522" y="2850"/>
                    <a:pt x="6545" y="2850"/>
                  </a:cubicBezTo>
                  <a:cubicBezTo>
                    <a:pt x="6550" y="2850"/>
                    <a:pt x="6554" y="2852"/>
                    <a:pt x="6556" y="2854"/>
                  </a:cubicBezTo>
                  <a:lnTo>
                    <a:pt x="6644" y="2799"/>
                  </a:lnTo>
                  <a:lnTo>
                    <a:pt x="6600" y="2799"/>
                  </a:lnTo>
                  <a:cubicBezTo>
                    <a:pt x="6688" y="2755"/>
                    <a:pt x="6754" y="2700"/>
                    <a:pt x="6832" y="2667"/>
                  </a:cubicBezTo>
                  <a:lnTo>
                    <a:pt x="6832" y="2667"/>
                  </a:lnTo>
                  <a:lnTo>
                    <a:pt x="6776" y="2711"/>
                  </a:lnTo>
                  <a:lnTo>
                    <a:pt x="6931" y="2623"/>
                  </a:lnTo>
                  <a:lnTo>
                    <a:pt x="6832" y="2656"/>
                  </a:lnTo>
                  <a:cubicBezTo>
                    <a:pt x="6919" y="2601"/>
                    <a:pt x="6811" y="2622"/>
                    <a:pt x="6929" y="2579"/>
                  </a:cubicBezTo>
                  <a:lnTo>
                    <a:pt x="6929" y="2579"/>
                  </a:lnTo>
                  <a:cubicBezTo>
                    <a:pt x="6938" y="2574"/>
                    <a:pt x="7016" y="2533"/>
                    <a:pt x="7063" y="2524"/>
                  </a:cubicBezTo>
                  <a:cubicBezTo>
                    <a:pt x="7107" y="2491"/>
                    <a:pt x="7140" y="2457"/>
                    <a:pt x="7206" y="2435"/>
                  </a:cubicBezTo>
                  <a:cubicBezTo>
                    <a:pt x="7228" y="2435"/>
                    <a:pt x="7217" y="2480"/>
                    <a:pt x="7228" y="2480"/>
                  </a:cubicBezTo>
                  <a:cubicBezTo>
                    <a:pt x="7261" y="2435"/>
                    <a:pt x="7426" y="2369"/>
                    <a:pt x="7471" y="2314"/>
                  </a:cubicBezTo>
                  <a:lnTo>
                    <a:pt x="7471" y="2347"/>
                  </a:lnTo>
                  <a:lnTo>
                    <a:pt x="7493" y="2303"/>
                  </a:lnTo>
                  <a:cubicBezTo>
                    <a:pt x="7515" y="2298"/>
                    <a:pt x="7528" y="2295"/>
                    <a:pt x="7537" y="2295"/>
                  </a:cubicBezTo>
                  <a:cubicBezTo>
                    <a:pt x="7545" y="2295"/>
                    <a:pt x="7548" y="2298"/>
                    <a:pt x="7548" y="2303"/>
                  </a:cubicBezTo>
                  <a:cubicBezTo>
                    <a:pt x="7667" y="2249"/>
                    <a:pt x="7487" y="2291"/>
                    <a:pt x="7629" y="2240"/>
                  </a:cubicBezTo>
                  <a:lnTo>
                    <a:pt x="7629" y="2240"/>
                  </a:lnTo>
                  <a:cubicBezTo>
                    <a:pt x="7628" y="2242"/>
                    <a:pt x="7625" y="2248"/>
                    <a:pt x="7614" y="2259"/>
                  </a:cubicBezTo>
                  <a:cubicBezTo>
                    <a:pt x="7757" y="2193"/>
                    <a:pt x="7889" y="2105"/>
                    <a:pt x="8021" y="2050"/>
                  </a:cubicBezTo>
                  <a:lnTo>
                    <a:pt x="8021" y="2050"/>
                  </a:lnTo>
                  <a:cubicBezTo>
                    <a:pt x="8076" y="2061"/>
                    <a:pt x="7911" y="2116"/>
                    <a:pt x="7966" y="2116"/>
                  </a:cubicBezTo>
                  <a:cubicBezTo>
                    <a:pt x="8154" y="2017"/>
                    <a:pt x="8352" y="1885"/>
                    <a:pt x="8539" y="1796"/>
                  </a:cubicBezTo>
                  <a:lnTo>
                    <a:pt x="8539" y="1796"/>
                  </a:lnTo>
                  <a:lnTo>
                    <a:pt x="8506" y="1807"/>
                  </a:lnTo>
                  <a:cubicBezTo>
                    <a:pt x="8506" y="1763"/>
                    <a:pt x="8649" y="1763"/>
                    <a:pt x="8738" y="1697"/>
                  </a:cubicBezTo>
                  <a:lnTo>
                    <a:pt x="8738" y="1697"/>
                  </a:lnTo>
                  <a:cubicBezTo>
                    <a:pt x="8720" y="1715"/>
                    <a:pt x="8716" y="1733"/>
                    <a:pt x="8722" y="1733"/>
                  </a:cubicBezTo>
                  <a:cubicBezTo>
                    <a:pt x="8723" y="1733"/>
                    <a:pt x="8724" y="1732"/>
                    <a:pt x="8726" y="1730"/>
                  </a:cubicBezTo>
                  <a:cubicBezTo>
                    <a:pt x="8848" y="1675"/>
                    <a:pt x="8980" y="1598"/>
                    <a:pt x="9167" y="1488"/>
                  </a:cubicBezTo>
                  <a:lnTo>
                    <a:pt x="9167" y="1488"/>
                  </a:lnTo>
                  <a:lnTo>
                    <a:pt x="9145" y="1510"/>
                  </a:lnTo>
                  <a:cubicBezTo>
                    <a:pt x="9233" y="1488"/>
                    <a:pt x="9354" y="1422"/>
                    <a:pt x="9432" y="1389"/>
                  </a:cubicBezTo>
                  <a:cubicBezTo>
                    <a:pt x="9454" y="1367"/>
                    <a:pt x="9498" y="1345"/>
                    <a:pt x="9465" y="1345"/>
                  </a:cubicBezTo>
                  <a:cubicBezTo>
                    <a:pt x="9751" y="1290"/>
                    <a:pt x="9938" y="1091"/>
                    <a:pt x="10181" y="1047"/>
                  </a:cubicBezTo>
                  <a:lnTo>
                    <a:pt x="10181" y="1047"/>
                  </a:lnTo>
                  <a:cubicBezTo>
                    <a:pt x="10163" y="1056"/>
                    <a:pt x="10138" y="1072"/>
                    <a:pt x="10141" y="1072"/>
                  </a:cubicBezTo>
                  <a:cubicBezTo>
                    <a:pt x="10141" y="1072"/>
                    <a:pt x="10143" y="1071"/>
                    <a:pt x="10148" y="1069"/>
                  </a:cubicBezTo>
                  <a:lnTo>
                    <a:pt x="10335" y="970"/>
                  </a:lnTo>
                  <a:cubicBezTo>
                    <a:pt x="10329" y="967"/>
                    <a:pt x="10323" y="966"/>
                    <a:pt x="10317" y="966"/>
                  </a:cubicBezTo>
                  <a:cubicBezTo>
                    <a:pt x="10304" y="966"/>
                    <a:pt x="10289" y="973"/>
                    <a:pt x="10258" y="981"/>
                  </a:cubicBezTo>
                  <a:cubicBezTo>
                    <a:pt x="10280" y="959"/>
                    <a:pt x="10324" y="926"/>
                    <a:pt x="10379" y="904"/>
                  </a:cubicBezTo>
                  <a:lnTo>
                    <a:pt x="10379" y="904"/>
                  </a:lnTo>
                  <a:cubicBezTo>
                    <a:pt x="10335" y="932"/>
                    <a:pt x="10338" y="940"/>
                    <a:pt x="10357" y="940"/>
                  </a:cubicBezTo>
                  <a:cubicBezTo>
                    <a:pt x="10376" y="940"/>
                    <a:pt x="10412" y="932"/>
                    <a:pt x="10434" y="926"/>
                  </a:cubicBezTo>
                  <a:lnTo>
                    <a:pt x="10423" y="904"/>
                  </a:lnTo>
                  <a:cubicBezTo>
                    <a:pt x="10544" y="893"/>
                    <a:pt x="10423" y="860"/>
                    <a:pt x="10577" y="827"/>
                  </a:cubicBezTo>
                  <a:lnTo>
                    <a:pt x="10577" y="827"/>
                  </a:lnTo>
                  <a:lnTo>
                    <a:pt x="10566" y="838"/>
                  </a:lnTo>
                  <a:cubicBezTo>
                    <a:pt x="10621" y="805"/>
                    <a:pt x="10666" y="772"/>
                    <a:pt x="10721" y="750"/>
                  </a:cubicBezTo>
                  <a:lnTo>
                    <a:pt x="10721" y="750"/>
                  </a:lnTo>
                  <a:cubicBezTo>
                    <a:pt x="10754" y="761"/>
                    <a:pt x="10666" y="783"/>
                    <a:pt x="10666" y="805"/>
                  </a:cubicBezTo>
                  <a:cubicBezTo>
                    <a:pt x="10743" y="772"/>
                    <a:pt x="10809" y="695"/>
                    <a:pt x="10886" y="684"/>
                  </a:cubicBezTo>
                  <a:lnTo>
                    <a:pt x="10886" y="684"/>
                  </a:lnTo>
                  <a:lnTo>
                    <a:pt x="10776" y="750"/>
                  </a:lnTo>
                  <a:cubicBezTo>
                    <a:pt x="10864" y="739"/>
                    <a:pt x="10875" y="728"/>
                    <a:pt x="10930" y="706"/>
                  </a:cubicBezTo>
                  <a:lnTo>
                    <a:pt x="10930" y="717"/>
                  </a:lnTo>
                  <a:lnTo>
                    <a:pt x="11062" y="662"/>
                  </a:lnTo>
                  <a:lnTo>
                    <a:pt x="11029" y="673"/>
                  </a:lnTo>
                  <a:cubicBezTo>
                    <a:pt x="11095" y="574"/>
                    <a:pt x="11216" y="574"/>
                    <a:pt x="11338" y="485"/>
                  </a:cubicBezTo>
                  <a:lnTo>
                    <a:pt x="11338" y="485"/>
                  </a:lnTo>
                  <a:cubicBezTo>
                    <a:pt x="11282" y="530"/>
                    <a:pt x="11280" y="538"/>
                    <a:pt x="11291" y="538"/>
                  </a:cubicBezTo>
                  <a:cubicBezTo>
                    <a:pt x="11297" y="538"/>
                    <a:pt x="11309" y="535"/>
                    <a:pt x="11317" y="535"/>
                  </a:cubicBezTo>
                  <a:cubicBezTo>
                    <a:pt x="11323" y="535"/>
                    <a:pt x="11327" y="536"/>
                    <a:pt x="11327" y="541"/>
                  </a:cubicBezTo>
                  <a:cubicBezTo>
                    <a:pt x="11353" y="541"/>
                    <a:pt x="11394" y="526"/>
                    <a:pt x="11403" y="526"/>
                  </a:cubicBezTo>
                  <a:cubicBezTo>
                    <a:pt x="11405" y="526"/>
                    <a:pt x="11406" y="527"/>
                    <a:pt x="11404" y="530"/>
                  </a:cubicBezTo>
                  <a:cubicBezTo>
                    <a:pt x="11459" y="485"/>
                    <a:pt x="11514" y="507"/>
                    <a:pt x="11591" y="441"/>
                  </a:cubicBezTo>
                  <a:cubicBezTo>
                    <a:pt x="11598" y="441"/>
                    <a:pt x="11625" y="427"/>
                    <a:pt x="11642" y="427"/>
                  </a:cubicBezTo>
                  <a:cubicBezTo>
                    <a:pt x="11651" y="427"/>
                    <a:pt x="11657" y="430"/>
                    <a:pt x="11657" y="441"/>
                  </a:cubicBezTo>
                  <a:cubicBezTo>
                    <a:pt x="11690" y="422"/>
                    <a:pt x="11689" y="418"/>
                    <a:pt x="11677" y="418"/>
                  </a:cubicBezTo>
                  <a:cubicBezTo>
                    <a:pt x="11666" y="418"/>
                    <a:pt x="11646" y="422"/>
                    <a:pt x="11638" y="422"/>
                  </a:cubicBezTo>
                  <a:cubicBezTo>
                    <a:pt x="11635" y="422"/>
                    <a:pt x="11633" y="421"/>
                    <a:pt x="11635" y="419"/>
                  </a:cubicBezTo>
                  <a:cubicBezTo>
                    <a:pt x="11745" y="342"/>
                    <a:pt x="11943" y="331"/>
                    <a:pt x="12109" y="221"/>
                  </a:cubicBezTo>
                  <a:cubicBezTo>
                    <a:pt x="12241" y="144"/>
                    <a:pt x="12263" y="111"/>
                    <a:pt x="12373" y="45"/>
                  </a:cubicBezTo>
                  <a:lnTo>
                    <a:pt x="12417" y="67"/>
                  </a:lnTo>
                  <a:cubicBezTo>
                    <a:pt x="12431" y="81"/>
                    <a:pt x="12423" y="85"/>
                    <a:pt x="12410" y="85"/>
                  </a:cubicBezTo>
                  <a:cubicBezTo>
                    <a:pt x="12398" y="85"/>
                    <a:pt x="12381" y="81"/>
                    <a:pt x="12375" y="79"/>
                  </a:cubicBezTo>
                  <a:lnTo>
                    <a:pt x="12375" y="79"/>
                  </a:lnTo>
                  <a:cubicBezTo>
                    <a:pt x="12419" y="123"/>
                    <a:pt x="12484" y="155"/>
                    <a:pt x="12560" y="188"/>
                  </a:cubicBezTo>
                  <a:cubicBezTo>
                    <a:pt x="12538" y="188"/>
                    <a:pt x="12549" y="199"/>
                    <a:pt x="12571" y="221"/>
                  </a:cubicBezTo>
                  <a:cubicBezTo>
                    <a:pt x="12592" y="233"/>
                    <a:pt x="12605" y="235"/>
                    <a:pt x="12617" y="235"/>
                  </a:cubicBezTo>
                  <a:cubicBezTo>
                    <a:pt x="12620" y="235"/>
                    <a:pt x="12624" y="235"/>
                    <a:pt x="12628" y="235"/>
                  </a:cubicBezTo>
                  <a:cubicBezTo>
                    <a:pt x="12643" y="235"/>
                    <a:pt x="12660" y="238"/>
                    <a:pt x="12693" y="265"/>
                  </a:cubicBezTo>
                  <a:cubicBezTo>
                    <a:pt x="12678" y="265"/>
                    <a:pt x="12663" y="270"/>
                    <a:pt x="12645" y="270"/>
                  </a:cubicBezTo>
                  <a:cubicBezTo>
                    <a:pt x="12636" y="270"/>
                    <a:pt x="12627" y="269"/>
                    <a:pt x="12616" y="265"/>
                  </a:cubicBezTo>
                  <a:lnTo>
                    <a:pt x="12616" y="265"/>
                  </a:lnTo>
                  <a:cubicBezTo>
                    <a:pt x="12682" y="287"/>
                    <a:pt x="12759" y="320"/>
                    <a:pt x="12836" y="353"/>
                  </a:cubicBezTo>
                  <a:cubicBezTo>
                    <a:pt x="12836" y="353"/>
                    <a:pt x="12836" y="353"/>
                    <a:pt x="12836" y="353"/>
                  </a:cubicBezTo>
                  <a:lnTo>
                    <a:pt x="12836" y="353"/>
                  </a:lnTo>
                  <a:lnTo>
                    <a:pt x="12891" y="375"/>
                  </a:lnTo>
                  <a:cubicBezTo>
                    <a:pt x="12858" y="298"/>
                    <a:pt x="12693" y="265"/>
                    <a:pt x="12593" y="210"/>
                  </a:cubicBezTo>
                  <a:lnTo>
                    <a:pt x="12649" y="199"/>
                  </a:lnTo>
                  <a:lnTo>
                    <a:pt x="12538" y="166"/>
                  </a:lnTo>
                  <a:cubicBezTo>
                    <a:pt x="12523" y="150"/>
                    <a:pt x="12518" y="135"/>
                    <a:pt x="12533" y="135"/>
                  </a:cubicBezTo>
                  <a:cubicBezTo>
                    <a:pt x="12538" y="135"/>
                    <a:pt x="12548" y="137"/>
                    <a:pt x="12560" y="144"/>
                  </a:cubicBezTo>
                  <a:cubicBezTo>
                    <a:pt x="12505" y="89"/>
                    <a:pt x="12494" y="122"/>
                    <a:pt x="12450" y="67"/>
                  </a:cubicBezTo>
                  <a:lnTo>
                    <a:pt x="12373" y="34"/>
                  </a:lnTo>
                  <a:cubicBezTo>
                    <a:pt x="12380" y="34"/>
                    <a:pt x="12373" y="19"/>
                    <a:pt x="12384" y="19"/>
                  </a:cubicBezTo>
                  <a:cubicBezTo>
                    <a:pt x="12389" y="19"/>
                    <a:pt x="12399" y="23"/>
                    <a:pt x="12417" y="34"/>
                  </a:cubicBezTo>
                  <a:lnTo>
                    <a:pt x="1237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 flipH="1">
              <a:off x="5913830" y="2716340"/>
              <a:ext cx="7213" cy="2479"/>
            </a:xfrm>
            <a:custGeom>
              <a:avLst/>
              <a:gdLst/>
              <a:ahLst/>
              <a:cxnLst/>
              <a:rect l="l" t="t" r="r" b="b"/>
              <a:pathLst>
                <a:path w="128" h="44" extrusionOk="0">
                  <a:moveTo>
                    <a:pt x="42" y="1"/>
                  </a:moveTo>
                  <a:cubicBezTo>
                    <a:pt x="18" y="1"/>
                    <a:pt x="0" y="8"/>
                    <a:pt x="6" y="32"/>
                  </a:cubicBezTo>
                  <a:cubicBezTo>
                    <a:pt x="61" y="32"/>
                    <a:pt x="72" y="43"/>
                    <a:pt x="127" y="43"/>
                  </a:cubicBezTo>
                  <a:lnTo>
                    <a:pt x="94" y="32"/>
                  </a:lnTo>
                  <a:lnTo>
                    <a:pt x="105" y="10"/>
                  </a:lnTo>
                  <a:cubicBezTo>
                    <a:pt x="86" y="6"/>
                    <a:pt x="61" y="1"/>
                    <a:pt x="4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 flipH="1">
              <a:off x="5911970" y="271876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0"/>
                  </a:moveTo>
                  <a:lnTo>
                    <a:pt x="33" y="2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 flipH="1">
              <a:off x="6152248" y="284352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2" y="12"/>
                  </a:ln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 flipH="1">
              <a:off x="6133596" y="2767168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 flipH="1">
              <a:off x="6341584" y="293418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 flipH="1">
              <a:off x="6016275" y="2720003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 flipH="1">
              <a:off x="6353362" y="2887644"/>
              <a:ext cx="1634" cy="1352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8" y="0"/>
                  </a:moveTo>
                  <a:lnTo>
                    <a:pt x="28" y="0"/>
                  </a:lnTo>
                  <a:cubicBezTo>
                    <a:pt x="23" y="6"/>
                    <a:pt x="17" y="11"/>
                    <a:pt x="12" y="14"/>
                  </a:cubicBezTo>
                  <a:lnTo>
                    <a:pt x="12" y="14"/>
                  </a:lnTo>
                  <a:cubicBezTo>
                    <a:pt x="14" y="13"/>
                    <a:pt x="15" y="12"/>
                    <a:pt x="17" y="11"/>
                  </a:cubicBezTo>
                  <a:lnTo>
                    <a:pt x="28" y="0"/>
                  </a:lnTo>
                  <a:close/>
                  <a:moveTo>
                    <a:pt x="12" y="14"/>
                  </a:moveTo>
                  <a:cubicBezTo>
                    <a:pt x="3" y="21"/>
                    <a:pt x="0" y="23"/>
                    <a:pt x="0" y="23"/>
                  </a:cubicBezTo>
                  <a:cubicBezTo>
                    <a:pt x="1" y="23"/>
                    <a:pt x="6" y="20"/>
                    <a:pt x="12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 flipH="1">
              <a:off x="6255932" y="2831745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5" y="1"/>
                  </a:moveTo>
                  <a:lnTo>
                    <a:pt x="45" y="1"/>
                  </a:lnTo>
                  <a:cubicBezTo>
                    <a:pt x="34" y="12"/>
                    <a:pt x="12" y="34"/>
                    <a:pt x="1" y="45"/>
                  </a:cubicBezTo>
                  <a:cubicBezTo>
                    <a:pt x="34" y="34"/>
                    <a:pt x="56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 flipH="1">
              <a:off x="6460145" y="295278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1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 flipH="1">
              <a:off x="5926283" y="2714424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11"/>
                  </a:moveTo>
                  <a:lnTo>
                    <a:pt x="1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 flipH="1">
              <a:off x="5954797" y="2696392"/>
              <a:ext cx="5015" cy="253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33" y="1"/>
                  </a:moveTo>
                  <a:lnTo>
                    <a:pt x="0" y="12"/>
                  </a:lnTo>
                  <a:lnTo>
                    <a:pt x="33" y="12"/>
                  </a:lnTo>
                  <a:cubicBezTo>
                    <a:pt x="55" y="23"/>
                    <a:pt x="44" y="23"/>
                    <a:pt x="77" y="45"/>
                  </a:cubicBezTo>
                  <a:lnTo>
                    <a:pt x="88" y="34"/>
                  </a:lnTo>
                  <a:cubicBezTo>
                    <a:pt x="66" y="34"/>
                    <a:pt x="55" y="12"/>
                    <a:pt x="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 flipH="1">
              <a:off x="5988945" y="2702647"/>
              <a:ext cx="12510" cy="4395"/>
            </a:xfrm>
            <a:custGeom>
              <a:avLst/>
              <a:gdLst/>
              <a:ahLst/>
              <a:cxnLst/>
              <a:rect l="l" t="t" r="r" b="b"/>
              <a:pathLst>
                <a:path w="222" h="78" extrusionOk="0">
                  <a:moveTo>
                    <a:pt x="177" y="0"/>
                  </a:moveTo>
                  <a:cubicBezTo>
                    <a:pt x="1" y="44"/>
                    <a:pt x="221" y="0"/>
                    <a:pt x="45" y="77"/>
                  </a:cubicBezTo>
                  <a:lnTo>
                    <a:pt x="188" y="22"/>
                  </a:lnTo>
                  <a:cubicBezTo>
                    <a:pt x="155" y="22"/>
                    <a:pt x="122" y="22"/>
                    <a:pt x="17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7"/>
            <p:cNvSpPr/>
            <p:nvPr/>
          </p:nvSpPr>
          <p:spPr>
            <a:xfrm flipH="1">
              <a:off x="6019994" y="2714424"/>
              <a:ext cx="4339" cy="1916"/>
            </a:xfrm>
            <a:custGeom>
              <a:avLst/>
              <a:gdLst/>
              <a:ahLst/>
              <a:cxnLst/>
              <a:rect l="l" t="t" r="r" b="b"/>
              <a:pathLst>
                <a:path w="77" h="34" extrusionOk="0">
                  <a:moveTo>
                    <a:pt x="43" y="0"/>
                  </a:moveTo>
                  <a:cubicBezTo>
                    <a:pt x="15" y="22"/>
                    <a:pt x="0" y="34"/>
                    <a:pt x="8" y="34"/>
                  </a:cubicBezTo>
                  <a:cubicBezTo>
                    <a:pt x="13" y="34"/>
                    <a:pt x="24" y="30"/>
                    <a:pt x="43" y="22"/>
                  </a:cubicBezTo>
                  <a:cubicBezTo>
                    <a:pt x="76" y="6"/>
                    <a:pt x="76" y="3"/>
                    <a:pt x="68" y="3"/>
                  </a:cubicBezTo>
                  <a:cubicBezTo>
                    <a:pt x="64" y="3"/>
                    <a:pt x="58" y="4"/>
                    <a:pt x="53" y="4"/>
                  </a:cubicBezTo>
                  <a:cubicBezTo>
                    <a:pt x="48" y="4"/>
                    <a:pt x="43" y="3"/>
                    <a:pt x="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7"/>
            <p:cNvSpPr/>
            <p:nvPr/>
          </p:nvSpPr>
          <p:spPr>
            <a:xfrm flipH="1">
              <a:off x="6184536" y="2788919"/>
              <a:ext cx="1578" cy="1296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0"/>
                  </a:moveTo>
                  <a:cubicBezTo>
                    <a:pt x="0" y="11"/>
                    <a:pt x="0" y="11"/>
                    <a:pt x="7" y="11"/>
                  </a:cubicBezTo>
                  <a:cubicBezTo>
                    <a:pt x="14" y="11"/>
                    <a:pt x="28" y="11"/>
                    <a:pt x="28" y="22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 flipH="1">
              <a:off x="6208091" y="2808754"/>
              <a:ext cx="4395" cy="2592"/>
            </a:xfrm>
            <a:custGeom>
              <a:avLst/>
              <a:gdLst/>
              <a:ahLst/>
              <a:cxnLst/>
              <a:rect l="l" t="t" r="r" b="b"/>
              <a:pathLst>
                <a:path w="78" h="46" extrusionOk="0">
                  <a:moveTo>
                    <a:pt x="77" y="1"/>
                  </a:moveTo>
                  <a:lnTo>
                    <a:pt x="0" y="45"/>
                  </a:lnTo>
                  <a:lnTo>
                    <a:pt x="55" y="2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 flipH="1">
              <a:off x="6233561" y="2811290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0"/>
                  </a:moveTo>
                  <a:lnTo>
                    <a:pt x="0" y="55"/>
                  </a:lnTo>
                  <a:lnTo>
                    <a:pt x="67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 flipH="1">
              <a:off x="6492941" y="2960280"/>
              <a:ext cx="2648" cy="1916"/>
            </a:xfrm>
            <a:custGeom>
              <a:avLst/>
              <a:gdLst/>
              <a:ahLst/>
              <a:cxnLst/>
              <a:rect l="l" t="t" r="r" b="b"/>
              <a:pathLst>
                <a:path w="47" h="34" extrusionOk="0">
                  <a:moveTo>
                    <a:pt x="35" y="0"/>
                  </a:moveTo>
                  <a:cubicBezTo>
                    <a:pt x="28" y="0"/>
                    <a:pt x="16" y="6"/>
                    <a:pt x="0" y="22"/>
                  </a:cubicBezTo>
                  <a:lnTo>
                    <a:pt x="22" y="33"/>
                  </a:lnTo>
                  <a:cubicBezTo>
                    <a:pt x="44" y="19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 flipH="1">
              <a:off x="6602937" y="3035394"/>
              <a:ext cx="6255" cy="377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10" y="0"/>
                  </a:moveTo>
                  <a:cubicBezTo>
                    <a:pt x="88" y="0"/>
                    <a:pt x="33" y="33"/>
                    <a:pt x="0" y="66"/>
                  </a:cubicBezTo>
                  <a:cubicBezTo>
                    <a:pt x="44" y="33"/>
                    <a:pt x="99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7"/>
            <p:cNvSpPr/>
            <p:nvPr/>
          </p:nvSpPr>
          <p:spPr>
            <a:xfrm flipH="1">
              <a:off x="6363956" y="2962139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lnTo>
                    <a:pt x="1" y="44"/>
                  </a:lnTo>
                  <a:lnTo>
                    <a:pt x="45" y="2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7"/>
            <p:cNvSpPr/>
            <p:nvPr/>
          </p:nvSpPr>
          <p:spPr>
            <a:xfrm flipH="1">
              <a:off x="5803327" y="318190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 flipH="1">
              <a:off x="5923128" y="3249412"/>
              <a:ext cx="3156" cy="1465"/>
            </a:xfrm>
            <a:custGeom>
              <a:avLst/>
              <a:gdLst/>
              <a:ahLst/>
              <a:cxnLst/>
              <a:rect l="l" t="t" r="r" b="b"/>
              <a:pathLst>
                <a:path w="56" h="26" extrusionOk="0">
                  <a:moveTo>
                    <a:pt x="52" y="0"/>
                  </a:moveTo>
                  <a:cubicBezTo>
                    <a:pt x="43" y="0"/>
                    <a:pt x="18" y="16"/>
                    <a:pt x="0" y="25"/>
                  </a:cubicBezTo>
                  <a:lnTo>
                    <a:pt x="55" y="3"/>
                  </a:lnTo>
                  <a:cubicBezTo>
                    <a:pt x="55" y="1"/>
                    <a:pt x="54" y="0"/>
                    <a:pt x="5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 flipH="1">
              <a:off x="6095728" y="335134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 flipH="1">
              <a:off x="5979027" y="3284349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3" y="0"/>
                  </a:moveTo>
                  <a:lnTo>
                    <a:pt x="12" y="11"/>
                  </a:ln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 flipH="1">
              <a:off x="6132356" y="3367522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0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7"/>
            <p:cNvSpPr/>
            <p:nvPr/>
          </p:nvSpPr>
          <p:spPr>
            <a:xfrm flipH="1">
              <a:off x="5741849" y="315271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22" y="0"/>
                  </a:lnTo>
                  <a:cubicBezTo>
                    <a:pt x="0" y="22"/>
                    <a:pt x="11" y="11"/>
                    <a:pt x="2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7"/>
            <p:cNvSpPr/>
            <p:nvPr/>
          </p:nvSpPr>
          <p:spPr>
            <a:xfrm flipH="1">
              <a:off x="5475425" y="3003895"/>
              <a:ext cx="7720" cy="3775"/>
            </a:xfrm>
            <a:custGeom>
              <a:avLst/>
              <a:gdLst/>
              <a:ahLst/>
              <a:cxnLst/>
              <a:rect l="l" t="t" r="r" b="b"/>
              <a:pathLst>
                <a:path w="137" h="67" extrusionOk="0">
                  <a:moveTo>
                    <a:pt x="104" y="0"/>
                  </a:moveTo>
                  <a:cubicBezTo>
                    <a:pt x="97" y="0"/>
                    <a:pt x="86" y="3"/>
                    <a:pt x="68" y="8"/>
                  </a:cubicBezTo>
                  <a:cubicBezTo>
                    <a:pt x="73" y="8"/>
                    <a:pt x="77" y="7"/>
                    <a:pt x="79" y="7"/>
                  </a:cubicBezTo>
                  <a:cubicBezTo>
                    <a:pt x="119" y="7"/>
                    <a:pt x="0" y="67"/>
                    <a:pt x="49" y="67"/>
                  </a:cubicBezTo>
                  <a:cubicBezTo>
                    <a:pt x="56" y="67"/>
                    <a:pt x="66" y="66"/>
                    <a:pt x="79" y="63"/>
                  </a:cubicBezTo>
                  <a:cubicBezTo>
                    <a:pt x="70" y="54"/>
                    <a:pt x="136" y="0"/>
                    <a:pt x="10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 flipH="1">
              <a:off x="5614610" y="3086898"/>
              <a:ext cx="2536" cy="676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34" y="1"/>
                  </a:moveTo>
                  <a:cubicBezTo>
                    <a:pt x="34" y="1"/>
                    <a:pt x="23" y="12"/>
                    <a:pt x="1" y="12"/>
                  </a:cubicBezTo>
                  <a:cubicBezTo>
                    <a:pt x="23" y="12"/>
                    <a:pt x="23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 flipH="1">
              <a:off x="5579842" y="3070162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2" y="0"/>
                  </a:moveTo>
                  <a:lnTo>
                    <a:pt x="0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 flipH="1">
              <a:off x="5979027" y="3274995"/>
              <a:ext cx="3494" cy="1860"/>
            </a:xfrm>
            <a:custGeom>
              <a:avLst/>
              <a:gdLst/>
              <a:ahLst/>
              <a:cxnLst/>
              <a:rect l="l" t="t" r="r" b="b"/>
              <a:pathLst>
                <a:path w="62" h="33" extrusionOk="0">
                  <a:moveTo>
                    <a:pt x="17" y="1"/>
                  </a:moveTo>
                  <a:cubicBezTo>
                    <a:pt x="32" y="8"/>
                    <a:pt x="1" y="33"/>
                    <a:pt x="5" y="33"/>
                  </a:cubicBezTo>
                  <a:cubicBezTo>
                    <a:pt x="8" y="33"/>
                    <a:pt x="22" y="25"/>
                    <a:pt x="6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7"/>
            <p:cNvSpPr/>
            <p:nvPr/>
          </p:nvSpPr>
          <p:spPr>
            <a:xfrm flipH="1">
              <a:off x="6094489" y="335073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12"/>
                  </a:lnTo>
                  <a:lnTo>
                    <a:pt x="11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7"/>
            <p:cNvSpPr/>
            <p:nvPr/>
          </p:nvSpPr>
          <p:spPr>
            <a:xfrm flipH="1">
              <a:off x="5419078" y="2986933"/>
              <a:ext cx="715307" cy="387463"/>
            </a:xfrm>
            <a:custGeom>
              <a:avLst/>
              <a:gdLst/>
              <a:ahLst/>
              <a:cxnLst/>
              <a:rect l="l" t="t" r="r" b="b"/>
              <a:pathLst>
                <a:path w="12694" h="6876" extrusionOk="0">
                  <a:moveTo>
                    <a:pt x="10259" y="1092"/>
                  </a:moveTo>
                  <a:lnTo>
                    <a:pt x="10237" y="1114"/>
                  </a:lnTo>
                  <a:lnTo>
                    <a:pt x="10215" y="1125"/>
                  </a:lnTo>
                  <a:lnTo>
                    <a:pt x="10204" y="1114"/>
                  </a:lnTo>
                  <a:lnTo>
                    <a:pt x="10259" y="1092"/>
                  </a:lnTo>
                  <a:close/>
                  <a:moveTo>
                    <a:pt x="9774" y="1323"/>
                  </a:moveTo>
                  <a:lnTo>
                    <a:pt x="9763" y="1334"/>
                  </a:lnTo>
                  <a:lnTo>
                    <a:pt x="9763" y="1323"/>
                  </a:lnTo>
                  <a:close/>
                  <a:moveTo>
                    <a:pt x="9422" y="1499"/>
                  </a:moveTo>
                  <a:lnTo>
                    <a:pt x="9422" y="1510"/>
                  </a:lnTo>
                  <a:lnTo>
                    <a:pt x="9400" y="1510"/>
                  </a:lnTo>
                  <a:lnTo>
                    <a:pt x="9422" y="1499"/>
                  </a:lnTo>
                  <a:close/>
                  <a:moveTo>
                    <a:pt x="7362" y="2513"/>
                  </a:moveTo>
                  <a:cubicBezTo>
                    <a:pt x="7318" y="2535"/>
                    <a:pt x="7274" y="2557"/>
                    <a:pt x="7229" y="2590"/>
                  </a:cubicBezTo>
                  <a:lnTo>
                    <a:pt x="7252" y="2557"/>
                  </a:lnTo>
                  <a:lnTo>
                    <a:pt x="7252" y="2557"/>
                  </a:lnTo>
                  <a:lnTo>
                    <a:pt x="7207" y="2590"/>
                  </a:lnTo>
                  <a:lnTo>
                    <a:pt x="7207" y="2579"/>
                  </a:lnTo>
                  <a:cubicBezTo>
                    <a:pt x="7252" y="2557"/>
                    <a:pt x="7307" y="2524"/>
                    <a:pt x="7362" y="2513"/>
                  </a:cubicBezTo>
                  <a:close/>
                  <a:moveTo>
                    <a:pt x="7229" y="2601"/>
                  </a:moveTo>
                  <a:cubicBezTo>
                    <a:pt x="7229" y="2622"/>
                    <a:pt x="7123" y="2700"/>
                    <a:pt x="7110" y="2719"/>
                  </a:cubicBezTo>
                  <a:lnTo>
                    <a:pt x="7110" y="2719"/>
                  </a:lnTo>
                  <a:cubicBezTo>
                    <a:pt x="7116" y="2705"/>
                    <a:pt x="7112" y="2700"/>
                    <a:pt x="7103" y="2700"/>
                  </a:cubicBezTo>
                  <a:cubicBezTo>
                    <a:pt x="7079" y="2700"/>
                    <a:pt x="7019" y="2733"/>
                    <a:pt x="6996" y="2733"/>
                  </a:cubicBezTo>
                  <a:cubicBezTo>
                    <a:pt x="6989" y="2733"/>
                    <a:pt x="6985" y="2730"/>
                    <a:pt x="6987" y="2722"/>
                  </a:cubicBezTo>
                  <a:cubicBezTo>
                    <a:pt x="6998" y="2700"/>
                    <a:pt x="7020" y="2678"/>
                    <a:pt x="7053" y="2656"/>
                  </a:cubicBezTo>
                  <a:lnTo>
                    <a:pt x="7075" y="2678"/>
                  </a:lnTo>
                  <a:lnTo>
                    <a:pt x="7141" y="2612"/>
                  </a:lnTo>
                  <a:lnTo>
                    <a:pt x="7207" y="2612"/>
                  </a:lnTo>
                  <a:lnTo>
                    <a:pt x="7229" y="2601"/>
                  </a:lnTo>
                  <a:close/>
                  <a:moveTo>
                    <a:pt x="6624" y="2909"/>
                  </a:moveTo>
                  <a:cubicBezTo>
                    <a:pt x="6603" y="2916"/>
                    <a:pt x="6600" y="2919"/>
                    <a:pt x="6600" y="2922"/>
                  </a:cubicBezTo>
                  <a:lnTo>
                    <a:pt x="6600" y="2922"/>
                  </a:lnTo>
                  <a:cubicBezTo>
                    <a:pt x="6608" y="2918"/>
                    <a:pt x="6615" y="2914"/>
                    <a:pt x="6624" y="2909"/>
                  </a:cubicBezTo>
                  <a:close/>
                  <a:moveTo>
                    <a:pt x="6933" y="2951"/>
                  </a:moveTo>
                  <a:cubicBezTo>
                    <a:pt x="6918" y="2960"/>
                    <a:pt x="6905" y="2969"/>
                    <a:pt x="6899" y="2975"/>
                  </a:cubicBezTo>
                  <a:cubicBezTo>
                    <a:pt x="6917" y="2965"/>
                    <a:pt x="6928" y="2957"/>
                    <a:pt x="6933" y="2951"/>
                  </a:cubicBezTo>
                  <a:close/>
                  <a:moveTo>
                    <a:pt x="5753" y="3130"/>
                  </a:moveTo>
                  <a:cubicBezTo>
                    <a:pt x="5751" y="3131"/>
                    <a:pt x="5749" y="3132"/>
                    <a:pt x="5747" y="3133"/>
                  </a:cubicBezTo>
                  <a:lnTo>
                    <a:pt x="5747" y="3133"/>
                  </a:lnTo>
                  <a:cubicBezTo>
                    <a:pt x="5749" y="3132"/>
                    <a:pt x="5751" y="3131"/>
                    <a:pt x="5753" y="3130"/>
                  </a:cubicBezTo>
                  <a:close/>
                  <a:moveTo>
                    <a:pt x="6511" y="3161"/>
                  </a:moveTo>
                  <a:lnTo>
                    <a:pt x="6511" y="3161"/>
                  </a:lnTo>
                  <a:cubicBezTo>
                    <a:pt x="6504" y="3165"/>
                    <a:pt x="6498" y="3169"/>
                    <a:pt x="6491" y="3174"/>
                  </a:cubicBezTo>
                  <a:cubicBezTo>
                    <a:pt x="6497" y="3171"/>
                    <a:pt x="6504" y="3166"/>
                    <a:pt x="6511" y="3161"/>
                  </a:cubicBezTo>
                  <a:close/>
                  <a:moveTo>
                    <a:pt x="5092" y="3548"/>
                  </a:moveTo>
                  <a:lnTo>
                    <a:pt x="5092" y="3548"/>
                  </a:lnTo>
                  <a:cubicBezTo>
                    <a:pt x="5088" y="3550"/>
                    <a:pt x="5085" y="3551"/>
                    <a:pt x="5082" y="3553"/>
                  </a:cubicBezTo>
                  <a:lnTo>
                    <a:pt x="5082" y="3553"/>
                  </a:lnTo>
                  <a:cubicBezTo>
                    <a:pt x="5085" y="3551"/>
                    <a:pt x="5088" y="3550"/>
                    <a:pt x="5092" y="3548"/>
                  </a:cubicBezTo>
                  <a:close/>
                  <a:moveTo>
                    <a:pt x="6833" y="2799"/>
                  </a:moveTo>
                  <a:lnTo>
                    <a:pt x="6833" y="2799"/>
                  </a:lnTo>
                  <a:cubicBezTo>
                    <a:pt x="6822" y="2810"/>
                    <a:pt x="6811" y="2821"/>
                    <a:pt x="6767" y="2843"/>
                  </a:cubicBezTo>
                  <a:lnTo>
                    <a:pt x="6778" y="2821"/>
                  </a:lnTo>
                  <a:lnTo>
                    <a:pt x="6778" y="2821"/>
                  </a:lnTo>
                  <a:cubicBezTo>
                    <a:pt x="6734" y="2854"/>
                    <a:pt x="6690" y="2898"/>
                    <a:pt x="6602" y="2931"/>
                  </a:cubicBezTo>
                  <a:cubicBezTo>
                    <a:pt x="6602" y="2927"/>
                    <a:pt x="6600" y="2925"/>
                    <a:pt x="6600" y="2922"/>
                  </a:cubicBezTo>
                  <a:lnTo>
                    <a:pt x="6600" y="2922"/>
                  </a:lnTo>
                  <a:cubicBezTo>
                    <a:pt x="6449" y="3007"/>
                    <a:pt x="6362" y="3100"/>
                    <a:pt x="6194" y="3163"/>
                  </a:cubicBezTo>
                  <a:cubicBezTo>
                    <a:pt x="6203" y="3148"/>
                    <a:pt x="6202" y="3143"/>
                    <a:pt x="6196" y="3143"/>
                  </a:cubicBezTo>
                  <a:cubicBezTo>
                    <a:pt x="6181" y="3143"/>
                    <a:pt x="6141" y="3167"/>
                    <a:pt x="6118" y="3167"/>
                  </a:cubicBezTo>
                  <a:cubicBezTo>
                    <a:pt x="6113" y="3167"/>
                    <a:pt x="6109" y="3166"/>
                    <a:pt x="6106" y="3163"/>
                  </a:cubicBezTo>
                  <a:lnTo>
                    <a:pt x="6018" y="3229"/>
                  </a:lnTo>
                  <a:lnTo>
                    <a:pt x="6062" y="3218"/>
                  </a:lnTo>
                  <a:lnTo>
                    <a:pt x="6062" y="3218"/>
                  </a:lnTo>
                  <a:cubicBezTo>
                    <a:pt x="5985" y="3262"/>
                    <a:pt x="5918" y="3317"/>
                    <a:pt x="5852" y="3350"/>
                  </a:cubicBezTo>
                  <a:lnTo>
                    <a:pt x="5896" y="3306"/>
                  </a:lnTo>
                  <a:lnTo>
                    <a:pt x="5753" y="3394"/>
                  </a:lnTo>
                  <a:lnTo>
                    <a:pt x="5841" y="3361"/>
                  </a:lnTo>
                  <a:lnTo>
                    <a:pt x="5841" y="3361"/>
                  </a:lnTo>
                  <a:cubicBezTo>
                    <a:pt x="5776" y="3416"/>
                    <a:pt x="5873" y="3384"/>
                    <a:pt x="5766" y="3437"/>
                  </a:cubicBezTo>
                  <a:lnTo>
                    <a:pt x="5766" y="3437"/>
                  </a:lnTo>
                  <a:cubicBezTo>
                    <a:pt x="5767" y="3437"/>
                    <a:pt x="5767" y="3437"/>
                    <a:pt x="5767" y="3437"/>
                  </a:cubicBezTo>
                  <a:lnTo>
                    <a:pt x="5767" y="3437"/>
                  </a:lnTo>
                  <a:cubicBezTo>
                    <a:pt x="5767" y="3437"/>
                    <a:pt x="5672" y="3482"/>
                    <a:pt x="5632" y="3482"/>
                  </a:cubicBezTo>
                  <a:cubicBezTo>
                    <a:pt x="5599" y="3515"/>
                    <a:pt x="5555" y="3548"/>
                    <a:pt x="5500" y="3570"/>
                  </a:cubicBezTo>
                  <a:cubicBezTo>
                    <a:pt x="5478" y="3570"/>
                    <a:pt x="5489" y="3537"/>
                    <a:pt x="5478" y="3537"/>
                  </a:cubicBezTo>
                  <a:cubicBezTo>
                    <a:pt x="5456" y="3581"/>
                    <a:pt x="5290" y="3648"/>
                    <a:pt x="5257" y="3703"/>
                  </a:cubicBezTo>
                  <a:lnTo>
                    <a:pt x="5257" y="3670"/>
                  </a:lnTo>
                  <a:lnTo>
                    <a:pt x="5235" y="3703"/>
                  </a:lnTo>
                  <a:cubicBezTo>
                    <a:pt x="5213" y="3714"/>
                    <a:pt x="5202" y="3719"/>
                    <a:pt x="5197" y="3719"/>
                  </a:cubicBezTo>
                  <a:cubicBezTo>
                    <a:pt x="5191" y="3719"/>
                    <a:pt x="5191" y="3714"/>
                    <a:pt x="5191" y="3703"/>
                  </a:cubicBezTo>
                  <a:lnTo>
                    <a:pt x="5191" y="3703"/>
                  </a:lnTo>
                  <a:cubicBezTo>
                    <a:pt x="5070" y="3769"/>
                    <a:pt x="5246" y="3725"/>
                    <a:pt x="5103" y="3780"/>
                  </a:cubicBezTo>
                  <a:cubicBezTo>
                    <a:pt x="5114" y="3769"/>
                    <a:pt x="5103" y="3769"/>
                    <a:pt x="5125" y="3758"/>
                  </a:cubicBezTo>
                  <a:lnTo>
                    <a:pt x="5125" y="3758"/>
                  </a:lnTo>
                  <a:cubicBezTo>
                    <a:pt x="4982" y="3824"/>
                    <a:pt x="4872" y="3912"/>
                    <a:pt x="4751" y="3978"/>
                  </a:cubicBezTo>
                  <a:cubicBezTo>
                    <a:pt x="4707" y="3967"/>
                    <a:pt x="4806" y="3923"/>
                    <a:pt x="4806" y="3912"/>
                  </a:cubicBezTo>
                  <a:lnTo>
                    <a:pt x="4850" y="3890"/>
                  </a:lnTo>
                  <a:lnTo>
                    <a:pt x="4850" y="3890"/>
                  </a:lnTo>
                  <a:lnTo>
                    <a:pt x="4839" y="3912"/>
                  </a:lnTo>
                  <a:lnTo>
                    <a:pt x="4905" y="3868"/>
                  </a:lnTo>
                  <a:lnTo>
                    <a:pt x="4894" y="3868"/>
                  </a:lnTo>
                  <a:lnTo>
                    <a:pt x="4949" y="3813"/>
                  </a:lnTo>
                  <a:cubicBezTo>
                    <a:pt x="4954" y="3807"/>
                    <a:pt x="4963" y="3805"/>
                    <a:pt x="4968" y="3805"/>
                  </a:cubicBezTo>
                  <a:cubicBezTo>
                    <a:pt x="4974" y="3805"/>
                    <a:pt x="4976" y="3807"/>
                    <a:pt x="4971" y="3813"/>
                  </a:cubicBezTo>
                  <a:cubicBezTo>
                    <a:pt x="5048" y="3780"/>
                    <a:pt x="4960" y="3802"/>
                    <a:pt x="4993" y="3769"/>
                  </a:cubicBezTo>
                  <a:cubicBezTo>
                    <a:pt x="5010" y="3760"/>
                    <a:pt x="5023" y="3757"/>
                    <a:pt x="5033" y="3757"/>
                  </a:cubicBezTo>
                  <a:cubicBezTo>
                    <a:pt x="5047" y="3757"/>
                    <a:pt x="5051" y="3766"/>
                    <a:pt x="5037" y="3780"/>
                  </a:cubicBezTo>
                  <a:cubicBezTo>
                    <a:pt x="5158" y="3681"/>
                    <a:pt x="5390" y="3526"/>
                    <a:pt x="5533" y="3471"/>
                  </a:cubicBezTo>
                  <a:lnTo>
                    <a:pt x="5533" y="3471"/>
                  </a:lnTo>
                  <a:lnTo>
                    <a:pt x="5511" y="3493"/>
                  </a:lnTo>
                  <a:cubicBezTo>
                    <a:pt x="5632" y="3449"/>
                    <a:pt x="5610" y="3383"/>
                    <a:pt x="5720" y="3350"/>
                  </a:cubicBezTo>
                  <a:lnTo>
                    <a:pt x="5720" y="3350"/>
                  </a:lnTo>
                  <a:lnTo>
                    <a:pt x="5709" y="3361"/>
                  </a:lnTo>
                  <a:cubicBezTo>
                    <a:pt x="5940" y="3240"/>
                    <a:pt x="6194" y="3086"/>
                    <a:pt x="6392" y="3020"/>
                  </a:cubicBezTo>
                  <a:cubicBezTo>
                    <a:pt x="6414" y="2975"/>
                    <a:pt x="6635" y="2920"/>
                    <a:pt x="6624" y="2865"/>
                  </a:cubicBezTo>
                  <a:cubicBezTo>
                    <a:pt x="6712" y="2832"/>
                    <a:pt x="6734" y="2832"/>
                    <a:pt x="6778" y="2821"/>
                  </a:cubicBezTo>
                  <a:lnTo>
                    <a:pt x="6778" y="2821"/>
                  </a:lnTo>
                  <a:cubicBezTo>
                    <a:pt x="6778" y="2821"/>
                    <a:pt x="6778" y="2821"/>
                    <a:pt x="6778" y="2821"/>
                  </a:cubicBezTo>
                  <a:cubicBezTo>
                    <a:pt x="6800" y="2810"/>
                    <a:pt x="6811" y="2810"/>
                    <a:pt x="6833" y="2799"/>
                  </a:cubicBezTo>
                  <a:close/>
                  <a:moveTo>
                    <a:pt x="4416" y="4076"/>
                  </a:moveTo>
                  <a:cubicBezTo>
                    <a:pt x="4396" y="4084"/>
                    <a:pt x="4378" y="4094"/>
                    <a:pt x="4354" y="4110"/>
                  </a:cubicBezTo>
                  <a:cubicBezTo>
                    <a:pt x="4343" y="4110"/>
                    <a:pt x="4343" y="4099"/>
                    <a:pt x="4365" y="4088"/>
                  </a:cubicBezTo>
                  <a:cubicBezTo>
                    <a:pt x="4365" y="4090"/>
                    <a:pt x="4367" y="4091"/>
                    <a:pt x="4369" y="4091"/>
                  </a:cubicBezTo>
                  <a:cubicBezTo>
                    <a:pt x="4378" y="4091"/>
                    <a:pt x="4396" y="4084"/>
                    <a:pt x="4416" y="4076"/>
                  </a:cubicBezTo>
                  <a:close/>
                  <a:moveTo>
                    <a:pt x="3963" y="4141"/>
                  </a:moveTo>
                  <a:cubicBezTo>
                    <a:pt x="3962" y="4142"/>
                    <a:pt x="3960" y="4143"/>
                    <a:pt x="3957" y="4143"/>
                  </a:cubicBezTo>
                  <a:lnTo>
                    <a:pt x="3957" y="4145"/>
                  </a:lnTo>
                  <a:lnTo>
                    <a:pt x="3957" y="4145"/>
                  </a:lnTo>
                  <a:cubicBezTo>
                    <a:pt x="3959" y="4144"/>
                    <a:pt x="3961" y="4142"/>
                    <a:pt x="3963" y="4141"/>
                  </a:cubicBezTo>
                  <a:close/>
                  <a:moveTo>
                    <a:pt x="4255" y="4176"/>
                  </a:moveTo>
                  <a:lnTo>
                    <a:pt x="4255" y="4176"/>
                  </a:lnTo>
                  <a:cubicBezTo>
                    <a:pt x="4233" y="4187"/>
                    <a:pt x="4222" y="4198"/>
                    <a:pt x="4211" y="4198"/>
                  </a:cubicBezTo>
                  <a:cubicBezTo>
                    <a:pt x="4211" y="4198"/>
                    <a:pt x="4233" y="4187"/>
                    <a:pt x="4255" y="4176"/>
                  </a:cubicBezTo>
                  <a:close/>
                  <a:moveTo>
                    <a:pt x="3274" y="4595"/>
                  </a:moveTo>
                  <a:cubicBezTo>
                    <a:pt x="3269" y="4598"/>
                    <a:pt x="3264" y="4602"/>
                    <a:pt x="3259" y="4606"/>
                  </a:cubicBezTo>
                  <a:lnTo>
                    <a:pt x="3259" y="4606"/>
                  </a:lnTo>
                  <a:cubicBezTo>
                    <a:pt x="3265" y="4602"/>
                    <a:pt x="3271" y="4598"/>
                    <a:pt x="3274" y="4595"/>
                  </a:cubicBezTo>
                  <a:close/>
                  <a:moveTo>
                    <a:pt x="3259" y="4606"/>
                  </a:moveTo>
                  <a:lnTo>
                    <a:pt x="3259" y="4606"/>
                  </a:lnTo>
                  <a:cubicBezTo>
                    <a:pt x="3251" y="4610"/>
                    <a:pt x="3242" y="4616"/>
                    <a:pt x="3234" y="4622"/>
                  </a:cubicBezTo>
                  <a:lnTo>
                    <a:pt x="3234" y="4622"/>
                  </a:lnTo>
                  <a:cubicBezTo>
                    <a:pt x="3243" y="4616"/>
                    <a:pt x="3251" y="4611"/>
                    <a:pt x="3259" y="4606"/>
                  </a:cubicBezTo>
                  <a:close/>
                  <a:moveTo>
                    <a:pt x="3188" y="4997"/>
                  </a:moveTo>
                  <a:cubicBezTo>
                    <a:pt x="3172" y="5005"/>
                    <a:pt x="3156" y="5014"/>
                    <a:pt x="3142" y="5025"/>
                  </a:cubicBezTo>
                  <a:lnTo>
                    <a:pt x="3188" y="4997"/>
                  </a:lnTo>
                  <a:close/>
                  <a:moveTo>
                    <a:pt x="4740" y="3945"/>
                  </a:moveTo>
                  <a:lnTo>
                    <a:pt x="4740" y="3945"/>
                  </a:lnTo>
                  <a:cubicBezTo>
                    <a:pt x="4596" y="4037"/>
                    <a:pt x="4453" y="4139"/>
                    <a:pt x="4310" y="4223"/>
                  </a:cubicBezTo>
                  <a:lnTo>
                    <a:pt x="4310" y="4223"/>
                  </a:lnTo>
                  <a:cubicBezTo>
                    <a:pt x="4310" y="4222"/>
                    <a:pt x="4310" y="4221"/>
                    <a:pt x="4310" y="4220"/>
                  </a:cubicBezTo>
                  <a:lnTo>
                    <a:pt x="4310" y="4220"/>
                  </a:lnTo>
                  <a:lnTo>
                    <a:pt x="4277" y="4242"/>
                  </a:lnTo>
                  <a:cubicBezTo>
                    <a:pt x="4288" y="4236"/>
                    <a:pt x="4299" y="4230"/>
                    <a:pt x="4310" y="4223"/>
                  </a:cubicBezTo>
                  <a:lnTo>
                    <a:pt x="4310" y="4223"/>
                  </a:lnTo>
                  <a:cubicBezTo>
                    <a:pt x="4306" y="4273"/>
                    <a:pt x="4190" y="4276"/>
                    <a:pt x="4114" y="4331"/>
                  </a:cubicBezTo>
                  <a:lnTo>
                    <a:pt x="4114" y="4331"/>
                  </a:lnTo>
                  <a:cubicBezTo>
                    <a:pt x="4120" y="4324"/>
                    <a:pt x="4120" y="4317"/>
                    <a:pt x="4117" y="4317"/>
                  </a:cubicBezTo>
                  <a:lnTo>
                    <a:pt x="4117" y="4317"/>
                  </a:lnTo>
                  <a:cubicBezTo>
                    <a:pt x="4115" y="4317"/>
                    <a:pt x="4114" y="4317"/>
                    <a:pt x="4112" y="4320"/>
                  </a:cubicBezTo>
                  <a:cubicBezTo>
                    <a:pt x="3990" y="4375"/>
                    <a:pt x="3880" y="4463"/>
                    <a:pt x="3715" y="4584"/>
                  </a:cubicBezTo>
                  <a:lnTo>
                    <a:pt x="3737" y="4562"/>
                  </a:lnTo>
                  <a:lnTo>
                    <a:pt x="3737" y="4562"/>
                  </a:lnTo>
                  <a:cubicBezTo>
                    <a:pt x="3660" y="4584"/>
                    <a:pt x="3550" y="4661"/>
                    <a:pt x="3473" y="4694"/>
                  </a:cubicBezTo>
                  <a:cubicBezTo>
                    <a:pt x="3463" y="4713"/>
                    <a:pt x="3429" y="4740"/>
                    <a:pt x="3441" y="4740"/>
                  </a:cubicBezTo>
                  <a:cubicBezTo>
                    <a:pt x="3442" y="4740"/>
                    <a:pt x="3444" y="4740"/>
                    <a:pt x="3447" y="4739"/>
                  </a:cubicBezTo>
                  <a:lnTo>
                    <a:pt x="3447" y="4739"/>
                  </a:lnTo>
                  <a:cubicBezTo>
                    <a:pt x="3196" y="4818"/>
                    <a:pt x="3042" y="5036"/>
                    <a:pt x="2823" y="5113"/>
                  </a:cubicBezTo>
                  <a:cubicBezTo>
                    <a:pt x="2841" y="5095"/>
                    <a:pt x="2859" y="5077"/>
                    <a:pt x="2853" y="5077"/>
                  </a:cubicBezTo>
                  <a:lnTo>
                    <a:pt x="2853" y="5077"/>
                  </a:lnTo>
                  <a:cubicBezTo>
                    <a:pt x="2851" y="5077"/>
                    <a:pt x="2849" y="5078"/>
                    <a:pt x="2845" y="5080"/>
                  </a:cubicBezTo>
                  <a:lnTo>
                    <a:pt x="2690" y="5190"/>
                  </a:lnTo>
                  <a:cubicBezTo>
                    <a:pt x="2697" y="5193"/>
                    <a:pt x="2701" y="5194"/>
                    <a:pt x="2706" y="5194"/>
                  </a:cubicBezTo>
                  <a:cubicBezTo>
                    <a:pt x="2716" y="5194"/>
                    <a:pt x="2725" y="5187"/>
                    <a:pt x="2757" y="5179"/>
                  </a:cubicBezTo>
                  <a:lnTo>
                    <a:pt x="2757" y="5179"/>
                  </a:lnTo>
                  <a:cubicBezTo>
                    <a:pt x="2746" y="5201"/>
                    <a:pt x="2701" y="5234"/>
                    <a:pt x="2657" y="5267"/>
                  </a:cubicBezTo>
                  <a:cubicBezTo>
                    <a:pt x="2690" y="5239"/>
                    <a:pt x="2688" y="5231"/>
                    <a:pt x="2671" y="5231"/>
                  </a:cubicBezTo>
                  <a:cubicBezTo>
                    <a:pt x="2655" y="5231"/>
                    <a:pt x="2624" y="5239"/>
                    <a:pt x="2602" y="5245"/>
                  </a:cubicBezTo>
                  <a:lnTo>
                    <a:pt x="2613" y="5267"/>
                  </a:lnTo>
                  <a:cubicBezTo>
                    <a:pt x="2503" y="5289"/>
                    <a:pt x="2613" y="5311"/>
                    <a:pt x="2481" y="5366"/>
                  </a:cubicBezTo>
                  <a:lnTo>
                    <a:pt x="2481" y="5355"/>
                  </a:lnTo>
                  <a:cubicBezTo>
                    <a:pt x="2448" y="5388"/>
                    <a:pt x="2404" y="5421"/>
                    <a:pt x="2360" y="5454"/>
                  </a:cubicBezTo>
                  <a:cubicBezTo>
                    <a:pt x="2327" y="5443"/>
                    <a:pt x="2404" y="5410"/>
                    <a:pt x="2393" y="5388"/>
                  </a:cubicBezTo>
                  <a:lnTo>
                    <a:pt x="2393" y="5388"/>
                  </a:lnTo>
                  <a:cubicBezTo>
                    <a:pt x="2327" y="5432"/>
                    <a:pt x="2283" y="5509"/>
                    <a:pt x="2206" y="5531"/>
                  </a:cubicBezTo>
                  <a:lnTo>
                    <a:pt x="2305" y="5465"/>
                  </a:lnTo>
                  <a:lnTo>
                    <a:pt x="2305" y="5465"/>
                  </a:lnTo>
                  <a:cubicBezTo>
                    <a:pt x="2217" y="5476"/>
                    <a:pt x="2217" y="5487"/>
                    <a:pt x="2162" y="5520"/>
                  </a:cubicBezTo>
                  <a:lnTo>
                    <a:pt x="2173" y="5520"/>
                  </a:lnTo>
                  <a:lnTo>
                    <a:pt x="2140" y="5531"/>
                  </a:lnTo>
                  <a:cubicBezTo>
                    <a:pt x="2162" y="5509"/>
                    <a:pt x="2129" y="5509"/>
                    <a:pt x="2140" y="5487"/>
                  </a:cubicBezTo>
                  <a:cubicBezTo>
                    <a:pt x="2177" y="5458"/>
                    <a:pt x="2194" y="5449"/>
                    <a:pt x="2204" y="5449"/>
                  </a:cubicBezTo>
                  <a:cubicBezTo>
                    <a:pt x="2218" y="5449"/>
                    <a:pt x="2216" y="5467"/>
                    <a:pt x="2238" y="5467"/>
                  </a:cubicBezTo>
                  <a:cubicBezTo>
                    <a:pt x="2242" y="5467"/>
                    <a:pt x="2245" y="5466"/>
                    <a:pt x="2250" y="5465"/>
                  </a:cubicBezTo>
                  <a:cubicBezTo>
                    <a:pt x="2305" y="5410"/>
                    <a:pt x="2349" y="5355"/>
                    <a:pt x="2404" y="5322"/>
                  </a:cubicBezTo>
                  <a:lnTo>
                    <a:pt x="2415" y="5333"/>
                  </a:lnTo>
                  <a:cubicBezTo>
                    <a:pt x="2470" y="5267"/>
                    <a:pt x="2624" y="5190"/>
                    <a:pt x="2690" y="5113"/>
                  </a:cubicBezTo>
                  <a:lnTo>
                    <a:pt x="2712" y="5113"/>
                  </a:lnTo>
                  <a:cubicBezTo>
                    <a:pt x="2690" y="5113"/>
                    <a:pt x="2679" y="5091"/>
                    <a:pt x="2679" y="5080"/>
                  </a:cubicBezTo>
                  <a:cubicBezTo>
                    <a:pt x="2712" y="5058"/>
                    <a:pt x="2746" y="5025"/>
                    <a:pt x="2768" y="5025"/>
                  </a:cubicBezTo>
                  <a:cubicBezTo>
                    <a:pt x="2746" y="5047"/>
                    <a:pt x="2746" y="5047"/>
                    <a:pt x="2735" y="5069"/>
                  </a:cubicBezTo>
                  <a:lnTo>
                    <a:pt x="2779" y="5025"/>
                  </a:lnTo>
                  <a:cubicBezTo>
                    <a:pt x="2834" y="5025"/>
                    <a:pt x="2724" y="5080"/>
                    <a:pt x="2735" y="5091"/>
                  </a:cubicBezTo>
                  <a:cubicBezTo>
                    <a:pt x="2812" y="5036"/>
                    <a:pt x="2900" y="4948"/>
                    <a:pt x="2966" y="4914"/>
                  </a:cubicBezTo>
                  <a:lnTo>
                    <a:pt x="2966" y="4914"/>
                  </a:lnTo>
                  <a:cubicBezTo>
                    <a:pt x="2994" y="4933"/>
                    <a:pt x="2872" y="4999"/>
                    <a:pt x="2894" y="4999"/>
                  </a:cubicBezTo>
                  <a:cubicBezTo>
                    <a:pt x="2898" y="4999"/>
                    <a:pt x="2906" y="4997"/>
                    <a:pt x="2922" y="4992"/>
                  </a:cubicBezTo>
                  <a:lnTo>
                    <a:pt x="2922" y="4992"/>
                  </a:lnTo>
                  <a:lnTo>
                    <a:pt x="2812" y="5036"/>
                  </a:lnTo>
                  <a:cubicBezTo>
                    <a:pt x="2910" y="5036"/>
                    <a:pt x="2790" y="5070"/>
                    <a:pt x="2824" y="5070"/>
                  </a:cubicBezTo>
                  <a:cubicBezTo>
                    <a:pt x="2828" y="5070"/>
                    <a:pt x="2835" y="5070"/>
                    <a:pt x="2845" y="5069"/>
                  </a:cubicBezTo>
                  <a:cubicBezTo>
                    <a:pt x="2988" y="5003"/>
                    <a:pt x="2988" y="4970"/>
                    <a:pt x="3131" y="4892"/>
                  </a:cubicBezTo>
                  <a:cubicBezTo>
                    <a:pt x="3153" y="4859"/>
                    <a:pt x="3109" y="4881"/>
                    <a:pt x="3131" y="4848"/>
                  </a:cubicBezTo>
                  <a:cubicBezTo>
                    <a:pt x="3307" y="4705"/>
                    <a:pt x="3318" y="4815"/>
                    <a:pt x="3440" y="4705"/>
                  </a:cubicBezTo>
                  <a:cubicBezTo>
                    <a:pt x="3462" y="4661"/>
                    <a:pt x="3462" y="4628"/>
                    <a:pt x="3572" y="4584"/>
                  </a:cubicBezTo>
                  <a:lnTo>
                    <a:pt x="3572" y="4584"/>
                  </a:lnTo>
                  <a:lnTo>
                    <a:pt x="3550" y="4628"/>
                  </a:lnTo>
                  <a:cubicBezTo>
                    <a:pt x="3682" y="4551"/>
                    <a:pt x="3605" y="4540"/>
                    <a:pt x="3748" y="4485"/>
                  </a:cubicBezTo>
                  <a:lnTo>
                    <a:pt x="3748" y="4485"/>
                  </a:lnTo>
                  <a:cubicBezTo>
                    <a:pt x="3728" y="4504"/>
                    <a:pt x="3665" y="4542"/>
                    <a:pt x="3667" y="4542"/>
                  </a:cubicBezTo>
                  <a:cubicBezTo>
                    <a:pt x="3667" y="4542"/>
                    <a:pt x="3669" y="4541"/>
                    <a:pt x="3671" y="4540"/>
                  </a:cubicBezTo>
                  <a:cubicBezTo>
                    <a:pt x="3770" y="4518"/>
                    <a:pt x="3726" y="4485"/>
                    <a:pt x="3792" y="4452"/>
                  </a:cubicBezTo>
                  <a:lnTo>
                    <a:pt x="3825" y="4463"/>
                  </a:lnTo>
                  <a:cubicBezTo>
                    <a:pt x="3957" y="4375"/>
                    <a:pt x="4112" y="4275"/>
                    <a:pt x="4255" y="4176"/>
                  </a:cubicBezTo>
                  <a:lnTo>
                    <a:pt x="4255" y="4176"/>
                  </a:lnTo>
                  <a:cubicBezTo>
                    <a:pt x="4255" y="4185"/>
                    <a:pt x="4240" y="4201"/>
                    <a:pt x="4252" y="4201"/>
                  </a:cubicBezTo>
                  <a:cubicBezTo>
                    <a:pt x="4255" y="4201"/>
                    <a:pt x="4260" y="4200"/>
                    <a:pt x="4266" y="4198"/>
                  </a:cubicBezTo>
                  <a:cubicBezTo>
                    <a:pt x="4409" y="4099"/>
                    <a:pt x="4585" y="4022"/>
                    <a:pt x="4740" y="3945"/>
                  </a:cubicBezTo>
                  <a:close/>
                  <a:moveTo>
                    <a:pt x="2135" y="5516"/>
                  </a:moveTo>
                  <a:cubicBezTo>
                    <a:pt x="2145" y="5516"/>
                    <a:pt x="2137" y="5526"/>
                    <a:pt x="2129" y="5542"/>
                  </a:cubicBezTo>
                  <a:lnTo>
                    <a:pt x="2051" y="5576"/>
                  </a:lnTo>
                  <a:lnTo>
                    <a:pt x="2051" y="5576"/>
                  </a:lnTo>
                  <a:lnTo>
                    <a:pt x="2085" y="5564"/>
                  </a:lnTo>
                  <a:lnTo>
                    <a:pt x="2085" y="5564"/>
                  </a:lnTo>
                  <a:cubicBezTo>
                    <a:pt x="2029" y="5675"/>
                    <a:pt x="1919" y="5686"/>
                    <a:pt x="1831" y="5796"/>
                  </a:cubicBezTo>
                  <a:cubicBezTo>
                    <a:pt x="1870" y="5747"/>
                    <a:pt x="1875" y="5735"/>
                    <a:pt x="1867" y="5735"/>
                  </a:cubicBezTo>
                  <a:cubicBezTo>
                    <a:pt x="1860" y="5735"/>
                    <a:pt x="1844" y="5745"/>
                    <a:pt x="1836" y="5745"/>
                  </a:cubicBezTo>
                  <a:cubicBezTo>
                    <a:pt x="1833" y="5745"/>
                    <a:pt x="1831" y="5744"/>
                    <a:pt x="1831" y="5741"/>
                  </a:cubicBezTo>
                  <a:cubicBezTo>
                    <a:pt x="1808" y="5749"/>
                    <a:pt x="1779" y="5756"/>
                    <a:pt x="1764" y="5756"/>
                  </a:cubicBezTo>
                  <a:cubicBezTo>
                    <a:pt x="1758" y="5756"/>
                    <a:pt x="1754" y="5755"/>
                    <a:pt x="1754" y="5752"/>
                  </a:cubicBezTo>
                  <a:cubicBezTo>
                    <a:pt x="1787" y="5719"/>
                    <a:pt x="1842" y="5686"/>
                    <a:pt x="1809" y="5675"/>
                  </a:cubicBezTo>
                  <a:cubicBezTo>
                    <a:pt x="1864" y="5667"/>
                    <a:pt x="1869" y="5659"/>
                    <a:pt x="1882" y="5659"/>
                  </a:cubicBezTo>
                  <a:cubicBezTo>
                    <a:pt x="1888" y="5659"/>
                    <a:pt x="1895" y="5660"/>
                    <a:pt x="1908" y="5664"/>
                  </a:cubicBezTo>
                  <a:cubicBezTo>
                    <a:pt x="1897" y="5620"/>
                    <a:pt x="1963" y="5620"/>
                    <a:pt x="1996" y="5564"/>
                  </a:cubicBezTo>
                  <a:cubicBezTo>
                    <a:pt x="2021" y="5555"/>
                    <a:pt x="2036" y="5553"/>
                    <a:pt x="2045" y="5553"/>
                  </a:cubicBezTo>
                  <a:cubicBezTo>
                    <a:pt x="2054" y="5553"/>
                    <a:pt x="2059" y="5555"/>
                    <a:pt x="2065" y="5555"/>
                  </a:cubicBezTo>
                  <a:cubicBezTo>
                    <a:pt x="2073" y="5555"/>
                    <a:pt x="2084" y="5549"/>
                    <a:pt x="2118" y="5520"/>
                  </a:cubicBezTo>
                  <a:cubicBezTo>
                    <a:pt x="2126" y="5517"/>
                    <a:pt x="2132" y="5516"/>
                    <a:pt x="2135" y="5516"/>
                  </a:cubicBezTo>
                  <a:close/>
                  <a:moveTo>
                    <a:pt x="1748" y="5714"/>
                  </a:moveTo>
                  <a:cubicBezTo>
                    <a:pt x="1778" y="5714"/>
                    <a:pt x="1732" y="5755"/>
                    <a:pt x="1732" y="5774"/>
                  </a:cubicBezTo>
                  <a:cubicBezTo>
                    <a:pt x="1688" y="5807"/>
                    <a:pt x="1644" y="5807"/>
                    <a:pt x="1600" y="5873"/>
                  </a:cubicBezTo>
                  <a:lnTo>
                    <a:pt x="1567" y="5880"/>
                  </a:lnTo>
                  <a:lnTo>
                    <a:pt x="1567" y="5880"/>
                  </a:lnTo>
                  <a:cubicBezTo>
                    <a:pt x="1577" y="5875"/>
                    <a:pt x="1586" y="5869"/>
                    <a:pt x="1600" y="5862"/>
                  </a:cubicBezTo>
                  <a:cubicBezTo>
                    <a:pt x="1589" y="5829"/>
                    <a:pt x="1677" y="5763"/>
                    <a:pt x="1721" y="5719"/>
                  </a:cubicBezTo>
                  <a:cubicBezTo>
                    <a:pt x="1733" y="5715"/>
                    <a:pt x="1742" y="5714"/>
                    <a:pt x="1748" y="5714"/>
                  </a:cubicBezTo>
                  <a:close/>
                  <a:moveTo>
                    <a:pt x="1667" y="5930"/>
                  </a:moveTo>
                  <a:lnTo>
                    <a:pt x="1667" y="5930"/>
                  </a:lnTo>
                  <a:cubicBezTo>
                    <a:pt x="1664" y="5930"/>
                    <a:pt x="1658" y="5934"/>
                    <a:pt x="1651" y="5937"/>
                  </a:cubicBezTo>
                  <a:lnTo>
                    <a:pt x="1651" y="5937"/>
                  </a:lnTo>
                  <a:cubicBezTo>
                    <a:pt x="1653" y="5937"/>
                    <a:pt x="1654" y="5936"/>
                    <a:pt x="1656" y="5936"/>
                  </a:cubicBezTo>
                  <a:cubicBezTo>
                    <a:pt x="1660" y="5936"/>
                    <a:pt x="1663" y="5937"/>
                    <a:pt x="1666" y="5939"/>
                  </a:cubicBezTo>
                  <a:cubicBezTo>
                    <a:pt x="1670" y="5933"/>
                    <a:pt x="1670" y="5930"/>
                    <a:pt x="1667" y="5930"/>
                  </a:cubicBezTo>
                  <a:close/>
                  <a:moveTo>
                    <a:pt x="1651" y="5937"/>
                  </a:moveTo>
                  <a:lnTo>
                    <a:pt x="1651" y="5937"/>
                  </a:lnTo>
                  <a:cubicBezTo>
                    <a:pt x="1645" y="5938"/>
                    <a:pt x="1639" y="5940"/>
                    <a:pt x="1632" y="5943"/>
                  </a:cubicBezTo>
                  <a:lnTo>
                    <a:pt x="1632" y="5943"/>
                  </a:lnTo>
                  <a:cubicBezTo>
                    <a:pt x="1632" y="5944"/>
                    <a:pt x="1632" y="5945"/>
                    <a:pt x="1633" y="5945"/>
                  </a:cubicBezTo>
                  <a:cubicBezTo>
                    <a:pt x="1636" y="5945"/>
                    <a:pt x="1643" y="5941"/>
                    <a:pt x="1651" y="5937"/>
                  </a:cubicBezTo>
                  <a:close/>
                  <a:moveTo>
                    <a:pt x="309" y="6710"/>
                  </a:moveTo>
                  <a:lnTo>
                    <a:pt x="309" y="6710"/>
                  </a:lnTo>
                  <a:cubicBezTo>
                    <a:pt x="308" y="6711"/>
                    <a:pt x="308" y="6712"/>
                    <a:pt x="307" y="6713"/>
                  </a:cubicBezTo>
                  <a:lnTo>
                    <a:pt x="307" y="6713"/>
                  </a:lnTo>
                  <a:lnTo>
                    <a:pt x="311" y="6710"/>
                  </a:lnTo>
                  <a:close/>
                  <a:moveTo>
                    <a:pt x="307" y="6713"/>
                  </a:moveTo>
                  <a:lnTo>
                    <a:pt x="234" y="6765"/>
                  </a:lnTo>
                  <a:cubicBezTo>
                    <a:pt x="269" y="6751"/>
                    <a:pt x="290" y="6733"/>
                    <a:pt x="307" y="6713"/>
                  </a:cubicBezTo>
                  <a:close/>
                  <a:moveTo>
                    <a:pt x="12363" y="1"/>
                  </a:moveTo>
                  <a:cubicBezTo>
                    <a:pt x="12308" y="34"/>
                    <a:pt x="12253" y="56"/>
                    <a:pt x="12187" y="78"/>
                  </a:cubicBezTo>
                  <a:cubicBezTo>
                    <a:pt x="12143" y="100"/>
                    <a:pt x="12099" y="122"/>
                    <a:pt x="12044" y="133"/>
                  </a:cubicBezTo>
                  <a:cubicBezTo>
                    <a:pt x="11956" y="166"/>
                    <a:pt x="11846" y="210"/>
                    <a:pt x="11746" y="254"/>
                  </a:cubicBezTo>
                  <a:cubicBezTo>
                    <a:pt x="11846" y="265"/>
                    <a:pt x="11680" y="287"/>
                    <a:pt x="11713" y="331"/>
                  </a:cubicBezTo>
                  <a:cubicBezTo>
                    <a:pt x="11669" y="353"/>
                    <a:pt x="11647" y="364"/>
                    <a:pt x="11636" y="364"/>
                  </a:cubicBezTo>
                  <a:lnTo>
                    <a:pt x="11460" y="397"/>
                  </a:lnTo>
                  <a:cubicBezTo>
                    <a:pt x="11455" y="399"/>
                    <a:pt x="11452" y="399"/>
                    <a:pt x="11450" y="399"/>
                  </a:cubicBezTo>
                  <a:cubicBezTo>
                    <a:pt x="11434" y="399"/>
                    <a:pt x="11503" y="364"/>
                    <a:pt x="11493" y="364"/>
                  </a:cubicBezTo>
                  <a:lnTo>
                    <a:pt x="11493" y="364"/>
                  </a:lnTo>
                  <a:cubicBezTo>
                    <a:pt x="11452" y="381"/>
                    <a:pt x="11434" y="385"/>
                    <a:pt x="11424" y="385"/>
                  </a:cubicBezTo>
                  <a:cubicBezTo>
                    <a:pt x="11412" y="385"/>
                    <a:pt x="11410" y="380"/>
                    <a:pt x="11396" y="380"/>
                  </a:cubicBezTo>
                  <a:cubicBezTo>
                    <a:pt x="11389" y="380"/>
                    <a:pt x="11378" y="381"/>
                    <a:pt x="11361" y="386"/>
                  </a:cubicBezTo>
                  <a:cubicBezTo>
                    <a:pt x="11383" y="386"/>
                    <a:pt x="11328" y="420"/>
                    <a:pt x="11251" y="442"/>
                  </a:cubicBezTo>
                  <a:lnTo>
                    <a:pt x="11361" y="431"/>
                  </a:lnTo>
                  <a:lnTo>
                    <a:pt x="11361" y="431"/>
                  </a:lnTo>
                  <a:cubicBezTo>
                    <a:pt x="11207" y="530"/>
                    <a:pt x="11196" y="453"/>
                    <a:pt x="11041" y="552"/>
                  </a:cubicBezTo>
                  <a:lnTo>
                    <a:pt x="11096" y="508"/>
                  </a:lnTo>
                  <a:lnTo>
                    <a:pt x="11096" y="508"/>
                  </a:lnTo>
                  <a:cubicBezTo>
                    <a:pt x="11008" y="552"/>
                    <a:pt x="10777" y="651"/>
                    <a:pt x="10711" y="717"/>
                  </a:cubicBezTo>
                  <a:cubicBezTo>
                    <a:pt x="10708" y="720"/>
                    <a:pt x="10703" y="721"/>
                    <a:pt x="10699" y="721"/>
                  </a:cubicBezTo>
                  <a:cubicBezTo>
                    <a:pt x="10688" y="721"/>
                    <a:pt x="10679" y="711"/>
                    <a:pt x="10711" y="695"/>
                  </a:cubicBezTo>
                  <a:lnTo>
                    <a:pt x="10711" y="695"/>
                  </a:lnTo>
                  <a:cubicBezTo>
                    <a:pt x="10502" y="783"/>
                    <a:pt x="10281" y="937"/>
                    <a:pt x="10105" y="992"/>
                  </a:cubicBezTo>
                  <a:lnTo>
                    <a:pt x="10116" y="970"/>
                  </a:lnTo>
                  <a:lnTo>
                    <a:pt x="10116" y="970"/>
                  </a:lnTo>
                  <a:cubicBezTo>
                    <a:pt x="10083" y="992"/>
                    <a:pt x="10061" y="1025"/>
                    <a:pt x="10006" y="1036"/>
                  </a:cubicBezTo>
                  <a:cubicBezTo>
                    <a:pt x="10014" y="1029"/>
                    <a:pt x="10016" y="1021"/>
                    <a:pt x="10013" y="1021"/>
                  </a:cubicBezTo>
                  <a:lnTo>
                    <a:pt x="10013" y="1021"/>
                  </a:lnTo>
                  <a:cubicBezTo>
                    <a:pt x="10011" y="1021"/>
                    <a:pt x="10009" y="1022"/>
                    <a:pt x="10006" y="1025"/>
                  </a:cubicBezTo>
                  <a:cubicBezTo>
                    <a:pt x="9984" y="1036"/>
                    <a:pt x="9918" y="1081"/>
                    <a:pt x="9863" y="1103"/>
                  </a:cubicBezTo>
                  <a:lnTo>
                    <a:pt x="9896" y="1070"/>
                  </a:lnTo>
                  <a:lnTo>
                    <a:pt x="9896" y="1070"/>
                  </a:lnTo>
                  <a:cubicBezTo>
                    <a:pt x="9697" y="1147"/>
                    <a:pt x="9609" y="1246"/>
                    <a:pt x="9455" y="1323"/>
                  </a:cubicBezTo>
                  <a:cubicBezTo>
                    <a:pt x="9451" y="1317"/>
                    <a:pt x="9441" y="1314"/>
                    <a:pt x="9429" y="1314"/>
                  </a:cubicBezTo>
                  <a:cubicBezTo>
                    <a:pt x="9376" y="1314"/>
                    <a:pt x="9264" y="1360"/>
                    <a:pt x="9202" y="1378"/>
                  </a:cubicBezTo>
                  <a:cubicBezTo>
                    <a:pt x="8970" y="1477"/>
                    <a:pt x="8827" y="1587"/>
                    <a:pt x="8618" y="1697"/>
                  </a:cubicBezTo>
                  <a:cubicBezTo>
                    <a:pt x="8474" y="1731"/>
                    <a:pt x="8177" y="1896"/>
                    <a:pt x="7957" y="1984"/>
                  </a:cubicBezTo>
                  <a:cubicBezTo>
                    <a:pt x="7961" y="1982"/>
                    <a:pt x="7965" y="1982"/>
                    <a:pt x="7967" y="1982"/>
                  </a:cubicBezTo>
                  <a:cubicBezTo>
                    <a:pt x="7983" y="1982"/>
                    <a:pt x="7963" y="2009"/>
                    <a:pt x="7935" y="2028"/>
                  </a:cubicBezTo>
                  <a:cubicBezTo>
                    <a:pt x="7891" y="2045"/>
                    <a:pt x="7835" y="2096"/>
                    <a:pt x="7812" y="2096"/>
                  </a:cubicBezTo>
                  <a:cubicBezTo>
                    <a:pt x="7806" y="2096"/>
                    <a:pt x="7802" y="2093"/>
                    <a:pt x="7802" y="2083"/>
                  </a:cubicBezTo>
                  <a:lnTo>
                    <a:pt x="7813" y="2083"/>
                  </a:lnTo>
                  <a:cubicBezTo>
                    <a:pt x="7809" y="2082"/>
                    <a:pt x="7805" y="2082"/>
                    <a:pt x="7800" y="2082"/>
                  </a:cubicBezTo>
                  <a:cubicBezTo>
                    <a:pt x="7752" y="2082"/>
                    <a:pt x="7663" y="2130"/>
                    <a:pt x="7593" y="2160"/>
                  </a:cubicBezTo>
                  <a:lnTo>
                    <a:pt x="7593" y="2215"/>
                  </a:lnTo>
                  <a:cubicBezTo>
                    <a:pt x="7362" y="2248"/>
                    <a:pt x="7075" y="2502"/>
                    <a:pt x="6932" y="2513"/>
                  </a:cubicBezTo>
                  <a:cubicBezTo>
                    <a:pt x="6888" y="2546"/>
                    <a:pt x="6833" y="2579"/>
                    <a:pt x="6789" y="2612"/>
                  </a:cubicBezTo>
                  <a:lnTo>
                    <a:pt x="6778" y="2590"/>
                  </a:lnTo>
                  <a:cubicBezTo>
                    <a:pt x="6646" y="2645"/>
                    <a:pt x="6568" y="2689"/>
                    <a:pt x="6414" y="2777"/>
                  </a:cubicBezTo>
                  <a:lnTo>
                    <a:pt x="6436" y="2744"/>
                  </a:lnTo>
                  <a:lnTo>
                    <a:pt x="6436" y="2744"/>
                  </a:lnTo>
                  <a:cubicBezTo>
                    <a:pt x="6337" y="2788"/>
                    <a:pt x="6348" y="2865"/>
                    <a:pt x="6260" y="2920"/>
                  </a:cubicBezTo>
                  <a:lnTo>
                    <a:pt x="6216" y="2898"/>
                  </a:lnTo>
                  <a:cubicBezTo>
                    <a:pt x="6051" y="2986"/>
                    <a:pt x="5874" y="3042"/>
                    <a:pt x="5731" y="3163"/>
                  </a:cubicBezTo>
                  <a:cubicBezTo>
                    <a:pt x="5731" y="3153"/>
                    <a:pt x="5731" y="3143"/>
                    <a:pt x="5747" y="3133"/>
                  </a:cubicBezTo>
                  <a:lnTo>
                    <a:pt x="5747" y="3133"/>
                  </a:lnTo>
                  <a:cubicBezTo>
                    <a:pt x="5666" y="3178"/>
                    <a:pt x="5461" y="3267"/>
                    <a:pt x="5495" y="3293"/>
                  </a:cubicBezTo>
                  <a:lnTo>
                    <a:pt x="5495" y="3293"/>
                  </a:lnTo>
                  <a:cubicBezTo>
                    <a:pt x="5494" y="3292"/>
                    <a:pt x="5493" y="3292"/>
                    <a:pt x="5491" y="3292"/>
                  </a:cubicBezTo>
                  <a:cubicBezTo>
                    <a:pt x="5451" y="3292"/>
                    <a:pt x="5317" y="3389"/>
                    <a:pt x="5246" y="3449"/>
                  </a:cubicBezTo>
                  <a:lnTo>
                    <a:pt x="5246" y="3416"/>
                  </a:lnTo>
                  <a:cubicBezTo>
                    <a:pt x="5191" y="3482"/>
                    <a:pt x="5191" y="3493"/>
                    <a:pt x="5092" y="3559"/>
                  </a:cubicBezTo>
                  <a:cubicBezTo>
                    <a:pt x="5086" y="3563"/>
                    <a:pt x="5080" y="3564"/>
                    <a:pt x="5076" y="3564"/>
                  </a:cubicBezTo>
                  <a:cubicBezTo>
                    <a:pt x="5069" y="3564"/>
                    <a:pt x="5069" y="3559"/>
                    <a:pt x="5082" y="3553"/>
                  </a:cubicBezTo>
                  <a:lnTo>
                    <a:pt x="5082" y="3553"/>
                  </a:lnTo>
                  <a:cubicBezTo>
                    <a:pt x="5007" y="3583"/>
                    <a:pt x="5043" y="3605"/>
                    <a:pt x="4938" y="3648"/>
                  </a:cubicBezTo>
                  <a:lnTo>
                    <a:pt x="4971" y="3614"/>
                  </a:lnTo>
                  <a:lnTo>
                    <a:pt x="4971" y="3614"/>
                  </a:lnTo>
                  <a:cubicBezTo>
                    <a:pt x="4883" y="3659"/>
                    <a:pt x="4894" y="3659"/>
                    <a:pt x="4861" y="3703"/>
                  </a:cubicBezTo>
                  <a:cubicBezTo>
                    <a:pt x="4812" y="3732"/>
                    <a:pt x="4718" y="3770"/>
                    <a:pt x="4683" y="3770"/>
                  </a:cubicBezTo>
                  <a:cubicBezTo>
                    <a:pt x="4679" y="3770"/>
                    <a:pt x="4676" y="3770"/>
                    <a:pt x="4674" y="3769"/>
                  </a:cubicBezTo>
                  <a:cubicBezTo>
                    <a:pt x="4663" y="3791"/>
                    <a:pt x="4629" y="3835"/>
                    <a:pt x="4574" y="3857"/>
                  </a:cubicBezTo>
                  <a:lnTo>
                    <a:pt x="4585" y="3824"/>
                  </a:lnTo>
                  <a:lnTo>
                    <a:pt x="4585" y="3824"/>
                  </a:lnTo>
                  <a:cubicBezTo>
                    <a:pt x="4442" y="3890"/>
                    <a:pt x="4398" y="3967"/>
                    <a:pt x="4288" y="4011"/>
                  </a:cubicBezTo>
                  <a:lnTo>
                    <a:pt x="4266" y="4000"/>
                  </a:lnTo>
                  <a:cubicBezTo>
                    <a:pt x="4376" y="3934"/>
                    <a:pt x="4464" y="3890"/>
                    <a:pt x="4464" y="3890"/>
                  </a:cubicBezTo>
                  <a:cubicBezTo>
                    <a:pt x="4463" y="3889"/>
                    <a:pt x="4460" y="3888"/>
                    <a:pt x="4457" y="3888"/>
                  </a:cubicBezTo>
                  <a:cubicBezTo>
                    <a:pt x="4444" y="3888"/>
                    <a:pt x="4422" y="3894"/>
                    <a:pt x="4407" y="3894"/>
                  </a:cubicBezTo>
                  <a:cubicBezTo>
                    <a:pt x="4391" y="3894"/>
                    <a:pt x="4384" y="3887"/>
                    <a:pt x="4409" y="3857"/>
                  </a:cubicBezTo>
                  <a:lnTo>
                    <a:pt x="4409" y="3857"/>
                  </a:lnTo>
                  <a:cubicBezTo>
                    <a:pt x="4354" y="3912"/>
                    <a:pt x="4244" y="4011"/>
                    <a:pt x="4156" y="4055"/>
                  </a:cubicBezTo>
                  <a:lnTo>
                    <a:pt x="4134" y="4055"/>
                  </a:lnTo>
                  <a:lnTo>
                    <a:pt x="4145" y="4044"/>
                  </a:lnTo>
                  <a:lnTo>
                    <a:pt x="4145" y="4044"/>
                  </a:lnTo>
                  <a:cubicBezTo>
                    <a:pt x="4123" y="4055"/>
                    <a:pt x="4112" y="4066"/>
                    <a:pt x="4090" y="4088"/>
                  </a:cubicBezTo>
                  <a:cubicBezTo>
                    <a:pt x="4068" y="4099"/>
                    <a:pt x="4046" y="4110"/>
                    <a:pt x="4013" y="4121"/>
                  </a:cubicBezTo>
                  <a:cubicBezTo>
                    <a:pt x="4012" y="4120"/>
                    <a:pt x="4010" y="4120"/>
                    <a:pt x="4009" y="4120"/>
                  </a:cubicBezTo>
                  <a:cubicBezTo>
                    <a:pt x="4001" y="4120"/>
                    <a:pt x="3984" y="4129"/>
                    <a:pt x="3963" y="4141"/>
                  </a:cubicBezTo>
                  <a:lnTo>
                    <a:pt x="3963" y="4141"/>
                  </a:lnTo>
                  <a:cubicBezTo>
                    <a:pt x="3983" y="4134"/>
                    <a:pt x="3994" y="4128"/>
                    <a:pt x="3998" y="4128"/>
                  </a:cubicBezTo>
                  <a:cubicBezTo>
                    <a:pt x="4001" y="4128"/>
                    <a:pt x="4001" y="4129"/>
                    <a:pt x="4001" y="4132"/>
                  </a:cubicBezTo>
                  <a:cubicBezTo>
                    <a:pt x="3990" y="4132"/>
                    <a:pt x="3979" y="4143"/>
                    <a:pt x="3957" y="4165"/>
                  </a:cubicBezTo>
                  <a:lnTo>
                    <a:pt x="3957" y="4145"/>
                  </a:lnTo>
                  <a:lnTo>
                    <a:pt x="3957" y="4145"/>
                  </a:lnTo>
                  <a:cubicBezTo>
                    <a:pt x="3928" y="4163"/>
                    <a:pt x="3892" y="4187"/>
                    <a:pt x="3869" y="4198"/>
                  </a:cubicBezTo>
                  <a:cubicBezTo>
                    <a:pt x="3878" y="4216"/>
                    <a:pt x="3843" y="4234"/>
                    <a:pt x="3860" y="4234"/>
                  </a:cubicBezTo>
                  <a:cubicBezTo>
                    <a:pt x="3864" y="4234"/>
                    <a:pt x="3870" y="4233"/>
                    <a:pt x="3880" y="4231"/>
                  </a:cubicBezTo>
                  <a:cubicBezTo>
                    <a:pt x="3880" y="4231"/>
                    <a:pt x="3891" y="4220"/>
                    <a:pt x="3924" y="4209"/>
                  </a:cubicBezTo>
                  <a:lnTo>
                    <a:pt x="3935" y="4187"/>
                  </a:lnTo>
                  <a:lnTo>
                    <a:pt x="3935" y="4198"/>
                  </a:lnTo>
                  <a:cubicBezTo>
                    <a:pt x="3968" y="4176"/>
                    <a:pt x="4001" y="4154"/>
                    <a:pt x="4046" y="4132"/>
                  </a:cubicBezTo>
                  <a:lnTo>
                    <a:pt x="4046" y="4132"/>
                  </a:lnTo>
                  <a:cubicBezTo>
                    <a:pt x="4024" y="4165"/>
                    <a:pt x="3990" y="4187"/>
                    <a:pt x="3935" y="4209"/>
                  </a:cubicBezTo>
                  <a:cubicBezTo>
                    <a:pt x="3913" y="4231"/>
                    <a:pt x="3902" y="4264"/>
                    <a:pt x="3891" y="4275"/>
                  </a:cubicBezTo>
                  <a:cubicBezTo>
                    <a:pt x="3821" y="4286"/>
                    <a:pt x="3705" y="4332"/>
                    <a:pt x="3668" y="4332"/>
                  </a:cubicBezTo>
                  <a:cubicBezTo>
                    <a:pt x="3665" y="4332"/>
                    <a:pt x="3662" y="4332"/>
                    <a:pt x="3660" y="4331"/>
                  </a:cubicBezTo>
                  <a:cubicBezTo>
                    <a:pt x="3528" y="4419"/>
                    <a:pt x="3340" y="4529"/>
                    <a:pt x="3285" y="4617"/>
                  </a:cubicBezTo>
                  <a:cubicBezTo>
                    <a:pt x="3269" y="4634"/>
                    <a:pt x="3255" y="4636"/>
                    <a:pt x="3244" y="4636"/>
                  </a:cubicBezTo>
                  <a:cubicBezTo>
                    <a:pt x="3239" y="4636"/>
                    <a:pt x="3234" y="4636"/>
                    <a:pt x="3230" y="4636"/>
                  </a:cubicBezTo>
                  <a:cubicBezTo>
                    <a:pt x="3225" y="4636"/>
                    <a:pt x="3222" y="4636"/>
                    <a:pt x="3219" y="4639"/>
                  </a:cubicBezTo>
                  <a:cubicBezTo>
                    <a:pt x="3223" y="4632"/>
                    <a:pt x="3228" y="4627"/>
                    <a:pt x="3234" y="4622"/>
                  </a:cubicBezTo>
                  <a:lnTo>
                    <a:pt x="3234" y="4622"/>
                  </a:lnTo>
                  <a:cubicBezTo>
                    <a:pt x="3153" y="4673"/>
                    <a:pt x="3043" y="4734"/>
                    <a:pt x="3043" y="4771"/>
                  </a:cubicBezTo>
                  <a:cubicBezTo>
                    <a:pt x="3023" y="4780"/>
                    <a:pt x="3013" y="4783"/>
                    <a:pt x="3009" y="4783"/>
                  </a:cubicBezTo>
                  <a:cubicBezTo>
                    <a:pt x="2997" y="4783"/>
                    <a:pt x="3020" y="4763"/>
                    <a:pt x="3013" y="4763"/>
                  </a:cubicBezTo>
                  <a:lnTo>
                    <a:pt x="3013" y="4763"/>
                  </a:lnTo>
                  <a:cubicBezTo>
                    <a:pt x="3009" y="4763"/>
                    <a:pt x="2995" y="4770"/>
                    <a:pt x="2955" y="4793"/>
                  </a:cubicBezTo>
                  <a:lnTo>
                    <a:pt x="2966" y="4771"/>
                  </a:lnTo>
                  <a:lnTo>
                    <a:pt x="2966" y="4771"/>
                  </a:lnTo>
                  <a:cubicBezTo>
                    <a:pt x="2679" y="4892"/>
                    <a:pt x="2591" y="5102"/>
                    <a:pt x="2272" y="5234"/>
                  </a:cubicBezTo>
                  <a:cubicBezTo>
                    <a:pt x="2294" y="5223"/>
                    <a:pt x="2305" y="5212"/>
                    <a:pt x="2305" y="5212"/>
                  </a:cubicBezTo>
                  <a:lnTo>
                    <a:pt x="2305" y="5212"/>
                  </a:lnTo>
                  <a:cubicBezTo>
                    <a:pt x="1963" y="5399"/>
                    <a:pt x="1655" y="5664"/>
                    <a:pt x="1313" y="5840"/>
                  </a:cubicBezTo>
                  <a:cubicBezTo>
                    <a:pt x="1214" y="5884"/>
                    <a:pt x="1225" y="5906"/>
                    <a:pt x="1170" y="5961"/>
                  </a:cubicBezTo>
                  <a:lnTo>
                    <a:pt x="1137" y="5950"/>
                  </a:lnTo>
                  <a:lnTo>
                    <a:pt x="1060" y="6038"/>
                  </a:lnTo>
                  <a:cubicBezTo>
                    <a:pt x="939" y="6148"/>
                    <a:pt x="796" y="6137"/>
                    <a:pt x="652" y="6292"/>
                  </a:cubicBezTo>
                  <a:lnTo>
                    <a:pt x="685" y="6281"/>
                  </a:lnTo>
                  <a:lnTo>
                    <a:pt x="685" y="6281"/>
                  </a:lnTo>
                  <a:cubicBezTo>
                    <a:pt x="626" y="6320"/>
                    <a:pt x="521" y="6405"/>
                    <a:pt x="501" y="6405"/>
                  </a:cubicBezTo>
                  <a:cubicBezTo>
                    <a:pt x="499" y="6405"/>
                    <a:pt x="498" y="6404"/>
                    <a:pt x="498" y="6402"/>
                  </a:cubicBezTo>
                  <a:cubicBezTo>
                    <a:pt x="498" y="6413"/>
                    <a:pt x="487" y="6435"/>
                    <a:pt x="465" y="6435"/>
                  </a:cubicBezTo>
                  <a:lnTo>
                    <a:pt x="454" y="6424"/>
                  </a:lnTo>
                  <a:lnTo>
                    <a:pt x="322" y="6545"/>
                  </a:lnTo>
                  <a:cubicBezTo>
                    <a:pt x="291" y="6565"/>
                    <a:pt x="275" y="6571"/>
                    <a:pt x="266" y="6571"/>
                  </a:cubicBezTo>
                  <a:cubicBezTo>
                    <a:pt x="250" y="6571"/>
                    <a:pt x="252" y="6554"/>
                    <a:pt x="234" y="6554"/>
                  </a:cubicBezTo>
                  <a:cubicBezTo>
                    <a:pt x="219" y="6554"/>
                    <a:pt x="192" y="6564"/>
                    <a:pt x="134" y="6600"/>
                  </a:cubicBezTo>
                  <a:cubicBezTo>
                    <a:pt x="82" y="6652"/>
                    <a:pt x="0" y="6744"/>
                    <a:pt x="11" y="6744"/>
                  </a:cubicBezTo>
                  <a:cubicBezTo>
                    <a:pt x="11" y="6744"/>
                    <a:pt x="12" y="6744"/>
                    <a:pt x="13" y="6743"/>
                  </a:cubicBezTo>
                  <a:cubicBezTo>
                    <a:pt x="31" y="6734"/>
                    <a:pt x="63" y="6718"/>
                    <a:pt x="81" y="6718"/>
                  </a:cubicBezTo>
                  <a:cubicBezTo>
                    <a:pt x="85" y="6718"/>
                    <a:pt x="88" y="6719"/>
                    <a:pt x="90" y="6721"/>
                  </a:cubicBezTo>
                  <a:lnTo>
                    <a:pt x="79" y="6732"/>
                  </a:lnTo>
                  <a:lnTo>
                    <a:pt x="57" y="6732"/>
                  </a:lnTo>
                  <a:lnTo>
                    <a:pt x="57" y="6743"/>
                  </a:lnTo>
                  <a:lnTo>
                    <a:pt x="35" y="6765"/>
                  </a:lnTo>
                  <a:cubicBezTo>
                    <a:pt x="44" y="6790"/>
                    <a:pt x="46" y="6821"/>
                    <a:pt x="88" y="6821"/>
                  </a:cubicBezTo>
                  <a:cubicBezTo>
                    <a:pt x="102" y="6821"/>
                    <a:pt x="121" y="6818"/>
                    <a:pt x="146" y="6809"/>
                  </a:cubicBezTo>
                  <a:cubicBezTo>
                    <a:pt x="168" y="6831"/>
                    <a:pt x="179" y="6853"/>
                    <a:pt x="212" y="6876"/>
                  </a:cubicBezTo>
                  <a:cubicBezTo>
                    <a:pt x="234" y="6853"/>
                    <a:pt x="245" y="6842"/>
                    <a:pt x="267" y="6820"/>
                  </a:cubicBezTo>
                  <a:lnTo>
                    <a:pt x="267" y="6842"/>
                  </a:lnTo>
                  <a:cubicBezTo>
                    <a:pt x="300" y="6798"/>
                    <a:pt x="333" y="6754"/>
                    <a:pt x="289" y="6743"/>
                  </a:cubicBezTo>
                  <a:lnTo>
                    <a:pt x="289" y="6743"/>
                  </a:lnTo>
                  <a:cubicBezTo>
                    <a:pt x="267" y="6798"/>
                    <a:pt x="256" y="6787"/>
                    <a:pt x="234" y="6842"/>
                  </a:cubicBezTo>
                  <a:lnTo>
                    <a:pt x="212" y="6865"/>
                  </a:lnTo>
                  <a:cubicBezTo>
                    <a:pt x="190" y="6842"/>
                    <a:pt x="190" y="6831"/>
                    <a:pt x="190" y="6820"/>
                  </a:cubicBezTo>
                  <a:lnTo>
                    <a:pt x="157" y="6809"/>
                  </a:lnTo>
                  <a:lnTo>
                    <a:pt x="190" y="6798"/>
                  </a:lnTo>
                  <a:lnTo>
                    <a:pt x="267" y="6710"/>
                  </a:lnTo>
                  <a:lnTo>
                    <a:pt x="309" y="6710"/>
                  </a:lnTo>
                  <a:cubicBezTo>
                    <a:pt x="318" y="6700"/>
                    <a:pt x="325" y="6688"/>
                    <a:pt x="333" y="6677"/>
                  </a:cubicBezTo>
                  <a:cubicBezTo>
                    <a:pt x="336" y="6680"/>
                    <a:pt x="340" y="6682"/>
                    <a:pt x="345" y="6682"/>
                  </a:cubicBezTo>
                  <a:cubicBezTo>
                    <a:pt x="357" y="6682"/>
                    <a:pt x="372" y="6674"/>
                    <a:pt x="388" y="6666"/>
                  </a:cubicBezTo>
                  <a:lnTo>
                    <a:pt x="454" y="6578"/>
                  </a:lnTo>
                  <a:lnTo>
                    <a:pt x="454" y="6578"/>
                  </a:lnTo>
                  <a:cubicBezTo>
                    <a:pt x="470" y="6578"/>
                    <a:pt x="452" y="6606"/>
                    <a:pt x="464" y="6606"/>
                  </a:cubicBezTo>
                  <a:cubicBezTo>
                    <a:pt x="469" y="6606"/>
                    <a:pt x="479" y="6602"/>
                    <a:pt x="498" y="6589"/>
                  </a:cubicBezTo>
                  <a:cubicBezTo>
                    <a:pt x="542" y="6545"/>
                    <a:pt x="443" y="6589"/>
                    <a:pt x="509" y="6534"/>
                  </a:cubicBezTo>
                  <a:cubicBezTo>
                    <a:pt x="564" y="6512"/>
                    <a:pt x="553" y="6534"/>
                    <a:pt x="608" y="6490"/>
                  </a:cubicBezTo>
                  <a:lnTo>
                    <a:pt x="608" y="6490"/>
                  </a:lnTo>
                  <a:cubicBezTo>
                    <a:pt x="619" y="6490"/>
                    <a:pt x="608" y="6501"/>
                    <a:pt x="586" y="6523"/>
                  </a:cubicBezTo>
                  <a:cubicBezTo>
                    <a:pt x="630" y="6479"/>
                    <a:pt x="718" y="6435"/>
                    <a:pt x="729" y="6391"/>
                  </a:cubicBezTo>
                  <a:cubicBezTo>
                    <a:pt x="777" y="6381"/>
                    <a:pt x="856" y="6307"/>
                    <a:pt x="892" y="6307"/>
                  </a:cubicBezTo>
                  <a:cubicBezTo>
                    <a:pt x="898" y="6307"/>
                    <a:pt x="903" y="6309"/>
                    <a:pt x="906" y="6314"/>
                  </a:cubicBezTo>
                  <a:cubicBezTo>
                    <a:pt x="917" y="6303"/>
                    <a:pt x="972" y="6237"/>
                    <a:pt x="1016" y="6203"/>
                  </a:cubicBezTo>
                  <a:lnTo>
                    <a:pt x="1016" y="6203"/>
                  </a:lnTo>
                  <a:cubicBezTo>
                    <a:pt x="1006" y="6220"/>
                    <a:pt x="1005" y="6226"/>
                    <a:pt x="1011" y="6226"/>
                  </a:cubicBezTo>
                  <a:cubicBezTo>
                    <a:pt x="1032" y="6226"/>
                    <a:pt x="1141" y="6139"/>
                    <a:pt x="1179" y="6139"/>
                  </a:cubicBezTo>
                  <a:cubicBezTo>
                    <a:pt x="1186" y="6139"/>
                    <a:pt x="1191" y="6141"/>
                    <a:pt x="1192" y="6148"/>
                  </a:cubicBezTo>
                  <a:cubicBezTo>
                    <a:pt x="1236" y="6071"/>
                    <a:pt x="1401" y="5983"/>
                    <a:pt x="1490" y="5895"/>
                  </a:cubicBezTo>
                  <a:lnTo>
                    <a:pt x="1490" y="5895"/>
                  </a:lnTo>
                  <a:lnTo>
                    <a:pt x="1468" y="5928"/>
                  </a:lnTo>
                  <a:cubicBezTo>
                    <a:pt x="1501" y="5906"/>
                    <a:pt x="1512" y="5895"/>
                    <a:pt x="1534" y="5895"/>
                  </a:cubicBezTo>
                  <a:cubicBezTo>
                    <a:pt x="1521" y="5904"/>
                    <a:pt x="1518" y="5908"/>
                    <a:pt x="1521" y="5908"/>
                  </a:cubicBezTo>
                  <a:cubicBezTo>
                    <a:pt x="1526" y="5908"/>
                    <a:pt x="1555" y="5893"/>
                    <a:pt x="1564" y="5893"/>
                  </a:cubicBezTo>
                  <a:cubicBezTo>
                    <a:pt x="1566" y="5893"/>
                    <a:pt x="1567" y="5894"/>
                    <a:pt x="1567" y="5895"/>
                  </a:cubicBezTo>
                  <a:cubicBezTo>
                    <a:pt x="1479" y="5983"/>
                    <a:pt x="1324" y="6038"/>
                    <a:pt x="1192" y="6148"/>
                  </a:cubicBezTo>
                  <a:lnTo>
                    <a:pt x="1159" y="6170"/>
                  </a:lnTo>
                  <a:cubicBezTo>
                    <a:pt x="1038" y="6270"/>
                    <a:pt x="1027" y="6314"/>
                    <a:pt x="917" y="6402"/>
                  </a:cubicBezTo>
                  <a:cubicBezTo>
                    <a:pt x="910" y="6405"/>
                    <a:pt x="906" y="6406"/>
                    <a:pt x="903" y="6406"/>
                  </a:cubicBezTo>
                  <a:cubicBezTo>
                    <a:pt x="887" y="6406"/>
                    <a:pt x="928" y="6358"/>
                    <a:pt x="928" y="6358"/>
                  </a:cubicBezTo>
                  <a:lnTo>
                    <a:pt x="928" y="6358"/>
                  </a:lnTo>
                  <a:cubicBezTo>
                    <a:pt x="862" y="6391"/>
                    <a:pt x="807" y="6424"/>
                    <a:pt x="751" y="6479"/>
                  </a:cubicBezTo>
                  <a:cubicBezTo>
                    <a:pt x="757" y="6473"/>
                    <a:pt x="757" y="6471"/>
                    <a:pt x="751" y="6471"/>
                  </a:cubicBezTo>
                  <a:cubicBezTo>
                    <a:pt x="746" y="6471"/>
                    <a:pt x="735" y="6473"/>
                    <a:pt x="718" y="6479"/>
                  </a:cubicBezTo>
                  <a:cubicBezTo>
                    <a:pt x="674" y="6512"/>
                    <a:pt x="707" y="6523"/>
                    <a:pt x="630" y="6556"/>
                  </a:cubicBezTo>
                  <a:cubicBezTo>
                    <a:pt x="641" y="6545"/>
                    <a:pt x="641" y="6523"/>
                    <a:pt x="663" y="6490"/>
                  </a:cubicBezTo>
                  <a:lnTo>
                    <a:pt x="663" y="6490"/>
                  </a:lnTo>
                  <a:cubicBezTo>
                    <a:pt x="608" y="6545"/>
                    <a:pt x="553" y="6600"/>
                    <a:pt x="498" y="6644"/>
                  </a:cubicBezTo>
                  <a:cubicBezTo>
                    <a:pt x="476" y="6644"/>
                    <a:pt x="531" y="6600"/>
                    <a:pt x="542" y="6578"/>
                  </a:cubicBezTo>
                  <a:lnTo>
                    <a:pt x="542" y="6578"/>
                  </a:lnTo>
                  <a:cubicBezTo>
                    <a:pt x="476" y="6633"/>
                    <a:pt x="377" y="6710"/>
                    <a:pt x="366" y="6743"/>
                  </a:cubicBezTo>
                  <a:lnTo>
                    <a:pt x="396" y="6728"/>
                  </a:lnTo>
                  <a:lnTo>
                    <a:pt x="396" y="6728"/>
                  </a:lnTo>
                  <a:cubicBezTo>
                    <a:pt x="396" y="6729"/>
                    <a:pt x="397" y="6729"/>
                    <a:pt x="398" y="6729"/>
                  </a:cubicBezTo>
                  <a:cubicBezTo>
                    <a:pt x="401" y="6729"/>
                    <a:pt x="405" y="6727"/>
                    <a:pt x="410" y="6721"/>
                  </a:cubicBezTo>
                  <a:lnTo>
                    <a:pt x="410" y="6721"/>
                  </a:lnTo>
                  <a:lnTo>
                    <a:pt x="396" y="6728"/>
                  </a:lnTo>
                  <a:lnTo>
                    <a:pt x="396" y="6728"/>
                  </a:lnTo>
                  <a:cubicBezTo>
                    <a:pt x="390" y="6725"/>
                    <a:pt x="395" y="6707"/>
                    <a:pt x="410" y="6699"/>
                  </a:cubicBezTo>
                  <a:cubicBezTo>
                    <a:pt x="454" y="6644"/>
                    <a:pt x="498" y="6644"/>
                    <a:pt x="509" y="6644"/>
                  </a:cubicBezTo>
                  <a:lnTo>
                    <a:pt x="465" y="6688"/>
                  </a:lnTo>
                  <a:cubicBezTo>
                    <a:pt x="531" y="6688"/>
                    <a:pt x="630" y="6556"/>
                    <a:pt x="718" y="6501"/>
                  </a:cubicBezTo>
                  <a:lnTo>
                    <a:pt x="718" y="6501"/>
                  </a:lnTo>
                  <a:lnTo>
                    <a:pt x="707" y="6556"/>
                  </a:lnTo>
                  <a:lnTo>
                    <a:pt x="773" y="6468"/>
                  </a:lnTo>
                  <a:cubicBezTo>
                    <a:pt x="807" y="6468"/>
                    <a:pt x="829" y="6468"/>
                    <a:pt x="784" y="6501"/>
                  </a:cubicBezTo>
                  <a:cubicBezTo>
                    <a:pt x="862" y="6479"/>
                    <a:pt x="840" y="6457"/>
                    <a:pt x="906" y="6435"/>
                  </a:cubicBezTo>
                  <a:lnTo>
                    <a:pt x="906" y="6446"/>
                  </a:lnTo>
                  <a:lnTo>
                    <a:pt x="961" y="6391"/>
                  </a:lnTo>
                  <a:lnTo>
                    <a:pt x="961" y="6391"/>
                  </a:lnTo>
                  <a:cubicBezTo>
                    <a:pt x="950" y="6402"/>
                    <a:pt x="983" y="6402"/>
                    <a:pt x="939" y="6424"/>
                  </a:cubicBezTo>
                  <a:cubicBezTo>
                    <a:pt x="1060" y="6369"/>
                    <a:pt x="1104" y="6281"/>
                    <a:pt x="1159" y="6281"/>
                  </a:cubicBezTo>
                  <a:lnTo>
                    <a:pt x="1148" y="6292"/>
                  </a:lnTo>
                  <a:cubicBezTo>
                    <a:pt x="1302" y="6170"/>
                    <a:pt x="1148" y="6259"/>
                    <a:pt x="1247" y="6148"/>
                  </a:cubicBezTo>
                  <a:lnTo>
                    <a:pt x="1247" y="6148"/>
                  </a:lnTo>
                  <a:lnTo>
                    <a:pt x="1368" y="6159"/>
                  </a:lnTo>
                  <a:lnTo>
                    <a:pt x="1368" y="6126"/>
                  </a:lnTo>
                  <a:lnTo>
                    <a:pt x="1412" y="6104"/>
                  </a:lnTo>
                  <a:cubicBezTo>
                    <a:pt x="1433" y="6083"/>
                    <a:pt x="1437" y="6078"/>
                    <a:pt x="1434" y="6078"/>
                  </a:cubicBezTo>
                  <a:lnTo>
                    <a:pt x="1434" y="6078"/>
                  </a:lnTo>
                  <a:cubicBezTo>
                    <a:pt x="1432" y="6078"/>
                    <a:pt x="1424" y="6083"/>
                    <a:pt x="1421" y="6083"/>
                  </a:cubicBezTo>
                  <a:cubicBezTo>
                    <a:pt x="1418" y="6083"/>
                    <a:pt x="1418" y="6080"/>
                    <a:pt x="1423" y="6071"/>
                  </a:cubicBezTo>
                  <a:cubicBezTo>
                    <a:pt x="1492" y="6046"/>
                    <a:pt x="1580" y="5967"/>
                    <a:pt x="1632" y="5943"/>
                  </a:cubicBezTo>
                  <a:lnTo>
                    <a:pt x="1632" y="5943"/>
                  </a:lnTo>
                  <a:cubicBezTo>
                    <a:pt x="1633" y="5940"/>
                    <a:pt x="1639" y="5932"/>
                    <a:pt x="1655" y="5917"/>
                  </a:cubicBezTo>
                  <a:cubicBezTo>
                    <a:pt x="1660" y="5919"/>
                    <a:pt x="1666" y="5920"/>
                    <a:pt x="1671" y="5920"/>
                  </a:cubicBezTo>
                  <a:cubicBezTo>
                    <a:pt x="1719" y="5920"/>
                    <a:pt x="1762" y="5838"/>
                    <a:pt x="1831" y="5818"/>
                  </a:cubicBezTo>
                  <a:lnTo>
                    <a:pt x="1831" y="5818"/>
                  </a:lnTo>
                  <a:cubicBezTo>
                    <a:pt x="1823" y="5841"/>
                    <a:pt x="1788" y="5865"/>
                    <a:pt x="1795" y="5865"/>
                  </a:cubicBezTo>
                  <a:cubicBezTo>
                    <a:pt x="1798" y="5865"/>
                    <a:pt x="1809" y="5861"/>
                    <a:pt x="1831" y="5851"/>
                  </a:cubicBezTo>
                  <a:cubicBezTo>
                    <a:pt x="1853" y="5796"/>
                    <a:pt x="1974" y="5774"/>
                    <a:pt x="2029" y="5730"/>
                  </a:cubicBezTo>
                  <a:cubicBezTo>
                    <a:pt x="2029" y="5719"/>
                    <a:pt x="2040" y="5708"/>
                    <a:pt x="2051" y="5697"/>
                  </a:cubicBezTo>
                  <a:lnTo>
                    <a:pt x="2051" y="5697"/>
                  </a:lnTo>
                  <a:lnTo>
                    <a:pt x="2029" y="5730"/>
                  </a:lnTo>
                  <a:lnTo>
                    <a:pt x="2051" y="5741"/>
                  </a:lnTo>
                  <a:cubicBezTo>
                    <a:pt x="2062" y="5730"/>
                    <a:pt x="2051" y="5708"/>
                    <a:pt x="2051" y="5697"/>
                  </a:cubicBezTo>
                  <a:cubicBezTo>
                    <a:pt x="2096" y="5664"/>
                    <a:pt x="2184" y="5609"/>
                    <a:pt x="2250" y="5564"/>
                  </a:cubicBezTo>
                  <a:cubicBezTo>
                    <a:pt x="2250" y="5565"/>
                    <a:pt x="2250" y="5565"/>
                    <a:pt x="2251" y="5565"/>
                  </a:cubicBezTo>
                  <a:cubicBezTo>
                    <a:pt x="2266" y="5565"/>
                    <a:pt x="2442" y="5452"/>
                    <a:pt x="2547" y="5410"/>
                  </a:cubicBezTo>
                  <a:cubicBezTo>
                    <a:pt x="2547" y="5377"/>
                    <a:pt x="2646" y="5322"/>
                    <a:pt x="2712" y="5267"/>
                  </a:cubicBezTo>
                  <a:lnTo>
                    <a:pt x="2712" y="5267"/>
                  </a:lnTo>
                  <a:cubicBezTo>
                    <a:pt x="2712" y="5289"/>
                    <a:pt x="2712" y="5300"/>
                    <a:pt x="2679" y="5333"/>
                  </a:cubicBezTo>
                  <a:lnTo>
                    <a:pt x="2746" y="5289"/>
                  </a:lnTo>
                  <a:cubicBezTo>
                    <a:pt x="2757" y="5278"/>
                    <a:pt x="2768" y="5256"/>
                    <a:pt x="2812" y="5223"/>
                  </a:cubicBezTo>
                  <a:lnTo>
                    <a:pt x="2812" y="5256"/>
                  </a:lnTo>
                  <a:cubicBezTo>
                    <a:pt x="2889" y="5201"/>
                    <a:pt x="2966" y="5124"/>
                    <a:pt x="3087" y="5069"/>
                  </a:cubicBezTo>
                  <a:cubicBezTo>
                    <a:pt x="3087" y="5047"/>
                    <a:pt x="2966" y="5069"/>
                    <a:pt x="3076" y="4981"/>
                  </a:cubicBezTo>
                  <a:lnTo>
                    <a:pt x="3076" y="4981"/>
                  </a:lnTo>
                  <a:cubicBezTo>
                    <a:pt x="3087" y="4992"/>
                    <a:pt x="3109" y="5003"/>
                    <a:pt x="3076" y="5025"/>
                  </a:cubicBezTo>
                  <a:cubicBezTo>
                    <a:pt x="3087" y="5025"/>
                    <a:pt x="3109" y="5003"/>
                    <a:pt x="3131" y="4992"/>
                  </a:cubicBezTo>
                  <a:lnTo>
                    <a:pt x="3131" y="4992"/>
                  </a:lnTo>
                  <a:lnTo>
                    <a:pt x="3098" y="5036"/>
                  </a:lnTo>
                  <a:cubicBezTo>
                    <a:pt x="3153" y="5014"/>
                    <a:pt x="3109" y="5003"/>
                    <a:pt x="3153" y="4981"/>
                  </a:cubicBezTo>
                  <a:lnTo>
                    <a:pt x="3197" y="4992"/>
                  </a:lnTo>
                  <a:lnTo>
                    <a:pt x="3188" y="4997"/>
                  </a:lnTo>
                  <a:lnTo>
                    <a:pt x="3188" y="4997"/>
                  </a:lnTo>
                  <a:cubicBezTo>
                    <a:pt x="3223" y="4980"/>
                    <a:pt x="3259" y="4970"/>
                    <a:pt x="3274" y="4970"/>
                  </a:cubicBezTo>
                  <a:cubicBezTo>
                    <a:pt x="3263" y="4959"/>
                    <a:pt x="3263" y="4948"/>
                    <a:pt x="3296" y="4925"/>
                  </a:cubicBezTo>
                  <a:cubicBezTo>
                    <a:pt x="3328" y="4906"/>
                    <a:pt x="3343" y="4900"/>
                    <a:pt x="3351" y="4900"/>
                  </a:cubicBezTo>
                  <a:cubicBezTo>
                    <a:pt x="3361" y="4900"/>
                    <a:pt x="3362" y="4909"/>
                    <a:pt x="3374" y="4909"/>
                  </a:cubicBezTo>
                  <a:cubicBezTo>
                    <a:pt x="3379" y="4909"/>
                    <a:pt x="3385" y="4908"/>
                    <a:pt x="3396" y="4903"/>
                  </a:cubicBezTo>
                  <a:cubicBezTo>
                    <a:pt x="3407" y="4881"/>
                    <a:pt x="3473" y="4859"/>
                    <a:pt x="3462" y="4826"/>
                  </a:cubicBezTo>
                  <a:cubicBezTo>
                    <a:pt x="3469" y="4823"/>
                    <a:pt x="3475" y="4821"/>
                    <a:pt x="3481" y="4821"/>
                  </a:cubicBezTo>
                  <a:cubicBezTo>
                    <a:pt x="3492" y="4821"/>
                    <a:pt x="3502" y="4826"/>
                    <a:pt x="3517" y="4826"/>
                  </a:cubicBezTo>
                  <a:cubicBezTo>
                    <a:pt x="3550" y="4782"/>
                    <a:pt x="3726" y="4694"/>
                    <a:pt x="3660" y="4694"/>
                  </a:cubicBezTo>
                  <a:cubicBezTo>
                    <a:pt x="3792" y="4584"/>
                    <a:pt x="3979" y="4518"/>
                    <a:pt x="4123" y="4430"/>
                  </a:cubicBezTo>
                  <a:cubicBezTo>
                    <a:pt x="4211" y="4375"/>
                    <a:pt x="4321" y="4309"/>
                    <a:pt x="4376" y="4264"/>
                  </a:cubicBezTo>
                  <a:cubicBezTo>
                    <a:pt x="4396" y="4251"/>
                    <a:pt x="4421" y="4241"/>
                    <a:pt x="4434" y="4241"/>
                  </a:cubicBezTo>
                  <a:cubicBezTo>
                    <a:pt x="4443" y="4241"/>
                    <a:pt x="4446" y="4245"/>
                    <a:pt x="4442" y="4253"/>
                  </a:cubicBezTo>
                  <a:cubicBezTo>
                    <a:pt x="4508" y="4209"/>
                    <a:pt x="4508" y="4198"/>
                    <a:pt x="4618" y="4143"/>
                  </a:cubicBezTo>
                  <a:lnTo>
                    <a:pt x="4618" y="4143"/>
                  </a:lnTo>
                  <a:cubicBezTo>
                    <a:pt x="4585" y="4171"/>
                    <a:pt x="4594" y="4171"/>
                    <a:pt x="4598" y="4171"/>
                  </a:cubicBezTo>
                  <a:cubicBezTo>
                    <a:pt x="4602" y="4171"/>
                    <a:pt x="4602" y="4171"/>
                    <a:pt x="4552" y="4198"/>
                  </a:cubicBezTo>
                  <a:cubicBezTo>
                    <a:pt x="4640" y="4154"/>
                    <a:pt x="4674" y="4154"/>
                    <a:pt x="4751" y="4077"/>
                  </a:cubicBezTo>
                  <a:lnTo>
                    <a:pt x="4751" y="4077"/>
                  </a:lnTo>
                  <a:cubicBezTo>
                    <a:pt x="4745" y="4085"/>
                    <a:pt x="4748" y="4089"/>
                    <a:pt x="4756" y="4089"/>
                  </a:cubicBezTo>
                  <a:cubicBezTo>
                    <a:pt x="4779" y="4089"/>
                    <a:pt x="4847" y="4058"/>
                    <a:pt x="4872" y="4033"/>
                  </a:cubicBezTo>
                  <a:lnTo>
                    <a:pt x="4872" y="4033"/>
                  </a:lnTo>
                  <a:lnTo>
                    <a:pt x="4806" y="4055"/>
                  </a:lnTo>
                  <a:cubicBezTo>
                    <a:pt x="4850" y="4022"/>
                    <a:pt x="4894" y="4000"/>
                    <a:pt x="4938" y="3978"/>
                  </a:cubicBezTo>
                  <a:lnTo>
                    <a:pt x="4938" y="3978"/>
                  </a:lnTo>
                  <a:lnTo>
                    <a:pt x="4927" y="4022"/>
                  </a:lnTo>
                  <a:cubicBezTo>
                    <a:pt x="5136" y="3945"/>
                    <a:pt x="5235" y="3780"/>
                    <a:pt x="5401" y="3758"/>
                  </a:cubicBezTo>
                  <a:cubicBezTo>
                    <a:pt x="5411" y="3745"/>
                    <a:pt x="5410" y="3740"/>
                    <a:pt x="5404" y="3740"/>
                  </a:cubicBezTo>
                  <a:cubicBezTo>
                    <a:pt x="5389" y="3740"/>
                    <a:pt x="5344" y="3764"/>
                    <a:pt x="5326" y="3764"/>
                  </a:cubicBezTo>
                  <a:cubicBezTo>
                    <a:pt x="5318" y="3764"/>
                    <a:pt x="5316" y="3759"/>
                    <a:pt x="5324" y="3747"/>
                  </a:cubicBezTo>
                  <a:cubicBezTo>
                    <a:pt x="5412" y="3703"/>
                    <a:pt x="5522" y="3692"/>
                    <a:pt x="5555" y="3681"/>
                  </a:cubicBezTo>
                  <a:cubicBezTo>
                    <a:pt x="5676" y="3625"/>
                    <a:pt x="5643" y="3581"/>
                    <a:pt x="5764" y="3526"/>
                  </a:cubicBezTo>
                  <a:cubicBezTo>
                    <a:pt x="5742" y="3526"/>
                    <a:pt x="5720" y="3504"/>
                    <a:pt x="5808" y="3449"/>
                  </a:cubicBezTo>
                  <a:cubicBezTo>
                    <a:pt x="5842" y="3432"/>
                    <a:pt x="5868" y="3425"/>
                    <a:pt x="5884" y="3425"/>
                  </a:cubicBezTo>
                  <a:cubicBezTo>
                    <a:pt x="5910" y="3425"/>
                    <a:pt x="5913" y="3444"/>
                    <a:pt x="5885" y="3471"/>
                  </a:cubicBezTo>
                  <a:cubicBezTo>
                    <a:pt x="5863" y="3482"/>
                    <a:pt x="5852" y="3482"/>
                    <a:pt x="5852" y="3482"/>
                  </a:cubicBezTo>
                  <a:cubicBezTo>
                    <a:pt x="5824" y="3492"/>
                    <a:pt x="5795" y="3518"/>
                    <a:pt x="5816" y="3518"/>
                  </a:cubicBezTo>
                  <a:cubicBezTo>
                    <a:pt x="5820" y="3518"/>
                    <a:pt x="5824" y="3517"/>
                    <a:pt x="5830" y="3515"/>
                  </a:cubicBezTo>
                  <a:lnTo>
                    <a:pt x="5830" y="3493"/>
                  </a:lnTo>
                  <a:cubicBezTo>
                    <a:pt x="5875" y="3484"/>
                    <a:pt x="5954" y="3440"/>
                    <a:pt x="5973" y="3440"/>
                  </a:cubicBezTo>
                  <a:cubicBezTo>
                    <a:pt x="5977" y="3440"/>
                    <a:pt x="5978" y="3443"/>
                    <a:pt x="5974" y="3449"/>
                  </a:cubicBezTo>
                  <a:cubicBezTo>
                    <a:pt x="6007" y="3427"/>
                    <a:pt x="6012" y="3419"/>
                    <a:pt x="6004" y="3419"/>
                  </a:cubicBezTo>
                  <a:cubicBezTo>
                    <a:pt x="6001" y="3419"/>
                    <a:pt x="5996" y="3420"/>
                    <a:pt x="5989" y="3422"/>
                  </a:cubicBezTo>
                  <a:lnTo>
                    <a:pt x="5989" y="3422"/>
                  </a:lnTo>
                  <a:cubicBezTo>
                    <a:pt x="6076" y="3383"/>
                    <a:pt x="6131" y="3343"/>
                    <a:pt x="6238" y="3295"/>
                  </a:cubicBezTo>
                  <a:cubicBezTo>
                    <a:pt x="6216" y="3295"/>
                    <a:pt x="6194" y="3295"/>
                    <a:pt x="6216" y="3284"/>
                  </a:cubicBezTo>
                  <a:cubicBezTo>
                    <a:pt x="6381" y="3207"/>
                    <a:pt x="6282" y="3229"/>
                    <a:pt x="6392" y="3163"/>
                  </a:cubicBezTo>
                  <a:cubicBezTo>
                    <a:pt x="6398" y="3162"/>
                    <a:pt x="6402" y="3161"/>
                    <a:pt x="6406" y="3161"/>
                  </a:cubicBezTo>
                  <a:cubicBezTo>
                    <a:pt x="6430" y="3161"/>
                    <a:pt x="6420" y="3179"/>
                    <a:pt x="6429" y="3179"/>
                  </a:cubicBezTo>
                  <a:cubicBezTo>
                    <a:pt x="6435" y="3179"/>
                    <a:pt x="6449" y="3170"/>
                    <a:pt x="6491" y="3141"/>
                  </a:cubicBezTo>
                  <a:cubicBezTo>
                    <a:pt x="6506" y="3136"/>
                    <a:pt x="6516" y="3135"/>
                    <a:pt x="6523" y="3135"/>
                  </a:cubicBezTo>
                  <a:cubicBezTo>
                    <a:pt x="6540" y="3135"/>
                    <a:pt x="6527" y="3149"/>
                    <a:pt x="6511" y="3161"/>
                  </a:cubicBezTo>
                  <a:lnTo>
                    <a:pt x="6511" y="3161"/>
                  </a:lnTo>
                  <a:cubicBezTo>
                    <a:pt x="6601" y="3106"/>
                    <a:pt x="6690" y="3085"/>
                    <a:pt x="6752" y="3065"/>
                  </a:cubicBezTo>
                  <a:lnTo>
                    <a:pt x="6752" y="3065"/>
                  </a:lnTo>
                  <a:cubicBezTo>
                    <a:pt x="6735" y="3075"/>
                    <a:pt x="6720" y="3084"/>
                    <a:pt x="6701" y="3097"/>
                  </a:cubicBezTo>
                  <a:lnTo>
                    <a:pt x="6756" y="3064"/>
                  </a:lnTo>
                  <a:lnTo>
                    <a:pt x="6756" y="3064"/>
                  </a:lnTo>
                  <a:cubicBezTo>
                    <a:pt x="6754" y="3064"/>
                    <a:pt x="6753" y="3065"/>
                    <a:pt x="6752" y="3065"/>
                  </a:cubicBezTo>
                  <a:lnTo>
                    <a:pt x="6752" y="3065"/>
                  </a:lnTo>
                  <a:cubicBezTo>
                    <a:pt x="6763" y="3058"/>
                    <a:pt x="6775" y="3051"/>
                    <a:pt x="6789" y="3042"/>
                  </a:cubicBezTo>
                  <a:lnTo>
                    <a:pt x="6745" y="3042"/>
                  </a:lnTo>
                  <a:cubicBezTo>
                    <a:pt x="6778" y="3031"/>
                    <a:pt x="6811" y="3020"/>
                    <a:pt x="6811" y="3020"/>
                  </a:cubicBezTo>
                  <a:cubicBezTo>
                    <a:pt x="6833" y="2998"/>
                    <a:pt x="6767" y="3009"/>
                    <a:pt x="6822" y="2953"/>
                  </a:cubicBezTo>
                  <a:cubicBezTo>
                    <a:pt x="6869" y="2944"/>
                    <a:pt x="6933" y="2894"/>
                    <a:pt x="6964" y="2894"/>
                  </a:cubicBezTo>
                  <a:cubicBezTo>
                    <a:pt x="6969" y="2894"/>
                    <a:pt x="6973" y="2895"/>
                    <a:pt x="6976" y="2898"/>
                  </a:cubicBezTo>
                  <a:cubicBezTo>
                    <a:pt x="6865" y="2944"/>
                    <a:pt x="6963" y="2921"/>
                    <a:pt x="6933" y="2951"/>
                  </a:cubicBezTo>
                  <a:lnTo>
                    <a:pt x="6933" y="2951"/>
                  </a:lnTo>
                  <a:cubicBezTo>
                    <a:pt x="6946" y="2944"/>
                    <a:pt x="6961" y="2936"/>
                    <a:pt x="6976" y="2931"/>
                  </a:cubicBezTo>
                  <a:lnTo>
                    <a:pt x="6976" y="2931"/>
                  </a:lnTo>
                  <a:lnTo>
                    <a:pt x="6965" y="2942"/>
                  </a:lnTo>
                  <a:cubicBezTo>
                    <a:pt x="7108" y="2898"/>
                    <a:pt x="7009" y="2887"/>
                    <a:pt x="7141" y="2821"/>
                  </a:cubicBezTo>
                  <a:lnTo>
                    <a:pt x="7141" y="2821"/>
                  </a:lnTo>
                  <a:cubicBezTo>
                    <a:pt x="7137" y="2830"/>
                    <a:pt x="7143" y="2833"/>
                    <a:pt x="7152" y="2833"/>
                  </a:cubicBezTo>
                  <a:cubicBezTo>
                    <a:pt x="7168" y="2833"/>
                    <a:pt x="7194" y="2824"/>
                    <a:pt x="7207" y="2810"/>
                  </a:cubicBezTo>
                  <a:lnTo>
                    <a:pt x="7207" y="2810"/>
                  </a:lnTo>
                  <a:cubicBezTo>
                    <a:pt x="7192" y="2820"/>
                    <a:pt x="7182" y="2824"/>
                    <a:pt x="7178" y="2824"/>
                  </a:cubicBezTo>
                  <a:cubicBezTo>
                    <a:pt x="7167" y="2824"/>
                    <a:pt x="7187" y="2798"/>
                    <a:pt x="7218" y="2766"/>
                  </a:cubicBezTo>
                  <a:cubicBezTo>
                    <a:pt x="7307" y="2733"/>
                    <a:pt x="7307" y="2711"/>
                    <a:pt x="7351" y="2689"/>
                  </a:cubicBezTo>
                  <a:lnTo>
                    <a:pt x="7351" y="2689"/>
                  </a:lnTo>
                  <a:lnTo>
                    <a:pt x="7296" y="2711"/>
                  </a:lnTo>
                  <a:cubicBezTo>
                    <a:pt x="7307" y="2689"/>
                    <a:pt x="7351" y="2667"/>
                    <a:pt x="7406" y="2634"/>
                  </a:cubicBezTo>
                  <a:lnTo>
                    <a:pt x="7406" y="2634"/>
                  </a:lnTo>
                  <a:cubicBezTo>
                    <a:pt x="7417" y="2645"/>
                    <a:pt x="7362" y="2667"/>
                    <a:pt x="7384" y="2667"/>
                  </a:cubicBezTo>
                  <a:cubicBezTo>
                    <a:pt x="7439" y="2612"/>
                    <a:pt x="7549" y="2612"/>
                    <a:pt x="7626" y="2546"/>
                  </a:cubicBezTo>
                  <a:cubicBezTo>
                    <a:pt x="7634" y="2544"/>
                    <a:pt x="7640" y="2544"/>
                    <a:pt x="7645" y="2544"/>
                  </a:cubicBezTo>
                  <a:cubicBezTo>
                    <a:pt x="7668" y="2544"/>
                    <a:pt x="7660" y="2559"/>
                    <a:pt x="7677" y="2559"/>
                  </a:cubicBezTo>
                  <a:cubicBezTo>
                    <a:pt x="7681" y="2559"/>
                    <a:pt x="7686" y="2558"/>
                    <a:pt x="7692" y="2557"/>
                  </a:cubicBezTo>
                  <a:cubicBezTo>
                    <a:pt x="7780" y="2491"/>
                    <a:pt x="7813" y="2524"/>
                    <a:pt x="7913" y="2447"/>
                  </a:cubicBezTo>
                  <a:cubicBezTo>
                    <a:pt x="7900" y="2447"/>
                    <a:pt x="7891" y="2448"/>
                    <a:pt x="7886" y="2448"/>
                  </a:cubicBezTo>
                  <a:cubicBezTo>
                    <a:pt x="7874" y="2448"/>
                    <a:pt x="7887" y="2442"/>
                    <a:pt x="7935" y="2403"/>
                  </a:cubicBezTo>
                  <a:lnTo>
                    <a:pt x="7935" y="2403"/>
                  </a:lnTo>
                  <a:lnTo>
                    <a:pt x="7769" y="2502"/>
                  </a:lnTo>
                  <a:lnTo>
                    <a:pt x="7868" y="2414"/>
                  </a:lnTo>
                  <a:lnTo>
                    <a:pt x="7868" y="2414"/>
                  </a:lnTo>
                  <a:cubicBezTo>
                    <a:pt x="7813" y="2447"/>
                    <a:pt x="7758" y="2491"/>
                    <a:pt x="7725" y="2502"/>
                  </a:cubicBezTo>
                  <a:cubicBezTo>
                    <a:pt x="7755" y="2472"/>
                    <a:pt x="7764" y="2467"/>
                    <a:pt x="7758" y="2467"/>
                  </a:cubicBezTo>
                  <a:cubicBezTo>
                    <a:pt x="7755" y="2467"/>
                    <a:pt x="7747" y="2469"/>
                    <a:pt x="7736" y="2469"/>
                  </a:cubicBezTo>
                  <a:cubicBezTo>
                    <a:pt x="7824" y="2458"/>
                    <a:pt x="7868" y="2370"/>
                    <a:pt x="7968" y="2348"/>
                  </a:cubicBezTo>
                  <a:lnTo>
                    <a:pt x="7990" y="2392"/>
                  </a:lnTo>
                  <a:cubicBezTo>
                    <a:pt x="8133" y="2348"/>
                    <a:pt x="8210" y="2259"/>
                    <a:pt x="8386" y="2182"/>
                  </a:cubicBezTo>
                  <a:lnTo>
                    <a:pt x="8386" y="2182"/>
                  </a:lnTo>
                  <a:lnTo>
                    <a:pt x="8320" y="2204"/>
                  </a:lnTo>
                  <a:cubicBezTo>
                    <a:pt x="8342" y="2171"/>
                    <a:pt x="8430" y="2149"/>
                    <a:pt x="8474" y="2116"/>
                  </a:cubicBezTo>
                  <a:cubicBezTo>
                    <a:pt x="8479" y="2125"/>
                    <a:pt x="8488" y="2129"/>
                    <a:pt x="8499" y="2129"/>
                  </a:cubicBezTo>
                  <a:cubicBezTo>
                    <a:pt x="8513" y="2129"/>
                    <a:pt x="8532" y="2123"/>
                    <a:pt x="8552" y="2116"/>
                  </a:cubicBezTo>
                  <a:cubicBezTo>
                    <a:pt x="8541" y="2116"/>
                    <a:pt x="8673" y="2061"/>
                    <a:pt x="8673" y="2028"/>
                  </a:cubicBezTo>
                  <a:lnTo>
                    <a:pt x="8761" y="2006"/>
                  </a:lnTo>
                  <a:cubicBezTo>
                    <a:pt x="8893" y="1951"/>
                    <a:pt x="8893" y="1885"/>
                    <a:pt x="9025" y="1830"/>
                  </a:cubicBezTo>
                  <a:lnTo>
                    <a:pt x="9025" y="1830"/>
                  </a:lnTo>
                  <a:cubicBezTo>
                    <a:pt x="8992" y="1863"/>
                    <a:pt x="9058" y="1852"/>
                    <a:pt x="8981" y="1907"/>
                  </a:cubicBezTo>
                  <a:cubicBezTo>
                    <a:pt x="9025" y="1885"/>
                    <a:pt x="9058" y="1863"/>
                    <a:pt x="9058" y="1852"/>
                  </a:cubicBezTo>
                  <a:cubicBezTo>
                    <a:pt x="9091" y="1852"/>
                    <a:pt x="9168" y="1775"/>
                    <a:pt x="9213" y="1775"/>
                  </a:cubicBezTo>
                  <a:cubicBezTo>
                    <a:pt x="9235" y="1753"/>
                    <a:pt x="9235" y="1742"/>
                    <a:pt x="9279" y="1709"/>
                  </a:cubicBezTo>
                  <a:lnTo>
                    <a:pt x="9290" y="1720"/>
                  </a:lnTo>
                  <a:cubicBezTo>
                    <a:pt x="9279" y="1709"/>
                    <a:pt x="9356" y="1675"/>
                    <a:pt x="9301" y="1675"/>
                  </a:cubicBezTo>
                  <a:cubicBezTo>
                    <a:pt x="9466" y="1664"/>
                    <a:pt x="9686" y="1499"/>
                    <a:pt x="9819" y="1477"/>
                  </a:cubicBezTo>
                  <a:cubicBezTo>
                    <a:pt x="9918" y="1433"/>
                    <a:pt x="10028" y="1378"/>
                    <a:pt x="10116" y="1334"/>
                  </a:cubicBezTo>
                  <a:lnTo>
                    <a:pt x="10116" y="1334"/>
                  </a:lnTo>
                  <a:cubicBezTo>
                    <a:pt x="10116" y="1334"/>
                    <a:pt x="10116" y="1334"/>
                    <a:pt x="10105" y="1345"/>
                  </a:cubicBezTo>
                  <a:cubicBezTo>
                    <a:pt x="10237" y="1301"/>
                    <a:pt x="10160" y="1268"/>
                    <a:pt x="10303" y="1224"/>
                  </a:cubicBezTo>
                  <a:cubicBezTo>
                    <a:pt x="10311" y="1223"/>
                    <a:pt x="10317" y="1222"/>
                    <a:pt x="10322" y="1222"/>
                  </a:cubicBezTo>
                  <a:cubicBezTo>
                    <a:pt x="10360" y="1222"/>
                    <a:pt x="10264" y="1258"/>
                    <a:pt x="10274" y="1258"/>
                  </a:cubicBezTo>
                  <a:cubicBezTo>
                    <a:pt x="10275" y="1258"/>
                    <a:pt x="10277" y="1258"/>
                    <a:pt x="10281" y="1257"/>
                  </a:cubicBezTo>
                  <a:cubicBezTo>
                    <a:pt x="10287" y="1263"/>
                    <a:pt x="10295" y="1266"/>
                    <a:pt x="10304" y="1266"/>
                  </a:cubicBezTo>
                  <a:cubicBezTo>
                    <a:pt x="10359" y="1266"/>
                    <a:pt x="10462" y="1167"/>
                    <a:pt x="10557" y="1158"/>
                  </a:cubicBezTo>
                  <a:lnTo>
                    <a:pt x="10557" y="1158"/>
                  </a:lnTo>
                  <a:lnTo>
                    <a:pt x="10535" y="1180"/>
                  </a:lnTo>
                  <a:cubicBezTo>
                    <a:pt x="10612" y="1158"/>
                    <a:pt x="10700" y="1081"/>
                    <a:pt x="10821" y="1025"/>
                  </a:cubicBezTo>
                  <a:lnTo>
                    <a:pt x="10821" y="1036"/>
                  </a:lnTo>
                  <a:cubicBezTo>
                    <a:pt x="10887" y="970"/>
                    <a:pt x="11030" y="893"/>
                    <a:pt x="11141" y="838"/>
                  </a:cubicBezTo>
                  <a:lnTo>
                    <a:pt x="11141" y="838"/>
                  </a:lnTo>
                  <a:cubicBezTo>
                    <a:pt x="11119" y="882"/>
                    <a:pt x="11096" y="871"/>
                    <a:pt x="11130" y="882"/>
                  </a:cubicBezTo>
                  <a:cubicBezTo>
                    <a:pt x="11174" y="860"/>
                    <a:pt x="11096" y="860"/>
                    <a:pt x="11196" y="805"/>
                  </a:cubicBezTo>
                  <a:cubicBezTo>
                    <a:pt x="11218" y="805"/>
                    <a:pt x="11259" y="795"/>
                    <a:pt x="11291" y="795"/>
                  </a:cubicBezTo>
                  <a:cubicBezTo>
                    <a:pt x="11307" y="795"/>
                    <a:pt x="11320" y="798"/>
                    <a:pt x="11328" y="805"/>
                  </a:cubicBezTo>
                  <a:lnTo>
                    <a:pt x="11240" y="849"/>
                  </a:lnTo>
                  <a:cubicBezTo>
                    <a:pt x="11295" y="849"/>
                    <a:pt x="11361" y="794"/>
                    <a:pt x="11405" y="772"/>
                  </a:cubicBezTo>
                  <a:lnTo>
                    <a:pt x="11405" y="783"/>
                  </a:lnTo>
                  <a:cubicBezTo>
                    <a:pt x="11548" y="717"/>
                    <a:pt x="11537" y="684"/>
                    <a:pt x="11702" y="618"/>
                  </a:cubicBezTo>
                  <a:lnTo>
                    <a:pt x="11680" y="618"/>
                  </a:lnTo>
                  <a:cubicBezTo>
                    <a:pt x="11746" y="552"/>
                    <a:pt x="11758" y="607"/>
                    <a:pt x="11835" y="541"/>
                  </a:cubicBezTo>
                  <a:lnTo>
                    <a:pt x="11868" y="563"/>
                  </a:lnTo>
                  <a:cubicBezTo>
                    <a:pt x="11923" y="530"/>
                    <a:pt x="12055" y="453"/>
                    <a:pt x="12154" y="397"/>
                  </a:cubicBezTo>
                  <a:lnTo>
                    <a:pt x="12154" y="397"/>
                  </a:lnTo>
                  <a:cubicBezTo>
                    <a:pt x="12110" y="453"/>
                    <a:pt x="12000" y="508"/>
                    <a:pt x="11923" y="552"/>
                  </a:cubicBezTo>
                  <a:cubicBezTo>
                    <a:pt x="11989" y="530"/>
                    <a:pt x="12121" y="475"/>
                    <a:pt x="12143" y="442"/>
                  </a:cubicBezTo>
                  <a:lnTo>
                    <a:pt x="12143" y="442"/>
                  </a:lnTo>
                  <a:cubicBezTo>
                    <a:pt x="12121" y="464"/>
                    <a:pt x="12088" y="475"/>
                    <a:pt x="12066" y="486"/>
                  </a:cubicBezTo>
                  <a:cubicBezTo>
                    <a:pt x="12132" y="431"/>
                    <a:pt x="12209" y="375"/>
                    <a:pt x="12319" y="331"/>
                  </a:cubicBezTo>
                  <a:cubicBezTo>
                    <a:pt x="12322" y="343"/>
                    <a:pt x="12333" y="348"/>
                    <a:pt x="12348" y="348"/>
                  </a:cubicBezTo>
                  <a:cubicBezTo>
                    <a:pt x="12393" y="348"/>
                    <a:pt x="12483" y="309"/>
                    <a:pt x="12573" y="276"/>
                  </a:cubicBezTo>
                  <a:lnTo>
                    <a:pt x="12694" y="221"/>
                  </a:lnTo>
                  <a:lnTo>
                    <a:pt x="12573" y="144"/>
                  </a:lnTo>
                  <a:cubicBezTo>
                    <a:pt x="12518" y="111"/>
                    <a:pt x="12485" y="89"/>
                    <a:pt x="12441" y="45"/>
                  </a:cubicBezTo>
                  <a:cubicBezTo>
                    <a:pt x="12419" y="34"/>
                    <a:pt x="12396" y="12"/>
                    <a:pt x="1236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7"/>
            <p:cNvSpPr/>
            <p:nvPr/>
          </p:nvSpPr>
          <p:spPr>
            <a:xfrm flipH="1">
              <a:off x="5912590" y="3223491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7"/>
            <p:cNvSpPr/>
            <p:nvPr/>
          </p:nvSpPr>
          <p:spPr>
            <a:xfrm flipH="1">
              <a:off x="5928143" y="325144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7"/>
            <p:cNvSpPr/>
            <p:nvPr/>
          </p:nvSpPr>
          <p:spPr>
            <a:xfrm flipH="1">
              <a:off x="5735650" y="3137839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2" y="0"/>
                  </a:move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7"/>
            <p:cNvSpPr/>
            <p:nvPr/>
          </p:nvSpPr>
          <p:spPr>
            <a:xfrm flipH="1">
              <a:off x="6031151" y="3309143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1"/>
                  </a:moveTo>
                  <a:lnTo>
                    <a:pt x="0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7"/>
            <p:cNvSpPr/>
            <p:nvPr/>
          </p:nvSpPr>
          <p:spPr>
            <a:xfrm flipH="1">
              <a:off x="5724099" y="3130288"/>
              <a:ext cx="1690" cy="733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8" y="0"/>
                  </a:moveTo>
                  <a:cubicBezTo>
                    <a:pt x="26" y="0"/>
                    <a:pt x="13" y="6"/>
                    <a:pt x="1" y="13"/>
                  </a:cubicBezTo>
                  <a:lnTo>
                    <a:pt x="12" y="13"/>
                  </a:lnTo>
                  <a:cubicBezTo>
                    <a:pt x="26" y="4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7"/>
            <p:cNvSpPr/>
            <p:nvPr/>
          </p:nvSpPr>
          <p:spPr>
            <a:xfrm flipH="1">
              <a:off x="5814484" y="3181285"/>
              <a:ext cx="3212" cy="1916"/>
            </a:xfrm>
            <a:custGeom>
              <a:avLst/>
              <a:gdLst/>
              <a:ahLst/>
              <a:cxnLst/>
              <a:rect l="l" t="t" r="r" b="b"/>
              <a:pathLst>
                <a:path w="57" h="34" extrusionOk="0">
                  <a:moveTo>
                    <a:pt x="56" y="0"/>
                  </a:moveTo>
                  <a:cubicBezTo>
                    <a:pt x="23" y="11"/>
                    <a:pt x="1" y="22"/>
                    <a:pt x="12" y="3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7"/>
            <p:cNvSpPr/>
            <p:nvPr/>
          </p:nvSpPr>
          <p:spPr>
            <a:xfrm flipH="1">
              <a:off x="6111901" y="3362563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1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7"/>
            <p:cNvSpPr/>
            <p:nvPr/>
          </p:nvSpPr>
          <p:spPr>
            <a:xfrm flipH="1">
              <a:off x="6080232" y="3341432"/>
              <a:ext cx="6875" cy="4395"/>
            </a:xfrm>
            <a:custGeom>
              <a:avLst/>
              <a:gdLst/>
              <a:ahLst/>
              <a:cxnLst/>
              <a:rect l="l" t="t" r="r" b="b"/>
              <a:pathLst>
                <a:path w="122" h="78" extrusionOk="0">
                  <a:moveTo>
                    <a:pt x="122" y="1"/>
                  </a:moveTo>
                  <a:lnTo>
                    <a:pt x="122" y="1"/>
                  </a:lnTo>
                  <a:cubicBezTo>
                    <a:pt x="89" y="12"/>
                    <a:pt x="34" y="34"/>
                    <a:pt x="1" y="67"/>
                  </a:cubicBezTo>
                  <a:lnTo>
                    <a:pt x="1" y="78"/>
                  </a:lnTo>
                  <a:cubicBezTo>
                    <a:pt x="12" y="56"/>
                    <a:pt x="100" y="34"/>
                    <a:pt x="12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/>
            <p:nvPr/>
          </p:nvSpPr>
          <p:spPr>
            <a:xfrm flipH="1">
              <a:off x="6042985" y="3325936"/>
              <a:ext cx="10594" cy="5015"/>
            </a:xfrm>
            <a:custGeom>
              <a:avLst/>
              <a:gdLst/>
              <a:ahLst/>
              <a:cxnLst/>
              <a:rect l="l" t="t" r="r" b="b"/>
              <a:pathLst>
                <a:path w="188" h="89" extrusionOk="0">
                  <a:moveTo>
                    <a:pt x="144" y="0"/>
                  </a:moveTo>
                  <a:lnTo>
                    <a:pt x="34" y="66"/>
                  </a:lnTo>
                  <a:cubicBezTo>
                    <a:pt x="42" y="62"/>
                    <a:pt x="51" y="60"/>
                    <a:pt x="57" y="60"/>
                  </a:cubicBezTo>
                  <a:cubicBezTo>
                    <a:pt x="68" y="60"/>
                    <a:pt x="68" y="67"/>
                    <a:pt x="34" y="88"/>
                  </a:cubicBezTo>
                  <a:cubicBezTo>
                    <a:pt x="188" y="22"/>
                    <a:pt x="1" y="88"/>
                    <a:pt x="1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7"/>
            <p:cNvSpPr/>
            <p:nvPr/>
          </p:nvSpPr>
          <p:spPr>
            <a:xfrm flipH="1">
              <a:off x="6023093" y="3312862"/>
              <a:ext cx="3944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1" y="0"/>
                  </a:moveTo>
                  <a:cubicBezTo>
                    <a:pt x="56" y="0"/>
                    <a:pt x="45" y="4"/>
                    <a:pt x="25" y="12"/>
                  </a:cubicBezTo>
                  <a:cubicBezTo>
                    <a:pt x="1" y="31"/>
                    <a:pt x="0" y="36"/>
                    <a:pt x="7" y="36"/>
                  </a:cubicBezTo>
                  <a:cubicBezTo>
                    <a:pt x="13" y="36"/>
                    <a:pt x="25" y="31"/>
                    <a:pt x="32" y="31"/>
                  </a:cubicBezTo>
                  <a:cubicBezTo>
                    <a:pt x="35" y="31"/>
                    <a:pt x="36" y="32"/>
                    <a:pt x="36" y="34"/>
                  </a:cubicBezTo>
                  <a:cubicBezTo>
                    <a:pt x="58" y="13"/>
                    <a:pt x="70" y="0"/>
                    <a:pt x="6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 flipH="1">
              <a:off x="5880978" y="3225970"/>
              <a:ext cx="1240" cy="1296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0" y="0"/>
                  </a:moveTo>
                  <a:lnTo>
                    <a:pt x="0" y="22"/>
                  </a:lnTo>
                  <a:cubicBezTo>
                    <a:pt x="17" y="10"/>
                    <a:pt x="21" y="7"/>
                    <a:pt x="19" y="7"/>
                  </a:cubicBezTo>
                  <a:lnTo>
                    <a:pt x="19" y="7"/>
                  </a:lnTo>
                  <a:cubicBezTo>
                    <a:pt x="18" y="7"/>
                    <a:pt x="13" y="9"/>
                    <a:pt x="8" y="9"/>
                  </a:cubicBezTo>
                  <a:cubicBezTo>
                    <a:pt x="4" y="9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7"/>
            <p:cNvSpPr/>
            <p:nvPr/>
          </p:nvSpPr>
          <p:spPr>
            <a:xfrm flipH="1">
              <a:off x="5833756" y="3201120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1"/>
                  </a:moveTo>
                  <a:lnTo>
                    <a:pt x="0" y="45"/>
                  </a:lnTo>
                  <a:lnTo>
                    <a:pt x="22" y="34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7"/>
            <p:cNvSpPr/>
            <p:nvPr/>
          </p:nvSpPr>
          <p:spPr>
            <a:xfrm flipH="1">
              <a:off x="5586041" y="3073262"/>
              <a:ext cx="3043" cy="2085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20" y="0"/>
                  </a:moveTo>
                  <a:cubicBezTo>
                    <a:pt x="5" y="16"/>
                    <a:pt x="0" y="36"/>
                    <a:pt x="17" y="36"/>
                  </a:cubicBezTo>
                  <a:cubicBezTo>
                    <a:pt x="25" y="36"/>
                    <a:pt x="37" y="32"/>
                    <a:pt x="53" y="22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7"/>
            <p:cNvSpPr/>
            <p:nvPr/>
          </p:nvSpPr>
          <p:spPr>
            <a:xfrm flipH="1">
              <a:off x="5469339" y="3021081"/>
              <a:ext cx="6255" cy="2085"/>
            </a:xfrm>
            <a:custGeom>
              <a:avLst/>
              <a:gdLst/>
              <a:ahLst/>
              <a:cxnLst/>
              <a:rect l="l" t="t" r="r" b="b"/>
              <a:pathLst>
                <a:path w="111" h="37" extrusionOk="0">
                  <a:moveTo>
                    <a:pt x="111" y="1"/>
                  </a:moveTo>
                  <a:cubicBezTo>
                    <a:pt x="67" y="12"/>
                    <a:pt x="22" y="23"/>
                    <a:pt x="0" y="34"/>
                  </a:cubicBezTo>
                  <a:cubicBezTo>
                    <a:pt x="4" y="36"/>
                    <a:pt x="10" y="37"/>
                    <a:pt x="16" y="37"/>
                  </a:cubicBezTo>
                  <a:cubicBezTo>
                    <a:pt x="42" y="37"/>
                    <a:pt x="84" y="19"/>
                    <a:pt x="11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7"/>
            <p:cNvSpPr/>
            <p:nvPr/>
          </p:nvSpPr>
          <p:spPr>
            <a:xfrm flipH="1">
              <a:off x="5710856" y="3111129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34" y="22"/>
                  </a:moveTo>
                  <a:lnTo>
                    <a:pt x="67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7"/>
            <p:cNvSpPr/>
            <p:nvPr/>
          </p:nvSpPr>
          <p:spPr>
            <a:xfrm flipH="1">
              <a:off x="5715815" y="3182524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0"/>
                  </a:moveTo>
                  <a:lnTo>
                    <a:pt x="23" y="0"/>
                  </a:lnTo>
                  <a:cubicBezTo>
                    <a:pt x="23" y="0"/>
                    <a:pt x="12" y="0"/>
                    <a:pt x="1" y="11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7"/>
            <p:cNvSpPr/>
            <p:nvPr/>
          </p:nvSpPr>
          <p:spPr>
            <a:xfrm flipH="1">
              <a:off x="5590380" y="3120427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1"/>
                  </a:moveTo>
                  <a:lnTo>
                    <a:pt x="0" y="23"/>
                  </a:lnTo>
                  <a:cubicBezTo>
                    <a:pt x="0" y="25"/>
                    <a:pt x="1" y="26"/>
                    <a:pt x="4" y="26"/>
                  </a:cubicBezTo>
                  <a:cubicBezTo>
                    <a:pt x="13" y="26"/>
                    <a:pt x="39" y="9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7"/>
            <p:cNvSpPr/>
            <p:nvPr/>
          </p:nvSpPr>
          <p:spPr>
            <a:xfrm flipH="1">
              <a:off x="5407241" y="304345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 flipH="1">
              <a:off x="5533297" y="3091237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 flipH="1">
              <a:off x="5368134" y="3033535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0" y="0"/>
                  </a:move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7"/>
            <p:cNvSpPr/>
            <p:nvPr/>
          </p:nvSpPr>
          <p:spPr>
            <a:xfrm flipH="1">
              <a:off x="5778251" y="3212052"/>
              <a:ext cx="902" cy="338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6" y="0"/>
                  </a:moveTo>
                  <a:cubicBezTo>
                    <a:pt x="15" y="0"/>
                    <a:pt x="7" y="5"/>
                    <a:pt x="0" y="5"/>
                  </a:cubicBezTo>
                  <a:lnTo>
                    <a:pt x="11" y="5"/>
                  </a:ln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 flipH="1">
              <a:off x="6023206" y="3386005"/>
              <a:ext cx="5635" cy="4001"/>
            </a:xfrm>
            <a:custGeom>
              <a:avLst/>
              <a:gdLst/>
              <a:ahLst/>
              <a:cxnLst/>
              <a:rect l="l" t="t" r="r" b="b"/>
              <a:pathLst>
                <a:path w="100" h="71" extrusionOk="0">
                  <a:moveTo>
                    <a:pt x="81" y="0"/>
                  </a:moveTo>
                  <a:cubicBezTo>
                    <a:pt x="76" y="0"/>
                    <a:pt x="66" y="4"/>
                    <a:pt x="46" y="14"/>
                  </a:cubicBezTo>
                  <a:cubicBezTo>
                    <a:pt x="55" y="14"/>
                    <a:pt x="0" y="70"/>
                    <a:pt x="29" y="70"/>
                  </a:cubicBezTo>
                  <a:cubicBezTo>
                    <a:pt x="36" y="70"/>
                    <a:pt x="48" y="67"/>
                    <a:pt x="68" y="58"/>
                  </a:cubicBezTo>
                  <a:lnTo>
                    <a:pt x="68" y="58"/>
                  </a:lnTo>
                  <a:cubicBezTo>
                    <a:pt x="58" y="62"/>
                    <a:pt x="52" y="63"/>
                    <a:pt x="48" y="63"/>
                  </a:cubicBezTo>
                  <a:cubicBezTo>
                    <a:pt x="23" y="63"/>
                    <a:pt x="99" y="0"/>
                    <a:pt x="8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 flipH="1">
              <a:off x="5900193" y="3285589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22"/>
                  </a:moveTo>
                  <a:lnTo>
                    <a:pt x="1" y="22"/>
                  </a:lnTo>
                  <a:cubicBezTo>
                    <a:pt x="12" y="11"/>
                    <a:pt x="23" y="11"/>
                    <a:pt x="34" y="0"/>
                  </a:cubicBezTo>
                  <a:cubicBezTo>
                    <a:pt x="23" y="11"/>
                    <a:pt x="12" y="11"/>
                    <a:pt x="1" y="22"/>
                  </a:cubicBezTo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 flipH="1">
              <a:off x="5933102" y="330604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2" y="12"/>
                  </a:lnTo>
                  <a:lnTo>
                    <a:pt x="1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 flipH="1">
              <a:off x="5531156" y="3099408"/>
              <a:ext cx="3437" cy="1860"/>
            </a:xfrm>
            <a:custGeom>
              <a:avLst/>
              <a:gdLst/>
              <a:ahLst/>
              <a:cxnLst/>
              <a:rect l="l" t="t" r="r" b="b"/>
              <a:pathLst>
                <a:path w="61" h="33" extrusionOk="0">
                  <a:moveTo>
                    <a:pt x="57" y="0"/>
                  </a:moveTo>
                  <a:cubicBezTo>
                    <a:pt x="55" y="0"/>
                    <a:pt x="41" y="8"/>
                    <a:pt x="1" y="32"/>
                  </a:cubicBezTo>
                  <a:lnTo>
                    <a:pt x="34" y="32"/>
                  </a:lnTo>
                  <a:cubicBezTo>
                    <a:pt x="27" y="25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 flipH="1">
              <a:off x="5409101" y="3044072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 flipH="1">
              <a:off x="5366447" y="3027900"/>
              <a:ext cx="714462" cy="386843"/>
            </a:xfrm>
            <a:custGeom>
              <a:avLst/>
              <a:gdLst/>
              <a:ahLst/>
              <a:cxnLst/>
              <a:rect l="l" t="t" r="r" b="b"/>
              <a:pathLst>
                <a:path w="12679" h="6865" extrusionOk="0">
                  <a:moveTo>
                    <a:pt x="12246" y="109"/>
                  </a:moveTo>
                  <a:cubicBezTo>
                    <a:pt x="12245" y="109"/>
                    <a:pt x="12243" y="110"/>
                    <a:pt x="12241" y="111"/>
                  </a:cubicBezTo>
                  <a:lnTo>
                    <a:pt x="12246" y="109"/>
                  </a:lnTo>
                  <a:close/>
                  <a:moveTo>
                    <a:pt x="12593" y="133"/>
                  </a:moveTo>
                  <a:lnTo>
                    <a:pt x="12615" y="144"/>
                  </a:lnTo>
                  <a:cubicBezTo>
                    <a:pt x="12593" y="144"/>
                    <a:pt x="12582" y="144"/>
                    <a:pt x="12582" y="133"/>
                  </a:cubicBezTo>
                  <a:close/>
                  <a:moveTo>
                    <a:pt x="11953" y="237"/>
                  </a:moveTo>
                  <a:lnTo>
                    <a:pt x="11953" y="237"/>
                  </a:lnTo>
                  <a:cubicBezTo>
                    <a:pt x="11950" y="238"/>
                    <a:pt x="11948" y="240"/>
                    <a:pt x="11946" y="241"/>
                  </a:cubicBezTo>
                  <a:lnTo>
                    <a:pt x="11946" y="241"/>
                  </a:lnTo>
                  <a:cubicBezTo>
                    <a:pt x="11948" y="240"/>
                    <a:pt x="11951" y="239"/>
                    <a:pt x="11953" y="237"/>
                  </a:cubicBezTo>
                  <a:close/>
                  <a:moveTo>
                    <a:pt x="11260" y="574"/>
                  </a:moveTo>
                  <a:lnTo>
                    <a:pt x="11260" y="574"/>
                  </a:lnTo>
                  <a:cubicBezTo>
                    <a:pt x="11194" y="618"/>
                    <a:pt x="11106" y="651"/>
                    <a:pt x="11051" y="695"/>
                  </a:cubicBezTo>
                  <a:lnTo>
                    <a:pt x="11073" y="673"/>
                  </a:lnTo>
                  <a:lnTo>
                    <a:pt x="11073" y="673"/>
                  </a:lnTo>
                  <a:cubicBezTo>
                    <a:pt x="11029" y="695"/>
                    <a:pt x="10996" y="695"/>
                    <a:pt x="10974" y="695"/>
                  </a:cubicBezTo>
                  <a:cubicBezTo>
                    <a:pt x="11040" y="651"/>
                    <a:pt x="11150" y="629"/>
                    <a:pt x="11260" y="574"/>
                  </a:cubicBezTo>
                  <a:close/>
                  <a:moveTo>
                    <a:pt x="10930" y="728"/>
                  </a:moveTo>
                  <a:cubicBezTo>
                    <a:pt x="10908" y="761"/>
                    <a:pt x="10831" y="805"/>
                    <a:pt x="10797" y="838"/>
                  </a:cubicBezTo>
                  <a:cubicBezTo>
                    <a:pt x="10731" y="838"/>
                    <a:pt x="10764" y="816"/>
                    <a:pt x="10786" y="794"/>
                  </a:cubicBezTo>
                  <a:cubicBezTo>
                    <a:pt x="10820" y="772"/>
                    <a:pt x="10875" y="772"/>
                    <a:pt x="10930" y="728"/>
                  </a:cubicBezTo>
                  <a:close/>
                  <a:moveTo>
                    <a:pt x="10687" y="772"/>
                  </a:moveTo>
                  <a:lnTo>
                    <a:pt x="10687" y="772"/>
                  </a:lnTo>
                  <a:cubicBezTo>
                    <a:pt x="10637" y="813"/>
                    <a:pt x="10630" y="821"/>
                    <a:pt x="10638" y="821"/>
                  </a:cubicBezTo>
                  <a:cubicBezTo>
                    <a:pt x="10643" y="821"/>
                    <a:pt x="10654" y="817"/>
                    <a:pt x="10663" y="817"/>
                  </a:cubicBezTo>
                  <a:cubicBezTo>
                    <a:pt x="10671" y="817"/>
                    <a:pt x="10676" y="819"/>
                    <a:pt x="10676" y="827"/>
                  </a:cubicBezTo>
                  <a:cubicBezTo>
                    <a:pt x="10698" y="816"/>
                    <a:pt x="10731" y="816"/>
                    <a:pt x="10742" y="816"/>
                  </a:cubicBezTo>
                  <a:cubicBezTo>
                    <a:pt x="10709" y="838"/>
                    <a:pt x="10676" y="860"/>
                    <a:pt x="10698" y="860"/>
                  </a:cubicBezTo>
                  <a:cubicBezTo>
                    <a:pt x="10665" y="866"/>
                    <a:pt x="10652" y="869"/>
                    <a:pt x="10640" y="869"/>
                  </a:cubicBezTo>
                  <a:cubicBezTo>
                    <a:pt x="10629" y="869"/>
                    <a:pt x="10621" y="866"/>
                    <a:pt x="10599" y="860"/>
                  </a:cubicBezTo>
                  <a:cubicBezTo>
                    <a:pt x="10599" y="904"/>
                    <a:pt x="10544" y="893"/>
                    <a:pt x="10500" y="948"/>
                  </a:cubicBezTo>
                  <a:cubicBezTo>
                    <a:pt x="10484" y="951"/>
                    <a:pt x="10472" y="952"/>
                    <a:pt x="10463" y="952"/>
                  </a:cubicBezTo>
                  <a:cubicBezTo>
                    <a:pt x="10439" y="952"/>
                    <a:pt x="10437" y="945"/>
                    <a:pt x="10427" y="945"/>
                  </a:cubicBezTo>
                  <a:cubicBezTo>
                    <a:pt x="10423" y="945"/>
                    <a:pt x="10419" y="946"/>
                    <a:pt x="10412" y="948"/>
                  </a:cubicBezTo>
                  <a:lnTo>
                    <a:pt x="10401" y="959"/>
                  </a:lnTo>
                  <a:cubicBezTo>
                    <a:pt x="10467" y="860"/>
                    <a:pt x="10577" y="860"/>
                    <a:pt x="10687" y="772"/>
                  </a:cubicBezTo>
                  <a:close/>
                  <a:moveTo>
                    <a:pt x="10390" y="959"/>
                  </a:moveTo>
                  <a:lnTo>
                    <a:pt x="10368" y="970"/>
                  </a:lnTo>
                  <a:lnTo>
                    <a:pt x="10357" y="970"/>
                  </a:lnTo>
                  <a:lnTo>
                    <a:pt x="10390" y="959"/>
                  </a:lnTo>
                  <a:close/>
                  <a:moveTo>
                    <a:pt x="10346" y="982"/>
                  </a:moveTo>
                  <a:lnTo>
                    <a:pt x="10346" y="1004"/>
                  </a:lnTo>
                  <a:cubicBezTo>
                    <a:pt x="10304" y="1028"/>
                    <a:pt x="10285" y="1036"/>
                    <a:pt x="10275" y="1036"/>
                  </a:cubicBezTo>
                  <a:cubicBezTo>
                    <a:pt x="10258" y="1036"/>
                    <a:pt x="10267" y="1015"/>
                    <a:pt x="10247" y="1015"/>
                  </a:cubicBezTo>
                  <a:cubicBezTo>
                    <a:pt x="10258" y="1015"/>
                    <a:pt x="10280" y="1004"/>
                    <a:pt x="10313" y="993"/>
                  </a:cubicBezTo>
                  <a:lnTo>
                    <a:pt x="10302" y="993"/>
                  </a:lnTo>
                  <a:lnTo>
                    <a:pt x="10346" y="982"/>
                  </a:lnTo>
                  <a:close/>
                  <a:moveTo>
                    <a:pt x="9343" y="1356"/>
                  </a:moveTo>
                  <a:cubicBezTo>
                    <a:pt x="9335" y="1361"/>
                    <a:pt x="9330" y="1366"/>
                    <a:pt x="9327" y="1371"/>
                  </a:cubicBezTo>
                  <a:lnTo>
                    <a:pt x="9327" y="1371"/>
                  </a:lnTo>
                  <a:cubicBezTo>
                    <a:pt x="9333" y="1366"/>
                    <a:pt x="9339" y="1360"/>
                    <a:pt x="9343" y="1356"/>
                  </a:cubicBezTo>
                  <a:close/>
                  <a:moveTo>
                    <a:pt x="8243" y="1972"/>
                  </a:moveTo>
                  <a:cubicBezTo>
                    <a:pt x="8243" y="1973"/>
                    <a:pt x="8242" y="1973"/>
                    <a:pt x="8242" y="1973"/>
                  </a:cubicBezTo>
                  <a:cubicBezTo>
                    <a:pt x="8242" y="1975"/>
                    <a:pt x="8242" y="1976"/>
                    <a:pt x="8242" y="1976"/>
                  </a:cubicBezTo>
                  <a:cubicBezTo>
                    <a:pt x="8242" y="1976"/>
                    <a:pt x="8242" y="1975"/>
                    <a:pt x="8243" y="1972"/>
                  </a:cubicBezTo>
                  <a:close/>
                  <a:moveTo>
                    <a:pt x="8153" y="2072"/>
                  </a:moveTo>
                  <a:lnTo>
                    <a:pt x="8153" y="2072"/>
                  </a:lnTo>
                  <a:cubicBezTo>
                    <a:pt x="8142" y="2083"/>
                    <a:pt x="8131" y="2094"/>
                    <a:pt x="8109" y="2105"/>
                  </a:cubicBezTo>
                  <a:cubicBezTo>
                    <a:pt x="8120" y="2094"/>
                    <a:pt x="8142" y="2083"/>
                    <a:pt x="8153" y="2072"/>
                  </a:cubicBezTo>
                  <a:close/>
                  <a:moveTo>
                    <a:pt x="8407" y="2127"/>
                  </a:moveTo>
                  <a:lnTo>
                    <a:pt x="8396" y="2149"/>
                  </a:lnTo>
                  <a:cubicBezTo>
                    <a:pt x="8363" y="2160"/>
                    <a:pt x="8352" y="2160"/>
                    <a:pt x="8352" y="2160"/>
                  </a:cubicBezTo>
                  <a:cubicBezTo>
                    <a:pt x="8363" y="2149"/>
                    <a:pt x="8374" y="2149"/>
                    <a:pt x="8396" y="2138"/>
                  </a:cubicBezTo>
                  <a:lnTo>
                    <a:pt x="8407" y="2127"/>
                  </a:lnTo>
                  <a:close/>
                  <a:moveTo>
                    <a:pt x="7999" y="2160"/>
                  </a:moveTo>
                  <a:cubicBezTo>
                    <a:pt x="8010" y="2160"/>
                    <a:pt x="7999" y="2171"/>
                    <a:pt x="7988" y="2182"/>
                  </a:cubicBezTo>
                  <a:cubicBezTo>
                    <a:pt x="7988" y="2180"/>
                    <a:pt x="7986" y="2179"/>
                    <a:pt x="7983" y="2179"/>
                  </a:cubicBezTo>
                  <a:cubicBezTo>
                    <a:pt x="7971" y="2179"/>
                    <a:pt x="7937" y="2193"/>
                    <a:pt x="7911" y="2193"/>
                  </a:cubicBezTo>
                  <a:cubicBezTo>
                    <a:pt x="7933" y="2182"/>
                    <a:pt x="7966" y="2171"/>
                    <a:pt x="7999" y="2160"/>
                  </a:cubicBezTo>
                  <a:close/>
                  <a:moveTo>
                    <a:pt x="10269" y="970"/>
                  </a:moveTo>
                  <a:lnTo>
                    <a:pt x="10170" y="1026"/>
                  </a:lnTo>
                  <a:cubicBezTo>
                    <a:pt x="10192" y="1026"/>
                    <a:pt x="10214" y="1026"/>
                    <a:pt x="10236" y="1015"/>
                  </a:cubicBezTo>
                  <a:lnTo>
                    <a:pt x="10236" y="1015"/>
                  </a:lnTo>
                  <a:cubicBezTo>
                    <a:pt x="10159" y="1059"/>
                    <a:pt x="10114" y="1114"/>
                    <a:pt x="10059" y="1136"/>
                  </a:cubicBezTo>
                  <a:lnTo>
                    <a:pt x="10059" y="1125"/>
                  </a:lnTo>
                  <a:cubicBezTo>
                    <a:pt x="9993" y="1180"/>
                    <a:pt x="9828" y="1235"/>
                    <a:pt x="9751" y="1301"/>
                  </a:cubicBezTo>
                  <a:lnTo>
                    <a:pt x="9729" y="1301"/>
                  </a:lnTo>
                  <a:cubicBezTo>
                    <a:pt x="9751" y="1312"/>
                    <a:pt x="9762" y="1323"/>
                    <a:pt x="9762" y="1334"/>
                  </a:cubicBezTo>
                  <a:cubicBezTo>
                    <a:pt x="9724" y="1353"/>
                    <a:pt x="9694" y="1380"/>
                    <a:pt x="9672" y="1380"/>
                  </a:cubicBezTo>
                  <a:cubicBezTo>
                    <a:pt x="9669" y="1380"/>
                    <a:pt x="9666" y="1380"/>
                    <a:pt x="9663" y="1378"/>
                  </a:cubicBezTo>
                  <a:cubicBezTo>
                    <a:pt x="9696" y="1367"/>
                    <a:pt x="9685" y="1356"/>
                    <a:pt x="9696" y="1345"/>
                  </a:cubicBezTo>
                  <a:lnTo>
                    <a:pt x="9696" y="1345"/>
                  </a:lnTo>
                  <a:lnTo>
                    <a:pt x="9652" y="1378"/>
                  </a:lnTo>
                  <a:cubicBezTo>
                    <a:pt x="9597" y="1367"/>
                    <a:pt x="9718" y="1334"/>
                    <a:pt x="9707" y="1323"/>
                  </a:cubicBezTo>
                  <a:lnTo>
                    <a:pt x="9707" y="1323"/>
                  </a:lnTo>
                  <a:cubicBezTo>
                    <a:pt x="9619" y="1367"/>
                    <a:pt x="9520" y="1444"/>
                    <a:pt x="9453" y="1466"/>
                  </a:cubicBezTo>
                  <a:cubicBezTo>
                    <a:pt x="9425" y="1447"/>
                    <a:pt x="9560" y="1396"/>
                    <a:pt x="9535" y="1396"/>
                  </a:cubicBezTo>
                  <a:cubicBezTo>
                    <a:pt x="9531" y="1396"/>
                    <a:pt x="9522" y="1397"/>
                    <a:pt x="9508" y="1400"/>
                  </a:cubicBezTo>
                  <a:lnTo>
                    <a:pt x="9619" y="1367"/>
                  </a:lnTo>
                  <a:cubicBezTo>
                    <a:pt x="9520" y="1356"/>
                    <a:pt x="9663" y="1334"/>
                    <a:pt x="9597" y="1323"/>
                  </a:cubicBezTo>
                  <a:lnTo>
                    <a:pt x="9586" y="1323"/>
                  </a:lnTo>
                  <a:cubicBezTo>
                    <a:pt x="9442" y="1389"/>
                    <a:pt x="9431" y="1411"/>
                    <a:pt x="9288" y="1477"/>
                  </a:cubicBezTo>
                  <a:cubicBezTo>
                    <a:pt x="9266" y="1499"/>
                    <a:pt x="9310" y="1488"/>
                    <a:pt x="9288" y="1521"/>
                  </a:cubicBezTo>
                  <a:cubicBezTo>
                    <a:pt x="9195" y="1582"/>
                    <a:pt x="9145" y="1585"/>
                    <a:pt x="9104" y="1585"/>
                  </a:cubicBezTo>
                  <a:cubicBezTo>
                    <a:pt x="9099" y="1585"/>
                    <a:pt x="9095" y="1585"/>
                    <a:pt x="9091" y="1585"/>
                  </a:cubicBezTo>
                  <a:cubicBezTo>
                    <a:pt x="9055" y="1585"/>
                    <a:pt x="9023" y="1587"/>
                    <a:pt x="8969" y="1632"/>
                  </a:cubicBezTo>
                  <a:cubicBezTo>
                    <a:pt x="8936" y="1676"/>
                    <a:pt x="8936" y="1709"/>
                    <a:pt x="8825" y="1742"/>
                  </a:cubicBezTo>
                  <a:lnTo>
                    <a:pt x="8847" y="1698"/>
                  </a:lnTo>
                  <a:lnTo>
                    <a:pt x="8847" y="1698"/>
                  </a:lnTo>
                  <a:cubicBezTo>
                    <a:pt x="8704" y="1764"/>
                    <a:pt x="8781" y="1775"/>
                    <a:pt x="8627" y="1830"/>
                  </a:cubicBezTo>
                  <a:cubicBezTo>
                    <a:pt x="8647" y="1810"/>
                    <a:pt x="8719" y="1773"/>
                    <a:pt x="8719" y="1773"/>
                  </a:cubicBezTo>
                  <a:lnTo>
                    <a:pt x="8719" y="1773"/>
                  </a:lnTo>
                  <a:cubicBezTo>
                    <a:pt x="8719" y="1773"/>
                    <a:pt x="8718" y="1774"/>
                    <a:pt x="8715" y="1775"/>
                  </a:cubicBezTo>
                  <a:cubicBezTo>
                    <a:pt x="8605" y="1797"/>
                    <a:pt x="8660" y="1819"/>
                    <a:pt x="8583" y="1852"/>
                  </a:cubicBezTo>
                  <a:lnTo>
                    <a:pt x="8561" y="1841"/>
                  </a:lnTo>
                  <a:cubicBezTo>
                    <a:pt x="8418" y="1918"/>
                    <a:pt x="8253" y="2006"/>
                    <a:pt x="8098" y="2094"/>
                  </a:cubicBezTo>
                  <a:cubicBezTo>
                    <a:pt x="8107" y="2085"/>
                    <a:pt x="8123" y="2069"/>
                    <a:pt x="8106" y="2069"/>
                  </a:cubicBezTo>
                  <a:cubicBezTo>
                    <a:pt x="8102" y="2069"/>
                    <a:pt x="8096" y="2070"/>
                    <a:pt x="8087" y="2072"/>
                  </a:cubicBezTo>
                  <a:cubicBezTo>
                    <a:pt x="7944" y="2149"/>
                    <a:pt x="7790" y="2226"/>
                    <a:pt x="7625" y="2293"/>
                  </a:cubicBezTo>
                  <a:cubicBezTo>
                    <a:pt x="7779" y="2204"/>
                    <a:pt x="7922" y="2105"/>
                    <a:pt x="8076" y="2039"/>
                  </a:cubicBezTo>
                  <a:lnTo>
                    <a:pt x="8076" y="2039"/>
                  </a:lnTo>
                  <a:lnTo>
                    <a:pt x="8043" y="2050"/>
                  </a:lnTo>
                  <a:cubicBezTo>
                    <a:pt x="8043" y="2008"/>
                    <a:pt x="8176" y="2006"/>
                    <a:pt x="8254" y="1957"/>
                  </a:cubicBezTo>
                  <a:lnTo>
                    <a:pt x="8254" y="1957"/>
                  </a:lnTo>
                  <a:cubicBezTo>
                    <a:pt x="8248" y="1963"/>
                    <a:pt x="8245" y="1969"/>
                    <a:pt x="8243" y="1972"/>
                  </a:cubicBezTo>
                  <a:lnTo>
                    <a:pt x="8243" y="1972"/>
                  </a:lnTo>
                  <a:cubicBezTo>
                    <a:pt x="8375" y="1928"/>
                    <a:pt x="8485" y="1840"/>
                    <a:pt x="8660" y="1742"/>
                  </a:cubicBezTo>
                  <a:lnTo>
                    <a:pt x="8660" y="1742"/>
                  </a:lnTo>
                  <a:lnTo>
                    <a:pt x="8649" y="1764"/>
                  </a:lnTo>
                  <a:cubicBezTo>
                    <a:pt x="8715" y="1742"/>
                    <a:pt x="8836" y="1687"/>
                    <a:pt x="8914" y="1654"/>
                  </a:cubicBezTo>
                  <a:cubicBezTo>
                    <a:pt x="8936" y="1632"/>
                    <a:pt x="8980" y="1609"/>
                    <a:pt x="8947" y="1609"/>
                  </a:cubicBezTo>
                  <a:cubicBezTo>
                    <a:pt x="9200" y="1554"/>
                    <a:pt x="9376" y="1356"/>
                    <a:pt x="9608" y="1312"/>
                  </a:cubicBezTo>
                  <a:lnTo>
                    <a:pt x="9608" y="1312"/>
                  </a:lnTo>
                  <a:lnTo>
                    <a:pt x="9597" y="1323"/>
                  </a:lnTo>
                  <a:lnTo>
                    <a:pt x="9751" y="1246"/>
                  </a:lnTo>
                  <a:cubicBezTo>
                    <a:pt x="9744" y="1242"/>
                    <a:pt x="9737" y="1241"/>
                    <a:pt x="9731" y="1241"/>
                  </a:cubicBezTo>
                  <a:cubicBezTo>
                    <a:pt x="9718" y="1241"/>
                    <a:pt x="9703" y="1246"/>
                    <a:pt x="9674" y="1246"/>
                  </a:cubicBezTo>
                  <a:cubicBezTo>
                    <a:pt x="9696" y="1235"/>
                    <a:pt x="9740" y="1202"/>
                    <a:pt x="9784" y="1180"/>
                  </a:cubicBezTo>
                  <a:lnTo>
                    <a:pt x="9784" y="1180"/>
                  </a:lnTo>
                  <a:cubicBezTo>
                    <a:pt x="9745" y="1202"/>
                    <a:pt x="9751" y="1207"/>
                    <a:pt x="9770" y="1207"/>
                  </a:cubicBezTo>
                  <a:cubicBezTo>
                    <a:pt x="9789" y="1207"/>
                    <a:pt x="9822" y="1202"/>
                    <a:pt x="9839" y="1202"/>
                  </a:cubicBezTo>
                  <a:lnTo>
                    <a:pt x="9839" y="1180"/>
                  </a:lnTo>
                  <a:cubicBezTo>
                    <a:pt x="9949" y="1169"/>
                    <a:pt x="9839" y="1136"/>
                    <a:pt x="9971" y="1103"/>
                  </a:cubicBezTo>
                  <a:lnTo>
                    <a:pt x="9971" y="1114"/>
                  </a:lnTo>
                  <a:cubicBezTo>
                    <a:pt x="10015" y="1081"/>
                    <a:pt x="10059" y="1048"/>
                    <a:pt x="10103" y="1026"/>
                  </a:cubicBezTo>
                  <a:lnTo>
                    <a:pt x="10103" y="1026"/>
                  </a:lnTo>
                  <a:cubicBezTo>
                    <a:pt x="10136" y="1037"/>
                    <a:pt x="10059" y="1059"/>
                    <a:pt x="10070" y="1081"/>
                  </a:cubicBezTo>
                  <a:cubicBezTo>
                    <a:pt x="10136" y="1048"/>
                    <a:pt x="10192" y="982"/>
                    <a:pt x="10269" y="970"/>
                  </a:cubicBezTo>
                  <a:close/>
                  <a:moveTo>
                    <a:pt x="7252" y="2679"/>
                  </a:moveTo>
                  <a:cubicBezTo>
                    <a:pt x="7245" y="2682"/>
                    <a:pt x="7237" y="2686"/>
                    <a:pt x="7228" y="2689"/>
                  </a:cubicBezTo>
                  <a:cubicBezTo>
                    <a:pt x="7239" y="2686"/>
                    <a:pt x="7247" y="2683"/>
                    <a:pt x="7252" y="2679"/>
                  </a:cubicBezTo>
                  <a:close/>
                  <a:moveTo>
                    <a:pt x="5718" y="3300"/>
                  </a:moveTo>
                  <a:lnTo>
                    <a:pt x="5718" y="3300"/>
                  </a:lnTo>
                  <a:cubicBezTo>
                    <a:pt x="5714" y="3302"/>
                    <a:pt x="5711" y="3304"/>
                    <a:pt x="5708" y="3306"/>
                  </a:cubicBezTo>
                  <a:cubicBezTo>
                    <a:pt x="5712" y="3304"/>
                    <a:pt x="5716" y="3302"/>
                    <a:pt x="5718" y="3300"/>
                  </a:cubicBezTo>
                  <a:close/>
                  <a:moveTo>
                    <a:pt x="7592" y="2282"/>
                  </a:moveTo>
                  <a:cubicBezTo>
                    <a:pt x="7636" y="2282"/>
                    <a:pt x="7558" y="2315"/>
                    <a:pt x="7536" y="2337"/>
                  </a:cubicBezTo>
                  <a:lnTo>
                    <a:pt x="7492" y="2348"/>
                  </a:lnTo>
                  <a:lnTo>
                    <a:pt x="7492" y="2337"/>
                  </a:lnTo>
                  <a:lnTo>
                    <a:pt x="7426" y="2381"/>
                  </a:lnTo>
                  <a:lnTo>
                    <a:pt x="7437" y="2381"/>
                  </a:lnTo>
                  <a:lnTo>
                    <a:pt x="7393" y="2425"/>
                  </a:lnTo>
                  <a:cubicBezTo>
                    <a:pt x="7382" y="2430"/>
                    <a:pt x="7371" y="2433"/>
                    <a:pt x="7366" y="2433"/>
                  </a:cubicBezTo>
                  <a:cubicBezTo>
                    <a:pt x="7360" y="2433"/>
                    <a:pt x="7360" y="2430"/>
                    <a:pt x="7371" y="2425"/>
                  </a:cubicBezTo>
                  <a:lnTo>
                    <a:pt x="7371" y="2425"/>
                  </a:lnTo>
                  <a:cubicBezTo>
                    <a:pt x="7294" y="2447"/>
                    <a:pt x="7371" y="2436"/>
                    <a:pt x="7338" y="2469"/>
                  </a:cubicBezTo>
                  <a:cubicBezTo>
                    <a:pt x="7321" y="2477"/>
                    <a:pt x="7308" y="2481"/>
                    <a:pt x="7299" y="2481"/>
                  </a:cubicBezTo>
                  <a:cubicBezTo>
                    <a:pt x="7285" y="2481"/>
                    <a:pt x="7285" y="2471"/>
                    <a:pt x="7305" y="2458"/>
                  </a:cubicBezTo>
                  <a:lnTo>
                    <a:pt x="7305" y="2458"/>
                  </a:lnTo>
                  <a:cubicBezTo>
                    <a:pt x="7173" y="2546"/>
                    <a:pt x="6941" y="2700"/>
                    <a:pt x="6787" y="2744"/>
                  </a:cubicBezTo>
                  <a:lnTo>
                    <a:pt x="6809" y="2722"/>
                  </a:lnTo>
                  <a:lnTo>
                    <a:pt x="6809" y="2722"/>
                  </a:lnTo>
                  <a:cubicBezTo>
                    <a:pt x="6699" y="2777"/>
                    <a:pt x="6710" y="2832"/>
                    <a:pt x="6600" y="2865"/>
                  </a:cubicBezTo>
                  <a:lnTo>
                    <a:pt x="6622" y="2854"/>
                  </a:lnTo>
                  <a:lnTo>
                    <a:pt x="6622" y="2854"/>
                  </a:lnTo>
                  <a:cubicBezTo>
                    <a:pt x="6380" y="2965"/>
                    <a:pt x="6126" y="3130"/>
                    <a:pt x="5928" y="3196"/>
                  </a:cubicBezTo>
                  <a:cubicBezTo>
                    <a:pt x="5917" y="3240"/>
                    <a:pt x="5686" y="3306"/>
                    <a:pt x="5697" y="3361"/>
                  </a:cubicBezTo>
                  <a:cubicBezTo>
                    <a:pt x="5619" y="3383"/>
                    <a:pt x="5586" y="3394"/>
                    <a:pt x="5553" y="3405"/>
                  </a:cubicBezTo>
                  <a:cubicBezTo>
                    <a:pt x="5597" y="3361"/>
                    <a:pt x="5641" y="3328"/>
                    <a:pt x="5719" y="3284"/>
                  </a:cubicBezTo>
                  <a:lnTo>
                    <a:pt x="5719" y="3284"/>
                  </a:lnTo>
                  <a:cubicBezTo>
                    <a:pt x="5719" y="3293"/>
                    <a:pt x="5725" y="3295"/>
                    <a:pt x="5718" y="3300"/>
                  </a:cubicBezTo>
                  <a:lnTo>
                    <a:pt x="5718" y="3300"/>
                  </a:lnTo>
                  <a:cubicBezTo>
                    <a:pt x="5866" y="3214"/>
                    <a:pt x="5954" y="3128"/>
                    <a:pt x="6126" y="3042"/>
                  </a:cubicBezTo>
                  <a:lnTo>
                    <a:pt x="6126" y="3042"/>
                  </a:lnTo>
                  <a:cubicBezTo>
                    <a:pt x="6116" y="3062"/>
                    <a:pt x="6119" y="3069"/>
                    <a:pt x="6128" y="3069"/>
                  </a:cubicBezTo>
                  <a:cubicBezTo>
                    <a:pt x="6144" y="3069"/>
                    <a:pt x="6181" y="3049"/>
                    <a:pt x="6202" y="3049"/>
                  </a:cubicBezTo>
                  <a:cubicBezTo>
                    <a:pt x="6207" y="3049"/>
                    <a:pt x="6211" y="3050"/>
                    <a:pt x="6214" y="3053"/>
                  </a:cubicBezTo>
                  <a:lnTo>
                    <a:pt x="6303" y="2987"/>
                  </a:lnTo>
                  <a:lnTo>
                    <a:pt x="6258" y="2998"/>
                  </a:lnTo>
                  <a:cubicBezTo>
                    <a:pt x="6347" y="2954"/>
                    <a:pt x="6402" y="2898"/>
                    <a:pt x="6479" y="2865"/>
                  </a:cubicBezTo>
                  <a:lnTo>
                    <a:pt x="6479" y="2865"/>
                  </a:lnTo>
                  <a:lnTo>
                    <a:pt x="6424" y="2910"/>
                  </a:lnTo>
                  <a:lnTo>
                    <a:pt x="6567" y="2832"/>
                  </a:lnTo>
                  <a:lnTo>
                    <a:pt x="6479" y="2865"/>
                  </a:lnTo>
                  <a:cubicBezTo>
                    <a:pt x="6556" y="2799"/>
                    <a:pt x="6457" y="2832"/>
                    <a:pt x="6567" y="2777"/>
                  </a:cubicBezTo>
                  <a:lnTo>
                    <a:pt x="6567" y="2777"/>
                  </a:lnTo>
                  <a:cubicBezTo>
                    <a:pt x="6563" y="2781"/>
                    <a:pt x="6563" y="2782"/>
                    <a:pt x="6565" y="2782"/>
                  </a:cubicBezTo>
                  <a:cubicBezTo>
                    <a:pt x="6576" y="2782"/>
                    <a:pt x="6653" y="2742"/>
                    <a:pt x="6699" y="2733"/>
                  </a:cubicBezTo>
                  <a:cubicBezTo>
                    <a:pt x="6732" y="2700"/>
                    <a:pt x="6765" y="2678"/>
                    <a:pt x="6831" y="2645"/>
                  </a:cubicBezTo>
                  <a:cubicBezTo>
                    <a:pt x="6853" y="2645"/>
                    <a:pt x="6831" y="2689"/>
                    <a:pt x="6853" y="2689"/>
                  </a:cubicBezTo>
                  <a:cubicBezTo>
                    <a:pt x="6875" y="2645"/>
                    <a:pt x="7041" y="2579"/>
                    <a:pt x="7074" y="2535"/>
                  </a:cubicBezTo>
                  <a:lnTo>
                    <a:pt x="7074" y="2557"/>
                  </a:lnTo>
                  <a:lnTo>
                    <a:pt x="7096" y="2524"/>
                  </a:lnTo>
                  <a:cubicBezTo>
                    <a:pt x="7118" y="2518"/>
                    <a:pt x="7129" y="2516"/>
                    <a:pt x="7134" y="2516"/>
                  </a:cubicBezTo>
                  <a:cubicBezTo>
                    <a:pt x="7140" y="2516"/>
                    <a:pt x="7140" y="2518"/>
                    <a:pt x="7140" y="2524"/>
                  </a:cubicBezTo>
                  <a:cubicBezTo>
                    <a:pt x="7261" y="2469"/>
                    <a:pt x="7085" y="2513"/>
                    <a:pt x="7228" y="2458"/>
                  </a:cubicBezTo>
                  <a:lnTo>
                    <a:pt x="7228" y="2458"/>
                  </a:lnTo>
                  <a:cubicBezTo>
                    <a:pt x="7217" y="2469"/>
                    <a:pt x="7228" y="2469"/>
                    <a:pt x="7206" y="2480"/>
                  </a:cubicBezTo>
                  <a:cubicBezTo>
                    <a:pt x="7349" y="2414"/>
                    <a:pt x="7459" y="2337"/>
                    <a:pt x="7592" y="2282"/>
                  </a:cubicBezTo>
                  <a:close/>
                  <a:moveTo>
                    <a:pt x="5139" y="3405"/>
                  </a:moveTo>
                  <a:lnTo>
                    <a:pt x="5139" y="3405"/>
                  </a:lnTo>
                  <a:cubicBezTo>
                    <a:pt x="5133" y="3406"/>
                    <a:pt x="5124" y="3409"/>
                    <a:pt x="5113" y="3416"/>
                  </a:cubicBezTo>
                  <a:cubicBezTo>
                    <a:pt x="5119" y="3413"/>
                    <a:pt x="5129" y="3409"/>
                    <a:pt x="5139" y="3405"/>
                  </a:cubicBezTo>
                  <a:close/>
                  <a:moveTo>
                    <a:pt x="5553" y="3383"/>
                  </a:moveTo>
                  <a:lnTo>
                    <a:pt x="5542" y="3405"/>
                  </a:lnTo>
                  <a:cubicBezTo>
                    <a:pt x="5531" y="3416"/>
                    <a:pt x="5509" y="3416"/>
                    <a:pt x="5487" y="3427"/>
                  </a:cubicBezTo>
                  <a:cubicBezTo>
                    <a:pt x="5498" y="3416"/>
                    <a:pt x="5509" y="3405"/>
                    <a:pt x="5553" y="3383"/>
                  </a:cubicBezTo>
                  <a:close/>
                  <a:moveTo>
                    <a:pt x="5333" y="3501"/>
                  </a:moveTo>
                  <a:cubicBezTo>
                    <a:pt x="5341" y="3501"/>
                    <a:pt x="5346" y="3505"/>
                    <a:pt x="5344" y="3515"/>
                  </a:cubicBezTo>
                  <a:cubicBezTo>
                    <a:pt x="5322" y="3537"/>
                    <a:pt x="5311" y="3560"/>
                    <a:pt x="5267" y="3582"/>
                  </a:cubicBezTo>
                  <a:lnTo>
                    <a:pt x="5256" y="3560"/>
                  </a:lnTo>
                  <a:lnTo>
                    <a:pt x="5190" y="3626"/>
                  </a:lnTo>
                  <a:lnTo>
                    <a:pt x="5124" y="3626"/>
                  </a:lnTo>
                  <a:lnTo>
                    <a:pt x="5102" y="3637"/>
                  </a:lnTo>
                  <a:cubicBezTo>
                    <a:pt x="5092" y="3616"/>
                    <a:pt x="5202" y="3541"/>
                    <a:pt x="5220" y="3511"/>
                  </a:cubicBezTo>
                  <a:lnTo>
                    <a:pt x="5220" y="3511"/>
                  </a:lnTo>
                  <a:cubicBezTo>
                    <a:pt x="5216" y="3526"/>
                    <a:pt x="5220" y="3531"/>
                    <a:pt x="5230" y="3531"/>
                  </a:cubicBezTo>
                  <a:cubicBezTo>
                    <a:pt x="5254" y="3531"/>
                    <a:pt x="5309" y="3501"/>
                    <a:pt x="5333" y="3501"/>
                  </a:cubicBezTo>
                  <a:close/>
                  <a:moveTo>
                    <a:pt x="5124" y="3659"/>
                  </a:moveTo>
                  <a:cubicBezTo>
                    <a:pt x="5080" y="3692"/>
                    <a:pt x="5014" y="3725"/>
                    <a:pt x="4958" y="3736"/>
                  </a:cubicBezTo>
                  <a:cubicBezTo>
                    <a:pt x="5003" y="3714"/>
                    <a:pt x="5047" y="3692"/>
                    <a:pt x="5091" y="3659"/>
                  </a:cubicBezTo>
                  <a:lnTo>
                    <a:pt x="5102" y="3659"/>
                  </a:lnTo>
                  <a:lnTo>
                    <a:pt x="5080" y="3670"/>
                  </a:lnTo>
                  <a:lnTo>
                    <a:pt x="5113" y="3659"/>
                  </a:lnTo>
                  <a:close/>
                  <a:moveTo>
                    <a:pt x="4617" y="3912"/>
                  </a:moveTo>
                  <a:lnTo>
                    <a:pt x="4617" y="3934"/>
                  </a:lnTo>
                  <a:cubicBezTo>
                    <a:pt x="4595" y="3934"/>
                    <a:pt x="4562" y="3956"/>
                    <a:pt x="4518" y="3967"/>
                  </a:cubicBezTo>
                  <a:cubicBezTo>
                    <a:pt x="4551" y="3956"/>
                    <a:pt x="4584" y="3934"/>
                    <a:pt x="4617" y="3912"/>
                  </a:cubicBezTo>
                  <a:close/>
                  <a:moveTo>
                    <a:pt x="3857" y="4397"/>
                  </a:moveTo>
                  <a:lnTo>
                    <a:pt x="3835" y="4419"/>
                  </a:lnTo>
                  <a:lnTo>
                    <a:pt x="3813" y="4430"/>
                  </a:lnTo>
                  <a:lnTo>
                    <a:pt x="3857" y="4397"/>
                  </a:lnTo>
                  <a:close/>
                  <a:moveTo>
                    <a:pt x="3065" y="4865"/>
                  </a:moveTo>
                  <a:cubicBezTo>
                    <a:pt x="3035" y="4884"/>
                    <a:pt x="3004" y="4895"/>
                    <a:pt x="2964" y="4915"/>
                  </a:cubicBezTo>
                  <a:cubicBezTo>
                    <a:pt x="2986" y="4904"/>
                    <a:pt x="3008" y="4893"/>
                    <a:pt x="3008" y="4871"/>
                  </a:cubicBezTo>
                  <a:cubicBezTo>
                    <a:pt x="3008" y="4877"/>
                    <a:pt x="3012" y="4880"/>
                    <a:pt x="3017" y="4880"/>
                  </a:cubicBezTo>
                  <a:cubicBezTo>
                    <a:pt x="3027" y="4880"/>
                    <a:pt x="3044" y="4872"/>
                    <a:pt x="3065" y="4865"/>
                  </a:cubicBezTo>
                  <a:close/>
                  <a:moveTo>
                    <a:pt x="2678" y="5102"/>
                  </a:moveTo>
                  <a:lnTo>
                    <a:pt x="2667" y="5124"/>
                  </a:lnTo>
                  <a:cubicBezTo>
                    <a:pt x="2667" y="5121"/>
                    <a:pt x="2665" y="5119"/>
                    <a:pt x="2662" y="5119"/>
                  </a:cubicBezTo>
                  <a:cubicBezTo>
                    <a:pt x="2658" y="5119"/>
                    <a:pt x="2653" y="5121"/>
                    <a:pt x="2648" y="5124"/>
                  </a:cubicBezTo>
                  <a:lnTo>
                    <a:pt x="2648" y="5124"/>
                  </a:lnTo>
                  <a:lnTo>
                    <a:pt x="2678" y="5102"/>
                  </a:lnTo>
                  <a:close/>
                  <a:moveTo>
                    <a:pt x="2259" y="5355"/>
                  </a:moveTo>
                  <a:lnTo>
                    <a:pt x="2237" y="5377"/>
                  </a:lnTo>
                  <a:lnTo>
                    <a:pt x="2237" y="5366"/>
                  </a:lnTo>
                  <a:lnTo>
                    <a:pt x="2259" y="5355"/>
                  </a:lnTo>
                  <a:close/>
                  <a:moveTo>
                    <a:pt x="2260" y="5383"/>
                  </a:moveTo>
                  <a:cubicBezTo>
                    <a:pt x="2263" y="5383"/>
                    <a:pt x="2263" y="5385"/>
                    <a:pt x="2259" y="5388"/>
                  </a:cubicBezTo>
                  <a:cubicBezTo>
                    <a:pt x="2237" y="5410"/>
                    <a:pt x="2215" y="5421"/>
                    <a:pt x="2193" y="5421"/>
                  </a:cubicBezTo>
                  <a:lnTo>
                    <a:pt x="2226" y="5388"/>
                  </a:lnTo>
                  <a:cubicBezTo>
                    <a:pt x="2241" y="5388"/>
                    <a:pt x="2256" y="5383"/>
                    <a:pt x="2260" y="5383"/>
                  </a:cubicBezTo>
                  <a:close/>
                  <a:moveTo>
                    <a:pt x="2083" y="5476"/>
                  </a:moveTo>
                  <a:lnTo>
                    <a:pt x="2072" y="5487"/>
                  </a:lnTo>
                  <a:cubicBezTo>
                    <a:pt x="2039" y="5510"/>
                    <a:pt x="2006" y="5532"/>
                    <a:pt x="1973" y="5543"/>
                  </a:cubicBezTo>
                  <a:cubicBezTo>
                    <a:pt x="2006" y="5521"/>
                    <a:pt x="2050" y="5499"/>
                    <a:pt x="2083" y="5476"/>
                  </a:cubicBezTo>
                  <a:close/>
                  <a:moveTo>
                    <a:pt x="12461" y="1"/>
                  </a:moveTo>
                  <a:cubicBezTo>
                    <a:pt x="12450" y="12"/>
                    <a:pt x="12428" y="23"/>
                    <a:pt x="12406" y="34"/>
                  </a:cubicBezTo>
                  <a:lnTo>
                    <a:pt x="12406" y="23"/>
                  </a:lnTo>
                  <a:cubicBezTo>
                    <a:pt x="12362" y="45"/>
                    <a:pt x="12329" y="89"/>
                    <a:pt x="12362" y="100"/>
                  </a:cubicBezTo>
                  <a:cubicBezTo>
                    <a:pt x="12395" y="56"/>
                    <a:pt x="12417" y="67"/>
                    <a:pt x="12439" y="23"/>
                  </a:cubicBezTo>
                  <a:lnTo>
                    <a:pt x="12461" y="12"/>
                  </a:lnTo>
                  <a:cubicBezTo>
                    <a:pt x="12483" y="23"/>
                    <a:pt x="12494" y="34"/>
                    <a:pt x="12483" y="45"/>
                  </a:cubicBezTo>
                  <a:lnTo>
                    <a:pt x="12494" y="45"/>
                  </a:lnTo>
                  <a:lnTo>
                    <a:pt x="12406" y="111"/>
                  </a:lnTo>
                  <a:lnTo>
                    <a:pt x="12362" y="111"/>
                  </a:lnTo>
                  <a:lnTo>
                    <a:pt x="12450" y="67"/>
                  </a:lnTo>
                  <a:lnTo>
                    <a:pt x="12450" y="67"/>
                  </a:lnTo>
                  <a:cubicBezTo>
                    <a:pt x="12395" y="78"/>
                    <a:pt x="12362" y="100"/>
                    <a:pt x="12340" y="133"/>
                  </a:cubicBezTo>
                  <a:cubicBezTo>
                    <a:pt x="12329" y="128"/>
                    <a:pt x="12321" y="125"/>
                    <a:pt x="12312" y="125"/>
                  </a:cubicBezTo>
                  <a:cubicBezTo>
                    <a:pt x="12304" y="125"/>
                    <a:pt x="12296" y="128"/>
                    <a:pt x="12285" y="133"/>
                  </a:cubicBezTo>
                  <a:lnTo>
                    <a:pt x="12186" y="210"/>
                  </a:lnTo>
                  <a:cubicBezTo>
                    <a:pt x="12176" y="201"/>
                    <a:pt x="12207" y="175"/>
                    <a:pt x="12181" y="175"/>
                  </a:cubicBezTo>
                  <a:cubicBezTo>
                    <a:pt x="12177" y="175"/>
                    <a:pt x="12171" y="176"/>
                    <a:pt x="12164" y="177"/>
                  </a:cubicBezTo>
                  <a:cubicBezTo>
                    <a:pt x="12219" y="155"/>
                    <a:pt x="12285" y="111"/>
                    <a:pt x="12296" y="89"/>
                  </a:cubicBezTo>
                  <a:lnTo>
                    <a:pt x="12296" y="89"/>
                  </a:lnTo>
                  <a:lnTo>
                    <a:pt x="12246" y="109"/>
                  </a:lnTo>
                  <a:lnTo>
                    <a:pt x="12246" y="109"/>
                  </a:lnTo>
                  <a:cubicBezTo>
                    <a:pt x="12248" y="108"/>
                    <a:pt x="12250" y="108"/>
                    <a:pt x="12251" y="108"/>
                  </a:cubicBezTo>
                  <a:cubicBezTo>
                    <a:pt x="12262" y="108"/>
                    <a:pt x="12259" y="124"/>
                    <a:pt x="12241" y="133"/>
                  </a:cubicBezTo>
                  <a:cubicBezTo>
                    <a:pt x="12210" y="158"/>
                    <a:pt x="12183" y="165"/>
                    <a:pt x="12165" y="165"/>
                  </a:cubicBezTo>
                  <a:cubicBezTo>
                    <a:pt x="12150" y="165"/>
                    <a:pt x="12142" y="160"/>
                    <a:pt x="12142" y="155"/>
                  </a:cubicBezTo>
                  <a:lnTo>
                    <a:pt x="12186" y="133"/>
                  </a:lnTo>
                  <a:cubicBezTo>
                    <a:pt x="12180" y="131"/>
                    <a:pt x="12173" y="130"/>
                    <a:pt x="12167" y="130"/>
                  </a:cubicBezTo>
                  <a:cubicBezTo>
                    <a:pt x="12111" y="130"/>
                    <a:pt x="12030" y="192"/>
                    <a:pt x="11953" y="237"/>
                  </a:cubicBezTo>
                  <a:lnTo>
                    <a:pt x="11953" y="237"/>
                  </a:lnTo>
                  <a:cubicBezTo>
                    <a:pt x="11963" y="232"/>
                    <a:pt x="11977" y="227"/>
                    <a:pt x="11998" y="221"/>
                  </a:cubicBezTo>
                  <a:lnTo>
                    <a:pt x="11998" y="221"/>
                  </a:lnTo>
                  <a:cubicBezTo>
                    <a:pt x="11987" y="243"/>
                    <a:pt x="11976" y="254"/>
                    <a:pt x="11954" y="276"/>
                  </a:cubicBezTo>
                  <a:cubicBezTo>
                    <a:pt x="12009" y="243"/>
                    <a:pt x="12075" y="199"/>
                    <a:pt x="12142" y="166"/>
                  </a:cubicBezTo>
                  <a:cubicBezTo>
                    <a:pt x="12164" y="166"/>
                    <a:pt x="12109" y="199"/>
                    <a:pt x="12086" y="221"/>
                  </a:cubicBezTo>
                  <a:cubicBezTo>
                    <a:pt x="12109" y="210"/>
                    <a:pt x="12131" y="199"/>
                    <a:pt x="12153" y="188"/>
                  </a:cubicBezTo>
                  <a:lnTo>
                    <a:pt x="12153" y="188"/>
                  </a:lnTo>
                  <a:cubicBezTo>
                    <a:pt x="12131" y="221"/>
                    <a:pt x="12208" y="199"/>
                    <a:pt x="12131" y="243"/>
                  </a:cubicBezTo>
                  <a:cubicBezTo>
                    <a:pt x="12109" y="243"/>
                    <a:pt x="12097" y="242"/>
                    <a:pt x="12088" y="242"/>
                  </a:cubicBezTo>
                  <a:cubicBezTo>
                    <a:pt x="12074" y="242"/>
                    <a:pt x="12064" y="246"/>
                    <a:pt x="12031" y="265"/>
                  </a:cubicBezTo>
                  <a:cubicBezTo>
                    <a:pt x="12020" y="265"/>
                    <a:pt x="12031" y="254"/>
                    <a:pt x="12053" y="232"/>
                  </a:cubicBezTo>
                  <a:lnTo>
                    <a:pt x="12053" y="232"/>
                  </a:lnTo>
                  <a:cubicBezTo>
                    <a:pt x="11998" y="265"/>
                    <a:pt x="11910" y="298"/>
                    <a:pt x="11888" y="332"/>
                  </a:cubicBezTo>
                  <a:cubicBezTo>
                    <a:pt x="11855" y="332"/>
                    <a:pt x="11800" y="365"/>
                    <a:pt x="11756" y="376"/>
                  </a:cubicBezTo>
                  <a:lnTo>
                    <a:pt x="11756" y="365"/>
                  </a:lnTo>
                  <a:cubicBezTo>
                    <a:pt x="11756" y="376"/>
                    <a:pt x="11734" y="387"/>
                    <a:pt x="11723" y="387"/>
                  </a:cubicBezTo>
                  <a:lnTo>
                    <a:pt x="11701" y="376"/>
                  </a:lnTo>
                  <a:lnTo>
                    <a:pt x="11690" y="398"/>
                  </a:lnTo>
                  <a:cubicBezTo>
                    <a:pt x="11657" y="398"/>
                    <a:pt x="11624" y="409"/>
                    <a:pt x="11613" y="420"/>
                  </a:cubicBezTo>
                  <a:cubicBezTo>
                    <a:pt x="11635" y="420"/>
                    <a:pt x="11646" y="420"/>
                    <a:pt x="11668" y="409"/>
                  </a:cubicBezTo>
                  <a:lnTo>
                    <a:pt x="11668" y="409"/>
                  </a:lnTo>
                  <a:cubicBezTo>
                    <a:pt x="11635" y="431"/>
                    <a:pt x="11602" y="453"/>
                    <a:pt x="11569" y="475"/>
                  </a:cubicBezTo>
                  <a:cubicBezTo>
                    <a:pt x="11585" y="456"/>
                    <a:pt x="11586" y="449"/>
                    <a:pt x="11578" y="449"/>
                  </a:cubicBezTo>
                  <a:cubicBezTo>
                    <a:pt x="11553" y="449"/>
                    <a:pt x="11450" y="508"/>
                    <a:pt x="11410" y="508"/>
                  </a:cubicBezTo>
                  <a:cubicBezTo>
                    <a:pt x="11408" y="508"/>
                    <a:pt x="11405" y="508"/>
                    <a:pt x="11403" y="508"/>
                  </a:cubicBezTo>
                  <a:cubicBezTo>
                    <a:pt x="11536" y="431"/>
                    <a:pt x="11558" y="387"/>
                    <a:pt x="11690" y="320"/>
                  </a:cubicBezTo>
                  <a:cubicBezTo>
                    <a:pt x="11694" y="319"/>
                    <a:pt x="11697" y="319"/>
                    <a:pt x="11699" y="319"/>
                  </a:cubicBezTo>
                  <a:cubicBezTo>
                    <a:pt x="11721" y="319"/>
                    <a:pt x="11657" y="365"/>
                    <a:pt x="11657" y="365"/>
                  </a:cubicBezTo>
                  <a:cubicBezTo>
                    <a:pt x="11734" y="343"/>
                    <a:pt x="11789" y="309"/>
                    <a:pt x="11855" y="276"/>
                  </a:cubicBezTo>
                  <a:lnTo>
                    <a:pt x="11855" y="276"/>
                  </a:lnTo>
                  <a:cubicBezTo>
                    <a:pt x="11844" y="287"/>
                    <a:pt x="11866" y="287"/>
                    <a:pt x="11888" y="287"/>
                  </a:cubicBezTo>
                  <a:cubicBezTo>
                    <a:pt x="11927" y="272"/>
                    <a:pt x="11922" y="257"/>
                    <a:pt x="11946" y="241"/>
                  </a:cubicBezTo>
                  <a:lnTo>
                    <a:pt x="11946" y="241"/>
                  </a:lnTo>
                  <a:cubicBezTo>
                    <a:pt x="11930" y="250"/>
                    <a:pt x="11914" y="259"/>
                    <a:pt x="11899" y="265"/>
                  </a:cubicBezTo>
                  <a:lnTo>
                    <a:pt x="11921" y="210"/>
                  </a:lnTo>
                  <a:lnTo>
                    <a:pt x="11833" y="287"/>
                  </a:lnTo>
                  <a:cubicBezTo>
                    <a:pt x="11811" y="287"/>
                    <a:pt x="11789" y="276"/>
                    <a:pt x="11833" y="243"/>
                  </a:cubicBezTo>
                  <a:lnTo>
                    <a:pt x="11833" y="243"/>
                  </a:lnTo>
                  <a:cubicBezTo>
                    <a:pt x="11756" y="254"/>
                    <a:pt x="11778" y="287"/>
                    <a:pt x="11712" y="287"/>
                  </a:cubicBezTo>
                  <a:lnTo>
                    <a:pt x="11646" y="320"/>
                  </a:lnTo>
                  <a:cubicBezTo>
                    <a:pt x="11657" y="309"/>
                    <a:pt x="11624" y="309"/>
                    <a:pt x="11668" y="287"/>
                  </a:cubicBezTo>
                  <a:lnTo>
                    <a:pt x="11668" y="287"/>
                  </a:lnTo>
                  <a:cubicBezTo>
                    <a:pt x="11544" y="329"/>
                    <a:pt x="11488" y="399"/>
                    <a:pt x="11436" y="399"/>
                  </a:cubicBezTo>
                  <a:cubicBezTo>
                    <a:pt x="11433" y="399"/>
                    <a:pt x="11429" y="398"/>
                    <a:pt x="11425" y="398"/>
                  </a:cubicBezTo>
                  <a:lnTo>
                    <a:pt x="11436" y="387"/>
                  </a:lnTo>
                  <a:lnTo>
                    <a:pt x="11436" y="387"/>
                  </a:lnTo>
                  <a:cubicBezTo>
                    <a:pt x="11271" y="475"/>
                    <a:pt x="11425" y="420"/>
                    <a:pt x="11315" y="508"/>
                  </a:cubicBezTo>
                  <a:lnTo>
                    <a:pt x="11205" y="486"/>
                  </a:lnTo>
                  <a:lnTo>
                    <a:pt x="11194" y="519"/>
                  </a:lnTo>
                  <a:cubicBezTo>
                    <a:pt x="11176" y="519"/>
                    <a:pt x="11152" y="533"/>
                    <a:pt x="11143" y="533"/>
                  </a:cubicBezTo>
                  <a:cubicBezTo>
                    <a:pt x="11140" y="533"/>
                    <a:pt x="11139" y="532"/>
                    <a:pt x="11139" y="530"/>
                  </a:cubicBezTo>
                  <a:cubicBezTo>
                    <a:pt x="11117" y="547"/>
                    <a:pt x="11116" y="551"/>
                    <a:pt x="11121" y="551"/>
                  </a:cubicBezTo>
                  <a:cubicBezTo>
                    <a:pt x="11124" y="551"/>
                    <a:pt x="11130" y="549"/>
                    <a:pt x="11133" y="549"/>
                  </a:cubicBezTo>
                  <a:cubicBezTo>
                    <a:pt x="11138" y="549"/>
                    <a:pt x="11139" y="552"/>
                    <a:pt x="11128" y="563"/>
                  </a:cubicBezTo>
                  <a:cubicBezTo>
                    <a:pt x="11043" y="572"/>
                    <a:pt x="10933" y="647"/>
                    <a:pt x="10883" y="647"/>
                  </a:cubicBezTo>
                  <a:cubicBezTo>
                    <a:pt x="10875" y="647"/>
                    <a:pt x="10868" y="645"/>
                    <a:pt x="10864" y="640"/>
                  </a:cubicBezTo>
                  <a:lnTo>
                    <a:pt x="10864" y="640"/>
                  </a:lnTo>
                  <a:cubicBezTo>
                    <a:pt x="10858" y="649"/>
                    <a:pt x="10861" y="651"/>
                    <a:pt x="10868" y="651"/>
                  </a:cubicBezTo>
                  <a:cubicBezTo>
                    <a:pt x="10877" y="651"/>
                    <a:pt x="10891" y="647"/>
                    <a:pt x="10896" y="647"/>
                  </a:cubicBezTo>
                  <a:cubicBezTo>
                    <a:pt x="10902" y="647"/>
                    <a:pt x="10897" y="652"/>
                    <a:pt x="10864" y="673"/>
                  </a:cubicBezTo>
                  <a:cubicBezTo>
                    <a:pt x="10857" y="668"/>
                    <a:pt x="10850" y="666"/>
                    <a:pt x="10842" y="666"/>
                  </a:cubicBezTo>
                  <a:cubicBezTo>
                    <a:pt x="10802" y="666"/>
                    <a:pt x="10752" y="732"/>
                    <a:pt x="10687" y="750"/>
                  </a:cubicBezTo>
                  <a:cubicBezTo>
                    <a:pt x="10696" y="723"/>
                    <a:pt x="10750" y="703"/>
                    <a:pt x="10720" y="703"/>
                  </a:cubicBezTo>
                  <a:cubicBezTo>
                    <a:pt x="10713" y="703"/>
                    <a:pt x="10703" y="704"/>
                    <a:pt x="10687" y="706"/>
                  </a:cubicBezTo>
                  <a:cubicBezTo>
                    <a:pt x="10654" y="761"/>
                    <a:pt x="10533" y="761"/>
                    <a:pt x="10478" y="805"/>
                  </a:cubicBezTo>
                  <a:lnTo>
                    <a:pt x="10456" y="794"/>
                  </a:lnTo>
                  <a:cubicBezTo>
                    <a:pt x="10445" y="794"/>
                    <a:pt x="10445" y="827"/>
                    <a:pt x="10445" y="838"/>
                  </a:cubicBezTo>
                  <a:lnTo>
                    <a:pt x="10478" y="805"/>
                  </a:lnTo>
                  <a:lnTo>
                    <a:pt x="10478" y="805"/>
                  </a:lnTo>
                  <a:cubicBezTo>
                    <a:pt x="10478" y="816"/>
                    <a:pt x="10467" y="827"/>
                    <a:pt x="10445" y="838"/>
                  </a:cubicBezTo>
                  <a:cubicBezTo>
                    <a:pt x="10401" y="860"/>
                    <a:pt x="10313" y="893"/>
                    <a:pt x="10236" y="937"/>
                  </a:cubicBezTo>
                  <a:cubicBezTo>
                    <a:pt x="10236" y="937"/>
                    <a:pt x="10235" y="936"/>
                    <a:pt x="10234" y="936"/>
                  </a:cubicBezTo>
                  <a:cubicBezTo>
                    <a:pt x="10212" y="936"/>
                    <a:pt x="10020" y="1016"/>
                    <a:pt x="9916" y="1048"/>
                  </a:cubicBezTo>
                  <a:cubicBezTo>
                    <a:pt x="9916" y="1081"/>
                    <a:pt x="9806" y="1125"/>
                    <a:pt x="9740" y="1169"/>
                  </a:cubicBezTo>
                  <a:cubicBezTo>
                    <a:pt x="9729" y="1147"/>
                    <a:pt x="9740" y="1136"/>
                    <a:pt x="9784" y="1103"/>
                  </a:cubicBezTo>
                  <a:lnTo>
                    <a:pt x="9784" y="1103"/>
                  </a:lnTo>
                  <a:lnTo>
                    <a:pt x="9707" y="1136"/>
                  </a:lnTo>
                  <a:cubicBezTo>
                    <a:pt x="9696" y="1158"/>
                    <a:pt x="9674" y="1169"/>
                    <a:pt x="9630" y="1191"/>
                  </a:cubicBezTo>
                  <a:lnTo>
                    <a:pt x="9641" y="1169"/>
                  </a:lnTo>
                  <a:lnTo>
                    <a:pt x="9641" y="1169"/>
                  </a:lnTo>
                  <a:cubicBezTo>
                    <a:pt x="9542" y="1213"/>
                    <a:pt x="9464" y="1279"/>
                    <a:pt x="9332" y="1323"/>
                  </a:cubicBezTo>
                  <a:cubicBezTo>
                    <a:pt x="9332" y="1345"/>
                    <a:pt x="9453" y="1334"/>
                    <a:pt x="9332" y="1411"/>
                  </a:cubicBezTo>
                  <a:cubicBezTo>
                    <a:pt x="9324" y="1403"/>
                    <a:pt x="9315" y="1388"/>
                    <a:pt x="9327" y="1371"/>
                  </a:cubicBezTo>
                  <a:lnTo>
                    <a:pt x="9327" y="1371"/>
                  </a:lnTo>
                  <a:cubicBezTo>
                    <a:pt x="9316" y="1381"/>
                    <a:pt x="9302" y="1389"/>
                    <a:pt x="9288" y="1389"/>
                  </a:cubicBezTo>
                  <a:lnTo>
                    <a:pt x="9321" y="1356"/>
                  </a:lnTo>
                  <a:lnTo>
                    <a:pt x="9321" y="1356"/>
                  </a:lnTo>
                  <a:cubicBezTo>
                    <a:pt x="9266" y="1367"/>
                    <a:pt x="9310" y="1378"/>
                    <a:pt x="9255" y="1400"/>
                  </a:cubicBezTo>
                  <a:lnTo>
                    <a:pt x="9222" y="1389"/>
                  </a:lnTo>
                  <a:lnTo>
                    <a:pt x="9277" y="1367"/>
                  </a:lnTo>
                  <a:lnTo>
                    <a:pt x="9277" y="1367"/>
                  </a:lnTo>
                  <a:cubicBezTo>
                    <a:pt x="9222" y="1378"/>
                    <a:pt x="9167" y="1400"/>
                    <a:pt x="9134" y="1400"/>
                  </a:cubicBezTo>
                  <a:cubicBezTo>
                    <a:pt x="9145" y="1411"/>
                    <a:pt x="9145" y="1422"/>
                    <a:pt x="9112" y="1444"/>
                  </a:cubicBezTo>
                  <a:cubicBezTo>
                    <a:pt x="9085" y="1458"/>
                    <a:pt x="9070" y="1462"/>
                    <a:pt x="9062" y="1462"/>
                  </a:cubicBezTo>
                  <a:cubicBezTo>
                    <a:pt x="9047" y="1462"/>
                    <a:pt x="9048" y="1450"/>
                    <a:pt x="9034" y="1450"/>
                  </a:cubicBezTo>
                  <a:cubicBezTo>
                    <a:pt x="9029" y="1450"/>
                    <a:pt x="9023" y="1451"/>
                    <a:pt x="9013" y="1455"/>
                  </a:cubicBezTo>
                  <a:cubicBezTo>
                    <a:pt x="8991" y="1477"/>
                    <a:pt x="8936" y="1499"/>
                    <a:pt x="8936" y="1521"/>
                  </a:cubicBezTo>
                  <a:cubicBezTo>
                    <a:pt x="8928" y="1525"/>
                    <a:pt x="8922" y="1526"/>
                    <a:pt x="8917" y="1526"/>
                  </a:cubicBezTo>
                  <a:cubicBezTo>
                    <a:pt x="8906" y="1526"/>
                    <a:pt x="8899" y="1521"/>
                    <a:pt x="8892" y="1521"/>
                  </a:cubicBezTo>
                  <a:cubicBezTo>
                    <a:pt x="8847" y="1554"/>
                    <a:pt x="8660" y="1632"/>
                    <a:pt x="8726" y="1632"/>
                  </a:cubicBezTo>
                  <a:lnTo>
                    <a:pt x="8737" y="1632"/>
                  </a:lnTo>
                  <a:cubicBezTo>
                    <a:pt x="8583" y="1731"/>
                    <a:pt x="8396" y="1775"/>
                    <a:pt x="8253" y="1863"/>
                  </a:cubicBezTo>
                  <a:lnTo>
                    <a:pt x="8242" y="1863"/>
                  </a:lnTo>
                  <a:cubicBezTo>
                    <a:pt x="8153" y="1918"/>
                    <a:pt x="8043" y="1962"/>
                    <a:pt x="7977" y="2017"/>
                  </a:cubicBezTo>
                  <a:cubicBezTo>
                    <a:pt x="7964" y="2023"/>
                    <a:pt x="7944" y="2030"/>
                    <a:pt x="7930" y="2030"/>
                  </a:cubicBezTo>
                  <a:cubicBezTo>
                    <a:pt x="7919" y="2030"/>
                    <a:pt x="7911" y="2026"/>
                    <a:pt x="7911" y="2017"/>
                  </a:cubicBezTo>
                  <a:cubicBezTo>
                    <a:pt x="7845" y="2061"/>
                    <a:pt x="7845" y="2072"/>
                    <a:pt x="7735" y="2116"/>
                  </a:cubicBezTo>
                  <a:cubicBezTo>
                    <a:pt x="7768" y="2089"/>
                    <a:pt x="7760" y="2089"/>
                    <a:pt x="7755" y="2089"/>
                  </a:cubicBezTo>
                  <a:cubicBezTo>
                    <a:pt x="7751" y="2089"/>
                    <a:pt x="7751" y="2089"/>
                    <a:pt x="7801" y="2061"/>
                  </a:cubicBezTo>
                  <a:lnTo>
                    <a:pt x="7801" y="2061"/>
                  </a:lnTo>
                  <a:cubicBezTo>
                    <a:pt x="7702" y="2105"/>
                    <a:pt x="7680" y="2105"/>
                    <a:pt x="7592" y="2171"/>
                  </a:cubicBezTo>
                  <a:cubicBezTo>
                    <a:pt x="7597" y="2163"/>
                    <a:pt x="7594" y="2160"/>
                    <a:pt x="7587" y="2160"/>
                  </a:cubicBezTo>
                  <a:cubicBezTo>
                    <a:pt x="7563" y="2160"/>
                    <a:pt x="7495" y="2191"/>
                    <a:pt x="7470" y="2215"/>
                  </a:cubicBezTo>
                  <a:lnTo>
                    <a:pt x="7536" y="2193"/>
                  </a:lnTo>
                  <a:lnTo>
                    <a:pt x="7536" y="2193"/>
                  </a:lnTo>
                  <a:cubicBezTo>
                    <a:pt x="7492" y="2226"/>
                    <a:pt x="7448" y="2237"/>
                    <a:pt x="7404" y="2259"/>
                  </a:cubicBezTo>
                  <a:lnTo>
                    <a:pt x="7415" y="2226"/>
                  </a:lnTo>
                  <a:lnTo>
                    <a:pt x="7415" y="2226"/>
                  </a:lnTo>
                  <a:cubicBezTo>
                    <a:pt x="7206" y="2293"/>
                    <a:pt x="7096" y="2447"/>
                    <a:pt x="6930" y="2469"/>
                  </a:cubicBezTo>
                  <a:cubicBezTo>
                    <a:pt x="6920" y="2479"/>
                    <a:pt x="6921" y="2483"/>
                    <a:pt x="6928" y="2483"/>
                  </a:cubicBezTo>
                  <a:cubicBezTo>
                    <a:pt x="6943" y="2483"/>
                    <a:pt x="6987" y="2466"/>
                    <a:pt x="7004" y="2466"/>
                  </a:cubicBezTo>
                  <a:cubicBezTo>
                    <a:pt x="7013" y="2466"/>
                    <a:pt x="7016" y="2469"/>
                    <a:pt x="7008" y="2480"/>
                  </a:cubicBezTo>
                  <a:cubicBezTo>
                    <a:pt x="6919" y="2513"/>
                    <a:pt x="6809" y="2524"/>
                    <a:pt x="6776" y="2546"/>
                  </a:cubicBezTo>
                  <a:cubicBezTo>
                    <a:pt x="6655" y="2590"/>
                    <a:pt x="6688" y="2634"/>
                    <a:pt x="6556" y="2689"/>
                  </a:cubicBezTo>
                  <a:cubicBezTo>
                    <a:pt x="6578" y="2689"/>
                    <a:pt x="6611" y="2711"/>
                    <a:pt x="6523" y="2766"/>
                  </a:cubicBezTo>
                  <a:cubicBezTo>
                    <a:pt x="6488" y="2784"/>
                    <a:pt x="6459" y="2791"/>
                    <a:pt x="6442" y="2791"/>
                  </a:cubicBezTo>
                  <a:cubicBezTo>
                    <a:pt x="6415" y="2791"/>
                    <a:pt x="6413" y="2775"/>
                    <a:pt x="6446" y="2755"/>
                  </a:cubicBezTo>
                  <a:cubicBezTo>
                    <a:pt x="6459" y="2742"/>
                    <a:pt x="6468" y="2737"/>
                    <a:pt x="6473" y="2737"/>
                  </a:cubicBezTo>
                  <a:cubicBezTo>
                    <a:pt x="6477" y="2737"/>
                    <a:pt x="6479" y="2740"/>
                    <a:pt x="6479" y="2744"/>
                  </a:cubicBezTo>
                  <a:cubicBezTo>
                    <a:pt x="6497" y="2726"/>
                    <a:pt x="6522" y="2708"/>
                    <a:pt x="6513" y="2708"/>
                  </a:cubicBezTo>
                  <a:cubicBezTo>
                    <a:pt x="6511" y="2708"/>
                    <a:pt x="6507" y="2709"/>
                    <a:pt x="6501" y="2711"/>
                  </a:cubicBezTo>
                  <a:lnTo>
                    <a:pt x="6490" y="2722"/>
                  </a:lnTo>
                  <a:cubicBezTo>
                    <a:pt x="6454" y="2731"/>
                    <a:pt x="6369" y="2775"/>
                    <a:pt x="6349" y="2775"/>
                  </a:cubicBezTo>
                  <a:cubicBezTo>
                    <a:pt x="6343" y="2775"/>
                    <a:pt x="6342" y="2773"/>
                    <a:pt x="6347" y="2766"/>
                  </a:cubicBezTo>
                  <a:lnTo>
                    <a:pt x="6347" y="2766"/>
                  </a:lnTo>
                  <a:cubicBezTo>
                    <a:pt x="6314" y="2788"/>
                    <a:pt x="6308" y="2797"/>
                    <a:pt x="6318" y="2797"/>
                  </a:cubicBezTo>
                  <a:cubicBezTo>
                    <a:pt x="6324" y="2797"/>
                    <a:pt x="6337" y="2793"/>
                    <a:pt x="6354" y="2787"/>
                  </a:cubicBezTo>
                  <a:lnTo>
                    <a:pt x="6354" y="2787"/>
                  </a:lnTo>
                  <a:cubicBezTo>
                    <a:pt x="6250" y="2828"/>
                    <a:pt x="6194" y="2870"/>
                    <a:pt x="6082" y="2921"/>
                  </a:cubicBezTo>
                  <a:cubicBezTo>
                    <a:pt x="6104" y="2921"/>
                    <a:pt x="6126" y="2921"/>
                    <a:pt x="6104" y="2932"/>
                  </a:cubicBezTo>
                  <a:cubicBezTo>
                    <a:pt x="5939" y="3009"/>
                    <a:pt x="6049" y="2987"/>
                    <a:pt x="5939" y="3053"/>
                  </a:cubicBezTo>
                  <a:cubicBezTo>
                    <a:pt x="5933" y="3054"/>
                    <a:pt x="5928" y="3054"/>
                    <a:pt x="5923" y="3054"/>
                  </a:cubicBezTo>
                  <a:cubicBezTo>
                    <a:pt x="5894" y="3054"/>
                    <a:pt x="5901" y="3037"/>
                    <a:pt x="5892" y="3037"/>
                  </a:cubicBezTo>
                  <a:cubicBezTo>
                    <a:pt x="5886" y="3037"/>
                    <a:pt x="5871" y="3045"/>
                    <a:pt x="5829" y="3075"/>
                  </a:cubicBezTo>
                  <a:cubicBezTo>
                    <a:pt x="5812" y="3083"/>
                    <a:pt x="5802" y="3087"/>
                    <a:pt x="5797" y="3087"/>
                  </a:cubicBezTo>
                  <a:cubicBezTo>
                    <a:pt x="5784" y="3087"/>
                    <a:pt x="5812" y="3058"/>
                    <a:pt x="5829" y="3042"/>
                  </a:cubicBezTo>
                  <a:lnTo>
                    <a:pt x="5829" y="3042"/>
                  </a:lnTo>
                  <a:cubicBezTo>
                    <a:pt x="5741" y="3108"/>
                    <a:pt x="5630" y="3130"/>
                    <a:pt x="5564" y="3163"/>
                  </a:cubicBezTo>
                  <a:lnTo>
                    <a:pt x="5619" y="3119"/>
                  </a:lnTo>
                  <a:lnTo>
                    <a:pt x="5619" y="3119"/>
                  </a:lnTo>
                  <a:cubicBezTo>
                    <a:pt x="5586" y="3141"/>
                    <a:pt x="5564" y="3163"/>
                    <a:pt x="5531" y="3174"/>
                  </a:cubicBezTo>
                  <a:lnTo>
                    <a:pt x="5575" y="3174"/>
                  </a:lnTo>
                  <a:cubicBezTo>
                    <a:pt x="5549" y="3183"/>
                    <a:pt x="5529" y="3199"/>
                    <a:pt x="5517" y="3199"/>
                  </a:cubicBezTo>
                  <a:cubicBezTo>
                    <a:pt x="5514" y="3199"/>
                    <a:pt x="5511" y="3198"/>
                    <a:pt x="5509" y="3196"/>
                  </a:cubicBezTo>
                  <a:lnTo>
                    <a:pt x="5509" y="3196"/>
                  </a:lnTo>
                  <a:cubicBezTo>
                    <a:pt x="5487" y="3229"/>
                    <a:pt x="5553" y="3218"/>
                    <a:pt x="5498" y="3262"/>
                  </a:cubicBezTo>
                  <a:cubicBezTo>
                    <a:pt x="5458" y="3272"/>
                    <a:pt x="5389" y="3329"/>
                    <a:pt x="5352" y="3329"/>
                  </a:cubicBezTo>
                  <a:cubicBezTo>
                    <a:pt x="5349" y="3329"/>
                    <a:pt x="5347" y="3329"/>
                    <a:pt x="5344" y="3328"/>
                  </a:cubicBezTo>
                  <a:cubicBezTo>
                    <a:pt x="5487" y="3262"/>
                    <a:pt x="5322" y="3317"/>
                    <a:pt x="5432" y="3251"/>
                  </a:cubicBezTo>
                  <a:lnTo>
                    <a:pt x="5432" y="3251"/>
                  </a:lnTo>
                  <a:cubicBezTo>
                    <a:pt x="5410" y="3262"/>
                    <a:pt x="5377" y="3273"/>
                    <a:pt x="5344" y="3295"/>
                  </a:cubicBezTo>
                  <a:lnTo>
                    <a:pt x="5355" y="3273"/>
                  </a:lnTo>
                  <a:lnTo>
                    <a:pt x="5355" y="3273"/>
                  </a:lnTo>
                  <a:cubicBezTo>
                    <a:pt x="5223" y="3328"/>
                    <a:pt x="5311" y="3339"/>
                    <a:pt x="5179" y="3405"/>
                  </a:cubicBezTo>
                  <a:cubicBezTo>
                    <a:pt x="5182" y="3398"/>
                    <a:pt x="5179" y="3396"/>
                    <a:pt x="5173" y="3396"/>
                  </a:cubicBezTo>
                  <a:cubicBezTo>
                    <a:pt x="5165" y="3396"/>
                    <a:pt x="5152" y="3400"/>
                    <a:pt x="5139" y="3405"/>
                  </a:cubicBezTo>
                  <a:lnTo>
                    <a:pt x="5139" y="3405"/>
                  </a:lnTo>
                  <a:cubicBezTo>
                    <a:pt x="5140" y="3405"/>
                    <a:pt x="5141" y="3405"/>
                    <a:pt x="5142" y="3405"/>
                  </a:cubicBezTo>
                  <a:cubicBezTo>
                    <a:pt x="5160" y="3405"/>
                    <a:pt x="5146" y="3436"/>
                    <a:pt x="5113" y="3460"/>
                  </a:cubicBezTo>
                  <a:cubicBezTo>
                    <a:pt x="5025" y="3504"/>
                    <a:pt x="5025" y="3526"/>
                    <a:pt x="4980" y="3548"/>
                  </a:cubicBezTo>
                  <a:lnTo>
                    <a:pt x="5036" y="3526"/>
                  </a:lnTo>
                  <a:lnTo>
                    <a:pt x="5036" y="3526"/>
                  </a:lnTo>
                  <a:cubicBezTo>
                    <a:pt x="5025" y="3548"/>
                    <a:pt x="4980" y="3571"/>
                    <a:pt x="4925" y="3604"/>
                  </a:cubicBezTo>
                  <a:cubicBezTo>
                    <a:pt x="4914" y="3593"/>
                    <a:pt x="4969" y="3571"/>
                    <a:pt x="4947" y="3571"/>
                  </a:cubicBezTo>
                  <a:cubicBezTo>
                    <a:pt x="4892" y="3637"/>
                    <a:pt x="4782" y="3637"/>
                    <a:pt x="4705" y="3703"/>
                  </a:cubicBezTo>
                  <a:cubicBezTo>
                    <a:pt x="4699" y="3704"/>
                    <a:pt x="4694" y="3705"/>
                    <a:pt x="4690" y="3705"/>
                  </a:cubicBezTo>
                  <a:cubicBezTo>
                    <a:pt x="4670" y="3705"/>
                    <a:pt x="4675" y="3689"/>
                    <a:pt x="4661" y="3689"/>
                  </a:cubicBezTo>
                  <a:cubicBezTo>
                    <a:pt x="4658" y="3689"/>
                    <a:pt x="4655" y="3690"/>
                    <a:pt x="4650" y="3692"/>
                  </a:cubicBezTo>
                  <a:cubicBezTo>
                    <a:pt x="4551" y="3769"/>
                    <a:pt x="4529" y="3736"/>
                    <a:pt x="4430" y="3813"/>
                  </a:cubicBezTo>
                  <a:cubicBezTo>
                    <a:pt x="4438" y="3813"/>
                    <a:pt x="4445" y="3812"/>
                    <a:pt x="4449" y="3812"/>
                  </a:cubicBezTo>
                  <a:cubicBezTo>
                    <a:pt x="4463" y="3812"/>
                    <a:pt x="4457" y="3818"/>
                    <a:pt x="4408" y="3868"/>
                  </a:cubicBezTo>
                  <a:lnTo>
                    <a:pt x="4573" y="3747"/>
                  </a:lnTo>
                  <a:lnTo>
                    <a:pt x="4474" y="3846"/>
                  </a:lnTo>
                  <a:cubicBezTo>
                    <a:pt x="4529" y="3813"/>
                    <a:pt x="4584" y="3769"/>
                    <a:pt x="4617" y="3747"/>
                  </a:cubicBezTo>
                  <a:lnTo>
                    <a:pt x="4617" y="3747"/>
                  </a:lnTo>
                  <a:cubicBezTo>
                    <a:pt x="4585" y="3786"/>
                    <a:pt x="4576" y="3792"/>
                    <a:pt x="4586" y="3792"/>
                  </a:cubicBezTo>
                  <a:cubicBezTo>
                    <a:pt x="4590" y="3792"/>
                    <a:pt x="4596" y="3791"/>
                    <a:pt x="4606" y="3791"/>
                  </a:cubicBezTo>
                  <a:cubicBezTo>
                    <a:pt x="4518" y="3802"/>
                    <a:pt x="4474" y="3890"/>
                    <a:pt x="4375" y="3923"/>
                  </a:cubicBezTo>
                  <a:lnTo>
                    <a:pt x="4352" y="3868"/>
                  </a:lnTo>
                  <a:cubicBezTo>
                    <a:pt x="4220" y="3923"/>
                    <a:pt x="4143" y="4022"/>
                    <a:pt x="3978" y="4110"/>
                  </a:cubicBezTo>
                  <a:lnTo>
                    <a:pt x="4033" y="4088"/>
                  </a:lnTo>
                  <a:lnTo>
                    <a:pt x="4033" y="4088"/>
                  </a:lnTo>
                  <a:cubicBezTo>
                    <a:pt x="4022" y="4110"/>
                    <a:pt x="3934" y="4143"/>
                    <a:pt x="3879" y="4187"/>
                  </a:cubicBezTo>
                  <a:cubicBezTo>
                    <a:pt x="3879" y="4178"/>
                    <a:pt x="3873" y="4175"/>
                    <a:pt x="3864" y="4175"/>
                  </a:cubicBezTo>
                  <a:cubicBezTo>
                    <a:pt x="3851" y="4175"/>
                    <a:pt x="3832" y="4181"/>
                    <a:pt x="3813" y="4187"/>
                  </a:cubicBezTo>
                  <a:cubicBezTo>
                    <a:pt x="3824" y="4198"/>
                    <a:pt x="3691" y="4254"/>
                    <a:pt x="3702" y="4298"/>
                  </a:cubicBezTo>
                  <a:lnTo>
                    <a:pt x="3614" y="4320"/>
                  </a:lnTo>
                  <a:cubicBezTo>
                    <a:pt x="3482" y="4386"/>
                    <a:pt x="3493" y="4452"/>
                    <a:pt x="3361" y="4518"/>
                  </a:cubicBezTo>
                  <a:cubicBezTo>
                    <a:pt x="3394" y="4474"/>
                    <a:pt x="3328" y="4507"/>
                    <a:pt x="3405" y="4441"/>
                  </a:cubicBezTo>
                  <a:lnTo>
                    <a:pt x="3405" y="4441"/>
                  </a:lnTo>
                  <a:cubicBezTo>
                    <a:pt x="3361" y="4463"/>
                    <a:pt x="3328" y="4485"/>
                    <a:pt x="3328" y="4496"/>
                  </a:cubicBezTo>
                  <a:cubicBezTo>
                    <a:pt x="3295" y="4507"/>
                    <a:pt x="3229" y="4584"/>
                    <a:pt x="3174" y="4595"/>
                  </a:cubicBezTo>
                  <a:cubicBezTo>
                    <a:pt x="3163" y="4617"/>
                    <a:pt x="3163" y="4628"/>
                    <a:pt x="3119" y="4661"/>
                  </a:cubicBezTo>
                  <a:lnTo>
                    <a:pt x="3119" y="4650"/>
                  </a:lnTo>
                  <a:cubicBezTo>
                    <a:pt x="3119" y="4660"/>
                    <a:pt x="3057" y="4696"/>
                    <a:pt x="3083" y="4696"/>
                  </a:cubicBezTo>
                  <a:cubicBezTo>
                    <a:pt x="3086" y="4696"/>
                    <a:pt x="3091" y="4695"/>
                    <a:pt x="3097" y="4694"/>
                  </a:cubicBezTo>
                  <a:lnTo>
                    <a:pt x="3097" y="4694"/>
                  </a:lnTo>
                  <a:cubicBezTo>
                    <a:pt x="2942" y="4727"/>
                    <a:pt x="2744" y="4926"/>
                    <a:pt x="2601" y="4948"/>
                  </a:cubicBezTo>
                  <a:cubicBezTo>
                    <a:pt x="2515" y="5012"/>
                    <a:pt x="2419" y="5076"/>
                    <a:pt x="2333" y="5130"/>
                  </a:cubicBezTo>
                  <a:lnTo>
                    <a:pt x="2333" y="5130"/>
                  </a:lnTo>
                  <a:cubicBezTo>
                    <a:pt x="2222" y="5181"/>
                    <a:pt x="2298" y="5204"/>
                    <a:pt x="2160" y="5267"/>
                  </a:cubicBezTo>
                  <a:cubicBezTo>
                    <a:pt x="2150" y="5270"/>
                    <a:pt x="2144" y="5271"/>
                    <a:pt x="2140" y="5271"/>
                  </a:cubicBezTo>
                  <a:cubicBezTo>
                    <a:pt x="2120" y="5271"/>
                    <a:pt x="2192" y="5230"/>
                    <a:pt x="2183" y="5230"/>
                  </a:cubicBezTo>
                  <a:lnTo>
                    <a:pt x="2183" y="5230"/>
                  </a:lnTo>
                  <a:cubicBezTo>
                    <a:pt x="2182" y="5230"/>
                    <a:pt x="2178" y="5231"/>
                    <a:pt x="2171" y="5234"/>
                  </a:cubicBezTo>
                  <a:cubicBezTo>
                    <a:pt x="2167" y="5231"/>
                    <a:pt x="2161" y="5229"/>
                    <a:pt x="2156" y="5229"/>
                  </a:cubicBezTo>
                  <a:cubicBezTo>
                    <a:pt x="2107" y="5229"/>
                    <a:pt x="2017" y="5347"/>
                    <a:pt x="1918" y="5366"/>
                  </a:cubicBezTo>
                  <a:lnTo>
                    <a:pt x="1940" y="5355"/>
                  </a:lnTo>
                  <a:lnTo>
                    <a:pt x="1940" y="5355"/>
                  </a:lnTo>
                  <a:cubicBezTo>
                    <a:pt x="1863" y="5377"/>
                    <a:pt x="1786" y="5476"/>
                    <a:pt x="1675" y="5532"/>
                  </a:cubicBezTo>
                  <a:cubicBezTo>
                    <a:pt x="1620" y="5598"/>
                    <a:pt x="1488" y="5697"/>
                    <a:pt x="1389" y="5774"/>
                  </a:cubicBezTo>
                  <a:cubicBezTo>
                    <a:pt x="1411" y="5730"/>
                    <a:pt x="1422" y="5730"/>
                    <a:pt x="1400" y="5730"/>
                  </a:cubicBezTo>
                  <a:cubicBezTo>
                    <a:pt x="1356" y="5763"/>
                    <a:pt x="1433" y="5752"/>
                    <a:pt x="1345" y="5818"/>
                  </a:cubicBezTo>
                  <a:cubicBezTo>
                    <a:pt x="1310" y="5818"/>
                    <a:pt x="1260" y="5846"/>
                    <a:pt x="1231" y="5846"/>
                  </a:cubicBezTo>
                  <a:cubicBezTo>
                    <a:pt x="1223" y="5846"/>
                    <a:pt x="1217" y="5844"/>
                    <a:pt x="1213" y="5840"/>
                  </a:cubicBezTo>
                  <a:lnTo>
                    <a:pt x="1301" y="5785"/>
                  </a:lnTo>
                  <a:cubicBezTo>
                    <a:pt x="1235" y="5785"/>
                    <a:pt x="1180" y="5862"/>
                    <a:pt x="1136" y="5884"/>
                  </a:cubicBezTo>
                  <a:lnTo>
                    <a:pt x="1136" y="5873"/>
                  </a:lnTo>
                  <a:cubicBezTo>
                    <a:pt x="1003" y="5961"/>
                    <a:pt x="1025" y="5994"/>
                    <a:pt x="871" y="6082"/>
                  </a:cubicBezTo>
                  <a:lnTo>
                    <a:pt x="893" y="6082"/>
                  </a:lnTo>
                  <a:cubicBezTo>
                    <a:pt x="838" y="6160"/>
                    <a:pt x="816" y="6115"/>
                    <a:pt x="761" y="6182"/>
                  </a:cubicBezTo>
                  <a:lnTo>
                    <a:pt x="717" y="6171"/>
                  </a:lnTo>
                  <a:cubicBezTo>
                    <a:pt x="673" y="6215"/>
                    <a:pt x="552" y="6325"/>
                    <a:pt x="463" y="6391"/>
                  </a:cubicBezTo>
                  <a:cubicBezTo>
                    <a:pt x="508" y="6336"/>
                    <a:pt x="607" y="6248"/>
                    <a:pt x="662" y="6193"/>
                  </a:cubicBezTo>
                  <a:lnTo>
                    <a:pt x="662" y="6193"/>
                  </a:lnTo>
                  <a:cubicBezTo>
                    <a:pt x="618" y="6226"/>
                    <a:pt x="497" y="6314"/>
                    <a:pt x="474" y="6347"/>
                  </a:cubicBezTo>
                  <a:cubicBezTo>
                    <a:pt x="497" y="6325"/>
                    <a:pt x="519" y="6303"/>
                    <a:pt x="541" y="6292"/>
                  </a:cubicBezTo>
                  <a:lnTo>
                    <a:pt x="541" y="6292"/>
                  </a:lnTo>
                  <a:cubicBezTo>
                    <a:pt x="497" y="6358"/>
                    <a:pt x="419" y="6424"/>
                    <a:pt x="320" y="6490"/>
                  </a:cubicBezTo>
                  <a:cubicBezTo>
                    <a:pt x="318" y="6482"/>
                    <a:pt x="312" y="6478"/>
                    <a:pt x="303" y="6478"/>
                  </a:cubicBezTo>
                  <a:cubicBezTo>
                    <a:pt x="265" y="6478"/>
                    <a:pt x="169" y="6546"/>
                    <a:pt x="89" y="6600"/>
                  </a:cubicBezTo>
                  <a:lnTo>
                    <a:pt x="1" y="6655"/>
                  </a:lnTo>
                  <a:lnTo>
                    <a:pt x="89" y="6710"/>
                  </a:lnTo>
                  <a:cubicBezTo>
                    <a:pt x="155" y="6754"/>
                    <a:pt x="188" y="6776"/>
                    <a:pt x="232" y="6821"/>
                  </a:cubicBezTo>
                  <a:cubicBezTo>
                    <a:pt x="265" y="6843"/>
                    <a:pt x="287" y="6854"/>
                    <a:pt x="309" y="6865"/>
                  </a:cubicBezTo>
                  <a:cubicBezTo>
                    <a:pt x="364" y="6821"/>
                    <a:pt x="419" y="6788"/>
                    <a:pt x="474" y="6743"/>
                  </a:cubicBezTo>
                  <a:cubicBezTo>
                    <a:pt x="519" y="6721"/>
                    <a:pt x="563" y="6688"/>
                    <a:pt x="607" y="6666"/>
                  </a:cubicBezTo>
                  <a:cubicBezTo>
                    <a:pt x="695" y="6611"/>
                    <a:pt x="783" y="6556"/>
                    <a:pt x="882" y="6490"/>
                  </a:cubicBezTo>
                  <a:lnTo>
                    <a:pt x="882" y="6490"/>
                  </a:lnTo>
                  <a:cubicBezTo>
                    <a:pt x="872" y="6491"/>
                    <a:pt x="865" y="6491"/>
                    <a:pt x="859" y="6491"/>
                  </a:cubicBezTo>
                  <a:cubicBezTo>
                    <a:pt x="800" y="6491"/>
                    <a:pt x="933" y="6443"/>
                    <a:pt x="893" y="6413"/>
                  </a:cubicBezTo>
                  <a:cubicBezTo>
                    <a:pt x="937" y="6380"/>
                    <a:pt x="959" y="6369"/>
                    <a:pt x="970" y="6369"/>
                  </a:cubicBezTo>
                  <a:lnTo>
                    <a:pt x="1136" y="6292"/>
                  </a:lnTo>
                  <a:cubicBezTo>
                    <a:pt x="1140" y="6291"/>
                    <a:pt x="1142" y="6290"/>
                    <a:pt x="1144" y="6290"/>
                  </a:cubicBezTo>
                  <a:cubicBezTo>
                    <a:pt x="1164" y="6290"/>
                    <a:pt x="1092" y="6336"/>
                    <a:pt x="1102" y="6336"/>
                  </a:cubicBezTo>
                  <a:cubicBezTo>
                    <a:pt x="1151" y="6307"/>
                    <a:pt x="1167" y="6301"/>
                    <a:pt x="1177" y="6301"/>
                  </a:cubicBezTo>
                  <a:cubicBezTo>
                    <a:pt x="1183" y="6301"/>
                    <a:pt x="1187" y="6303"/>
                    <a:pt x="1194" y="6303"/>
                  </a:cubicBezTo>
                  <a:cubicBezTo>
                    <a:pt x="1202" y="6303"/>
                    <a:pt x="1213" y="6301"/>
                    <a:pt x="1235" y="6292"/>
                  </a:cubicBezTo>
                  <a:cubicBezTo>
                    <a:pt x="1213" y="6292"/>
                    <a:pt x="1257" y="6248"/>
                    <a:pt x="1323" y="6215"/>
                  </a:cubicBezTo>
                  <a:lnTo>
                    <a:pt x="1323" y="6215"/>
                  </a:lnTo>
                  <a:lnTo>
                    <a:pt x="1224" y="6248"/>
                  </a:lnTo>
                  <a:cubicBezTo>
                    <a:pt x="1356" y="6126"/>
                    <a:pt x="1378" y="6204"/>
                    <a:pt x="1510" y="6082"/>
                  </a:cubicBezTo>
                  <a:lnTo>
                    <a:pt x="1510" y="6082"/>
                  </a:lnTo>
                  <a:lnTo>
                    <a:pt x="1477" y="6126"/>
                  </a:lnTo>
                  <a:cubicBezTo>
                    <a:pt x="1543" y="6060"/>
                    <a:pt x="1763" y="5939"/>
                    <a:pt x="1808" y="5851"/>
                  </a:cubicBezTo>
                  <a:cubicBezTo>
                    <a:pt x="1830" y="5851"/>
                    <a:pt x="1852" y="5851"/>
                    <a:pt x="1819" y="5873"/>
                  </a:cubicBezTo>
                  <a:cubicBezTo>
                    <a:pt x="2017" y="5763"/>
                    <a:pt x="2215" y="5576"/>
                    <a:pt x="2369" y="5499"/>
                  </a:cubicBezTo>
                  <a:lnTo>
                    <a:pt x="2369" y="5499"/>
                  </a:lnTo>
                  <a:lnTo>
                    <a:pt x="2358" y="5521"/>
                  </a:lnTo>
                  <a:cubicBezTo>
                    <a:pt x="2391" y="5499"/>
                    <a:pt x="2413" y="5465"/>
                    <a:pt x="2458" y="5443"/>
                  </a:cubicBezTo>
                  <a:lnTo>
                    <a:pt x="2469" y="5454"/>
                  </a:lnTo>
                  <a:cubicBezTo>
                    <a:pt x="2491" y="5443"/>
                    <a:pt x="2546" y="5377"/>
                    <a:pt x="2601" y="5355"/>
                  </a:cubicBezTo>
                  <a:lnTo>
                    <a:pt x="2601" y="5355"/>
                  </a:lnTo>
                  <a:lnTo>
                    <a:pt x="2568" y="5388"/>
                  </a:lnTo>
                  <a:cubicBezTo>
                    <a:pt x="2766" y="5289"/>
                    <a:pt x="2832" y="5190"/>
                    <a:pt x="2975" y="5080"/>
                  </a:cubicBezTo>
                  <a:cubicBezTo>
                    <a:pt x="2979" y="5085"/>
                    <a:pt x="2987" y="5088"/>
                    <a:pt x="2997" y="5088"/>
                  </a:cubicBezTo>
                  <a:cubicBezTo>
                    <a:pt x="3048" y="5088"/>
                    <a:pt x="3165" y="5030"/>
                    <a:pt x="3229" y="5003"/>
                  </a:cubicBezTo>
                  <a:cubicBezTo>
                    <a:pt x="3438" y="4882"/>
                    <a:pt x="3570" y="4760"/>
                    <a:pt x="3769" y="4628"/>
                  </a:cubicBezTo>
                  <a:cubicBezTo>
                    <a:pt x="3912" y="4584"/>
                    <a:pt x="4187" y="4397"/>
                    <a:pt x="4408" y="4298"/>
                  </a:cubicBezTo>
                  <a:lnTo>
                    <a:pt x="4408" y="4298"/>
                  </a:lnTo>
                  <a:cubicBezTo>
                    <a:pt x="4404" y="4299"/>
                    <a:pt x="4401" y="4299"/>
                    <a:pt x="4399" y="4299"/>
                  </a:cubicBezTo>
                  <a:cubicBezTo>
                    <a:pt x="4379" y="4299"/>
                    <a:pt x="4400" y="4262"/>
                    <a:pt x="4430" y="4243"/>
                  </a:cubicBezTo>
                  <a:cubicBezTo>
                    <a:pt x="4475" y="4224"/>
                    <a:pt x="4528" y="4168"/>
                    <a:pt x="4545" y="4168"/>
                  </a:cubicBezTo>
                  <a:cubicBezTo>
                    <a:pt x="4549" y="4168"/>
                    <a:pt x="4551" y="4171"/>
                    <a:pt x="4551" y="4176"/>
                  </a:cubicBezTo>
                  <a:lnTo>
                    <a:pt x="4540" y="4187"/>
                  </a:lnTo>
                  <a:cubicBezTo>
                    <a:pt x="4544" y="4188"/>
                    <a:pt x="4548" y="4189"/>
                    <a:pt x="4553" y="4189"/>
                  </a:cubicBezTo>
                  <a:cubicBezTo>
                    <a:pt x="4608" y="4189"/>
                    <a:pt x="4689" y="4129"/>
                    <a:pt x="4760" y="4088"/>
                  </a:cubicBezTo>
                  <a:lnTo>
                    <a:pt x="4749" y="4044"/>
                  </a:lnTo>
                  <a:cubicBezTo>
                    <a:pt x="4980" y="3989"/>
                    <a:pt x="5256" y="3736"/>
                    <a:pt x="5399" y="3725"/>
                  </a:cubicBezTo>
                  <a:cubicBezTo>
                    <a:pt x="5432" y="3681"/>
                    <a:pt x="5498" y="3648"/>
                    <a:pt x="5542" y="3615"/>
                  </a:cubicBezTo>
                  <a:lnTo>
                    <a:pt x="5542" y="3637"/>
                  </a:lnTo>
                  <a:cubicBezTo>
                    <a:pt x="5686" y="3571"/>
                    <a:pt x="5752" y="3537"/>
                    <a:pt x="5917" y="3438"/>
                  </a:cubicBezTo>
                  <a:lnTo>
                    <a:pt x="5917" y="3438"/>
                  </a:lnTo>
                  <a:lnTo>
                    <a:pt x="5895" y="3471"/>
                  </a:lnTo>
                  <a:cubicBezTo>
                    <a:pt x="5983" y="3427"/>
                    <a:pt x="5972" y="3350"/>
                    <a:pt x="6060" y="3306"/>
                  </a:cubicBezTo>
                  <a:lnTo>
                    <a:pt x="6104" y="3317"/>
                  </a:lnTo>
                  <a:cubicBezTo>
                    <a:pt x="6269" y="3229"/>
                    <a:pt x="6446" y="3174"/>
                    <a:pt x="6589" y="3053"/>
                  </a:cubicBezTo>
                  <a:lnTo>
                    <a:pt x="6589" y="3053"/>
                  </a:lnTo>
                  <a:cubicBezTo>
                    <a:pt x="6589" y="3064"/>
                    <a:pt x="6589" y="3075"/>
                    <a:pt x="6567" y="3086"/>
                  </a:cubicBezTo>
                  <a:cubicBezTo>
                    <a:pt x="6641" y="3054"/>
                    <a:pt x="6857" y="2961"/>
                    <a:pt x="6826" y="2925"/>
                  </a:cubicBezTo>
                  <a:lnTo>
                    <a:pt x="6826" y="2925"/>
                  </a:lnTo>
                  <a:cubicBezTo>
                    <a:pt x="6828" y="2926"/>
                    <a:pt x="6830" y="2926"/>
                    <a:pt x="6833" y="2926"/>
                  </a:cubicBezTo>
                  <a:cubicBezTo>
                    <a:pt x="6877" y="2926"/>
                    <a:pt x="7006" y="2826"/>
                    <a:pt x="7074" y="2777"/>
                  </a:cubicBezTo>
                  <a:lnTo>
                    <a:pt x="7074" y="2810"/>
                  </a:lnTo>
                  <a:cubicBezTo>
                    <a:pt x="7140" y="2744"/>
                    <a:pt x="7140" y="2733"/>
                    <a:pt x="7239" y="2667"/>
                  </a:cubicBezTo>
                  <a:cubicBezTo>
                    <a:pt x="7243" y="2665"/>
                    <a:pt x="7247" y="2664"/>
                    <a:pt x="7250" y="2664"/>
                  </a:cubicBezTo>
                  <a:cubicBezTo>
                    <a:pt x="7259" y="2664"/>
                    <a:pt x="7262" y="2672"/>
                    <a:pt x="7252" y="2679"/>
                  </a:cubicBezTo>
                  <a:lnTo>
                    <a:pt x="7252" y="2679"/>
                  </a:lnTo>
                  <a:cubicBezTo>
                    <a:pt x="7311" y="2651"/>
                    <a:pt x="7295" y="2629"/>
                    <a:pt x="7393" y="2590"/>
                  </a:cubicBezTo>
                  <a:lnTo>
                    <a:pt x="7393" y="2590"/>
                  </a:lnTo>
                  <a:lnTo>
                    <a:pt x="7360" y="2623"/>
                  </a:lnTo>
                  <a:cubicBezTo>
                    <a:pt x="7448" y="2590"/>
                    <a:pt x="7437" y="2579"/>
                    <a:pt x="7481" y="2546"/>
                  </a:cubicBezTo>
                  <a:cubicBezTo>
                    <a:pt x="7520" y="2508"/>
                    <a:pt x="7608" y="2478"/>
                    <a:pt x="7652" y="2478"/>
                  </a:cubicBezTo>
                  <a:cubicBezTo>
                    <a:pt x="7659" y="2478"/>
                    <a:pt x="7664" y="2478"/>
                    <a:pt x="7669" y="2480"/>
                  </a:cubicBezTo>
                  <a:cubicBezTo>
                    <a:pt x="7669" y="2458"/>
                    <a:pt x="7713" y="2425"/>
                    <a:pt x="7757" y="2403"/>
                  </a:cubicBezTo>
                  <a:lnTo>
                    <a:pt x="7757" y="2403"/>
                  </a:lnTo>
                  <a:lnTo>
                    <a:pt x="7746" y="2425"/>
                  </a:lnTo>
                  <a:cubicBezTo>
                    <a:pt x="7802" y="2405"/>
                    <a:pt x="7843" y="2382"/>
                    <a:pt x="7878" y="2359"/>
                  </a:cubicBezTo>
                  <a:lnTo>
                    <a:pt x="7878" y="2359"/>
                  </a:lnTo>
                  <a:cubicBezTo>
                    <a:pt x="7878" y="2360"/>
                    <a:pt x="7879" y="2360"/>
                    <a:pt x="7879" y="2360"/>
                  </a:cubicBezTo>
                  <a:lnTo>
                    <a:pt x="7879" y="2360"/>
                  </a:lnTo>
                  <a:cubicBezTo>
                    <a:pt x="7879" y="2360"/>
                    <a:pt x="7879" y="2360"/>
                    <a:pt x="7878" y="2359"/>
                  </a:cubicBezTo>
                  <a:lnTo>
                    <a:pt x="7878" y="2359"/>
                  </a:lnTo>
                  <a:cubicBezTo>
                    <a:pt x="7878" y="2359"/>
                    <a:pt x="7878" y="2359"/>
                    <a:pt x="7878" y="2359"/>
                  </a:cubicBezTo>
                  <a:lnTo>
                    <a:pt x="7878" y="2359"/>
                  </a:lnTo>
                  <a:cubicBezTo>
                    <a:pt x="7878" y="2359"/>
                    <a:pt x="7878" y="2359"/>
                    <a:pt x="7878" y="2359"/>
                  </a:cubicBezTo>
                  <a:lnTo>
                    <a:pt x="7878" y="2359"/>
                  </a:lnTo>
                  <a:cubicBezTo>
                    <a:pt x="7878" y="2359"/>
                    <a:pt x="7878" y="2359"/>
                    <a:pt x="7878" y="2359"/>
                  </a:cubicBezTo>
                  <a:lnTo>
                    <a:pt x="7878" y="2359"/>
                  </a:lnTo>
                  <a:cubicBezTo>
                    <a:pt x="7941" y="2320"/>
                    <a:pt x="7984" y="2281"/>
                    <a:pt x="8054" y="2259"/>
                  </a:cubicBezTo>
                  <a:lnTo>
                    <a:pt x="8076" y="2271"/>
                  </a:lnTo>
                  <a:cubicBezTo>
                    <a:pt x="7978" y="2320"/>
                    <a:pt x="7897" y="2360"/>
                    <a:pt x="7881" y="2360"/>
                  </a:cubicBezTo>
                  <a:cubicBezTo>
                    <a:pt x="7880" y="2360"/>
                    <a:pt x="7879" y="2360"/>
                    <a:pt x="7879" y="2360"/>
                  </a:cubicBezTo>
                  <a:lnTo>
                    <a:pt x="7879" y="2360"/>
                  </a:lnTo>
                  <a:cubicBezTo>
                    <a:pt x="7882" y="2364"/>
                    <a:pt x="7890" y="2366"/>
                    <a:pt x="7899" y="2366"/>
                  </a:cubicBezTo>
                  <a:cubicBezTo>
                    <a:pt x="7909" y="2366"/>
                    <a:pt x="7920" y="2364"/>
                    <a:pt x="7929" y="2364"/>
                  </a:cubicBezTo>
                  <a:cubicBezTo>
                    <a:pt x="7947" y="2364"/>
                    <a:pt x="7955" y="2370"/>
                    <a:pt x="7922" y="2403"/>
                  </a:cubicBezTo>
                  <a:cubicBezTo>
                    <a:pt x="7988" y="2359"/>
                    <a:pt x="8098" y="2259"/>
                    <a:pt x="8197" y="2226"/>
                  </a:cubicBezTo>
                  <a:lnTo>
                    <a:pt x="8208" y="2226"/>
                  </a:lnTo>
                  <a:cubicBezTo>
                    <a:pt x="8231" y="2226"/>
                    <a:pt x="8242" y="2215"/>
                    <a:pt x="8264" y="2204"/>
                  </a:cubicBezTo>
                  <a:cubicBezTo>
                    <a:pt x="8286" y="2193"/>
                    <a:pt x="8308" y="2182"/>
                    <a:pt x="8341" y="2171"/>
                  </a:cubicBezTo>
                  <a:cubicBezTo>
                    <a:pt x="8342" y="2172"/>
                    <a:pt x="8343" y="2173"/>
                    <a:pt x="8346" y="2173"/>
                  </a:cubicBezTo>
                  <a:cubicBezTo>
                    <a:pt x="8369" y="2173"/>
                    <a:pt x="8455" y="2125"/>
                    <a:pt x="8495" y="2105"/>
                  </a:cubicBezTo>
                  <a:cubicBezTo>
                    <a:pt x="8477" y="2087"/>
                    <a:pt x="8518" y="2069"/>
                    <a:pt x="8497" y="2069"/>
                  </a:cubicBezTo>
                  <a:cubicBezTo>
                    <a:pt x="8493" y="2069"/>
                    <a:pt x="8485" y="2070"/>
                    <a:pt x="8473" y="2072"/>
                  </a:cubicBezTo>
                  <a:cubicBezTo>
                    <a:pt x="8476" y="2069"/>
                    <a:pt x="8477" y="2068"/>
                    <a:pt x="8477" y="2068"/>
                  </a:cubicBezTo>
                  <a:lnTo>
                    <a:pt x="8477" y="2068"/>
                  </a:lnTo>
                  <a:cubicBezTo>
                    <a:pt x="8476" y="2068"/>
                    <a:pt x="8464" y="2078"/>
                    <a:pt x="8440" y="2094"/>
                  </a:cubicBezTo>
                  <a:lnTo>
                    <a:pt x="8418" y="2105"/>
                  </a:lnTo>
                  <a:lnTo>
                    <a:pt x="8418" y="2094"/>
                  </a:lnTo>
                  <a:cubicBezTo>
                    <a:pt x="8396" y="2116"/>
                    <a:pt x="8352" y="2138"/>
                    <a:pt x="8308" y="2160"/>
                  </a:cubicBezTo>
                  <a:cubicBezTo>
                    <a:pt x="8341" y="2127"/>
                    <a:pt x="8374" y="2094"/>
                    <a:pt x="8429" y="2083"/>
                  </a:cubicBezTo>
                  <a:cubicBezTo>
                    <a:pt x="8440" y="2061"/>
                    <a:pt x="8462" y="2028"/>
                    <a:pt x="8473" y="2017"/>
                  </a:cubicBezTo>
                  <a:cubicBezTo>
                    <a:pt x="8541" y="2017"/>
                    <a:pt x="8654" y="1982"/>
                    <a:pt x="8693" y="1982"/>
                  </a:cubicBezTo>
                  <a:cubicBezTo>
                    <a:pt x="8698" y="1982"/>
                    <a:pt x="8702" y="1983"/>
                    <a:pt x="8704" y="1984"/>
                  </a:cubicBezTo>
                  <a:cubicBezTo>
                    <a:pt x="8847" y="1907"/>
                    <a:pt x="9035" y="1819"/>
                    <a:pt x="9112" y="1731"/>
                  </a:cubicBezTo>
                  <a:cubicBezTo>
                    <a:pt x="9128" y="1720"/>
                    <a:pt x="9139" y="1717"/>
                    <a:pt x="9149" y="1717"/>
                  </a:cubicBezTo>
                  <a:cubicBezTo>
                    <a:pt x="9159" y="1717"/>
                    <a:pt x="9167" y="1720"/>
                    <a:pt x="9178" y="1720"/>
                  </a:cubicBezTo>
                  <a:cubicBezTo>
                    <a:pt x="9156" y="1742"/>
                    <a:pt x="9123" y="1753"/>
                    <a:pt x="9123" y="1764"/>
                  </a:cubicBezTo>
                  <a:cubicBezTo>
                    <a:pt x="9189" y="1709"/>
                    <a:pt x="9354" y="1643"/>
                    <a:pt x="9354" y="1609"/>
                  </a:cubicBezTo>
                  <a:cubicBezTo>
                    <a:pt x="9376" y="1601"/>
                    <a:pt x="9387" y="1598"/>
                    <a:pt x="9393" y="1598"/>
                  </a:cubicBezTo>
                  <a:cubicBezTo>
                    <a:pt x="9407" y="1598"/>
                    <a:pt x="9382" y="1618"/>
                    <a:pt x="9390" y="1618"/>
                  </a:cubicBezTo>
                  <a:cubicBezTo>
                    <a:pt x="9394" y="1618"/>
                    <a:pt x="9410" y="1611"/>
                    <a:pt x="9453" y="1587"/>
                  </a:cubicBezTo>
                  <a:lnTo>
                    <a:pt x="9453" y="1587"/>
                  </a:lnTo>
                  <a:lnTo>
                    <a:pt x="9442" y="1609"/>
                  </a:lnTo>
                  <a:cubicBezTo>
                    <a:pt x="9729" y="1521"/>
                    <a:pt x="9850" y="1323"/>
                    <a:pt x="10181" y="1246"/>
                  </a:cubicBezTo>
                  <a:lnTo>
                    <a:pt x="10147" y="1246"/>
                  </a:lnTo>
                  <a:cubicBezTo>
                    <a:pt x="10500" y="1114"/>
                    <a:pt x="10853" y="893"/>
                    <a:pt x="11216" y="783"/>
                  </a:cubicBezTo>
                  <a:cubicBezTo>
                    <a:pt x="11315" y="750"/>
                    <a:pt x="11315" y="728"/>
                    <a:pt x="11370" y="684"/>
                  </a:cubicBezTo>
                  <a:lnTo>
                    <a:pt x="11403" y="695"/>
                  </a:lnTo>
                  <a:lnTo>
                    <a:pt x="11503" y="629"/>
                  </a:lnTo>
                  <a:cubicBezTo>
                    <a:pt x="11635" y="541"/>
                    <a:pt x="11778" y="574"/>
                    <a:pt x="11943" y="453"/>
                  </a:cubicBezTo>
                  <a:lnTo>
                    <a:pt x="11910" y="453"/>
                  </a:lnTo>
                  <a:cubicBezTo>
                    <a:pt x="11967" y="424"/>
                    <a:pt x="12081" y="371"/>
                    <a:pt x="12112" y="371"/>
                  </a:cubicBezTo>
                  <a:cubicBezTo>
                    <a:pt x="12117" y="371"/>
                    <a:pt x="12120" y="373"/>
                    <a:pt x="12120" y="376"/>
                  </a:cubicBezTo>
                  <a:cubicBezTo>
                    <a:pt x="12120" y="365"/>
                    <a:pt x="12131" y="343"/>
                    <a:pt x="12164" y="343"/>
                  </a:cubicBezTo>
                  <a:lnTo>
                    <a:pt x="12164" y="354"/>
                  </a:lnTo>
                  <a:lnTo>
                    <a:pt x="12318" y="265"/>
                  </a:lnTo>
                  <a:cubicBezTo>
                    <a:pt x="12344" y="257"/>
                    <a:pt x="12360" y="254"/>
                    <a:pt x="12371" y="254"/>
                  </a:cubicBezTo>
                  <a:cubicBezTo>
                    <a:pt x="12398" y="254"/>
                    <a:pt x="12388" y="274"/>
                    <a:pt x="12412" y="274"/>
                  </a:cubicBezTo>
                  <a:cubicBezTo>
                    <a:pt x="12426" y="274"/>
                    <a:pt x="12452" y="267"/>
                    <a:pt x="12505" y="243"/>
                  </a:cubicBezTo>
                  <a:cubicBezTo>
                    <a:pt x="12567" y="212"/>
                    <a:pt x="12679" y="132"/>
                    <a:pt x="12664" y="132"/>
                  </a:cubicBezTo>
                  <a:lnTo>
                    <a:pt x="12664" y="132"/>
                  </a:lnTo>
                  <a:cubicBezTo>
                    <a:pt x="12663" y="132"/>
                    <a:pt x="12661" y="133"/>
                    <a:pt x="12659" y="133"/>
                  </a:cubicBezTo>
                  <a:lnTo>
                    <a:pt x="12626" y="133"/>
                  </a:lnTo>
                  <a:lnTo>
                    <a:pt x="12615" y="122"/>
                  </a:lnTo>
                  <a:lnTo>
                    <a:pt x="12637" y="100"/>
                  </a:lnTo>
                  <a:cubicBezTo>
                    <a:pt x="12637" y="74"/>
                    <a:pt x="12651" y="35"/>
                    <a:pt x="12588" y="35"/>
                  </a:cubicBezTo>
                  <a:cubicBezTo>
                    <a:pt x="12571" y="35"/>
                    <a:pt x="12547" y="38"/>
                    <a:pt x="12516" y="45"/>
                  </a:cubicBezTo>
                  <a:cubicBezTo>
                    <a:pt x="12505" y="23"/>
                    <a:pt x="12483" y="12"/>
                    <a:pt x="124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 flipH="1">
              <a:off x="5604693" y="3145277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7"/>
            <p:cNvSpPr/>
            <p:nvPr/>
          </p:nvSpPr>
          <p:spPr>
            <a:xfrm flipH="1">
              <a:off x="5588520" y="3119807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7"/>
            <p:cNvSpPr/>
            <p:nvPr/>
          </p:nvSpPr>
          <p:spPr>
            <a:xfrm flipH="1">
              <a:off x="5784112" y="322783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0"/>
                  </a:moveTo>
                  <a:lnTo>
                    <a:pt x="1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 flipH="1">
              <a:off x="5479257" y="3074501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 flipH="1">
              <a:off x="5794649" y="3234648"/>
              <a:ext cx="1634" cy="1352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9" y="1"/>
                  </a:moveTo>
                  <a:cubicBezTo>
                    <a:pt x="23" y="6"/>
                    <a:pt x="17" y="11"/>
                    <a:pt x="13" y="15"/>
                  </a:cubicBezTo>
                  <a:lnTo>
                    <a:pt x="13" y="15"/>
                  </a:lnTo>
                  <a:cubicBezTo>
                    <a:pt x="14" y="14"/>
                    <a:pt x="16" y="13"/>
                    <a:pt x="18" y="12"/>
                  </a:cubicBezTo>
                  <a:lnTo>
                    <a:pt x="29" y="1"/>
                  </a:lnTo>
                  <a:close/>
                  <a:moveTo>
                    <a:pt x="13" y="15"/>
                  </a:moveTo>
                  <a:cubicBezTo>
                    <a:pt x="4" y="21"/>
                    <a:pt x="0" y="24"/>
                    <a:pt x="1" y="24"/>
                  </a:cubicBezTo>
                  <a:cubicBezTo>
                    <a:pt x="1" y="24"/>
                    <a:pt x="6" y="20"/>
                    <a:pt x="13" y="1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7"/>
            <p:cNvSpPr/>
            <p:nvPr/>
          </p:nvSpPr>
          <p:spPr>
            <a:xfrm flipH="1">
              <a:off x="5703362" y="3181905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5" y="0"/>
                  </a:moveTo>
                  <a:cubicBezTo>
                    <a:pt x="38" y="9"/>
                    <a:pt x="27" y="24"/>
                    <a:pt x="13" y="36"/>
                  </a:cubicBezTo>
                  <a:lnTo>
                    <a:pt x="13" y="36"/>
                  </a:lnTo>
                  <a:cubicBezTo>
                    <a:pt x="39" y="19"/>
                    <a:pt x="55" y="10"/>
                    <a:pt x="55" y="0"/>
                  </a:cubicBezTo>
                  <a:close/>
                  <a:moveTo>
                    <a:pt x="13" y="36"/>
                  </a:moveTo>
                  <a:cubicBezTo>
                    <a:pt x="9" y="38"/>
                    <a:pt x="5" y="41"/>
                    <a:pt x="0" y="44"/>
                  </a:cubicBezTo>
                  <a:cubicBezTo>
                    <a:pt x="5" y="42"/>
                    <a:pt x="9" y="39"/>
                    <a:pt x="13" y="3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7"/>
            <p:cNvSpPr/>
            <p:nvPr/>
          </p:nvSpPr>
          <p:spPr>
            <a:xfrm flipH="1">
              <a:off x="5454970" y="3057089"/>
              <a:ext cx="10199" cy="4395"/>
            </a:xfrm>
            <a:custGeom>
              <a:avLst/>
              <a:gdLst/>
              <a:ahLst/>
              <a:cxnLst/>
              <a:rect l="l" t="t" r="r" b="b"/>
              <a:pathLst>
                <a:path w="181" h="78" extrusionOk="0">
                  <a:moveTo>
                    <a:pt x="157" y="1"/>
                  </a:moveTo>
                  <a:cubicBezTo>
                    <a:pt x="0" y="43"/>
                    <a:pt x="181" y="15"/>
                    <a:pt x="58" y="69"/>
                  </a:cubicBezTo>
                  <a:lnTo>
                    <a:pt x="58" y="69"/>
                  </a:lnTo>
                  <a:lnTo>
                    <a:pt x="168" y="23"/>
                  </a:lnTo>
                  <a:cubicBezTo>
                    <a:pt x="155" y="23"/>
                    <a:pt x="142" y="25"/>
                    <a:pt x="134" y="25"/>
                  </a:cubicBezTo>
                  <a:cubicBezTo>
                    <a:pt x="123" y="25"/>
                    <a:pt x="124" y="21"/>
                    <a:pt x="157" y="1"/>
                  </a:cubicBezTo>
                  <a:close/>
                  <a:moveTo>
                    <a:pt x="58" y="69"/>
                  </a:moveTo>
                  <a:lnTo>
                    <a:pt x="36" y="78"/>
                  </a:lnTo>
                  <a:cubicBezTo>
                    <a:pt x="44" y="75"/>
                    <a:pt x="51" y="72"/>
                    <a:pt x="58" y="69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 flipH="1">
              <a:off x="5482976" y="3068923"/>
              <a:ext cx="3775" cy="1634"/>
            </a:xfrm>
            <a:custGeom>
              <a:avLst/>
              <a:gdLst/>
              <a:ahLst/>
              <a:cxnLst/>
              <a:rect l="l" t="t" r="r" b="b"/>
              <a:pathLst>
                <a:path w="67" h="29" extrusionOk="0">
                  <a:moveTo>
                    <a:pt x="33" y="0"/>
                  </a:moveTo>
                  <a:cubicBezTo>
                    <a:pt x="12" y="21"/>
                    <a:pt x="0" y="29"/>
                    <a:pt x="5" y="29"/>
                  </a:cubicBezTo>
                  <a:cubicBezTo>
                    <a:pt x="8" y="29"/>
                    <a:pt x="17" y="26"/>
                    <a:pt x="33" y="22"/>
                  </a:cubicBezTo>
                  <a:cubicBezTo>
                    <a:pt x="66" y="6"/>
                    <a:pt x="66" y="3"/>
                    <a:pt x="58" y="3"/>
                  </a:cubicBezTo>
                  <a:cubicBezTo>
                    <a:pt x="54" y="3"/>
                    <a:pt x="48" y="4"/>
                    <a:pt x="42" y="4"/>
                  </a:cubicBezTo>
                  <a:cubicBezTo>
                    <a:pt x="37" y="4"/>
                    <a:pt x="33" y="3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 flipH="1">
              <a:off x="5636361" y="3140938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23" y="0"/>
                  </a:moveTo>
                  <a:cubicBezTo>
                    <a:pt x="1" y="11"/>
                    <a:pt x="4" y="11"/>
                    <a:pt x="12" y="11"/>
                  </a:cubicBezTo>
                  <a:cubicBezTo>
                    <a:pt x="17" y="11"/>
                    <a:pt x="25" y="11"/>
                    <a:pt x="30" y="14"/>
                  </a:cubicBezTo>
                  <a:lnTo>
                    <a:pt x="30" y="14"/>
                  </a:lnTo>
                  <a:lnTo>
                    <a:pt x="23" y="0"/>
                  </a:lnTo>
                  <a:close/>
                  <a:moveTo>
                    <a:pt x="30" y="14"/>
                  </a:moveTo>
                  <a:lnTo>
                    <a:pt x="34" y="22"/>
                  </a:lnTo>
                  <a:cubicBezTo>
                    <a:pt x="34" y="18"/>
                    <a:pt x="32" y="16"/>
                    <a:pt x="30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 flipH="1">
              <a:off x="5682287" y="3162013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1"/>
                  </a:moveTo>
                  <a:lnTo>
                    <a:pt x="56" y="12"/>
                  </a:lnTo>
                  <a:lnTo>
                    <a:pt x="1" y="56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7"/>
            <p:cNvSpPr/>
            <p:nvPr/>
          </p:nvSpPr>
          <p:spPr>
            <a:xfrm flipH="1">
              <a:off x="5926396" y="3301085"/>
              <a:ext cx="3043" cy="1916"/>
            </a:xfrm>
            <a:custGeom>
              <a:avLst/>
              <a:gdLst/>
              <a:ahLst/>
              <a:cxnLst/>
              <a:rect l="l" t="t" r="r" b="b"/>
              <a:pathLst>
                <a:path w="54" h="34" extrusionOk="0">
                  <a:moveTo>
                    <a:pt x="41" y="1"/>
                  </a:moveTo>
                  <a:cubicBezTo>
                    <a:pt x="33" y="1"/>
                    <a:pt x="21" y="7"/>
                    <a:pt x="1" y="23"/>
                  </a:cubicBezTo>
                  <a:lnTo>
                    <a:pt x="34" y="34"/>
                  </a:lnTo>
                  <a:cubicBezTo>
                    <a:pt x="48" y="19"/>
                    <a:pt x="53" y="1"/>
                    <a:pt x="4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 flipH="1">
              <a:off x="6031151" y="3369381"/>
              <a:ext cx="5691" cy="3775"/>
            </a:xfrm>
            <a:custGeom>
              <a:avLst/>
              <a:gdLst/>
              <a:ahLst/>
              <a:cxnLst/>
              <a:rect l="l" t="t" r="r" b="b"/>
              <a:pathLst>
                <a:path w="101" h="67" extrusionOk="0">
                  <a:moveTo>
                    <a:pt x="100" y="0"/>
                  </a:moveTo>
                  <a:cubicBezTo>
                    <a:pt x="78" y="0"/>
                    <a:pt x="23" y="33"/>
                    <a:pt x="1" y="66"/>
                  </a:cubicBezTo>
                  <a:cubicBezTo>
                    <a:pt x="34" y="33"/>
                    <a:pt x="78" y="22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 flipH="1">
              <a:off x="5805187" y="3253300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6" y="0"/>
                  </a:moveTo>
                  <a:lnTo>
                    <a:pt x="33" y="22"/>
                  </a:lnTo>
                  <a:lnTo>
                    <a:pt x="0" y="5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 flipH="1">
              <a:off x="5656817" y="321667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cubicBezTo>
                    <a:pt x="22" y="11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 flipH="1">
              <a:off x="5531437" y="3155195"/>
              <a:ext cx="3156" cy="1296"/>
            </a:xfrm>
            <a:custGeom>
              <a:avLst/>
              <a:gdLst/>
              <a:ahLst/>
              <a:cxnLst/>
              <a:rect l="l" t="t" r="r" b="b"/>
              <a:pathLst>
                <a:path w="56" h="23" extrusionOk="0">
                  <a:moveTo>
                    <a:pt x="56" y="0"/>
                  </a:moveTo>
                  <a:lnTo>
                    <a:pt x="1" y="23"/>
                  </a:lnTo>
                  <a:cubicBezTo>
                    <a:pt x="1" y="23"/>
                    <a:pt x="34" y="12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 flipH="1">
              <a:off x="5348299" y="307822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 flipH="1">
              <a:off x="5473678" y="3125385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1"/>
                  </a:moveTo>
                  <a:lnTo>
                    <a:pt x="0" y="34"/>
                  </a:lnTo>
                  <a:lnTo>
                    <a:pt x="22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 flipH="1">
              <a:off x="5308572" y="3067683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 flipH="1">
              <a:off x="5718914" y="324648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cubicBezTo>
                    <a:pt x="12" y="0"/>
                    <a:pt x="12" y="0"/>
                    <a:pt x="1" y="1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 flipH="1">
              <a:off x="5963982" y="3419759"/>
              <a:ext cx="5917" cy="4395"/>
            </a:xfrm>
            <a:custGeom>
              <a:avLst/>
              <a:gdLst/>
              <a:ahLst/>
              <a:cxnLst/>
              <a:rect l="l" t="t" r="r" b="b"/>
              <a:pathLst>
                <a:path w="105" h="78" extrusionOk="0">
                  <a:moveTo>
                    <a:pt x="73" y="0"/>
                  </a:moveTo>
                  <a:cubicBezTo>
                    <a:pt x="66" y="0"/>
                    <a:pt x="55" y="3"/>
                    <a:pt x="36" y="10"/>
                  </a:cubicBezTo>
                  <a:cubicBezTo>
                    <a:pt x="54" y="19"/>
                    <a:pt x="0" y="77"/>
                    <a:pt x="24" y="77"/>
                  </a:cubicBezTo>
                  <a:cubicBezTo>
                    <a:pt x="30" y="77"/>
                    <a:pt x="40" y="74"/>
                    <a:pt x="58" y="65"/>
                  </a:cubicBezTo>
                  <a:lnTo>
                    <a:pt x="58" y="65"/>
                  </a:lnTo>
                  <a:cubicBezTo>
                    <a:pt x="51" y="67"/>
                    <a:pt x="47" y="68"/>
                    <a:pt x="43" y="68"/>
                  </a:cubicBezTo>
                  <a:cubicBezTo>
                    <a:pt x="14" y="68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 flipH="1">
              <a:off x="5840575" y="3319737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0"/>
                  </a:moveTo>
                  <a:lnTo>
                    <a:pt x="44" y="0"/>
                  </a:lnTo>
                  <a:cubicBezTo>
                    <a:pt x="22" y="11"/>
                    <a:pt x="11" y="11"/>
                    <a:pt x="0" y="22"/>
                  </a:cubicBezTo>
                  <a:cubicBezTo>
                    <a:pt x="11" y="22"/>
                    <a:pt x="22" y="11"/>
                    <a:pt x="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 flipH="1">
              <a:off x="5874103" y="334019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 flipH="1">
              <a:off x="5471650" y="3133951"/>
              <a:ext cx="3944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0" y="1"/>
                  </a:moveTo>
                  <a:cubicBezTo>
                    <a:pt x="56" y="1"/>
                    <a:pt x="40" y="7"/>
                    <a:pt x="0" y="25"/>
                  </a:cubicBezTo>
                  <a:cubicBezTo>
                    <a:pt x="21" y="25"/>
                    <a:pt x="32" y="25"/>
                    <a:pt x="42" y="33"/>
                  </a:cubicBezTo>
                  <a:lnTo>
                    <a:pt x="42" y="33"/>
                  </a:lnTo>
                  <a:cubicBezTo>
                    <a:pt x="37" y="24"/>
                    <a:pt x="69" y="1"/>
                    <a:pt x="60" y="1"/>
                  </a:cubicBezTo>
                  <a:close/>
                  <a:moveTo>
                    <a:pt x="42" y="33"/>
                  </a:moveTo>
                  <a:cubicBezTo>
                    <a:pt x="42" y="34"/>
                    <a:pt x="43" y="35"/>
                    <a:pt x="44" y="36"/>
                  </a:cubicBezTo>
                  <a:cubicBezTo>
                    <a:pt x="44" y="35"/>
                    <a:pt x="43" y="34"/>
                    <a:pt x="42" y="3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 flipH="1">
              <a:off x="5349539" y="3078840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7"/>
            <p:cNvSpPr/>
            <p:nvPr/>
          </p:nvSpPr>
          <p:spPr>
            <a:xfrm flipH="1">
              <a:off x="5306039" y="3062048"/>
              <a:ext cx="716490" cy="386843"/>
            </a:xfrm>
            <a:custGeom>
              <a:avLst/>
              <a:gdLst/>
              <a:ahLst/>
              <a:cxnLst/>
              <a:rect l="l" t="t" r="r" b="b"/>
              <a:pathLst>
                <a:path w="12715" h="6865" extrusionOk="0">
                  <a:moveTo>
                    <a:pt x="12483" y="12"/>
                  </a:moveTo>
                  <a:cubicBezTo>
                    <a:pt x="12505" y="34"/>
                    <a:pt x="12516" y="45"/>
                    <a:pt x="12505" y="45"/>
                  </a:cubicBezTo>
                  <a:lnTo>
                    <a:pt x="12516" y="56"/>
                  </a:lnTo>
                  <a:lnTo>
                    <a:pt x="12428" y="122"/>
                  </a:lnTo>
                  <a:lnTo>
                    <a:pt x="12384" y="111"/>
                  </a:lnTo>
                  <a:lnTo>
                    <a:pt x="12472" y="78"/>
                  </a:lnTo>
                  <a:cubicBezTo>
                    <a:pt x="12436" y="78"/>
                    <a:pt x="12409" y="92"/>
                    <a:pt x="12386" y="108"/>
                  </a:cubicBezTo>
                  <a:lnTo>
                    <a:pt x="12386" y="108"/>
                  </a:lnTo>
                  <a:cubicBezTo>
                    <a:pt x="12417" y="67"/>
                    <a:pt x="12428" y="66"/>
                    <a:pt x="12461" y="23"/>
                  </a:cubicBezTo>
                  <a:lnTo>
                    <a:pt x="12483" y="12"/>
                  </a:lnTo>
                  <a:close/>
                  <a:moveTo>
                    <a:pt x="12615" y="133"/>
                  </a:moveTo>
                  <a:lnTo>
                    <a:pt x="12637" y="144"/>
                  </a:lnTo>
                  <a:cubicBezTo>
                    <a:pt x="12622" y="144"/>
                    <a:pt x="12612" y="149"/>
                    <a:pt x="12608" y="149"/>
                  </a:cubicBezTo>
                  <a:cubicBezTo>
                    <a:pt x="12605" y="149"/>
                    <a:pt x="12604" y="148"/>
                    <a:pt x="12604" y="144"/>
                  </a:cubicBezTo>
                  <a:lnTo>
                    <a:pt x="12615" y="133"/>
                  </a:lnTo>
                  <a:close/>
                  <a:moveTo>
                    <a:pt x="12075" y="243"/>
                  </a:moveTo>
                  <a:cubicBezTo>
                    <a:pt x="12070" y="246"/>
                    <a:pt x="12065" y="249"/>
                    <a:pt x="12061" y="251"/>
                  </a:cubicBezTo>
                  <a:lnTo>
                    <a:pt x="12061" y="251"/>
                  </a:lnTo>
                  <a:cubicBezTo>
                    <a:pt x="12066" y="249"/>
                    <a:pt x="12071" y="246"/>
                    <a:pt x="12075" y="243"/>
                  </a:cubicBezTo>
                  <a:close/>
                  <a:moveTo>
                    <a:pt x="12152" y="166"/>
                  </a:moveTo>
                  <a:cubicBezTo>
                    <a:pt x="12185" y="177"/>
                    <a:pt x="12119" y="210"/>
                    <a:pt x="12108" y="232"/>
                  </a:cubicBezTo>
                  <a:cubicBezTo>
                    <a:pt x="12119" y="221"/>
                    <a:pt x="12141" y="210"/>
                    <a:pt x="12163" y="199"/>
                  </a:cubicBezTo>
                  <a:lnTo>
                    <a:pt x="12163" y="199"/>
                  </a:lnTo>
                  <a:cubicBezTo>
                    <a:pt x="12141" y="221"/>
                    <a:pt x="12229" y="199"/>
                    <a:pt x="12152" y="243"/>
                  </a:cubicBezTo>
                  <a:cubicBezTo>
                    <a:pt x="12134" y="247"/>
                    <a:pt x="12123" y="247"/>
                    <a:pt x="12114" y="247"/>
                  </a:cubicBezTo>
                  <a:lnTo>
                    <a:pt x="12114" y="247"/>
                  </a:lnTo>
                  <a:cubicBezTo>
                    <a:pt x="12097" y="247"/>
                    <a:pt x="12090" y="247"/>
                    <a:pt x="12053" y="276"/>
                  </a:cubicBezTo>
                  <a:cubicBezTo>
                    <a:pt x="12045" y="268"/>
                    <a:pt x="12049" y="260"/>
                    <a:pt x="12061" y="251"/>
                  </a:cubicBezTo>
                  <a:lnTo>
                    <a:pt x="12061" y="251"/>
                  </a:lnTo>
                  <a:cubicBezTo>
                    <a:pt x="12006" y="282"/>
                    <a:pt x="11930" y="312"/>
                    <a:pt x="11910" y="342"/>
                  </a:cubicBezTo>
                  <a:cubicBezTo>
                    <a:pt x="11877" y="342"/>
                    <a:pt x="11822" y="364"/>
                    <a:pt x="11778" y="387"/>
                  </a:cubicBezTo>
                  <a:lnTo>
                    <a:pt x="11778" y="376"/>
                  </a:lnTo>
                  <a:cubicBezTo>
                    <a:pt x="11767" y="387"/>
                    <a:pt x="11756" y="387"/>
                    <a:pt x="11745" y="398"/>
                  </a:cubicBezTo>
                  <a:lnTo>
                    <a:pt x="11723" y="387"/>
                  </a:lnTo>
                  <a:lnTo>
                    <a:pt x="11700" y="398"/>
                  </a:lnTo>
                  <a:cubicBezTo>
                    <a:pt x="11679" y="409"/>
                    <a:pt x="11646" y="420"/>
                    <a:pt x="11634" y="431"/>
                  </a:cubicBezTo>
                  <a:lnTo>
                    <a:pt x="11634" y="431"/>
                  </a:lnTo>
                  <a:cubicBezTo>
                    <a:pt x="11646" y="420"/>
                    <a:pt x="11668" y="420"/>
                    <a:pt x="11689" y="420"/>
                  </a:cubicBezTo>
                  <a:cubicBezTo>
                    <a:pt x="11656" y="442"/>
                    <a:pt x="11623" y="464"/>
                    <a:pt x="11590" y="475"/>
                  </a:cubicBezTo>
                  <a:cubicBezTo>
                    <a:pt x="11606" y="459"/>
                    <a:pt x="11607" y="453"/>
                    <a:pt x="11599" y="453"/>
                  </a:cubicBezTo>
                  <a:cubicBezTo>
                    <a:pt x="11574" y="453"/>
                    <a:pt x="11463" y="508"/>
                    <a:pt x="11421" y="508"/>
                  </a:cubicBezTo>
                  <a:cubicBezTo>
                    <a:pt x="11419" y="508"/>
                    <a:pt x="11416" y="508"/>
                    <a:pt x="11414" y="508"/>
                  </a:cubicBezTo>
                  <a:lnTo>
                    <a:pt x="11425" y="508"/>
                  </a:lnTo>
                  <a:cubicBezTo>
                    <a:pt x="11557" y="431"/>
                    <a:pt x="11579" y="398"/>
                    <a:pt x="11700" y="320"/>
                  </a:cubicBezTo>
                  <a:cubicBezTo>
                    <a:pt x="11756" y="320"/>
                    <a:pt x="11678" y="364"/>
                    <a:pt x="11678" y="364"/>
                  </a:cubicBezTo>
                  <a:cubicBezTo>
                    <a:pt x="11756" y="342"/>
                    <a:pt x="11811" y="320"/>
                    <a:pt x="11877" y="287"/>
                  </a:cubicBezTo>
                  <a:lnTo>
                    <a:pt x="11877" y="287"/>
                  </a:lnTo>
                  <a:cubicBezTo>
                    <a:pt x="11866" y="298"/>
                    <a:pt x="11888" y="298"/>
                    <a:pt x="11910" y="298"/>
                  </a:cubicBezTo>
                  <a:cubicBezTo>
                    <a:pt x="11965" y="265"/>
                    <a:pt x="11932" y="254"/>
                    <a:pt x="12009" y="232"/>
                  </a:cubicBezTo>
                  <a:lnTo>
                    <a:pt x="12009" y="232"/>
                  </a:lnTo>
                  <a:cubicBezTo>
                    <a:pt x="12009" y="243"/>
                    <a:pt x="11998" y="265"/>
                    <a:pt x="11965" y="287"/>
                  </a:cubicBezTo>
                  <a:cubicBezTo>
                    <a:pt x="12031" y="254"/>
                    <a:pt x="12097" y="210"/>
                    <a:pt x="12152" y="166"/>
                  </a:cubicBezTo>
                  <a:close/>
                  <a:moveTo>
                    <a:pt x="11282" y="585"/>
                  </a:moveTo>
                  <a:cubicBezTo>
                    <a:pt x="11216" y="618"/>
                    <a:pt x="11128" y="651"/>
                    <a:pt x="11062" y="695"/>
                  </a:cubicBezTo>
                  <a:lnTo>
                    <a:pt x="11095" y="673"/>
                  </a:lnTo>
                  <a:lnTo>
                    <a:pt x="11095" y="673"/>
                  </a:lnTo>
                  <a:cubicBezTo>
                    <a:pt x="11039" y="695"/>
                    <a:pt x="11017" y="695"/>
                    <a:pt x="10984" y="706"/>
                  </a:cubicBezTo>
                  <a:cubicBezTo>
                    <a:pt x="11062" y="651"/>
                    <a:pt x="11172" y="629"/>
                    <a:pt x="11282" y="585"/>
                  </a:cubicBezTo>
                  <a:close/>
                  <a:moveTo>
                    <a:pt x="10951" y="728"/>
                  </a:moveTo>
                  <a:cubicBezTo>
                    <a:pt x="10929" y="761"/>
                    <a:pt x="10852" y="805"/>
                    <a:pt x="10819" y="849"/>
                  </a:cubicBezTo>
                  <a:cubicBezTo>
                    <a:pt x="10753" y="849"/>
                    <a:pt x="10786" y="827"/>
                    <a:pt x="10808" y="805"/>
                  </a:cubicBezTo>
                  <a:cubicBezTo>
                    <a:pt x="10841" y="783"/>
                    <a:pt x="10885" y="783"/>
                    <a:pt x="10940" y="728"/>
                  </a:cubicBezTo>
                  <a:close/>
                  <a:moveTo>
                    <a:pt x="10684" y="793"/>
                  </a:moveTo>
                  <a:cubicBezTo>
                    <a:pt x="10653" y="819"/>
                    <a:pt x="10653" y="824"/>
                    <a:pt x="10662" y="824"/>
                  </a:cubicBezTo>
                  <a:cubicBezTo>
                    <a:pt x="10669" y="824"/>
                    <a:pt x="10680" y="821"/>
                    <a:pt x="10689" y="821"/>
                  </a:cubicBezTo>
                  <a:cubicBezTo>
                    <a:pt x="10694" y="821"/>
                    <a:pt x="10698" y="823"/>
                    <a:pt x="10698" y="827"/>
                  </a:cubicBezTo>
                  <a:cubicBezTo>
                    <a:pt x="10720" y="827"/>
                    <a:pt x="10742" y="816"/>
                    <a:pt x="10764" y="816"/>
                  </a:cubicBezTo>
                  <a:lnTo>
                    <a:pt x="10764" y="816"/>
                  </a:lnTo>
                  <a:cubicBezTo>
                    <a:pt x="10731" y="838"/>
                    <a:pt x="10698" y="860"/>
                    <a:pt x="10720" y="871"/>
                  </a:cubicBezTo>
                  <a:cubicBezTo>
                    <a:pt x="10669" y="871"/>
                    <a:pt x="10656" y="876"/>
                    <a:pt x="10641" y="876"/>
                  </a:cubicBezTo>
                  <a:cubicBezTo>
                    <a:pt x="10633" y="876"/>
                    <a:pt x="10624" y="875"/>
                    <a:pt x="10610" y="871"/>
                  </a:cubicBezTo>
                  <a:lnTo>
                    <a:pt x="10610" y="871"/>
                  </a:lnTo>
                  <a:cubicBezTo>
                    <a:pt x="10621" y="915"/>
                    <a:pt x="10566" y="904"/>
                    <a:pt x="10522" y="948"/>
                  </a:cubicBezTo>
                  <a:cubicBezTo>
                    <a:pt x="10493" y="957"/>
                    <a:pt x="10477" y="959"/>
                    <a:pt x="10466" y="959"/>
                  </a:cubicBezTo>
                  <a:cubicBezTo>
                    <a:pt x="10453" y="959"/>
                    <a:pt x="10448" y="956"/>
                    <a:pt x="10440" y="956"/>
                  </a:cubicBezTo>
                  <a:cubicBezTo>
                    <a:pt x="10435" y="956"/>
                    <a:pt x="10430" y="957"/>
                    <a:pt x="10423" y="959"/>
                  </a:cubicBezTo>
                  <a:lnTo>
                    <a:pt x="10411" y="959"/>
                  </a:lnTo>
                  <a:cubicBezTo>
                    <a:pt x="10473" y="868"/>
                    <a:pt x="10581" y="870"/>
                    <a:pt x="10684" y="793"/>
                  </a:cubicBezTo>
                  <a:close/>
                  <a:moveTo>
                    <a:pt x="10411" y="970"/>
                  </a:moveTo>
                  <a:lnTo>
                    <a:pt x="10389" y="981"/>
                  </a:lnTo>
                  <a:lnTo>
                    <a:pt x="10378" y="981"/>
                  </a:lnTo>
                  <a:lnTo>
                    <a:pt x="10411" y="970"/>
                  </a:lnTo>
                  <a:close/>
                  <a:moveTo>
                    <a:pt x="10356" y="981"/>
                  </a:moveTo>
                  <a:lnTo>
                    <a:pt x="10367" y="1015"/>
                  </a:lnTo>
                  <a:cubicBezTo>
                    <a:pt x="10325" y="1036"/>
                    <a:pt x="10304" y="1042"/>
                    <a:pt x="10292" y="1042"/>
                  </a:cubicBezTo>
                  <a:cubicBezTo>
                    <a:pt x="10273" y="1042"/>
                    <a:pt x="10278" y="1026"/>
                    <a:pt x="10257" y="1026"/>
                  </a:cubicBezTo>
                  <a:cubicBezTo>
                    <a:pt x="10279" y="1015"/>
                    <a:pt x="10301" y="1003"/>
                    <a:pt x="10323" y="992"/>
                  </a:cubicBezTo>
                  <a:lnTo>
                    <a:pt x="10323" y="1003"/>
                  </a:lnTo>
                  <a:lnTo>
                    <a:pt x="10356" y="981"/>
                  </a:lnTo>
                  <a:close/>
                  <a:moveTo>
                    <a:pt x="10202" y="1246"/>
                  </a:moveTo>
                  <a:lnTo>
                    <a:pt x="10202" y="1246"/>
                  </a:lnTo>
                  <a:cubicBezTo>
                    <a:pt x="10189" y="1249"/>
                    <a:pt x="10176" y="1253"/>
                    <a:pt x="10164" y="1257"/>
                  </a:cubicBezTo>
                  <a:lnTo>
                    <a:pt x="10164" y="1257"/>
                  </a:lnTo>
                  <a:cubicBezTo>
                    <a:pt x="10173" y="1257"/>
                    <a:pt x="10184" y="1255"/>
                    <a:pt x="10202" y="1246"/>
                  </a:cubicBezTo>
                  <a:close/>
                  <a:moveTo>
                    <a:pt x="9365" y="1367"/>
                  </a:moveTo>
                  <a:lnTo>
                    <a:pt x="9365" y="1367"/>
                  </a:lnTo>
                  <a:cubicBezTo>
                    <a:pt x="9355" y="1373"/>
                    <a:pt x="9350" y="1379"/>
                    <a:pt x="9346" y="1383"/>
                  </a:cubicBezTo>
                  <a:lnTo>
                    <a:pt x="9346" y="1383"/>
                  </a:lnTo>
                  <a:cubicBezTo>
                    <a:pt x="9354" y="1378"/>
                    <a:pt x="9360" y="1371"/>
                    <a:pt x="9365" y="1367"/>
                  </a:cubicBezTo>
                  <a:close/>
                  <a:moveTo>
                    <a:pt x="10290" y="970"/>
                  </a:moveTo>
                  <a:lnTo>
                    <a:pt x="10180" y="1037"/>
                  </a:lnTo>
                  <a:cubicBezTo>
                    <a:pt x="10213" y="1037"/>
                    <a:pt x="10235" y="1026"/>
                    <a:pt x="10246" y="1026"/>
                  </a:cubicBezTo>
                  <a:lnTo>
                    <a:pt x="10246" y="1026"/>
                  </a:lnTo>
                  <a:cubicBezTo>
                    <a:pt x="10180" y="1070"/>
                    <a:pt x="10136" y="1114"/>
                    <a:pt x="10081" y="1136"/>
                  </a:cubicBezTo>
                  <a:lnTo>
                    <a:pt x="10070" y="1125"/>
                  </a:lnTo>
                  <a:cubicBezTo>
                    <a:pt x="10004" y="1191"/>
                    <a:pt x="9839" y="1235"/>
                    <a:pt x="9761" y="1312"/>
                  </a:cubicBezTo>
                  <a:lnTo>
                    <a:pt x="9750" y="1312"/>
                  </a:lnTo>
                  <a:cubicBezTo>
                    <a:pt x="9773" y="1312"/>
                    <a:pt x="9784" y="1334"/>
                    <a:pt x="9784" y="1345"/>
                  </a:cubicBezTo>
                  <a:cubicBezTo>
                    <a:pt x="9745" y="1364"/>
                    <a:pt x="9716" y="1391"/>
                    <a:pt x="9694" y="1391"/>
                  </a:cubicBezTo>
                  <a:cubicBezTo>
                    <a:pt x="9691" y="1391"/>
                    <a:pt x="9687" y="1391"/>
                    <a:pt x="9684" y="1389"/>
                  </a:cubicBezTo>
                  <a:cubicBezTo>
                    <a:pt x="9706" y="1378"/>
                    <a:pt x="9706" y="1367"/>
                    <a:pt x="9717" y="1356"/>
                  </a:cubicBezTo>
                  <a:lnTo>
                    <a:pt x="9717" y="1356"/>
                  </a:lnTo>
                  <a:lnTo>
                    <a:pt x="9673" y="1389"/>
                  </a:lnTo>
                  <a:cubicBezTo>
                    <a:pt x="9618" y="1378"/>
                    <a:pt x="9739" y="1345"/>
                    <a:pt x="9728" y="1323"/>
                  </a:cubicBezTo>
                  <a:lnTo>
                    <a:pt x="9728" y="1323"/>
                  </a:lnTo>
                  <a:cubicBezTo>
                    <a:pt x="9640" y="1378"/>
                    <a:pt x="9541" y="1444"/>
                    <a:pt x="9464" y="1477"/>
                  </a:cubicBezTo>
                  <a:cubicBezTo>
                    <a:pt x="9445" y="1458"/>
                    <a:pt x="9581" y="1407"/>
                    <a:pt x="9549" y="1407"/>
                  </a:cubicBezTo>
                  <a:cubicBezTo>
                    <a:pt x="9544" y="1407"/>
                    <a:pt x="9534" y="1408"/>
                    <a:pt x="9519" y="1411"/>
                  </a:cubicBezTo>
                  <a:lnTo>
                    <a:pt x="9640" y="1367"/>
                  </a:lnTo>
                  <a:cubicBezTo>
                    <a:pt x="9541" y="1367"/>
                    <a:pt x="9673" y="1345"/>
                    <a:pt x="9618" y="1334"/>
                  </a:cubicBezTo>
                  <a:lnTo>
                    <a:pt x="9773" y="1257"/>
                  </a:lnTo>
                  <a:cubicBezTo>
                    <a:pt x="9765" y="1253"/>
                    <a:pt x="9759" y="1252"/>
                    <a:pt x="9753" y="1252"/>
                  </a:cubicBezTo>
                  <a:cubicBezTo>
                    <a:pt x="9739" y="1252"/>
                    <a:pt x="9725" y="1257"/>
                    <a:pt x="9695" y="1257"/>
                  </a:cubicBezTo>
                  <a:cubicBezTo>
                    <a:pt x="9717" y="1235"/>
                    <a:pt x="9761" y="1202"/>
                    <a:pt x="9806" y="1180"/>
                  </a:cubicBezTo>
                  <a:lnTo>
                    <a:pt x="9806" y="1180"/>
                  </a:lnTo>
                  <a:cubicBezTo>
                    <a:pt x="9767" y="1207"/>
                    <a:pt x="9770" y="1216"/>
                    <a:pt x="9788" y="1216"/>
                  </a:cubicBezTo>
                  <a:cubicBezTo>
                    <a:pt x="9806" y="1216"/>
                    <a:pt x="9839" y="1207"/>
                    <a:pt x="9861" y="1202"/>
                  </a:cubicBezTo>
                  <a:lnTo>
                    <a:pt x="9850" y="1191"/>
                  </a:lnTo>
                  <a:cubicBezTo>
                    <a:pt x="9960" y="1180"/>
                    <a:pt x="9850" y="1147"/>
                    <a:pt x="9993" y="1103"/>
                  </a:cubicBezTo>
                  <a:lnTo>
                    <a:pt x="9993" y="1114"/>
                  </a:lnTo>
                  <a:cubicBezTo>
                    <a:pt x="10037" y="1092"/>
                    <a:pt x="10070" y="1059"/>
                    <a:pt x="10125" y="1037"/>
                  </a:cubicBezTo>
                  <a:lnTo>
                    <a:pt x="10125" y="1037"/>
                  </a:lnTo>
                  <a:cubicBezTo>
                    <a:pt x="10158" y="1048"/>
                    <a:pt x="10081" y="1070"/>
                    <a:pt x="10081" y="1092"/>
                  </a:cubicBezTo>
                  <a:cubicBezTo>
                    <a:pt x="10158" y="1059"/>
                    <a:pt x="10213" y="981"/>
                    <a:pt x="10290" y="970"/>
                  </a:cubicBezTo>
                  <a:close/>
                  <a:moveTo>
                    <a:pt x="8264" y="1984"/>
                  </a:moveTo>
                  <a:cubicBezTo>
                    <a:pt x="8264" y="1984"/>
                    <a:pt x="8263" y="1984"/>
                    <a:pt x="8263" y="1984"/>
                  </a:cubicBezTo>
                  <a:cubicBezTo>
                    <a:pt x="8263" y="1986"/>
                    <a:pt x="8263" y="1987"/>
                    <a:pt x="8263" y="1987"/>
                  </a:cubicBezTo>
                  <a:cubicBezTo>
                    <a:pt x="8263" y="1987"/>
                    <a:pt x="8263" y="1986"/>
                    <a:pt x="8264" y="1984"/>
                  </a:cubicBezTo>
                  <a:close/>
                  <a:moveTo>
                    <a:pt x="8140" y="2097"/>
                  </a:moveTo>
                  <a:cubicBezTo>
                    <a:pt x="8134" y="2100"/>
                    <a:pt x="8128" y="2103"/>
                    <a:pt x="8120" y="2105"/>
                  </a:cubicBezTo>
                  <a:cubicBezTo>
                    <a:pt x="8127" y="2102"/>
                    <a:pt x="8134" y="2099"/>
                    <a:pt x="8140" y="2097"/>
                  </a:cubicBezTo>
                  <a:close/>
                  <a:moveTo>
                    <a:pt x="8450" y="2094"/>
                  </a:moveTo>
                  <a:lnTo>
                    <a:pt x="8439" y="2105"/>
                  </a:lnTo>
                  <a:cubicBezTo>
                    <a:pt x="8406" y="2116"/>
                    <a:pt x="8373" y="2138"/>
                    <a:pt x="8329" y="2160"/>
                  </a:cubicBezTo>
                  <a:cubicBezTo>
                    <a:pt x="8351" y="2138"/>
                    <a:pt x="8384" y="2105"/>
                    <a:pt x="8450" y="2094"/>
                  </a:cubicBezTo>
                  <a:close/>
                  <a:moveTo>
                    <a:pt x="8398" y="2161"/>
                  </a:moveTo>
                  <a:cubicBezTo>
                    <a:pt x="8388" y="2165"/>
                    <a:pt x="8379" y="2169"/>
                    <a:pt x="8371" y="2171"/>
                  </a:cubicBezTo>
                  <a:lnTo>
                    <a:pt x="8371" y="2171"/>
                  </a:lnTo>
                  <a:cubicBezTo>
                    <a:pt x="8377" y="2170"/>
                    <a:pt x="8385" y="2168"/>
                    <a:pt x="8398" y="2161"/>
                  </a:cubicBezTo>
                  <a:close/>
                  <a:moveTo>
                    <a:pt x="8010" y="2160"/>
                  </a:moveTo>
                  <a:lnTo>
                    <a:pt x="8010" y="2160"/>
                  </a:lnTo>
                  <a:cubicBezTo>
                    <a:pt x="8021" y="2171"/>
                    <a:pt x="8021" y="2182"/>
                    <a:pt x="7999" y="2193"/>
                  </a:cubicBezTo>
                  <a:cubicBezTo>
                    <a:pt x="8002" y="2190"/>
                    <a:pt x="8000" y="2189"/>
                    <a:pt x="7996" y="2189"/>
                  </a:cubicBezTo>
                  <a:cubicBezTo>
                    <a:pt x="7985" y="2189"/>
                    <a:pt x="7956" y="2197"/>
                    <a:pt x="7933" y="2204"/>
                  </a:cubicBezTo>
                  <a:cubicBezTo>
                    <a:pt x="7955" y="2193"/>
                    <a:pt x="7988" y="2182"/>
                    <a:pt x="8010" y="2160"/>
                  </a:cubicBezTo>
                  <a:close/>
                  <a:moveTo>
                    <a:pt x="9629" y="1323"/>
                  </a:moveTo>
                  <a:lnTo>
                    <a:pt x="9607" y="1334"/>
                  </a:lnTo>
                  <a:cubicBezTo>
                    <a:pt x="9464" y="1389"/>
                    <a:pt x="9453" y="1422"/>
                    <a:pt x="9310" y="1477"/>
                  </a:cubicBezTo>
                  <a:cubicBezTo>
                    <a:pt x="9288" y="1510"/>
                    <a:pt x="9332" y="1499"/>
                    <a:pt x="9299" y="1521"/>
                  </a:cubicBezTo>
                  <a:cubicBezTo>
                    <a:pt x="9205" y="1587"/>
                    <a:pt x="9158" y="1590"/>
                    <a:pt x="9118" y="1590"/>
                  </a:cubicBezTo>
                  <a:cubicBezTo>
                    <a:pt x="9115" y="1590"/>
                    <a:pt x="9111" y="1590"/>
                    <a:pt x="9108" y="1590"/>
                  </a:cubicBezTo>
                  <a:cubicBezTo>
                    <a:pt x="9072" y="1590"/>
                    <a:pt x="9039" y="1592"/>
                    <a:pt x="8979" y="1642"/>
                  </a:cubicBezTo>
                  <a:cubicBezTo>
                    <a:pt x="8957" y="1676"/>
                    <a:pt x="8957" y="1720"/>
                    <a:pt x="8836" y="1753"/>
                  </a:cubicBezTo>
                  <a:lnTo>
                    <a:pt x="8858" y="1709"/>
                  </a:lnTo>
                  <a:lnTo>
                    <a:pt x="8858" y="1709"/>
                  </a:lnTo>
                  <a:cubicBezTo>
                    <a:pt x="8726" y="1764"/>
                    <a:pt x="8803" y="1786"/>
                    <a:pt x="8649" y="1830"/>
                  </a:cubicBezTo>
                  <a:cubicBezTo>
                    <a:pt x="8671" y="1808"/>
                    <a:pt x="8748" y="1775"/>
                    <a:pt x="8726" y="1775"/>
                  </a:cubicBezTo>
                  <a:cubicBezTo>
                    <a:pt x="8627" y="1797"/>
                    <a:pt x="8671" y="1830"/>
                    <a:pt x="8605" y="1863"/>
                  </a:cubicBezTo>
                  <a:lnTo>
                    <a:pt x="8572" y="1841"/>
                  </a:lnTo>
                  <a:cubicBezTo>
                    <a:pt x="8439" y="1918"/>
                    <a:pt x="8274" y="2017"/>
                    <a:pt x="8120" y="2105"/>
                  </a:cubicBezTo>
                  <a:cubicBezTo>
                    <a:pt x="8131" y="2094"/>
                    <a:pt x="8153" y="2072"/>
                    <a:pt x="8109" y="2072"/>
                  </a:cubicBezTo>
                  <a:cubicBezTo>
                    <a:pt x="7966" y="2160"/>
                    <a:pt x="7800" y="2226"/>
                    <a:pt x="7646" y="2304"/>
                  </a:cubicBezTo>
                  <a:cubicBezTo>
                    <a:pt x="7800" y="2215"/>
                    <a:pt x="7944" y="2116"/>
                    <a:pt x="8098" y="2050"/>
                  </a:cubicBezTo>
                  <a:lnTo>
                    <a:pt x="8098" y="2050"/>
                  </a:lnTo>
                  <a:lnTo>
                    <a:pt x="8054" y="2061"/>
                  </a:lnTo>
                  <a:cubicBezTo>
                    <a:pt x="8065" y="2006"/>
                    <a:pt x="8197" y="2017"/>
                    <a:pt x="8274" y="1951"/>
                  </a:cubicBezTo>
                  <a:lnTo>
                    <a:pt x="8274" y="1951"/>
                  </a:lnTo>
                  <a:cubicBezTo>
                    <a:pt x="8267" y="1964"/>
                    <a:pt x="8265" y="1978"/>
                    <a:pt x="8264" y="1984"/>
                  </a:cubicBezTo>
                  <a:lnTo>
                    <a:pt x="8264" y="1984"/>
                  </a:lnTo>
                  <a:cubicBezTo>
                    <a:pt x="8385" y="1929"/>
                    <a:pt x="8506" y="1852"/>
                    <a:pt x="8682" y="1753"/>
                  </a:cubicBezTo>
                  <a:lnTo>
                    <a:pt x="8682" y="1753"/>
                  </a:lnTo>
                  <a:lnTo>
                    <a:pt x="8660" y="1775"/>
                  </a:lnTo>
                  <a:cubicBezTo>
                    <a:pt x="8737" y="1753"/>
                    <a:pt x="8847" y="1687"/>
                    <a:pt x="8935" y="1653"/>
                  </a:cubicBezTo>
                  <a:cubicBezTo>
                    <a:pt x="8946" y="1631"/>
                    <a:pt x="8990" y="1620"/>
                    <a:pt x="8957" y="1609"/>
                  </a:cubicBezTo>
                  <a:cubicBezTo>
                    <a:pt x="9222" y="1565"/>
                    <a:pt x="9398" y="1367"/>
                    <a:pt x="9629" y="1323"/>
                  </a:cubicBezTo>
                  <a:close/>
                  <a:moveTo>
                    <a:pt x="5630" y="3130"/>
                  </a:moveTo>
                  <a:lnTo>
                    <a:pt x="5601" y="3152"/>
                  </a:lnTo>
                  <a:lnTo>
                    <a:pt x="5601" y="3152"/>
                  </a:lnTo>
                  <a:cubicBezTo>
                    <a:pt x="5612" y="3145"/>
                    <a:pt x="5622" y="3138"/>
                    <a:pt x="5630" y="3130"/>
                  </a:cubicBezTo>
                  <a:close/>
                  <a:moveTo>
                    <a:pt x="5443" y="3251"/>
                  </a:moveTo>
                  <a:cubicBezTo>
                    <a:pt x="5421" y="3264"/>
                    <a:pt x="5410" y="3273"/>
                    <a:pt x="5406" y="3279"/>
                  </a:cubicBezTo>
                  <a:lnTo>
                    <a:pt x="5406" y="3279"/>
                  </a:lnTo>
                  <a:cubicBezTo>
                    <a:pt x="5419" y="3271"/>
                    <a:pt x="5431" y="3263"/>
                    <a:pt x="5443" y="3251"/>
                  </a:cubicBezTo>
                  <a:close/>
                  <a:moveTo>
                    <a:pt x="7613" y="2281"/>
                  </a:moveTo>
                  <a:cubicBezTo>
                    <a:pt x="7646" y="2292"/>
                    <a:pt x="7580" y="2326"/>
                    <a:pt x="7558" y="2337"/>
                  </a:cubicBezTo>
                  <a:lnTo>
                    <a:pt x="7503" y="2359"/>
                  </a:lnTo>
                  <a:lnTo>
                    <a:pt x="7514" y="2348"/>
                  </a:lnTo>
                  <a:lnTo>
                    <a:pt x="7514" y="2348"/>
                  </a:lnTo>
                  <a:lnTo>
                    <a:pt x="7448" y="2392"/>
                  </a:lnTo>
                  <a:lnTo>
                    <a:pt x="7459" y="2392"/>
                  </a:lnTo>
                  <a:lnTo>
                    <a:pt x="7404" y="2436"/>
                  </a:lnTo>
                  <a:cubicBezTo>
                    <a:pt x="7399" y="2440"/>
                    <a:pt x="7393" y="2443"/>
                    <a:pt x="7388" y="2443"/>
                  </a:cubicBezTo>
                  <a:cubicBezTo>
                    <a:pt x="7380" y="2443"/>
                    <a:pt x="7375" y="2438"/>
                    <a:pt x="7382" y="2425"/>
                  </a:cubicBezTo>
                  <a:lnTo>
                    <a:pt x="7382" y="2425"/>
                  </a:lnTo>
                  <a:cubicBezTo>
                    <a:pt x="7305" y="2458"/>
                    <a:pt x="7393" y="2447"/>
                    <a:pt x="7360" y="2469"/>
                  </a:cubicBezTo>
                  <a:cubicBezTo>
                    <a:pt x="7338" y="2480"/>
                    <a:pt x="7321" y="2485"/>
                    <a:pt x="7313" y="2485"/>
                  </a:cubicBezTo>
                  <a:cubicBezTo>
                    <a:pt x="7305" y="2485"/>
                    <a:pt x="7305" y="2480"/>
                    <a:pt x="7316" y="2469"/>
                  </a:cubicBezTo>
                  <a:lnTo>
                    <a:pt x="7316" y="2469"/>
                  </a:lnTo>
                  <a:cubicBezTo>
                    <a:pt x="7195" y="2557"/>
                    <a:pt x="6963" y="2700"/>
                    <a:pt x="6809" y="2755"/>
                  </a:cubicBezTo>
                  <a:lnTo>
                    <a:pt x="6831" y="2733"/>
                  </a:lnTo>
                  <a:lnTo>
                    <a:pt x="6831" y="2733"/>
                  </a:lnTo>
                  <a:cubicBezTo>
                    <a:pt x="6721" y="2777"/>
                    <a:pt x="6732" y="2843"/>
                    <a:pt x="6622" y="2876"/>
                  </a:cubicBezTo>
                  <a:lnTo>
                    <a:pt x="6633" y="2865"/>
                  </a:lnTo>
                  <a:lnTo>
                    <a:pt x="6633" y="2865"/>
                  </a:lnTo>
                  <a:cubicBezTo>
                    <a:pt x="6390" y="2976"/>
                    <a:pt x="6148" y="3130"/>
                    <a:pt x="5950" y="3196"/>
                  </a:cubicBezTo>
                  <a:cubicBezTo>
                    <a:pt x="5928" y="3251"/>
                    <a:pt x="5707" y="3306"/>
                    <a:pt x="5718" y="3361"/>
                  </a:cubicBezTo>
                  <a:cubicBezTo>
                    <a:pt x="5633" y="3393"/>
                    <a:pt x="5609" y="3394"/>
                    <a:pt x="5568" y="3404"/>
                  </a:cubicBezTo>
                  <a:lnTo>
                    <a:pt x="5568" y="3404"/>
                  </a:lnTo>
                  <a:lnTo>
                    <a:pt x="5569" y="3401"/>
                  </a:lnTo>
                  <a:lnTo>
                    <a:pt x="5569" y="3401"/>
                  </a:lnTo>
                  <a:cubicBezTo>
                    <a:pt x="5567" y="3403"/>
                    <a:pt x="5566" y="3404"/>
                    <a:pt x="5564" y="3405"/>
                  </a:cubicBezTo>
                  <a:cubicBezTo>
                    <a:pt x="5565" y="3405"/>
                    <a:pt x="5567" y="3405"/>
                    <a:pt x="5568" y="3404"/>
                  </a:cubicBezTo>
                  <a:lnTo>
                    <a:pt x="5568" y="3404"/>
                  </a:lnTo>
                  <a:lnTo>
                    <a:pt x="5564" y="3416"/>
                  </a:lnTo>
                  <a:cubicBezTo>
                    <a:pt x="5542" y="3416"/>
                    <a:pt x="5520" y="3427"/>
                    <a:pt x="5498" y="3438"/>
                  </a:cubicBezTo>
                  <a:cubicBezTo>
                    <a:pt x="5509" y="3416"/>
                    <a:pt x="5531" y="3405"/>
                    <a:pt x="5575" y="3383"/>
                  </a:cubicBezTo>
                  <a:lnTo>
                    <a:pt x="5575" y="3383"/>
                  </a:lnTo>
                  <a:lnTo>
                    <a:pt x="5569" y="3401"/>
                  </a:lnTo>
                  <a:lnTo>
                    <a:pt x="5569" y="3401"/>
                  </a:lnTo>
                  <a:cubicBezTo>
                    <a:pt x="5611" y="3369"/>
                    <a:pt x="5655" y="3327"/>
                    <a:pt x="5740" y="3295"/>
                  </a:cubicBezTo>
                  <a:lnTo>
                    <a:pt x="5740" y="3295"/>
                  </a:lnTo>
                  <a:cubicBezTo>
                    <a:pt x="5740" y="3295"/>
                    <a:pt x="5751" y="3295"/>
                    <a:pt x="5718" y="3317"/>
                  </a:cubicBezTo>
                  <a:cubicBezTo>
                    <a:pt x="5872" y="3229"/>
                    <a:pt x="5961" y="3130"/>
                    <a:pt x="6148" y="3053"/>
                  </a:cubicBezTo>
                  <a:lnTo>
                    <a:pt x="6148" y="3053"/>
                  </a:lnTo>
                  <a:cubicBezTo>
                    <a:pt x="6139" y="3068"/>
                    <a:pt x="6139" y="3073"/>
                    <a:pt x="6144" y="3073"/>
                  </a:cubicBezTo>
                  <a:cubicBezTo>
                    <a:pt x="6156" y="3073"/>
                    <a:pt x="6194" y="3049"/>
                    <a:pt x="6221" y="3049"/>
                  </a:cubicBezTo>
                  <a:cubicBezTo>
                    <a:pt x="6226" y="3049"/>
                    <a:pt x="6232" y="3050"/>
                    <a:pt x="6236" y="3053"/>
                  </a:cubicBezTo>
                  <a:lnTo>
                    <a:pt x="6324" y="2998"/>
                  </a:lnTo>
                  <a:lnTo>
                    <a:pt x="6324" y="2998"/>
                  </a:lnTo>
                  <a:lnTo>
                    <a:pt x="6280" y="3009"/>
                  </a:lnTo>
                  <a:cubicBezTo>
                    <a:pt x="6357" y="2965"/>
                    <a:pt x="6423" y="2898"/>
                    <a:pt x="6489" y="2876"/>
                  </a:cubicBezTo>
                  <a:lnTo>
                    <a:pt x="6489" y="2876"/>
                  </a:lnTo>
                  <a:lnTo>
                    <a:pt x="6434" y="2920"/>
                  </a:lnTo>
                  <a:lnTo>
                    <a:pt x="6589" y="2832"/>
                  </a:lnTo>
                  <a:lnTo>
                    <a:pt x="6500" y="2865"/>
                  </a:lnTo>
                  <a:cubicBezTo>
                    <a:pt x="6567" y="2810"/>
                    <a:pt x="6467" y="2832"/>
                    <a:pt x="6578" y="2788"/>
                  </a:cubicBezTo>
                  <a:lnTo>
                    <a:pt x="6578" y="2788"/>
                  </a:lnTo>
                  <a:cubicBezTo>
                    <a:pt x="6576" y="2789"/>
                    <a:pt x="6575" y="2790"/>
                    <a:pt x="6575" y="2790"/>
                  </a:cubicBezTo>
                  <a:cubicBezTo>
                    <a:pt x="6575" y="2790"/>
                    <a:pt x="6670" y="2744"/>
                    <a:pt x="6710" y="2744"/>
                  </a:cubicBezTo>
                  <a:cubicBezTo>
                    <a:pt x="6743" y="2711"/>
                    <a:pt x="6787" y="2678"/>
                    <a:pt x="6853" y="2656"/>
                  </a:cubicBezTo>
                  <a:cubicBezTo>
                    <a:pt x="6864" y="2656"/>
                    <a:pt x="6853" y="2689"/>
                    <a:pt x="6864" y="2689"/>
                  </a:cubicBezTo>
                  <a:cubicBezTo>
                    <a:pt x="6897" y="2645"/>
                    <a:pt x="7051" y="2590"/>
                    <a:pt x="7084" y="2535"/>
                  </a:cubicBezTo>
                  <a:lnTo>
                    <a:pt x="7084" y="2568"/>
                  </a:lnTo>
                  <a:lnTo>
                    <a:pt x="7117" y="2535"/>
                  </a:lnTo>
                  <a:cubicBezTo>
                    <a:pt x="7134" y="2529"/>
                    <a:pt x="7145" y="2527"/>
                    <a:pt x="7152" y="2527"/>
                  </a:cubicBezTo>
                  <a:cubicBezTo>
                    <a:pt x="7159" y="2527"/>
                    <a:pt x="7161" y="2529"/>
                    <a:pt x="7161" y="2535"/>
                  </a:cubicBezTo>
                  <a:cubicBezTo>
                    <a:pt x="7272" y="2480"/>
                    <a:pt x="7106" y="2513"/>
                    <a:pt x="7250" y="2458"/>
                  </a:cubicBezTo>
                  <a:lnTo>
                    <a:pt x="7250" y="2458"/>
                  </a:lnTo>
                  <a:cubicBezTo>
                    <a:pt x="7239" y="2469"/>
                    <a:pt x="7250" y="2469"/>
                    <a:pt x="7228" y="2480"/>
                  </a:cubicBezTo>
                  <a:cubicBezTo>
                    <a:pt x="7360" y="2425"/>
                    <a:pt x="7481" y="2337"/>
                    <a:pt x="7613" y="2281"/>
                  </a:cubicBezTo>
                  <a:close/>
                  <a:moveTo>
                    <a:pt x="4967" y="3579"/>
                  </a:moveTo>
                  <a:cubicBezTo>
                    <a:pt x="4965" y="3579"/>
                    <a:pt x="4963" y="3580"/>
                    <a:pt x="4958" y="3581"/>
                  </a:cubicBezTo>
                  <a:cubicBezTo>
                    <a:pt x="4954" y="3586"/>
                    <a:pt x="4950" y="3591"/>
                    <a:pt x="4945" y="3595"/>
                  </a:cubicBezTo>
                  <a:lnTo>
                    <a:pt x="4945" y="3595"/>
                  </a:lnTo>
                  <a:cubicBezTo>
                    <a:pt x="4956" y="3588"/>
                    <a:pt x="4971" y="3579"/>
                    <a:pt x="4967" y="3579"/>
                  </a:cubicBezTo>
                  <a:close/>
                  <a:moveTo>
                    <a:pt x="4945" y="3595"/>
                  </a:moveTo>
                  <a:lnTo>
                    <a:pt x="4945" y="3595"/>
                  </a:lnTo>
                  <a:cubicBezTo>
                    <a:pt x="4940" y="3598"/>
                    <a:pt x="4936" y="3601"/>
                    <a:pt x="4935" y="3602"/>
                  </a:cubicBezTo>
                  <a:lnTo>
                    <a:pt x="4935" y="3602"/>
                  </a:lnTo>
                  <a:cubicBezTo>
                    <a:pt x="4938" y="3600"/>
                    <a:pt x="4942" y="3598"/>
                    <a:pt x="4945" y="3595"/>
                  </a:cubicBezTo>
                  <a:close/>
                  <a:moveTo>
                    <a:pt x="5345" y="3501"/>
                  </a:moveTo>
                  <a:cubicBezTo>
                    <a:pt x="5353" y="3501"/>
                    <a:pt x="5357" y="3505"/>
                    <a:pt x="5355" y="3515"/>
                  </a:cubicBezTo>
                  <a:cubicBezTo>
                    <a:pt x="5344" y="3537"/>
                    <a:pt x="5322" y="3559"/>
                    <a:pt x="5289" y="3581"/>
                  </a:cubicBezTo>
                  <a:lnTo>
                    <a:pt x="5267" y="3559"/>
                  </a:lnTo>
                  <a:lnTo>
                    <a:pt x="5200" y="3637"/>
                  </a:lnTo>
                  <a:lnTo>
                    <a:pt x="5167" y="3637"/>
                  </a:lnTo>
                  <a:lnTo>
                    <a:pt x="5167" y="3626"/>
                  </a:lnTo>
                  <a:lnTo>
                    <a:pt x="5156" y="3637"/>
                  </a:lnTo>
                  <a:lnTo>
                    <a:pt x="5145" y="3626"/>
                  </a:lnTo>
                  <a:lnTo>
                    <a:pt x="5123" y="3648"/>
                  </a:lnTo>
                  <a:cubicBezTo>
                    <a:pt x="5113" y="3626"/>
                    <a:pt x="5224" y="3534"/>
                    <a:pt x="5233" y="3517"/>
                  </a:cubicBezTo>
                  <a:lnTo>
                    <a:pt x="5233" y="3517"/>
                  </a:lnTo>
                  <a:cubicBezTo>
                    <a:pt x="5229" y="3531"/>
                    <a:pt x="5233" y="3536"/>
                    <a:pt x="5242" y="3536"/>
                  </a:cubicBezTo>
                  <a:cubicBezTo>
                    <a:pt x="5265" y="3536"/>
                    <a:pt x="5321" y="3501"/>
                    <a:pt x="5345" y="3501"/>
                  </a:cubicBezTo>
                  <a:close/>
                  <a:moveTo>
                    <a:pt x="5145" y="3659"/>
                  </a:moveTo>
                  <a:cubicBezTo>
                    <a:pt x="5090" y="3692"/>
                    <a:pt x="5024" y="3725"/>
                    <a:pt x="4969" y="3747"/>
                  </a:cubicBezTo>
                  <a:cubicBezTo>
                    <a:pt x="5013" y="3714"/>
                    <a:pt x="5057" y="3692"/>
                    <a:pt x="5101" y="3659"/>
                  </a:cubicBezTo>
                  <a:lnTo>
                    <a:pt x="5123" y="3659"/>
                  </a:lnTo>
                  <a:lnTo>
                    <a:pt x="5101" y="3681"/>
                  </a:lnTo>
                  <a:lnTo>
                    <a:pt x="5134" y="3659"/>
                  </a:lnTo>
                  <a:close/>
                  <a:moveTo>
                    <a:pt x="4639" y="3923"/>
                  </a:moveTo>
                  <a:lnTo>
                    <a:pt x="4628" y="3934"/>
                  </a:lnTo>
                  <a:cubicBezTo>
                    <a:pt x="4605" y="3945"/>
                    <a:pt x="4572" y="3956"/>
                    <a:pt x="4539" y="3978"/>
                  </a:cubicBezTo>
                  <a:cubicBezTo>
                    <a:pt x="4572" y="3956"/>
                    <a:pt x="4594" y="3934"/>
                    <a:pt x="4639" y="3923"/>
                  </a:cubicBezTo>
                  <a:close/>
                  <a:moveTo>
                    <a:pt x="3911" y="4364"/>
                  </a:moveTo>
                  <a:lnTo>
                    <a:pt x="3889" y="4397"/>
                  </a:lnTo>
                  <a:lnTo>
                    <a:pt x="3878" y="4386"/>
                  </a:lnTo>
                  <a:lnTo>
                    <a:pt x="3911" y="4364"/>
                  </a:lnTo>
                  <a:close/>
                  <a:moveTo>
                    <a:pt x="3867" y="4397"/>
                  </a:moveTo>
                  <a:lnTo>
                    <a:pt x="3856" y="4419"/>
                  </a:lnTo>
                  <a:lnTo>
                    <a:pt x="3823" y="4430"/>
                  </a:lnTo>
                  <a:lnTo>
                    <a:pt x="3867" y="4397"/>
                  </a:lnTo>
                  <a:close/>
                  <a:moveTo>
                    <a:pt x="3019" y="4870"/>
                  </a:moveTo>
                  <a:cubicBezTo>
                    <a:pt x="3019" y="4879"/>
                    <a:pt x="3024" y="4882"/>
                    <a:pt x="3032" y="4882"/>
                  </a:cubicBezTo>
                  <a:cubicBezTo>
                    <a:pt x="3038" y="4882"/>
                    <a:pt x="3045" y="4881"/>
                    <a:pt x="3053" y="4878"/>
                  </a:cubicBezTo>
                  <a:lnTo>
                    <a:pt x="3053" y="4878"/>
                  </a:lnTo>
                  <a:cubicBezTo>
                    <a:pt x="3030" y="4890"/>
                    <a:pt x="3008" y="4900"/>
                    <a:pt x="2986" y="4915"/>
                  </a:cubicBezTo>
                  <a:cubicBezTo>
                    <a:pt x="2997" y="4904"/>
                    <a:pt x="3019" y="4893"/>
                    <a:pt x="3019" y="4870"/>
                  </a:cubicBezTo>
                  <a:close/>
                  <a:moveTo>
                    <a:pt x="2689" y="5102"/>
                  </a:moveTo>
                  <a:lnTo>
                    <a:pt x="2678" y="5124"/>
                  </a:lnTo>
                  <a:cubicBezTo>
                    <a:pt x="2678" y="5124"/>
                    <a:pt x="2666" y="5124"/>
                    <a:pt x="2644" y="5135"/>
                  </a:cubicBezTo>
                  <a:lnTo>
                    <a:pt x="2689" y="5102"/>
                  </a:lnTo>
                  <a:close/>
                  <a:moveTo>
                    <a:pt x="2270" y="5355"/>
                  </a:moveTo>
                  <a:lnTo>
                    <a:pt x="2248" y="5377"/>
                  </a:lnTo>
                  <a:lnTo>
                    <a:pt x="2248" y="5366"/>
                  </a:lnTo>
                  <a:lnTo>
                    <a:pt x="2270" y="5355"/>
                  </a:lnTo>
                  <a:close/>
                  <a:moveTo>
                    <a:pt x="2271" y="5383"/>
                  </a:moveTo>
                  <a:cubicBezTo>
                    <a:pt x="2274" y="5383"/>
                    <a:pt x="2274" y="5385"/>
                    <a:pt x="2270" y="5388"/>
                  </a:cubicBezTo>
                  <a:cubicBezTo>
                    <a:pt x="2248" y="5410"/>
                    <a:pt x="2226" y="5421"/>
                    <a:pt x="2204" y="5421"/>
                  </a:cubicBezTo>
                  <a:lnTo>
                    <a:pt x="2237" y="5388"/>
                  </a:lnTo>
                  <a:cubicBezTo>
                    <a:pt x="2252" y="5388"/>
                    <a:pt x="2266" y="5383"/>
                    <a:pt x="2271" y="5383"/>
                  </a:cubicBezTo>
                  <a:close/>
                  <a:moveTo>
                    <a:pt x="2083" y="5476"/>
                  </a:moveTo>
                  <a:lnTo>
                    <a:pt x="2083" y="5487"/>
                  </a:lnTo>
                  <a:cubicBezTo>
                    <a:pt x="2050" y="5509"/>
                    <a:pt x="2016" y="5532"/>
                    <a:pt x="1994" y="5543"/>
                  </a:cubicBezTo>
                  <a:cubicBezTo>
                    <a:pt x="2028" y="5520"/>
                    <a:pt x="2061" y="5498"/>
                    <a:pt x="2083" y="5476"/>
                  </a:cubicBezTo>
                  <a:close/>
                  <a:moveTo>
                    <a:pt x="12483" y="1"/>
                  </a:moveTo>
                  <a:cubicBezTo>
                    <a:pt x="12461" y="12"/>
                    <a:pt x="12450" y="23"/>
                    <a:pt x="12428" y="45"/>
                  </a:cubicBezTo>
                  <a:lnTo>
                    <a:pt x="12428" y="23"/>
                  </a:lnTo>
                  <a:cubicBezTo>
                    <a:pt x="12384" y="56"/>
                    <a:pt x="12341" y="99"/>
                    <a:pt x="12382" y="111"/>
                  </a:cubicBezTo>
                  <a:lnTo>
                    <a:pt x="12382" y="111"/>
                  </a:lnTo>
                  <a:cubicBezTo>
                    <a:pt x="12371" y="118"/>
                    <a:pt x="12361" y="126"/>
                    <a:pt x="12351" y="133"/>
                  </a:cubicBezTo>
                  <a:lnTo>
                    <a:pt x="12295" y="133"/>
                  </a:lnTo>
                  <a:lnTo>
                    <a:pt x="12207" y="221"/>
                  </a:lnTo>
                  <a:cubicBezTo>
                    <a:pt x="12198" y="212"/>
                    <a:pt x="12221" y="186"/>
                    <a:pt x="12200" y="186"/>
                  </a:cubicBezTo>
                  <a:cubicBezTo>
                    <a:pt x="12196" y="186"/>
                    <a:pt x="12191" y="187"/>
                    <a:pt x="12185" y="188"/>
                  </a:cubicBezTo>
                  <a:cubicBezTo>
                    <a:pt x="12240" y="155"/>
                    <a:pt x="12306" y="122"/>
                    <a:pt x="12306" y="100"/>
                  </a:cubicBezTo>
                  <a:lnTo>
                    <a:pt x="12306" y="100"/>
                  </a:lnTo>
                  <a:lnTo>
                    <a:pt x="12274" y="108"/>
                  </a:lnTo>
                  <a:lnTo>
                    <a:pt x="12274" y="108"/>
                  </a:lnTo>
                  <a:cubicBezTo>
                    <a:pt x="12274" y="108"/>
                    <a:pt x="12273" y="108"/>
                    <a:pt x="12273" y="108"/>
                  </a:cubicBezTo>
                  <a:cubicBezTo>
                    <a:pt x="12270" y="108"/>
                    <a:pt x="12267" y="109"/>
                    <a:pt x="12262" y="111"/>
                  </a:cubicBezTo>
                  <a:lnTo>
                    <a:pt x="12274" y="108"/>
                  </a:lnTo>
                  <a:lnTo>
                    <a:pt x="12274" y="108"/>
                  </a:lnTo>
                  <a:cubicBezTo>
                    <a:pt x="12283" y="110"/>
                    <a:pt x="12279" y="125"/>
                    <a:pt x="12262" y="133"/>
                  </a:cubicBezTo>
                  <a:cubicBezTo>
                    <a:pt x="12226" y="163"/>
                    <a:pt x="12194" y="167"/>
                    <a:pt x="12173" y="167"/>
                  </a:cubicBezTo>
                  <a:cubicBezTo>
                    <a:pt x="12163" y="167"/>
                    <a:pt x="12156" y="166"/>
                    <a:pt x="12152" y="166"/>
                  </a:cubicBezTo>
                  <a:lnTo>
                    <a:pt x="12152" y="166"/>
                  </a:lnTo>
                  <a:cubicBezTo>
                    <a:pt x="12152" y="166"/>
                    <a:pt x="12152" y="166"/>
                    <a:pt x="12152" y="166"/>
                  </a:cubicBezTo>
                  <a:lnTo>
                    <a:pt x="12207" y="144"/>
                  </a:lnTo>
                  <a:cubicBezTo>
                    <a:pt x="12198" y="140"/>
                    <a:pt x="12188" y="138"/>
                    <a:pt x="12178" y="138"/>
                  </a:cubicBezTo>
                  <a:cubicBezTo>
                    <a:pt x="12102" y="138"/>
                    <a:pt x="11997" y="236"/>
                    <a:pt x="11910" y="265"/>
                  </a:cubicBezTo>
                  <a:lnTo>
                    <a:pt x="11943" y="221"/>
                  </a:lnTo>
                  <a:lnTo>
                    <a:pt x="11855" y="287"/>
                  </a:lnTo>
                  <a:cubicBezTo>
                    <a:pt x="11833" y="287"/>
                    <a:pt x="11800" y="276"/>
                    <a:pt x="11855" y="254"/>
                  </a:cubicBezTo>
                  <a:lnTo>
                    <a:pt x="11855" y="254"/>
                  </a:lnTo>
                  <a:cubicBezTo>
                    <a:pt x="11778" y="265"/>
                    <a:pt x="11789" y="287"/>
                    <a:pt x="11723" y="298"/>
                  </a:cubicBezTo>
                  <a:lnTo>
                    <a:pt x="11723" y="287"/>
                  </a:lnTo>
                  <a:lnTo>
                    <a:pt x="11667" y="331"/>
                  </a:lnTo>
                  <a:cubicBezTo>
                    <a:pt x="11667" y="320"/>
                    <a:pt x="11645" y="309"/>
                    <a:pt x="11689" y="298"/>
                  </a:cubicBezTo>
                  <a:lnTo>
                    <a:pt x="11689" y="298"/>
                  </a:lnTo>
                  <a:cubicBezTo>
                    <a:pt x="11557" y="331"/>
                    <a:pt x="11502" y="409"/>
                    <a:pt x="11447" y="409"/>
                  </a:cubicBezTo>
                  <a:lnTo>
                    <a:pt x="11447" y="398"/>
                  </a:lnTo>
                  <a:cubicBezTo>
                    <a:pt x="11282" y="486"/>
                    <a:pt x="11447" y="431"/>
                    <a:pt x="11326" y="519"/>
                  </a:cubicBezTo>
                  <a:lnTo>
                    <a:pt x="11216" y="497"/>
                  </a:lnTo>
                  <a:lnTo>
                    <a:pt x="11216" y="519"/>
                  </a:lnTo>
                  <a:cubicBezTo>
                    <a:pt x="11200" y="527"/>
                    <a:pt x="11179" y="534"/>
                    <a:pt x="11168" y="534"/>
                  </a:cubicBezTo>
                  <a:cubicBezTo>
                    <a:pt x="11163" y="534"/>
                    <a:pt x="11161" y="533"/>
                    <a:pt x="11161" y="530"/>
                  </a:cubicBezTo>
                  <a:lnTo>
                    <a:pt x="11161" y="530"/>
                  </a:lnTo>
                  <a:cubicBezTo>
                    <a:pt x="11106" y="574"/>
                    <a:pt x="11183" y="541"/>
                    <a:pt x="11150" y="574"/>
                  </a:cubicBezTo>
                  <a:cubicBezTo>
                    <a:pt x="11065" y="583"/>
                    <a:pt x="10955" y="658"/>
                    <a:pt x="10905" y="658"/>
                  </a:cubicBezTo>
                  <a:cubicBezTo>
                    <a:pt x="10897" y="658"/>
                    <a:pt x="10890" y="656"/>
                    <a:pt x="10885" y="651"/>
                  </a:cubicBezTo>
                  <a:lnTo>
                    <a:pt x="10885" y="651"/>
                  </a:lnTo>
                  <a:cubicBezTo>
                    <a:pt x="10879" y="660"/>
                    <a:pt x="10883" y="662"/>
                    <a:pt x="10890" y="662"/>
                  </a:cubicBezTo>
                  <a:cubicBezTo>
                    <a:pt x="10899" y="662"/>
                    <a:pt x="10913" y="658"/>
                    <a:pt x="10918" y="658"/>
                  </a:cubicBezTo>
                  <a:cubicBezTo>
                    <a:pt x="10924" y="658"/>
                    <a:pt x="10919" y="663"/>
                    <a:pt x="10885" y="684"/>
                  </a:cubicBezTo>
                  <a:cubicBezTo>
                    <a:pt x="10878" y="679"/>
                    <a:pt x="10871" y="677"/>
                    <a:pt x="10864" y="677"/>
                  </a:cubicBezTo>
                  <a:cubicBezTo>
                    <a:pt x="10823" y="677"/>
                    <a:pt x="10772" y="741"/>
                    <a:pt x="10698" y="750"/>
                  </a:cubicBezTo>
                  <a:cubicBezTo>
                    <a:pt x="10714" y="726"/>
                    <a:pt x="10758" y="708"/>
                    <a:pt x="10749" y="708"/>
                  </a:cubicBezTo>
                  <a:cubicBezTo>
                    <a:pt x="10745" y="708"/>
                    <a:pt x="10734" y="711"/>
                    <a:pt x="10709" y="717"/>
                  </a:cubicBezTo>
                  <a:cubicBezTo>
                    <a:pt x="10676" y="772"/>
                    <a:pt x="10555" y="772"/>
                    <a:pt x="10489" y="805"/>
                  </a:cubicBezTo>
                  <a:lnTo>
                    <a:pt x="10478" y="794"/>
                  </a:lnTo>
                  <a:cubicBezTo>
                    <a:pt x="10456" y="805"/>
                    <a:pt x="10467" y="827"/>
                    <a:pt x="10467" y="838"/>
                  </a:cubicBezTo>
                  <a:lnTo>
                    <a:pt x="10489" y="805"/>
                  </a:lnTo>
                  <a:lnTo>
                    <a:pt x="10489" y="805"/>
                  </a:lnTo>
                  <a:cubicBezTo>
                    <a:pt x="10500" y="816"/>
                    <a:pt x="10478" y="827"/>
                    <a:pt x="10467" y="838"/>
                  </a:cubicBezTo>
                  <a:cubicBezTo>
                    <a:pt x="10411" y="871"/>
                    <a:pt x="10323" y="904"/>
                    <a:pt x="10257" y="948"/>
                  </a:cubicBezTo>
                  <a:cubicBezTo>
                    <a:pt x="10257" y="946"/>
                    <a:pt x="10255" y="945"/>
                    <a:pt x="10250" y="945"/>
                  </a:cubicBezTo>
                  <a:cubicBezTo>
                    <a:pt x="10213" y="945"/>
                    <a:pt x="10036" y="1019"/>
                    <a:pt x="9938" y="1059"/>
                  </a:cubicBezTo>
                  <a:lnTo>
                    <a:pt x="9938" y="1048"/>
                  </a:lnTo>
                  <a:cubicBezTo>
                    <a:pt x="9938" y="1092"/>
                    <a:pt x="9828" y="1136"/>
                    <a:pt x="9750" y="1169"/>
                  </a:cubicBezTo>
                  <a:cubicBezTo>
                    <a:pt x="9750" y="1158"/>
                    <a:pt x="9761" y="1136"/>
                    <a:pt x="9795" y="1114"/>
                  </a:cubicBezTo>
                  <a:lnTo>
                    <a:pt x="9795" y="1114"/>
                  </a:lnTo>
                  <a:lnTo>
                    <a:pt x="9728" y="1147"/>
                  </a:lnTo>
                  <a:cubicBezTo>
                    <a:pt x="9717" y="1169"/>
                    <a:pt x="9695" y="1180"/>
                    <a:pt x="9651" y="1202"/>
                  </a:cubicBezTo>
                  <a:lnTo>
                    <a:pt x="9662" y="1169"/>
                  </a:lnTo>
                  <a:lnTo>
                    <a:pt x="9662" y="1169"/>
                  </a:lnTo>
                  <a:cubicBezTo>
                    <a:pt x="9563" y="1224"/>
                    <a:pt x="9486" y="1290"/>
                    <a:pt x="9354" y="1334"/>
                  </a:cubicBezTo>
                  <a:cubicBezTo>
                    <a:pt x="9354" y="1356"/>
                    <a:pt x="9475" y="1345"/>
                    <a:pt x="9354" y="1411"/>
                  </a:cubicBezTo>
                  <a:cubicBezTo>
                    <a:pt x="9346" y="1403"/>
                    <a:pt x="9338" y="1395"/>
                    <a:pt x="9346" y="1383"/>
                  </a:cubicBezTo>
                  <a:lnTo>
                    <a:pt x="9346" y="1383"/>
                  </a:lnTo>
                  <a:cubicBezTo>
                    <a:pt x="9334" y="1392"/>
                    <a:pt x="9319" y="1400"/>
                    <a:pt x="9299" y="1400"/>
                  </a:cubicBezTo>
                  <a:lnTo>
                    <a:pt x="9343" y="1356"/>
                  </a:lnTo>
                  <a:lnTo>
                    <a:pt x="9343" y="1356"/>
                  </a:lnTo>
                  <a:cubicBezTo>
                    <a:pt x="9288" y="1378"/>
                    <a:pt x="9321" y="1389"/>
                    <a:pt x="9277" y="1411"/>
                  </a:cubicBezTo>
                  <a:lnTo>
                    <a:pt x="9244" y="1400"/>
                  </a:lnTo>
                  <a:lnTo>
                    <a:pt x="9299" y="1367"/>
                  </a:lnTo>
                  <a:lnTo>
                    <a:pt x="9299" y="1367"/>
                  </a:lnTo>
                  <a:cubicBezTo>
                    <a:pt x="9244" y="1389"/>
                    <a:pt x="9178" y="1411"/>
                    <a:pt x="9156" y="1411"/>
                  </a:cubicBezTo>
                  <a:cubicBezTo>
                    <a:pt x="9167" y="1411"/>
                    <a:pt x="9167" y="1433"/>
                    <a:pt x="9134" y="1444"/>
                  </a:cubicBezTo>
                  <a:cubicBezTo>
                    <a:pt x="9098" y="1464"/>
                    <a:pt x="9082" y="1470"/>
                    <a:pt x="9074" y="1470"/>
                  </a:cubicBezTo>
                  <a:cubicBezTo>
                    <a:pt x="9064" y="1470"/>
                    <a:pt x="9066" y="1461"/>
                    <a:pt x="9055" y="1461"/>
                  </a:cubicBezTo>
                  <a:cubicBezTo>
                    <a:pt x="9051" y="1461"/>
                    <a:pt x="9044" y="1462"/>
                    <a:pt x="9034" y="1466"/>
                  </a:cubicBezTo>
                  <a:cubicBezTo>
                    <a:pt x="9012" y="1488"/>
                    <a:pt x="8946" y="1499"/>
                    <a:pt x="8957" y="1521"/>
                  </a:cubicBezTo>
                  <a:cubicBezTo>
                    <a:pt x="8946" y="1532"/>
                    <a:pt x="8938" y="1535"/>
                    <a:pt x="8930" y="1535"/>
                  </a:cubicBezTo>
                  <a:cubicBezTo>
                    <a:pt x="8921" y="1535"/>
                    <a:pt x="8913" y="1532"/>
                    <a:pt x="8902" y="1532"/>
                  </a:cubicBezTo>
                  <a:cubicBezTo>
                    <a:pt x="8858" y="1565"/>
                    <a:pt x="8682" y="1642"/>
                    <a:pt x="8748" y="1642"/>
                  </a:cubicBezTo>
                  <a:lnTo>
                    <a:pt x="8759" y="1631"/>
                  </a:lnTo>
                  <a:lnTo>
                    <a:pt x="8759" y="1642"/>
                  </a:lnTo>
                  <a:cubicBezTo>
                    <a:pt x="8605" y="1742"/>
                    <a:pt x="8417" y="1786"/>
                    <a:pt x="8263" y="1874"/>
                  </a:cubicBezTo>
                  <a:lnTo>
                    <a:pt x="8263" y="1863"/>
                  </a:lnTo>
                  <a:cubicBezTo>
                    <a:pt x="8175" y="1918"/>
                    <a:pt x="8054" y="1973"/>
                    <a:pt x="7999" y="2028"/>
                  </a:cubicBezTo>
                  <a:cubicBezTo>
                    <a:pt x="7982" y="2034"/>
                    <a:pt x="7963" y="2036"/>
                    <a:pt x="7949" y="2036"/>
                  </a:cubicBezTo>
                  <a:cubicBezTo>
                    <a:pt x="7935" y="2036"/>
                    <a:pt x="7927" y="2034"/>
                    <a:pt x="7933" y="2028"/>
                  </a:cubicBezTo>
                  <a:lnTo>
                    <a:pt x="7933" y="2028"/>
                  </a:lnTo>
                  <a:cubicBezTo>
                    <a:pt x="7867" y="2072"/>
                    <a:pt x="7856" y="2083"/>
                    <a:pt x="7756" y="2116"/>
                  </a:cubicBezTo>
                  <a:cubicBezTo>
                    <a:pt x="7784" y="2094"/>
                    <a:pt x="7776" y="2094"/>
                    <a:pt x="7773" y="2094"/>
                  </a:cubicBezTo>
                  <a:cubicBezTo>
                    <a:pt x="7770" y="2094"/>
                    <a:pt x="7773" y="2094"/>
                    <a:pt x="7822" y="2072"/>
                  </a:cubicBezTo>
                  <a:lnTo>
                    <a:pt x="7822" y="2072"/>
                  </a:lnTo>
                  <a:cubicBezTo>
                    <a:pt x="7723" y="2116"/>
                    <a:pt x="7701" y="2105"/>
                    <a:pt x="7602" y="2182"/>
                  </a:cubicBezTo>
                  <a:cubicBezTo>
                    <a:pt x="7611" y="2174"/>
                    <a:pt x="7610" y="2170"/>
                    <a:pt x="7603" y="2170"/>
                  </a:cubicBezTo>
                  <a:cubicBezTo>
                    <a:pt x="7583" y="2170"/>
                    <a:pt x="7514" y="2199"/>
                    <a:pt x="7481" y="2215"/>
                  </a:cubicBezTo>
                  <a:lnTo>
                    <a:pt x="7558" y="2204"/>
                  </a:lnTo>
                  <a:lnTo>
                    <a:pt x="7558" y="2204"/>
                  </a:lnTo>
                  <a:cubicBezTo>
                    <a:pt x="7514" y="2226"/>
                    <a:pt x="7459" y="2248"/>
                    <a:pt x="7415" y="2270"/>
                  </a:cubicBezTo>
                  <a:lnTo>
                    <a:pt x="7426" y="2237"/>
                  </a:lnTo>
                  <a:lnTo>
                    <a:pt x="7426" y="2237"/>
                  </a:lnTo>
                  <a:cubicBezTo>
                    <a:pt x="7228" y="2292"/>
                    <a:pt x="7117" y="2458"/>
                    <a:pt x="6941" y="2480"/>
                  </a:cubicBezTo>
                  <a:cubicBezTo>
                    <a:pt x="6934" y="2489"/>
                    <a:pt x="6935" y="2492"/>
                    <a:pt x="6940" y="2492"/>
                  </a:cubicBezTo>
                  <a:cubicBezTo>
                    <a:pt x="6955" y="2492"/>
                    <a:pt x="7004" y="2467"/>
                    <a:pt x="7019" y="2467"/>
                  </a:cubicBezTo>
                  <a:cubicBezTo>
                    <a:pt x="7024" y="2467"/>
                    <a:pt x="7025" y="2470"/>
                    <a:pt x="7018" y="2480"/>
                  </a:cubicBezTo>
                  <a:cubicBezTo>
                    <a:pt x="6930" y="2524"/>
                    <a:pt x="6820" y="2535"/>
                    <a:pt x="6798" y="2546"/>
                  </a:cubicBezTo>
                  <a:cubicBezTo>
                    <a:pt x="6666" y="2601"/>
                    <a:pt x="6710" y="2645"/>
                    <a:pt x="6578" y="2700"/>
                  </a:cubicBezTo>
                  <a:cubicBezTo>
                    <a:pt x="6600" y="2700"/>
                    <a:pt x="6622" y="2722"/>
                    <a:pt x="6533" y="2777"/>
                  </a:cubicBezTo>
                  <a:cubicBezTo>
                    <a:pt x="6503" y="2792"/>
                    <a:pt x="6479" y="2798"/>
                    <a:pt x="6463" y="2798"/>
                  </a:cubicBezTo>
                  <a:cubicBezTo>
                    <a:pt x="6432" y="2798"/>
                    <a:pt x="6428" y="2777"/>
                    <a:pt x="6456" y="2755"/>
                  </a:cubicBezTo>
                  <a:cubicBezTo>
                    <a:pt x="6478" y="2744"/>
                    <a:pt x="6489" y="2744"/>
                    <a:pt x="6489" y="2744"/>
                  </a:cubicBezTo>
                  <a:cubicBezTo>
                    <a:pt x="6516" y="2726"/>
                    <a:pt x="6543" y="2708"/>
                    <a:pt x="6528" y="2708"/>
                  </a:cubicBezTo>
                  <a:cubicBezTo>
                    <a:pt x="6525" y="2708"/>
                    <a:pt x="6520" y="2709"/>
                    <a:pt x="6511" y="2711"/>
                  </a:cubicBezTo>
                  <a:lnTo>
                    <a:pt x="6511" y="2722"/>
                  </a:lnTo>
                  <a:cubicBezTo>
                    <a:pt x="6465" y="2741"/>
                    <a:pt x="6380" y="2782"/>
                    <a:pt x="6361" y="2782"/>
                  </a:cubicBezTo>
                  <a:cubicBezTo>
                    <a:pt x="6357" y="2782"/>
                    <a:pt x="6355" y="2781"/>
                    <a:pt x="6357" y="2777"/>
                  </a:cubicBezTo>
                  <a:lnTo>
                    <a:pt x="6357" y="2777"/>
                  </a:lnTo>
                  <a:cubicBezTo>
                    <a:pt x="6332" y="2797"/>
                    <a:pt x="6328" y="2804"/>
                    <a:pt x="6334" y="2804"/>
                  </a:cubicBezTo>
                  <a:cubicBezTo>
                    <a:pt x="6342" y="2804"/>
                    <a:pt x="6366" y="2794"/>
                    <a:pt x="6390" y="2788"/>
                  </a:cubicBezTo>
                  <a:lnTo>
                    <a:pt x="6390" y="2788"/>
                  </a:lnTo>
                  <a:cubicBezTo>
                    <a:pt x="6280" y="2832"/>
                    <a:pt x="6214" y="2876"/>
                    <a:pt x="6104" y="2920"/>
                  </a:cubicBezTo>
                  <a:cubicBezTo>
                    <a:pt x="6126" y="2920"/>
                    <a:pt x="6148" y="2920"/>
                    <a:pt x="6126" y="2931"/>
                  </a:cubicBezTo>
                  <a:cubicBezTo>
                    <a:pt x="5950" y="3009"/>
                    <a:pt x="6060" y="2987"/>
                    <a:pt x="5950" y="3053"/>
                  </a:cubicBezTo>
                  <a:cubicBezTo>
                    <a:pt x="5939" y="3056"/>
                    <a:pt x="5932" y="3057"/>
                    <a:pt x="5928" y="3057"/>
                  </a:cubicBezTo>
                  <a:cubicBezTo>
                    <a:pt x="5915" y="3057"/>
                    <a:pt x="5920" y="3047"/>
                    <a:pt x="5914" y="3047"/>
                  </a:cubicBezTo>
                  <a:cubicBezTo>
                    <a:pt x="5908" y="3047"/>
                    <a:pt x="5894" y="3055"/>
                    <a:pt x="5850" y="3086"/>
                  </a:cubicBezTo>
                  <a:cubicBezTo>
                    <a:pt x="5836" y="3090"/>
                    <a:pt x="5825" y="3092"/>
                    <a:pt x="5819" y="3092"/>
                  </a:cubicBezTo>
                  <a:cubicBezTo>
                    <a:pt x="5789" y="3092"/>
                    <a:pt x="5822" y="3059"/>
                    <a:pt x="5839" y="3042"/>
                  </a:cubicBezTo>
                  <a:lnTo>
                    <a:pt x="5839" y="3042"/>
                  </a:lnTo>
                  <a:cubicBezTo>
                    <a:pt x="5751" y="3119"/>
                    <a:pt x="5641" y="3141"/>
                    <a:pt x="5586" y="3163"/>
                  </a:cubicBezTo>
                  <a:lnTo>
                    <a:pt x="5601" y="3152"/>
                  </a:lnTo>
                  <a:lnTo>
                    <a:pt x="5601" y="3152"/>
                  </a:lnTo>
                  <a:cubicBezTo>
                    <a:pt x="5584" y="3162"/>
                    <a:pt x="5567" y="3171"/>
                    <a:pt x="5553" y="3185"/>
                  </a:cubicBezTo>
                  <a:lnTo>
                    <a:pt x="5597" y="3185"/>
                  </a:lnTo>
                  <a:cubicBezTo>
                    <a:pt x="5553" y="3196"/>
                    <a:pt x="5531" y="3207"/>
                    <a:pt x="5531" y="3207"/>
                  </a:cubicBezTo>
                  <a:cubicBezTo>
                    <a:pt x="5498" y="3229"/>
                    <a:pt x="5564" y="3218"/>
                    <a:pt x="5509" y="3273"/>
                  </a:cubicBezTo>
                  <a:cubicBezTo>
                    <a:pt x="5468" y="3283"/>
                    <a:pt x="5399" y="3340"/>
                    <a:pt x="5372" y="3340"/>
                  </a:cubicBezTo>
                  <a:cubicBezTo>
                    <a:pt x="5369" y="3340"/>
                    <a:pt x="5367" y="3340"/>
                    <a:pt x="5366" y="3339"/>
                  </a:cubicBezTo>
                  <a:cubicBezTo>
                    <a:pt x="5472" y="3286"/>
                    <a:pt x="5386" y="3304"/>
                    <a:pt x="5406" y="3279"/>
                  </a:cubicBezTo>
                  <a:lnTo>
                    <a:pt x="5406" y="3279"/>
                  </a:lnTo>
                  <a:cubicBezTo>
                    <a:pt x="5394" y="3285"/>
                    <a:pt x="5381" y="3290"/>
                    <a:pt x="5366" y="3295"/>
                  </a:cubicBezTo>
                  <a:lnTo>
                    <a:pt x="5377" y="3284"/>
                  </a:lnTo>
                  <a:lnTo>
                    <a:pt x="5377" y="3284"/>
                  </a:lnTo>
                  <a:cubicBezTo>
                    <a:pt x="5233" y="3328"/>
                    <a:pt x="5333" y="3339"/>
                    <a:pt x="5200" y="3416"/>
                  </a:cubicBezTo>
                  <a:cubicBezTo>
                    <a:pt x="5200" y="3407"/>
                    <a:pt x="5193" y="3404"/>
                    <a:pt x="5182" y="3404"/>
                  </a:cubicBezTo>
                  <a:cubicBezTo>
                    <a:pt x="5167" y="3404"/>
                    <a:pt x="5147" y="3410"/>
                    <a:pt x="5134" y="3416"/>
                  </a:cubicBezTo>
                  <a:cubicBezTo>
                    <a:pt x="5146" y="3411"/>
                    <a:pt x="5155" y="3409"/>
                    <a:pt x="5160" y="3409"/>
                  </a:cubicBezTo>
                  <a:cubicBezTo>
                    <a:pt x="5179" y="3409"/>
                    <a:pt x="5158" y="3437"/>
                    <a:pt x="5123" y="3471"/>
                  </a:cubicBezTo>
                  <a:cubicBezTo>
                    <a:pt x="5035" y="3504"/>
                    <a:pt x="5035" y="3526"/>
                    <a:pt x="4991" y="3548"/>
                  </a:cubicBezTo>
                  <a:lnTo>
                    <a:pt x="5046" y="3526"/>
                  </a:lnTo>
                  <a:lnTo>
                    <a:pt x="5046" y="3526"/>
                  </a:lnTo>
                  <a:cubicBezTo>
                    <a:pt x="5035" y="3548"/>
                    <a:pt x="4991" y="3570"/>
                    <a:pt x="4936" y="3604"/>
                  </a:cubicBezTo>
                  <a:cubicBezTo>
                    <a:pt x="4935" y="3604"/>
                    <a:pt x="4934" y="3603"/>
                    <a:pt x="4935" y="3602"/>
                  </a:cubicBezTo>
                  <a:lnTo>
                    <a:pt x="4935" y="3602"/>
                  </a:lnTo>
                  <a:cubicBezTo>
                    <a:pt x="4883" y="3638"/>
                    <a:pt x="4791" y="3646"/>
                    <a:pt x="4716" y="3703"/>
                  </a:cubicBezTo>
                  <a:cubicBezTo>
                    <a:pt x="4709" y="3704"/>
                    <a:pt x="4704" y="3705"/>
                    <a:pt x="4701" y="3705"/>
                  </a:cubicBezTo>
                  <a:cubicBezTo>
                    <a:pt x="4683" y="3705"/>
                    <a:pt x="4693" y="3689"/>
                    <a:pt x="4675" y="3689"/>
                  </a:cubicBezTo>
                  <a:cubicBezTo>
                    <a:pt x="4672" y="3689"/>
                    <a:pt x="4667" y="3690"/>
                    <a:pt x="4661" y="3692"/>
                  </a:cubicBezTo>
                  <a:cubicBezTo>
                    <a:pt x="4572" y="3769"/>
                    <a:pt x="4539" y="3736"/>
                    <a:pt x="4440" y="3813"/>
                  </a:cubicBezTo>
                  <a:cubicBezTo>
                    <a:pt x="4484" y="3813"/>
                    <a:pt x="4484" y="3813"/>
                    <a:pt x="4418" y="3868"/>
                  </a:cubicBezTo>
                  <a:lnTo>
                    <a:pt x="4583" y="3758"/>
                  </a:lnTo>
                  <a:lnTo>
                    <a:pt x="4484" y="3846"/>
                  </a:lnTo>
                  <a:cubicBezTo>
                    <a:pt x="4539" y="3813"/>
                    <a:pt x="4594" y="3769"/>
                    <a:pt x="4628" y="3758"/>
                  </a:cubicBezTo>
                  <a:lnTo>
                    <a:pt x="4628" y="3758"/>
                  </a:lnTo>
                  <a:cubicBezTo>
                    <a:pt x="4598" y="3787"/>
                    <a:pt x="4588" y="3792"/>
                    <a:pt x="4595" y="3792"/>
                  </a:cubicBezTo>
                  <a:cubicBezTo>
                    <a:pt x="4598" y="3792"/>
                    <a:pt x="4605" y="3791"/>
                    <a:pt x="4617" y="3791"/>
                  </a:cubicBezTo>
                  <a:cubicBezTo>
                    <a:pt x="4528" y="3813"/>
                    <a:pt x="4484" y="3890"/>
                    <a:pt x="4396" y="3923"/>
                  </a:cubicBezTo>
                  <a:lnTo>
                    <a:pt x="4363" y="3879"/>
                  </a:lnTo>
                  <a:cubicBezTo>
                    <a:pt x="4231" y="3934"/>
                    <a:pt x="4154" y="4033"/>
                    <a:pt x="3989" y="4110"/>
                  </a:cubicBezTo>
                  <a:lnTo>
                    <a:pt x="4044" y="4088"/>
                  </a:lnTo>
                  <a:lnTo>
                    <a:pt x="4044" y="4088"/>
                  </a:lnTo>
                  <a:cubicBezTo>
                    <a:pt x="4033" y="4121"/>
                    <a:pt x="3944" y="4154"/>
                    <a:pt x="3900" y="4187"/>
                  </a:cubicBezTo>
                  <a:cubicBezTo>
                    <a:pt x="3897" y="4180"/>
                    <a:pt x="3891" y="4178"/>
                    <a:pt x="3883" y="4178"/>
                  </a:cubicBezTo>
                  <a:cubicBezTo>
                    <a:pt x="3867" y="4178"/>
                    <a:pt x="3845" y="4187"/>
                    <a:pt x="3823" y="4187"/>
                  </a:cubicBezTo>
                  <a:cubicBezTo>
                    <a:pt x="3834" y="4198"/>
                    <a:pt x="3713" y="4254"/>
                    <a:pt x="3713" y="4298"/>
                  </a:cubicBezTo>
                  <a:lnTo>
                    <a:pt x="3625" y="4320"/>
                  </a:lnTo>
                  <a:cubicBezTo>
                    <a:pt x="3493" y="4386"/>
                    <a:pt x="3504" y="4452"/>
                    <a:pt x="3372" y="4518"/>
                  </a:cubicBezTo>
                  <a:cubicBezTo>
                    <a:pt x="3405" y="4485"/>
                    <a:pt x="3339" y="4507"/>
                    <a:pt x="3416" y="4441"/>
                  </a:cubicBezTo>
                  <a:lnTo>
                    <a:pt x="3416" y="4441"/>
                  </a:lnTo>
                  <a:cubicBezTo>
                    <a:pt x="3372" y="4474"/>
                    <a:pt x="3339" y="4485"/>
                    <a:pt x="3339" y="4496"/>
                  </a:cubicBezTo>
                  <a:cubicBezTo>
                    <a:pt x="3305" y="4507"/>
                    <a:pt x="3239" y="4584"/>
                    <a:pt x="3184" y="4595"/>
                  </a:cubicBezTo>
                  <a:cubicBezTo>
                    <a:pt x="3173" y="4617"/>
                    <a:pt x="3173" y="4628"/>
                    <a:pt x="3129" y="4661"/>
                  </a:cubicBezTo>
                  <a:lnTo>
                    <a:pt x="3129" y="4650"/>
                  </a:lnTo>
                  <a:cubicBezTo>
                    <a:pt x="3129" y="4660"/>
                    <a:pt x="3077" y="4696"/>
                    <a:pt x="3096" y="4696"/>
                  </a:cubicBezTo>
                  <a:cubicBezTo>
                    <a:pt x="3098" y="4696"/>
                    <a:pt x="3100" y="4696"/>
                    <a:pt x="3103" y="4695"/>
                  </a:cubicBezTo>
                  <a:lnTo>
                    <a:pt x="3103" y="4695"/>
                  </a:lnTo>
                  <a:cubicBezTo>
                    <a:pt x="2949" y="4731"/>
                    <a:pt x="2753" y="4926"/>
                    <a:pt x="2622" y="4948"/>
                  </a:cubicBezTo>
                  <a:cubicBezTo>
                    <a:pt x="2526" y="5012"/>
                    <a:pt x="2430" y="5076"/>
                    <a:pt x="2343" y="5130"/>
                  </a:cubicBezTo>
                  <a:lnTo>
                    <a:pt x="2343" y="5130"/>
                  </a:lnTo>
                  <a:cubicBezTo>
                    <a:pt x="2232" y="5181"/>
                    <a:pt x="2308" y="5204"/>
                    <a:pt x="2171" y="5278"/>
                  </a:cubicBezTo>
                  <a:cubicBezTo>
                    <a:pt x="2166" y="5279"/>
                    <a:pt x="2161" y="5279"/>
                    <a:pt x="2158" y="5279"/>
                  </a:cubicBezTo>
                  <a:cubicBezTo>
                    <a:pt x="2118" y="5279"/>
                    <a:pt x="2203" y="5230"/>
                    <a:pt x="2194" y="5230"/>
                  </a:cubicBezTo>
                  <a:lnTo>
                    <a:pt x="2194" y="5230"/>
                  </a:lnTo>
                  <a:cubicBezTo>
                    <a:pt x="2192" y="5230"/>
                    <a:pt x="2189" y="5231"/>
                    <a:pt x="2182" y="5234"/>
                  </a:cubicBezTo>
                  <a:cubicBezTo>
                    <a:pt x="2177" y="5231"/>
                    <a:pt x="2172" y="5229"/>
                    <a:pt x="2166" y="5229"/>
                  </a:cubicBezTo>
                  <a:cubicBezTo>
                    <a:pt x="2117" y="5229"/>
                    <a:pt x="2027" y="5346"/>
                    <a:pt x="1928" y="5366"/>
                  </a:cubicBezTo>
                  <a:lnTo>
                    <a:pt x="1950" y="5355"/>
                  </a:lnTo>
                  <a:lnTo>
                    <a:pt x="1950" y="5355"/>
                  </a:lnTo>
                  <a:cubicBezTo>
                    <a:pt x="1873" y="5377"/>
                    <a:pt x="1796" y="5465"/>
                    <a:pt x="1686" y="5532"/>
                  </a:cubicBezTo>
                  <a:cubicBezTo>
                    <a:pt x="1631" y="5598"/>
                    <a:pt x="1499" y="5697"/>
                    <a:pt x="1400" y="5774"/>
                  </a:cubicBezTo>
                  <a:cubicBezTo>
                    <a:pt x="1411" y="5730"/>
                    <a:pt x="1433" y="5730"/>
                    <a:pt x="1400" y="5730"/>
                  </a:cubicBezTo>
                  <a:cubicBezTo>
                    <a:pt x="1355" y="5763"/>
                    <a:pt x="1433" y="5752"/>
                    <a:pt x="1344" y="5807"/>
                  </a:cubicBezTo>
                  <a:cubicBezTo>
                    <a:pt x="1318" y="5816"/>
                    <a:pt x="1270" y="5846"/>
                    <a:pt x="1241" y="5846"/>
                  </a:cubicBezTo>
                  <a:cubicBezTo>
                    <a:pt x="1234" y="5846"/>
                    <a:pt x="1228" y="5844"/>
                    <a:pt x="1223" y="5840"/>
                  </a:cubicBezTo>
                  <a:lnTo>
                    <a:pt x="1300" y="5785"/>
                  </a:lnTo>
                  <a:cubicBezTo>
                    <a:pt x="1245" y="5785"/>
                    <a:pt x="1190" y="5862"/>
                    <a:pt x="1146" y="5884"/>
                  </a:cubicBezTo>
                  <a:lnTo>
                    <a:pt x="1146" y="5873"/>
                  </a:lnTo>
                  <a:cubicBezTo>
                    <a:pt x="1014" y="5961"/>
                    <a:pt x="1025" y="5994"/>
                    <a:pt x="882" y="6082"/>
                  </a:cubicBezTo>
                  <a:lnTo>
                    <a:pt x="904" y="6082"/>
                  </a:lnTo>
                  <a:cubicBezTo>
                    <a:pt x="849" y="6159"/>
                    <a:pt x="827" y="6104"/>
                    <a:pt x="761" y="6182"/>
                  </a:cubicBezTo>
                  <a:lnTo>
                    <a:pt x="727" y="6170"/>
                  </a:lnTo>
                  <a:cubicBezTo>
                    <a:pt x="672" y="6215"/>
                    <a:pt x="562" y="6314"/>
                    <a:pt x="474" y="6380"/>
                  </a:cubicBezTo>
                  <a:cubicBezTo>
                    <a:pt x="507" y="6325"/>
                    <a:pt x="617" y="6248"/>
                    <a:pt x="672" y="6193"/>
                  </a:cubicBezTo>
                  <a:lnTo>
                    <a:pt x="672" y="6193"/>
                  </a:lnTo>
                  <a:cubicBezTo>
                    <a:pt x="617" y="6226"/>
                    <a:pt x="496" y="6303"/>
                    <a:pt x="485" y="6336"/>
                  </a:cubicBezTo>
                  <a:cubicBezTo>
                    <a:pt x="496" y="6325"/>
                    <a:pt x="518" y="6303"/>
                    <a:pt x="540" y="6292"/>
                  </a:cubicBezTo>
                  <a:lnTo>
                    <a:pt x="540" y="6292"/>
                  </a:lnTo>
                  <a:cubicBezTo>
                    <a:pt x="496" y="6358"/>
                    <a:pt x="419" y="6424"/>
                    <a:pt x="320" y="6490"/>
                  </a:cubicBezTo>
                  <a:cubicBezTo>
                    <a:pt x="318" y="6481"/>
                    <a:pt x="311" y="6477"/>
                    <a:pt x="301" y="6477"/>
                  </a:cubicBezTo>
                  <a:cubicBezTo>
                    <a:pt x="264" y="6477"/>
                    <a:pt x="176" y="6537"/>
                    <a:pt x="88" y="6589"/>
                  </a:cubicBezTo>
                  <a:lnTo>
                    <a:pt x="0" y="6644"/>
                  </a:lnTo>
                  <a:lnTo>
                    <a:pt x="100" y="6710"/>
                  </a:lnTo>
                  <a:cubicBezTo>
                    <a:pt x="155" y="6743"/>
                    <a:pt x="188" y="6776"/>
                    <a:pt x="243" y="6821"/>
                  </a:cubicBezTo>
                  <a:cubicBezTo>
                    <a:pt x="265" y="6832"/>
                    <a:pt x="287" y="6843"/>
                    <a:pt x="320" y="6865"/>
                  </a:cubicBezTo>
                  <a:cubicBezTo>
                    <a:pt x="375" y="6821"/>
                    <a:pt x="430" y="6776"/>
                    <a:pt x="485" y="6743"/>
                  </a:cubicBezTo>
                  <a:cubicBezTo>
                    <a:pt x="529" y="6710"/>
                    <a:pt x="573" y="6688"/>
                    <a:pt x="617" y="6666"/>
                  </a:cubicBezTo>
                  <a:cubicBezTo>
                    <a:pt x="694" y="6611"/>
                    <a:pt x="794" y="6556"/>
                    <a:pt x="882" y="6490"/>
                  </a:cubicBezTo>
                  <a:cubicBezTo>
                    <a:pt x="783" y="6490"/>
                    <a:pt x="948" y="6446"/>
                    <a:pt x="904" y="6413"/>
                  </a:cubicBezTo>
                  <a:cubicBezTo>
                    <a:pt x="948" y="6380"/>
                    <a:pt x="970" y="6369"/>
                    <a:pt x="970" y="6369"/>
                  </a:cubicBezTo>
                  <a:lnTo>
                    <a:pt x="970" y="6358"/>
                  </a:lnTo>
                  <a:lnTo>
                    <a:pt x="1135" y="6292"/>
                  </a:lnTo>
                  <a:cubicBezTo>
                    <a:pt x="1140" y="6290"/>
                    <a:pt x="1143" y="6290"/>
                    <a:pt x="1146" y="6290"/>
                  </a:cubicBezTo>
                  <a:cubicBezTo>
                    <a:pt x="1163" y="6290"/>
                    <a:pt x="1103" y="6326"/>
                    <a:pt x="1113" y="6336"/>
                  </a:cubicBezTo>
                  <a:cubicBezTo>
                    <a:pt x="1162" y="6307"/>
                    <a:pt x="1178" y="6301"/>
                    <a:pt x="1188" y="6301"/>
                  </a:cubicBezTo>
                  <a:cubicBezTo>
                    <a:pt x="1194" y="6301"/>
                    <a:pt x="1198" y="6303"/>
                    <a:pt x="1205" y="6303"/>
                  </a:cubicBezTo>
                  <a:cubicBezTo>
                    <a:pt x="1212" y="6303"/>
                    <a:pt x="1224" y="6301"/>
                    <a:pt x="1245" y="6292"/>
                  </a:cubicBezTo>
                  <a:cubicBezTo>
                    <a:pt x="1223" y="6281"/>
                    <a:pt x="1267" y="6248"/>
                    <a:pt x="1333" y="6215"/>
                  </a:cubicBezTo>
                  <a:lnTo>
                    <a:pt x="1333" y="6215"/>
                  </a:lnTo>
                  <a:lnTo>
                    <a:pt x="1234" y="6248"/>
                  </a:lnTo>
                  <a:cubicBezTo>
                    <a:pt x="1366" y="6126"/>
                    <a:pt x="1389" y="6204"/>
                    <a:pt x="1521" y="6082"/>
                  </a:cubicBezTo>
                  <a:lnTo>
                    <a:pt x="1521" y="6082"/>
                  </a:lnTo>
                  <a:lnTo>
                    <a:pt x="1488" y="6126"/>
                  </a:lnTo>
                  <a:cubicBezTo>
                    <a:pt x="1554" y="6060"/>
                    <a:pt x="1774" y="5939"/>
                    <a:pt x="1818" y="5851"/>
                  </a:cubicBezTo>
                  <a:cubicBezTo>
                    <a:pt x="1840" y="5851"/>
                    <a:pt x="1862" y="5851"/>
                    <a:pt x="1829" y="5873"/>
                  </a:cubicBezTo>
                  <a:cubicBezTo>
                    <a:pt x="2016" y="5763"/>
                    <a:pt x="2226" y="5576"/>
                    <a:pt x="2380" y="5498"/>
                  </a:cubicBezTo>
                  <a:lnTo>
                    <a:pt x="2380" y="5498"/>
                  </a:lnTo>
                  <a:lnTo>
                    <a:pt x="2369" y="5520"/>
                  </a:lnTo>
                  <a:cubicBezTo>
                    <a:pt x="2402" y="5498"/>
                    <a:pt x="2424" y="5465"/>
                    <a:pt x="2468" y="5443"/>
                  </a:cubicBezTo>
                  <a:lnTo>
                    <a:pt x="2479" y="5454"/>
                  </a:lnTo>
                  <a:cubicBezTo>
                    <a:pt x="2501" y="5443"/>
                    <a:pt x="2556" y="5377"/>
                    <a:pt x="2611" y="5355"/>
                  </a:cubicBezTo>
                  <a:lnTo>
                    <a:pt x="2611" y="5355"/>
                  </a:lnTo>
                  <a:lnTo>
                    <a:pt x="2578" y="5388"/>
                  </a:lnTo>
                  <a:cubicBezTo>
                    <a:pt x="2777" y="5289"/>
                    <a:pt x="2843" y="5190"/>
                    <a:pt x="2997" y="5091"/>
                  </a:cubicBezTo>
                  <a:cubicBezTo>
                    <a:pt x="2999" y="5096"/>
                    <a:pt x="3004" y="5098"/>
                    <a:pt x="3011" y="5098"/>
                  </a:cubicBezTo>
                  <a:cubicBezTo>
                    <a:pt x="3054" y="5098"/>
                    <a:pt x="3174" y="5031"/>
                    <a:pt x="3239" y="5003"/>
                  </a:cubicBezTo>
                  <a:cubicBezTo>
                    <a:pt x="3449" y="4881"/>
                    <a:pt x="3581" y="4760"/>
                    <a:pt x="3779" y="4628"/>
                  </a:cubicBezTo>
                  <a:cubicBezTo>
                    <a:pt x="3922" y="4595"/>
                    <a:pt x="4209" y="4397"/>
                    <a:pt x="4418" y="4298"/>
                  </a:cubicBezTo>
                  <a:lnTo>
                    <a:pt x="4418" y="4298"/>
                  </a:lnTo>
                  <a:cubicBezTo>
                    <a:pt x="4414" y="4299"/>
                    <a:pt x="4410" y="4300"/>
                    <a:pt x="4408" y="4300"/>
                  </a:cubicBezTo>
                  <a:cubicBezTo>
                    <a:pt x="4391" y="4300"/>
                    <a:pt x="4412" y="4273"/>
                    <a:pt x="4440" y="4254"/>
                  </a:cubicBezTo>
                  <a:cubicBezTo>
                    <a:pt x="4486" y="4235"/>
                    <a:pt x="4539" y="4179"/>
                    <a:pt x="4562" y="4179"/>
                  </a:cubicBezTo>
                  <a:cubicBezTo>
                    <a:pt x="4567" y="4179"/>
                    <a:pt x="4571" y="4182"/>
                    <a:pt x="4572" y="4187"/>
                  </a:cubicBezTo>
                  <a:lnTo>
                    <a:pt x="4550" y="4198"/>
                  </a:lnTo>
                  <a:cubicBezTo>
                    <a:pt x="4605" y="4198"/>
                    <a:pt x="4694" y="4143"/>
                    <a:pt x="4771" y="4099"/>
                  </a:cubicBezTo>
                  <a:lnTo>
                    <a:pt x="4760" y="4055"/>
                  </a:lnTo>
                  <a:cubicBezTo>
                    <a:pt x="4991" y="4000"/>
                    <a:pt x="5278" y="3736"/>
                    <a:pt x="5410" y="3725"/>
                  </a:cubicBezTo>
                  <a:cubicBezTo>
                    <a:pt x="5454" y="3692"/>
                    <a:pt x="5509" y="3659"/>
                    <a:pt x="5553" y="3626"/>
                  </a:cubicBezTo>
                  <a:lnTo>
                    <a:pt x="5564" y="3648"/>
                  </a:lnTo>
                  <a:cubicBezTo>
                    <a:pt x="5696" y="3570"/>
                    <a:pt x="5773" y="3537"/>
                    <a:pt x="5928" y="3449"/>
                  </a:cubicBezTo>
                  <a:lnTo>
                    <a:pt x="5928" y="3449"/>
                  </a:lnTo>
                  <a:lnTo>
                    <a:pt x="5906" y="3482"/>
                  </a:lnTo>
                  <a:cubicBezTo>
                    <a:pt x="6005" y="3427"/>
                    <a:pt x="5994" y="3350"/>
                    <a:pt x="6071" y="3306"/>
                  </a:cubicBezTo>
                  <a:lnTo>
                    <a:pt x="6115" y="3328"/>
                  </a:lnTo>
                  <a:cubicBezTo>
                    <a:pt x="6280" y="3240"/>
                    <a:pt x="6456" y="3174"/>
                    <a:pt x="6611" y="3064"/>
                  </a:cubicBezTo>
                  <a:lnTo>
                    <a:pt x="6611" y="3064"/>
                  </a:lnTo>
                  <a:cubicBezTo>
                    <a:pt x="6611" y="3064"/>
                    <a:pt x="6611" y="3075"/>
                    <a:pt x="6578" y="3097"/>
                  </a:cubicBezTo>
                  <a:cubicBezTo>
                    <a:pt x="6664" y="3053"/>
                    <a:pt x="6889" y="2968"/>
                    <a:pt x="6845" y="2933"/>
                  </a:cubicBezTo>
                  <a:lnTo>
                    <a:pt x="6845" y="2933"/>
                  </a:lnTo>
                  <a:cubicBezTo>
                    <a:pt x="6846" y="2934"/>
                    <a:pt x="6848" y="2934"/>
                    <a:pt x="6851" y="2934"/>
                  </a:cubicBezTo>
                  <a:cubicBezTo>
                    <a:pt x="6891" y="2934"/>
                    <a:pt x="7025" y="2838"/>
                    <a:pt x="7095" y="2788"/>
                  </a:cubicBezTo>
                  <a:lnTo>
                    <a:pt x="7095" y="2810"/>
                  </a:lnTo>
                  <a:cubicBezTo>
                    <a:pt x="7150" y="2744"/>
                    <a:pt x="7150" y="2744"/>
                    <a:pt x="7250" y="2678"/>
                  </a:cubicBezTo>
                  <a:cubicBezTo>
                    <a:pt x="7258" y="2675"/>
                    <a:pt x="7265" y="2674"/>
                    <a:pt x="7269" y="2674"/>
                  </a:cubicBezTo>
                  <a:cubicBezTo>
                    <a:pt x="7280" y="2674"/>
                    <a:pt x="7274" y="2684"/>
                    <a:pt x="7250" y="2700"/>
                  </a:cubicBezTo>
                  <a:cubicBezTo>
                    <a:pt x="7338" y="2667"/>
                    <a:pt x="7305" y="2645"/>
                    <a:pt x="7404" y="2601"/>
                  </a:cubicBezTo>
                  <a:lnTo>
                    <a:pt x="7404" y="2601"/>
                  </a:lnTo>
                  <a:lnTo>
                    <a:pt x="7382" y="2634"/>
                  </a:lnTo>
                  <a:cubicBezTo>
                    <a:pt x="7470" y="2590"/>
                    <a:pt x="7459" y="2590"/>
                    <a:pt x="7492" y="2546"/>
                  </a:cubicBezTo>
                  <a:cubicBezTo>
                    <a:pt x="7541" y="2516"/>
                    <a:pt x="7634" y="2478"/>
                    <a:pt x="7669" y="2478"/>
                  </a:cubicBezTo>
                  <a:cubicBezTo>
                    <a:pt x="7674" y="2478"/>
                    <a:pt x="7677" y="2479"/>
                    <a:pt x="7679" y="2480"/>
                  </a:cubicBezTo>
                  <a:cubicBezTo>
                    <a:pt x="7690" y="2469"/>
                    <a:pt x="7723" y="2425"/>
                    <a:pt x="7778" y="2403"/>
                  </a:cubicBezTo>
                  <a:lnTo>
                    <a:pt x="7778" y="2403"/>
                  </a:lnTo>
                  <a:lnTo>
                    <a:pt x="7767" y="2436"/>
                  </a:lnTo>
                  <a:cubicBezTo>
                    <a:pt x="7911" y="2370"/>
                    <a:pt x="7966" y="2304"/>
                    <a:pt x="8076" y="2270"/>
                  </a:cubicBezTo>
                  <a:lnTo>
                    <a:pt x="8098" y="2270"/>
                  </a:lnTo>
                  <a:cubicBezTo>
                    <a:pt x="8002" y="2328"/>
                    <a:pt x="7914" y="2369"/>
                    <a:pt x="7901" y="2371"/>
                  </a:cubicBezTo>
                  <a:lnTo>
                    <a:pt x="7901" y="2371"/>
                  </a:lnTo>
                  <a:cubicBezTo>
                    <a:pt x="7900" y="2371"/>
                    <a:pt x="7900" y="2370"/>
                    <a:pt x="7900" y="2370"/>
                  </a:cubicBezTo>
                  <a:cubicBezTo>
                    <a:pt x="7898" y="2371"/>
                    <a:pt x="7899" y="2371"/>
                    <a:pt x="7900" y="2371"/>
                  </a:cubicBezTo>
                  <a:cubicBezTo>
                    <a:pt x="7900" y="2371"/>
                    <a:pt x="7900" y="2371"/>
                    <a:pt x="7901" y="2371"/>
                  </a:cubicBezTo>
                  <a:lnTo>
                    <a:pt x="7901" y="2371"/>
                  </a:lnTo>
                  <a:cubicBezTo>
                    <a:pt x="7904" y="2375"/>
                    <a:pt x="7911" y="2376"/>
                    <a:pt x="7919" y="2376"/>
                  </a:cubicBezTo>
                  <a:cubicBezTo>
                    <a:pt x="7928" y="2376"/>
                    <a:pt x="7938" y="2375"/>
                    <a:pt x="7946" y="2375"/>
                  </a:cubicBezTo>
                  <a:cubicBezTo>
                    <a:pt x="7963" y="2375"/>
                    <a:pt x="7971" y="2381"/>
                    <a:pt x="7944" y="2414"/>
                  </a:cubicBezTo>
                  <a:cubicBezTo>
                    <a:pt x="8010" y="2359"/>
                    <a:pt x="8120" y="2259"/>
                    <a:pt x="8219" y="2226"/>
                  </a:cubicBezTo>
                  <a:lnTo>
                    <a:pt x="8230" y="2226"/>
                  </a:lnTo>
                  <a:lnTo>
                    <a:pt x="8219" y="2237"/>
                  </a:lnTo>
                  <a:cubicBezTo>
                    <a:pt x="8241" y="2226"/>
                    <a:pt x="8263" y="2215"/>
                    <a:pt x="8274" y="2204"/>
                  </a:cubicBezTo>
                  <a:cubicBezTo>
                    <a:pt x="8307" y="2193"/>
                    <a:pt x="8329" y="2193"/>
                    <a:pt x="8351" y="2171"/>
                  </a:cubicBezTo>
                  <a:cubicBezTo>
                    <a:pt x="8353" y="2172"/>
                    <a:pt x="8356" y="2173"/>
                    <a:pt x="8359" y="2173"/>
                  </a:cubicBezTo>
                  <a:cubicBezTo>
                    <a:pt x="8362" y="2173"/>
                    <a:pt x="8366" y="2172"/>
                    <a:pt x="8371" y="2171"/>
                  </a:cubicBezTo>
                  <a:lnTo>
                    <a:pt x="8371" y="2171"/>
                  </a:lnTo>
                  <a:cubicBezTo>
                    <a:pt x="8368" y="2171"/>
                    <a:pt x="8365" y="2171"/>
                    <a:pt x="8362" y="2171"/>
                  </a:cubicBezTo>
                  <a:cubicBezTo>
                    <a:pt x="8384" y="2160"/>
                    <a:pt x="8395" y="2149"/>
                    <a:pt x="8417" y="2138"/>
                  </a:cubicBezTo>
                  <a:lnTo>
                    <a:pt x="8417" y="2149"/>
                  </a:lnTo>
                  <a:cubicBezTo>
                    <a:pt x="8410" y="2154"/>
                    <a:pt x="8404" y="2158"/>
                    <a:pt x="8398" y="2161"/>
                  </a:cubicBezTo>
                  <a:lnTo>
                    <a:pt x="8398" y="2161"/>
                  </a:lnTo>
                  <a:cubicBezTo>
                    <a:pt x="8433" y="2146"/>
                    <a:pt x="8478" y="2119"/>
                    <a:pt x="8506" y="2105"/>
                  </a:cubicBezTo>
                  <a:cubicBezTo>
                    <a:pt x="8496" y="2096"/>
                    <a:pt x="8544" y="2070"/>
                    <a:pt x="8515" y="2070"/>
                  </a:cubicBezTo>
                  <a:cubicBezTo>
                    <a:pt x="8510" y="2070"/>
                    <a:pt x="8504" y="2071"/>
                    <a:pt x="8495" y="2072"/>
                  </a:cubicBezTo>
                  <a:cubicBezTo>
                    <a:pt x="8506" y="2072"/>
                    <a:pt x="8484" y="2083"/>
                    <a:pt x="8450" y="2094"/>
                  </a:cubicBezTo>
                  <a:cubicBezTo>
                    <a:pt x="8461" y="2072"/>
                    <a:pt x="8484" y="2039"/>
                    <a:pt x="8495" y="2028"/>
                  </a:cubicBezTo>
                  <a:cubicBezTo>
                    <a:pt x="8563" y="2028"/>
                    <a:pt x="8675" y="1993"/>
                    <a:pt x="8715" y="1993"/>
                  </a:cubicBezTo>
                  <a:cubicBezTo>
                    <a:pt x="8720" y="1993"/>
                    <a:pt x="8723" y="1994"/>
                    <a:pt x="8726" y="1995"/>
                  </a:cubicBezTo>
                  <a:cubicBezTo>
                    <a:pt x="8858" y="1907"/>
                    <a:pt x="9056" y="1830"/>
                    <a:pt x="9123" y="1742"/>
                  </a:cubicBezTo>
                  <a:cubicBezTo>
                    <a:pt x="9145" y="1731"/>
                    <a:pt x="9158" y="1728"/>
                    <a:pt x="9169" y="1728"/>
                  </a:cubicBezTo>
                  <a:cubicBezTo>
                    <a:pt x="9180" y="1728"/>
                    <a:pt x="9189" y="1731"/>
                    <a:pt x="9200" y="1731"/>
                  </a:cubicBezTo>
                  <a:cubicBezTo>
                    <a:pt x="9178" y="1742"/>
                    <a:pt x="9145" y="1753"/>
                    <a:pt x="9134" y="1775"/>
                  </a:cubicBezTo>
                  <a:cubicBezTo>
                    <a:pt x="9211" y="1720"/>
                    <a:pt x="9376" y="1653"/>
                    <a:pt x="9376" y="1609"/>
                  </a:cubicBezTo>
                  <a:cubicBezTo>
                    <a:pt x="9394" y="1604"/>
                    <a:pt x="9406" y="1602"/>
                    <a:pt x="9412" y="1602"/>
                  </a:cubicBezTo>
                  <a:cubicBezTo>
                    <a:pt x="9432" y="1602"/>
                    <a:pt x="9402" y="1624"/>
                    <a:pt x="9412" y="1624"/>
                  </a:cubicBezTo>
                  <a:cubicBezTo>
                    <a:pt x="9417" y="1624"/>
                    <a:pt x="9434" y="1617"/>
                    <a:pt x="9475" y="1598"/>
                  </a:cubicBezTo>
                  <a:lnTo>
                    <a:pt x="9475" y="1598"/>
                  </a:lnTo>
                  <a:lnTo>
                    <a:pt x="9453" y="1609"/>
                  </a:lnTo>
                  <a:cubicBezTo>
                    <a:pt x="9739" y="1535"/>
                    <a:pt x="9862" y="1349"/>
                    <a:pt x="10164" y="1257"/>
                  </a:cubicBezTo>
                  <a:lnTo>
                    <a:pt x="10164" y="1257"/>
                  </a:lnTo>
                  <a:cubicBezTo>
                    <a:pt x="10162" y="1257"/>
                    <a:pt x="10160" y="1257"/>
                    <a:pt x="10158" y="1257"/>
                  </a:cubicBezTo>
                  <a:cubicBezTo>
                    <a:pt x="10522" y="1125"/>
                    <a:pt x="10874" y="904"/>
                    <a:pt x="11238" y="794"/>
                  </a:cubicBezTo>
                  <a:cubicBezTo>
                    <a:pt x="11337" y="750"/>
                    <a:pt x="11337" y="728"/>
                    <a:pt x="11392" y="695"/>
                  </a:cubicBezTo>
                  <a:lnTo>
                    <a:pt x="11425" y="706"/>
                  </a:lnTo>
                  <a:lnTo>
                    <a:pt x="11513" y="629"/>
                  </a:lnTo>
                  <a:cubicBezTo>
                    <a:pt x="11656" y="552"/>
                    <a:pt x="11789" y="574"/>
                    <a:pt x="11965" y="464"/>
                  </a:cubicBezTo>
                  <a:lnTo>
                    <a:pt x="11932" y="453"/>
                  </a:lnTo>
                  <a:cubicBezTo>
                    <a:pt x="11990" y="433"/>
                    <a:pt x="12107" y="372"/>
                    <a:pt x="12135" y="372"/>
                  </a:cubicBezTo>
                  <a:cubicBezTo>
                    <a:pt x="12139" y="372"/>
                    <a:pt x="12141" y="373"/>
                    <a:pt x="12141" y="376"/>
                  </a:cubicBezTo>
                  <a:cubicBezTo>
                    <a:pt x="12141" y="376"/>
                    <a:pt x="12152" y="353"/>
                    <a:pt x="12185" y="353"/>
                  </a:cubicBezTo>
                  <a:lnTo>
                    <a:pt x="12185" y="364"/>
                  </a:lnTo>
                  <a:lnTo>
                    <a:pt x="12339" y="265"/>
                  </a:lnTo>
                  <a:cubicBezTo>
                    <a:pt x="12363" y="258"/>
                    <a:pt x="12378" y="255"/>
                    <a:pt x="12388" y="255"/>
                  </a:cubicBezTo>
                  <a:cubicBezTo>
                    <a:pt x="12419" y="255"/>
                    <a:pt x="12402" y="283"/>
                    <a:pt x="12433" y="283"/>
                  </a:cubicBezTo>
                  <a:cubicBezTo>
                    <a:pt x="12448" y="283"/>
                    <a:pt x="12475" y="276"/>
                    <a:pt x="12527" y="254"/>
                  </a:cubicBezTo>
                  <a:cubicBezTo>
                    <a:pt x="12593" y="221"/>
                    <a:pt x="12714" y="133"/>
                    <a:pt x="12681" y="133"/>
                  </a:cubicBezTo>
                  <a:lnTo>
                    <a:pt x="12681" y="133"/>
                  </a:lnTo>
                  <a:lnTo>
                    <a:pt x="12648" y="144"/>
                  </a:lnTo>
                  <a:lnTo>
                    <a:pt x="12637" y="122"/>
                  </a:lnTo>
                  <a:lnTo>
                    <a:pt x="12659" y="111"/>
                  </a:lnTo>
                  <a:cubicBezTo>
                    <a:pt x="12659" y="75"/>
                    <a:pt x="12674" y="39"/>
                    <a:pt x="12601" y="39"/>
                  </a:cubicBezTo>
                  <a:cubicBezTo>
                    <a:pt x="12585" y="39"/>
                    <a:pt x="12564" y="41"/>
                    <a:pt x="12538" y="45"/>
                  </a:cubicBezTo>
                  <a:cubicBezTo>
                    <a:pt x="12527" y="34"/>
                    <a:pt x="12505" y="12"/>
                    <a:pt x="1248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 flipH="1">
              <a:off x="5545074" y="3180045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1" y="0"/>
                  </a:moveTo>
                  <a:lnTo>
                    <a:pt x="33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 flipH="1">
              <a:off x="5528958" y="3154575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7"/>
            <p:cNvSpPr/>
            <p:nvPr/>
          </p:nvSpPr>
          <p:spPr>
            <a:xfrm flipH="1">
              <a:off x="5724493" y="3261978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1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7"/>
            <p:cNvSpPr/>
            <p:nvPr/>
          </p:nvSpPr>
          <p:spPr>
            <a:xfrm flipH="1">
              <a:off x="5419695" y="3108649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 flipH="1">
              <a:off x="5735031" y="3269416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lnTo>
                    <a:pt x="22" y="12"/>
                  </a:lnTo>
                  <a:cubicBezTo>
                    <a:pt x="0" y="23"/>
                    <a:pt x="22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 flipH="1">
              <a:off x="5643800" y="3216673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45" y="0"/>
                  </a:moveTo>
                  <a:lnTo>
                    <a:pt x="45" y="0"/>
                  </a:lnTo>
                  <a:cubicBezTo>
                    <a:pt x="34" y="11"/>
                    <a:pt x="12" y="22"/>
                    <a:pt x="1" y="33"/>
                  </a:cubicBezTo>
                  <a:cubicBezTo>
                    <a:pt x="34" y="22"/>
                    <a:pt x="56" y="11"/>
                    <a:pt x="4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 flipH="1">
              <a:off x="5394224" y="3091857"/>
              <a:ext cx="11833" cy="3775"/>
            </a:xfrm>
            <a:custGeom>
              <a:avLst/>
              <a:gdLst/>
              <a:ahLst/>
              <a:cxnLst/>
              <a:rect l="l" t="t" r="r" b="b"/>
              <a:pathLst>
                <a:path w="210" h="67" extrusionOk="0">
                  <a:moveTo>
                    <a:pt x="166" y="1"/>
                  </a:moveTo>
                  <a:cubicBezTo>
                    <a:pt x="0" y="45"/>
                    <a:pt x="210" y="1"/>
                    <a:pt x="44" y="67"/>
                  </a:cubicBezTo>
                  <a:lnTo>
                    <a:pt x="166" y="23"/>
                  </a:lnTo>
                  <a:cubicBezTo>
                    <a:pt x="144" y="23"/>
                    <a:pt x="110" y="23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 flipH="1">
              <a:off x="5423414" y="3103240"/>
              <a:ext cx="4001" cy="1803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66" y="1"/>
                  </a:moveTo>
                  <a:cubicBezTo>
                    <a:pt x="59" y="1"/>
                    <a:pt x="38" y="8"/>
                    <a:pt x="38" y="8"/>
                  </a:cubicBezTo>
                  <a:cubicBezTo>
                    <a:pt x="11" y="22"/>
                    <a:pt x="0" y="31"/>
                    <a:pt x="7" y="31"/>
                  </a:cubicBezTo>
                  <a:cubicBezTo>
                    <a:pt x="11" y="31"/>
                    <a:pt x="21" y="28"/>
                    <a:pt x="38" y="19"/>
                  </a:cubicBezTo>
                  <a:cubicBezTo>
                    <a:pt x="66" y="5"/>
                    <a:pt x="70" y="1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 flipH="1">
              <a:off x="5577363" y="3175086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1" y="17"/>
                    <a:pt x="1" y="19"/>
                    <a:pt x="6" y="19"/>
                  </a:cubicBezTo>
                  <a:cubicBezTo>
                    <a:pt x="9" y="19"/>
                    <a:pt x="13" y="19"/>
                    <a:pt x="16" y="19"/>
                  </a:cubicBezTo>
                  <a:cubicBezTo>
                    <a:pt x="20" y="19"/>
                    <a:pt x="23" y="19"/>
                    <a:pt x="23" y="22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 flipH="1">
              <a:off x="5622668" y="3196781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7" y="1"/>
                  </a:moveTo>
                  <a:lnTo>
                    <a:pt x="55" y="1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 flipH="1">
              <a:off x="5867454" y="3335233"/>
              <a:ext cx="2987" cy="1916"/>
            </a:xfrm>
            <a:custGeom>
              <a:avLst/>
              <a:gdLst/>
              <a:ahLst/>
              <a:cxnLst/>
              <a:rect l="l" t="t" r="r" b="b"/>
              <a:pathLst>
                <a:path w="53" h="34" extrusionOk="0">
                  <a:moveTo>
                    <a:pt x="40" y="1"/>
                  </a:moveTo>
                  <a:cubicBezTo>
                    <a:pt x="33" y="1"/>
                    <a:pt x="20" y="7"/>
                    <a:pt x="1" y="22"/>
                  </a:cubicBezTo>
                  <a:lnTo>
                    <a:pt x="34" y="33"/>
                  </a:lnTo>
                  <a:cubicBezTo>
                    <a:pt x="48" y="19"/>
                    <a:pt x="53" y="1"/>
                    <a:pt x="4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 flipH="1">
              <a:off x="5972209" y="3403530"/>
              <a:ext cx="6255" cy="315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1" y="0"/>
                  </a:moveTo>
                  <a:cubicBezTo>
                    <a:pt x="78" y="0"/>
                    <a:pt x="23" y="22"/>
                    <a:pt x="1" y="55"/>
                  </a:cubicBezTo>
                  <a:cubicBezTo>
                    <a:pt x="45" y="33"/>
                    <a:pt x="89" y="11"/>
                    <a:pt x="11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 flipH="1">
              <a:off x="5746244" y="3288068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7" y="0"/>
                  </a:moveTo>
                  <a:lnTo>
                    <a:pt x="34" y="11"/>
                  </a:lnTo>
                  <a:lnTo>
                    <a:pt x="1" y="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 flipH="1">
              <a:off x="5597198" y="325144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1"/>
                  </a:move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7"/>
            <p:cNvSpPr/>
            <p:nvPr/>
          </p:nvSpPr>
          <p:spPr>
            <a:xfrm flipH="1">
              <a:off x="5471819" y="3189343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0"/>
                  </a:moveTo>
                  <a:lnTo>
                    <a:pt x="0" y="22"/>
                  </a:lnTo>
                  <a:cubicBezTo>
                    <a:pt x="0" y="25"/>
                    <a:pt x="2" y="25"/>
                    <a:pt x="4" y="25"/>
                  </a:cubicBezTo>
                  <a:cubicBezTo>
                    <a:pt x="13" y="25"/>
                    <a:pt x="40" y="9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7"/>
            <p:cNvSpPr/>
            <p:nvPr/>
          </p:nvSpPr>
          <p:spPr>
            <a:xfrm flipH="1">
              <a:off x="5288680" y="3112369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7"/>
            <p:cNvSpPr/>
            <p:nvPr/>
          </p:nvSpPr>
          <p:spPr>
            <a:xfrm flipH="1">
              <a:off x="5414680" y="316015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23"/>
                  </a:lnTo>
                  <a:lnTo>
                    <a:pt x="22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7"/>
            <p:cNvSpPr/>
            <p:nvPr/>
          </p:nvSpPr>
          <p:spPr>
            <a:xfrm flipH="1">
              <a:off x="5248954" y="310245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7"/>
            <p:cNvSpPr/>
            <p:nvPr/>
          </p:nvSpPr>
          <p:spPr>
            <a:xfrm flipH="1">
              <a:off x="5659747" y="3280968"/>
              <a:ext cx="845" cy="282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3" y="0"/>
                  </a:moveTo>
                  <a:cubicBezTo>
                    <a:pt x="11" y="0"/>
                    <a:pt x="8" y="1"/>
                    <a:pt x="0" y="5"/>
                  </a:cubicBezTo>
                  <a:cubicBezTo>
                    <a:pt x="8" y="5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7"/>
            <p:cNvSpPr/>
            <p:nvPr/>
          </p:nvSpPr>
          <p:spPr>
            <a:xfrm flipH="1">
              <a:off x="5904983" y="3453850"/>
              <a:ext cx="6086" cy="4395"/>
            </a:xfrm>
            <a:custGeom>
              <a:avLst/>
              <a:gdLst/>
              <a:ahLst/>
              <a:cxnLst/>
              <a:rect l="l" t="t" r="r" b="b"/>
              <a:pathLst>
                <a:path w="108" h="78" extrusionOk="0">
                  <a:moveTo>
                    <a:pt x="76" y="1"/>
                  </a:moveTo>
                  <a:cubicBezTo>
                    <a:pt x="69" y="1"/>
                    <a:pt x="57" y="4"/>
                    <a:pt x="38" y="11"/>
                  </a:cubicBezTo>
                  <a:cubicBezTo>
                    <a:pt x="57" y="11"/>
                    <a:pt x="1" y="77"/>
                    <a:pt x="28" y="77"/>
                  </a:cubicBezTo>
                  <a:cubicBezTo>
                    <a:pt x="34" y="77"/>
                    <a:pt x="44" y="74"/>
                    <a:pt x="61" y="66"/>
                  </a:cubicBezTo>
                  <a:lnTo>
                    <a:pt x="61" y="66"/>
                  </a:lnTo>
                  <a:cubicBezTo>
                    <a:pt x="54" y="68"/>
                    <a:pt x="49" y="69"/>
                    <a:pt x="46" y="69"/>
                  </a:cubicBezTo>
                  <a:cubicBezTo>
                    <a:pt x="17" y="69"/>
                    <a:pt x="107" y="1"/>
                    <a:pt x="7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7"/>
            <p:cNvSpPr/>
            <p:nvPr/>
          </p:nvSpPr>
          <p:spPr>
            <a:xfrm flipH="1">
              <a:off x="5781632" y="3353829"/>
              <a:ext cx="2536" cy="1972"/>
            </a:xfrm>
            <a:custGeom>
              <a:avLst/>
              <a:gdLst/>
              <a:ahLst/>
              <a:cxnLst/>
              <a:rect l="l" t="t" r="r" b="b"/>
              <a:pathLst>
                <a:path w="45" h="35" extrusionOk="0">
                  <a:moveTo>
                    <a:pt x="45" y="1"/>
                  </a:moveTo>
                  <a:cubicBezTo>
                    <a:pt x="28" y="9"/>
                    <a:pt x="24" y="11"/>
                    <a:pt x="14" y="21"/>
                  </a:cubicBezTo>
                  <a:lnTo>
                    <a:pt x="14" y="21"/>
                  </a:lnTo>
                  <a:cubicBezTo>
                    <a:pt x="18" y="17"/>
                    <a:pt x="28" y="9"/>
                    <a:pt x="45" y="1"/>
                  </a:cubicBezTo>
                  <a:close/>
                  <a:moveTo>
                    <a:pt x="14" y="21"/>
                  </a:moveTo>
                  <a:lnTo>
                    <a:pt x="14" y="21"/>
                  </a:lnTo>
                  <a:cubicBezTo>
                    <a:pt x="13" y="22"/>
                    <a:pt x="12" y="23"/>
                    <a:pt x="12" y="23"/>
                  </a:cubicBezTo>
                  <a:lnTo>
                    <a:pt x="1" y="34"/>
                  </a:lnTo>
                  <a:cubicBezTo>
                    <a:pt x="6" y="28"/>
                    <a:pt x="11" y="24"/>
                    <a:pt x="14" y="2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7"/>
            <p:cNvSpPr/>
            <p:nvPr/>
          </p:nvSpPr>
          <p:spPr>
            <a:xfrm flipH="1">
              <a:off x="5815104" y="3374340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 flipH="1">
              <a:off x="5412651" y="3168550"/>
              <a:ext cx="3325" cy="1578"/>
            </a:xfrm>
            <a:custGeom>
              <a:avLst/>
              <a:gdLst/>
              <a:ahLst/>
              <a:cxnLst/>
              <a:rect l="l" t="t" r="r" b="b"/>
              <a:pathLst>
                <a:path w="59" h="28" extrusionOk="0">
                  <a:moveTo>
                    <a:pt x="56" y="1"/>
                  </a:moveTo>
                  <a:cubicBezTo>
                    <a:pt x="54" y="1"/>
                    <a:pt x="41" y="8"/>
                    <a:pt x="0" y="28"/>
                  </a:cubicBezTo>
                  <a:lnTo>
                    <a:pt x="33" y="28"/>
                  </a:lnTo>
                  <a:cubicBezTo>
                    <a:pt x="26" y="21"/>
                    <a:pt x="59" y="1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 flipH="1">
              <a:off x="5290540" y="3112988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2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 flipH="1">
              <a:off x="5247097" y="3096816"/>
              <a:ext cx="716490" cy="385603"/>
            </a:xfrm>
            <a:custGeom>
              <a:avLst/>
              <a:gdLst/>
              <a:ahLst/>
              <a:cxnLst/>
              <a:rect l="l" t="t" r="r" b="b"/>
              <a:pathLst>
                <a:path w="12715" h="6843" extrusionOk="0">
                  <a:moveTo>
                    <a:pt x="12483" y="67"/>
                  </a:moveTo>
                  <a:cubicBezTo>
                    <a:pt x="12434" y="75"/>
                    <a:pt x="12409" y="90"/>
                    <a:pt x="12386" y="110"/>
                  </a:cubicBezTo>
                  <a:lnTo>
                    <a:pt x="12386" y="110"/>
                  </a:lnTo>
                  <a:lnTo>
                    <a:pt x="12483" y="67"/>
                  </a:lnTo>
                  <a:close/>
                  <a:moveTo>
                    <a:pt x="12386" y="110"/>
                  </a:moveTo>
                  <a:lnTo>
                    <a:pt x="12384" y="111"/>
                  </a:lnTo>
                  <a:lnTo>
                    <a:pt x="12385" y="111"/>
                  </a:lnTo>
                  <a:cubicBezTo>
                    <a:pt x="12385" y="111"/>
                    <a:pt x="12385" y="111"/>
                    <a:pt x="12386" y="110"/>
                  </a:cubicBezTo>
                  <a:close/>
                  <a:moveTo>
                    <a:pt x="12318" y="89"/>
                  </a:moveTo>
                  <a:lnTo>
                    <a:pt x="12281" y="104"/>
                  </a:lnTo>
                  <a:lnTo>
                    <a:pt x="12281" y="104"/>
                  </a:lnTo>
                  <a:cubicBezTo>
                    <a:pt x="12281" y="104"/>
                    <a:pt x="12280" y="104"/>
                    <a:pt x="12280" y="104"/>
                  </a:cubicBezTo>
                  <a:cubicBezTo>
                    <a:pt x="12276" y="104"/>
                    <a:pt x="12271" y="106"/>
                    <a:pt x="12263" y="111"/>
                  </a:cubicBezTo>
                  <a:lnTo>
                    <a:pt x="12281" y="104"/>
                  </a:lnTo>
                  <a:lnTo>
                    <a:pt x="12281" y="104"/>
                  </a:lnTo>
                  <a:cubicBezTo>
                    <a:pt x="12289" y="105"/>
                    <a:pt x="12283" y="121"/>
                    <a:pt x="12276" y="130"/>
                  </a:cubicBezTo>
                  <a:lnTo>
                    <a:pt x="12276" y="130"/>
                  </a:lnTo>
                  <a:cubicBezTo>
                    <a:pt x="12298" y="115"/>
                    <a:pt x="12313" y="99"/>
                    <a:pt x="12318" y="89"/>
                  </a:cubicBezTo>
                  <a:close/>
                  <a:moveTo>
                    <a:pt x="12627" y="133"/>
                  </a:moveTo>
                  <a:lnTo>
                    <a:pt x="12649" y="144"/>
                  </a:lnTo>
                  <a:cubicBezTo>
                    <a:pt x="12627" y="144"/>
                    <a:pt x="12616" y="144"/>
                    <a:pt x="12605" y="133"/>
                  </a:cubicBezTo>
                  <a:close/>
                  <a:moveTo>
                    <a:pt x="12276" y="130"/>
                  </a:moveTo>
                  <a:cubicBezTo>
                    <a:pt x="12269" y="136"/>
                    <a:pt x="12261" y="141"/>
                    <a:pt x="12253" y="146"/>
                  </a:cubicBezTo>
                  <a:lnTo>
                    <a:pt x="12253" y="146"/>
                  </a:lnTo>
                  <a:cubicBezTo>
                    <a:pt x="12260" y="142"/>
                    <a:pt x="12267" y="138"/>
                    <a:pt x="12274" y="133"/>
                  </a:cubicBezTo>
                  <a:cubicBezTo>
                    <a:pt x="12275" y="132"/>
                    <a:pt x="12276" y="131"/>
                    <a:pt x="12276" y="130"/>
                  </a:cubicBezTo>
                  <a:close/>
                  <a:moveTo>
                    <a:pt x="11448" y="398"/>
                  </a:moveTo>
                  <a:cubicBezTo>
                    <a:pt x="11451" y="398"/>
                    <a:pt x="11454" y="398"/>
                    <a:pt x="11457" y="399"/>
                  </a:cubicBezTo>
                  <a:lnTo>
                    <a:pt x="11457" y="399"/>
                  </a:lnTo>
                  <a:cubicBezTo>
                    <a:pt x="11457" y="398"/>
                    <a:pt x="11458" y="398"/>
                    <a:pt x="11459" y="398"/>
                  </a:cubicBezTo>
                  <a:close/>
                  <a:moveTo>
                    <a:pt x="12164" y="166"/>
                  </a:moveTo>
                  <a:lnTo>
                    <a:pt x="12164" y="166"/>
                  </a:lnTo>
                  <a:cubicBezTo>
                    <a:pt x="12186" y="166"/>
                    <a:pt x="12131" y="199"/>
                    <a:pt x="12109" y="221"/>
                  </a:cubicBezTo>
                  <a:cubicBezTo>
                    <a:pt x="12131" y="210"/>
                    <a:pt x="12153" y="199"/>
                    <a:pt x="12175" y="188"/>
                  </a:cubicBezTo>
                  <a:lnTo>
                    <a:pt x="12175" y="188"/>
                  </a:lnTo>
                  <a:cubicBezTo>
                    <a:pt x="12153" y="221"/>
                    <a:pt x="12241" y="199"/>
                    <a:pt x="12164" y="243"/>
                  </a:cubicBezTo>
                  <a:cubicBezTo>
                    <a:pt x="12142" y="243"/>
                    <a:pt x="12129" y="242"/>
                    <a:pt x="12117" y="242"/>
                  </a:cubicBezTo>
                  <a:cubicBezTo>
                    <a:pt x="12100" y="242"/>
                    <a:pt x="12087" y="245"/>
                    <a:pt x="12054" y="265"/>
                  </a:cubicBezTo>
                  <a:cubicBezTo>
                    <a:pt x="12043" y="265"/>
                    <a:pt x="12054" y="254"/>
                    <a:pt x="12076" y="232"/>
                  </a:cubicBezTo>
                  <a:lnTo>
                    <a:pt x="12076" y="232"/>
                  </a:lnTo>
                  <a:cubicBezTo>
                    <a:pt x="12032" y="265"/>
                    <a:pt x="11943" y="298"/>
                    <a:pt x="11921" y="331"/>
                  </a:cubicBezTo>
                  <a:cubicBezTo>
                    <a:pt x="11877" y="331"/>
                    <a:pt x="11822" y="364"/>
                    <a:pt x="11789" y="375"/>
                  </a:cubicBezTo>
                  <a:lnTo>
                    <a:pt x="11789" y="364"/>
                  </a:lnTo>
                  <a:cubicBezTo>
                    <a:pt x="11778" y="375"/>
                    <a:pt x="11767" y="386"/>
                    <a:pt x="11745" y="386"/>
                  </a:cubicBezTo>
                  <a:lnTo>
                    <a:pt x="11734" y="375"/>
                  </a:lnTo>
                  <a:lnTo>
                    <a:pt x="11712" y="398"/>
                  </a:lnTo>
                  <a:cubicBezTo>
                    <a:pt x="11690" y="409"/>
                    <a:pt x="11657" y="409"/>
                    <a:pt x="11646" y="420"/>
                  </a:cubicBezTo>
                  <a:cubicBezTo>
                    <a:pt x="11657" y="420"/>
                    <a:pt x="11679" y="420"/>
                    <a:pt x="11701" y="409"/>
                  </a:cubicBezTo>
                  <a:lnTo>
                    <a:pt x="11701" y="409"/>
                  </a:lnTo>
                  <a:cubicBezTo>
                    <a:pt x="11668" y="431"/>
                    <a:pt x="11635" y="453"/>
                    <a:pt x="11602" y="475"/>
                  </a:cubicBezTo>
                  <a:cubicBezTo>
                    <a:pt x="11615" y="456"/>
                    <a:pt x="11614" y="449"/>
                    <a:pt x="11605" y="449"/>
                  </a:cubicBezTo>
                  <a:cubicBezTo>
                    <a:pt x="11576" y="449"/>
                    <a:pt x="11472" y="508"/>
                    <a:pt x="11432" y="508"/>
                  </a:cubicBezTo>
                  <a:cubicBezTo>
                    <a:pt x="11430" y="508"/>
                    <a:pt x="11428" y="508"/>
                    <a:pt x="11426" y="508"/>
                  </a:cubicBezTo>
                  <a:cubicBezTo>
                    <a:pt x="11569" y="431"/>
                    <a:pt x="11580" y="386"/>
                    <a:pt x="11712" y="320"/>
                  </a:cubicBezTo>
                  <a:cubicBezTo>
                    <a:pt x="11717" y="319"/>
                    <a:pt x="11721" y="319"/>
                    <a:pt x="11724" y="319"/>
                  </a:cubicBezTo>
                  <a:cubicBezTo>
                    <a:pt x="11754" y="319"/>
                    <a:pt x="11690" y="364"/>
                    <a:pt x="11690" y="364"/>
                  </a:cubicBezTo>
                  <a:cubicBezTo>
                    <a:pt x="11767" y="342"/>
                    <a:pt x="11822" y="320"/>
                    <a:pt x="11888" y="276"/>
                  </a:cubicBezTo>
                  <a:lnTo>
                    <a:pt x="11888" y="276"/>
                  </a:lnTo>
                  <a:cubicBezTo>
                    <a:pt x="11877" y="287"/>
                    <a:pt x="11888" y="287"/>
                    <a:pt x="11921" y="287"/>
                  </a:cubicBezTo>
                  <a:cubicBezTo>
                    <a:pt x="11977" y="265"/>
                    <a:pt x="11943" y="243"/>
                    <a:pt x="12021" y="221"/>
                  </a:cubicBezTo>
                  <a:lnTo>
                    <a:pt x="12021" y="221"/>
                  </a:lnTo>
                  <a:cubicBezTo>
                    <a:pt x="12010" y="243"/>
                    <a:pt x="11999" y="254"/>
                    <a:pt x="11977" y="276"/>
                  </a:cubicBezTo>
                  <a:cubicBezTo>
                    <a:pt x="12032" y="243"/>
                    <a:pt x="12109" y="199"/>
                    <a:pt x="12164" y="166"/>
                  </a:cubicBezTo>
                  <a:close/>
                  <a:moveTo>
                    <a:pt x="11293" y="585"/>
                  </a:moveTo>
                  <a:lnTo>
                    <a:pt x="11293" y="585"/>
                  </a:lnTo>
                  <a:cubicBezTo>
                    <a:pt x="11216" y="618"/>
                    <a:pt x="11139" y="651"/>
                    <a:pt x="11073" y="695"/>
                  </a:cubicBezTo>
                  <a:lnTo>
                    <a:pt x="11106" y="673"/>
                  </a:lnTo>
                  <a:lnTo>
                    <a:pt x="11106" y="673"/>
                  </a:lnTo>
                  <a:cubicBezTo>
                    <a:pt x="11051" y="695"/>
                    <a:pt x="11029" y="695"/>
                    <a:pt x="10996" y="695"/>
                  </a:cubicBezTo>
                  <a:cubicBezTo>
                    <a:pt x="11073" y="651"/>
                    <a:pt x="11183" y="629"/>
                    <a:pt x="11293" y="585"/>
                  </a:cubicBezTo>
                  <a:close/>
                  <a:moveTo>
                    <a:pt x="10952" y="728"/>
                  </a:moveTo>
                  <a:lnTo>
                    <a:pt x="10952" y="728"/>
                  </a:lnTo>
                  <a:cubicBezTo>
                    <a:pt x="10941" y="761"/>
                    <a:pt x="10864" y="805"/>
                    <a:pt x="10820" y="838"/>
                  </a:cubicBezTo>
                  <a:cubicBezTo>
                    <a:pt x="10812" y="840"/>
                    <a:pt x="10806" y="840"/>
                    <a:pt x="10801" y="840"/>
                  </a:cubicBezTo>
                  <a:cubicBezTo>
                    <a:pt x="10771" y="840"/>
                    <a:pt x="10790" y="813"/>
                    <a:pt x="10809" y="794"/>
                  </a:cubicBezTo>
                  <a:cubicBezTo>
                    <a:pt x="10853" y="772"/>
                    <a:pt x="10897" y="772"/>
                    <a:pt x="10952" y="728"/>
                  </a:cubicBezTo>
                  <a:close/>
                  <a:moveTo>
                    <a:pt x="10710" y="772"/>
                  </a:moveTo>
                  <a:cubicBezTo>
                    <a:pt x="10660" y="816"/>
                    <a:pt x="10657" y="824"/>
                    <a:pt x="10667" y="824"/>
                  </a:cubicBezTo>
                  <a:cubicBezTo>
                    <a:pt x="10673" y="824"/>
                    <a:pt x="10683" y="821"/>
                    <a:pt x="10690" y="821"/>
                  </a:cubicBezTo>
                  <a:cubicBezTo>
                    <a:pt x="10695" y="821"/>
                    <a:pt x="10699" y="823"/>
                    <a:pt x="10699" y="827"/>
                  </a:cubicBezTo>
                  <a:cubicBezTo>
                    <a:pt x="10721" y="827"/>
                    <a:pt x="10754" y="816"/>
                    <a:pt x="10765" y="816"/>
                  </a:cubicBezTo>
                  <a:lnTo>
                    <a:pt x="10765" y="816"/>
                  </a:lnTo>
                  <a:cubicBezTo>
                    <a:pt x="10732" y="838"/>
                    <a:pt x="10710" y="860"/>
                    <a:pt x="10721" y="860"/>
                  </a:cubicBezTo>
                  <a:cubicBezTo>
                    <a:pt x="10674" y="868"/>
                    <a:pt x="10666" y="876"/>
                    <a:pt x="10649" y="876"/>
                  </a:cubicBezTo>
                  <a:cubicBezTo>
                    <a:pt x="10643" y="876"/>
                    <a:pt x="10634" y="874"/>
                    <a:pt x="10621" y="871"/>
                  </a:cubicBezTo>
                  <a:lnTo>
                    <a:pt x="10621" y="871"/>
                  </a:lnTo>
                  <a:cubicBezTo>
                    <a:pt x="10632" y="904"/>
                    <a:pt x="10566" y="893"/>
                    <a:pt x="10533" y="948"/>
                  </a:cubicBezTo>
                  <a:cubicBezTo>
                    <a:pt x="10513" y="951"/>
                    <a:pt x="10499" y="952"/>
                    <a:pt x="10488" y="952"/>
                  </a:cubicBezTo>
                  <a:cubicBezTo>
                    <a:pt x="10470" y="952"/>
                    <a:pt x="10463" y="949"/>
                    <a:pt x="10457" y="949"/>
                  </a:cubicBezTo>
                  <a:cubicBezTo>
                    <a:pt x="10451" y="949"/>
                    <a:pt x="10446" y="951"/>
                    <a:pt x="10434" y="959"/>
                  </a:cubicBezTo>
                  <a:lnTo>
                    <a:pt x="10423" y="959"/>
                  </a:lnTo>
                  <a:lnTo>
                    <a:pt x="10390" y="981"/>
                  </a:lnTo>
                  <a:lnTo>
                    <a:pt x="10390" y="970"/>
                  </a:lnTo>
                  <a:lnTo>
                    <a:pt x="10423" y="959"/>
                  </a:lnTo>
                  <a:cubicBezTo>
                    <a:pt x="10489" y="860"/>
                    <a:pt x="10610" y="860"/>
                    <a:pt x="10710" y="772"/>
                  </a:cubicBezTo>
                  <a:close/>
                  <a:moveTo>
                    <a:pt x="10368" y="981"/>
                  </a:moveTo>
                  <a:lnTo>
                    <a:pt x="10379" y="1003"/>
                  </a:lnTo>
                  <a:cubicBezTo>
                    <a:pt x="10334" y="1030"/>
                    <a:pt x="10313" y="1039"/>
                    <a:pt x="10301" y="1039"/>
                  </a:cubicBezTo>
                  <a:cubicBezTo>
                    <a:pt x="10285" y="1039"/>
                    <a:pt x="10288" y="1021"/>
                    <a:pt x="10269" y="1014"/>
                  </a:cubicBezTo>
                  <a:cubicBezTo>
                    <a:pt x="10291" y="1014"/>
                    <a:pt x="10302" y="1003"/>
                    <a:pt x="10335" y="992"/>
                  </a:cubicBezTo>
                  <a:lnTo>
                    <a:pt x="10368" y="981"/>
                  </a:lnTo>
                  <a:close/>
                  <a:moveTo>
                    <a:pt x="9729" y="1345"/>
                  </a:moveTo>
                  <a:lnTo>
                    <a:pt x="9685" y="1378"/>
                  </a:lnTo>
                  <a:cubicBezTo>
                    <a:pt x="9718" y="1367"/>
                    <a:pt x="9718" y="1367"/>
                    <a:pt x="9729" y="1345"/>
                  </a:cubicBezTo>
                  <a:close/>
                  <a:moveTo>
                    <a:pt x="9299" y="1367"/>
                  </a:moveTo>
                  <a:lnTo>
                    <a:pt x="9244" y="1389"/>
                  </a:lnTo>
                  <a:lnTo>
                    <a:pt x="9246" y="1389"/>
                  </a:lnTo>
                  <a:lnTo>
                    <a:pt x="9246" y="1389"/>
                  </a:lnTo>
                  <a:cubicBezTo>
                    <a:pt x="9264" y="1383"/>
                    <a:pt x="9283" y="1375"/>
                    <a:pt x="9299" y="1367"/>
                  </a:cubicBezTo>
                  <a:close/>
                  <a:moveTo>
                    <a:pt x="10291" y="970"/>
                  </a:moveTo>
                  <a:lnTo>
                    <a:pt x="10192" y="1025"/>
                  </a:lnTo>
                  <a:lnTo>
                    <a:pt x="10258" y="1025"/>
                  </a:lnTo>
                  <a:cubicBezTo>
                    <a:pt x="10192" y="1059"/>
                    <a:pt x="10148" y="1114"/>
                    <a:pt x="10093" y="1136"/>
                  </a:cubicBezTo>
                  <a:lnTo>
                    <a:pt x="10082" y="1125"/>
                  </a:lnTo>
                  <a:cubicBezTo>
                    <a:pt x="10016" y="1180"/>
                    <a:pt x="9850" y="1235"/>
                    <a:pt x="9773" y="1301"/>
                  </a:cubicBezTo>
                  <a:lnTo>
                    <a:pt x="9762" y="1301"/>
                  </a:lnTo>
                  <a:cubicBezTo>
                    <a:pt x="9773" y="1312"/>
                    <a:pt x="9784" y="1323"/>
                    <a:pt x="9784" y="1334"/>
                  </a:cubicBezTo>
                  <a:cubicBezTo>
                    <a:pt x="9746" y="1353"/>
                    <a:pt x="9724" y="1380"/>
                    <a:pt x="9698" y="1380"/>
                  </a:cubicBezTo>
                  <a:cubicBezTo>
                    <a:pt x="9694" y="1380"/>
                    <a:pt x="9690" y="1380"/>
                    <a:pt x="9685" y="1378"/>
                  </a:cubicBezTo>
                  <a:cubicBezTo>
                    <a:pt x="9630" y="1378"/>
                    <a:pt x="9740" y="1345"/>
                    <a:pt x="9729" y="1323"/>
                  </a:cubicBezTo>
                  <a:lnTo>
                    <a:pt x="9729" y="1323"/>
                  </a:lnTo>
                  <a:cubicBezTo>
                    <a:pt x="9641" y="1378"/>
                    <a:pt x="9553" y="1444"/>
                    <a:pt x="9476" y="1466"/>
                  </a:cubicBezTo>
                  <a:cubicBezTo>
                    <a:pt x="9455" y="1456"/>
                    <a:pt x="9614" y="1399"/>
                    <a:pt x="9551" y="1399"/>
                  </a:cubicBezTo>
                  <a:cubicBezTo>
                    <a:pt x="9546" y="1399"/>
                    <a:pt x="9539" y="1399"/>
                    <a:pt x="9531" y="1400"/>
                  </a:cubicBezTo>
                  <a:lnTo>
                    <a:pt x="9641" y="1367"/>
                  </a:lnTo>
                  <a:cubicBezTo>
                    <a:pt x="9553" y="1356"/>
                    <a:pt x="9685" y="1345"/>
                    <a:pt x="9630" y="1334"/>
                  </a:cubicBezTo>
                  <a:lnTo>
                    <a:pt x="9773" y="1246"/>
                  </a:lnTo>
                  <a:cubicBezTo>
                    <a:pt x="9767" y="1243"/>
                    <a:pt x="9762" y="1241"/>
                    <a:pt x="9758" y="1241"/>
                  </a:cubicBezTo>
                  <a:cubicBezTo>
                    <a:pt x="9747" y="1241"/>
                    <a:pt x="9738" y="1249"/>
                    <a:pt x="9707" y="1257"/>
                  </a:cubicBezTo>
                  <a:cubicBezTo>
                    <a:pt x="9718" y="1235"/>
                    <a:pt x="9773" y="1202"/>
                    <a:pt x="9817" y="1180"/>
                  </a:cubicBezTo>
                  <a:lnTo>
                    <a:pt x="9817" y="1180"/>
                  </a:lnTo>
                  <a:cubicBezTo>
                    <a:pt x="9775" y="1204"/>
                    <a:pt x="9782" y="1212"/>
                    <a:pt x="9805" y="1212"/>
                  </a:cubicBezTo>
                  <a:cubicBezTo>
                    <a:pt x="9824" y="1212"/>
                    <a:pt x="9853" y="1207"/>
                    <a:pt x="9872" y="1202"/>
                  </a:cubicBezTo>
                  <a:lnTo>
                    <a:pt x="9861" y="1180"/>
                  </a:lnTo>
                  <a:cubicBezTo>
                    <a:pt x="9971" y="1169"/>
                    <a:pt x="9861" y="1136"/>
                    <a:pt x="10004" y="1103"/>
                  </a:cubicBezTo>
                  <a:lnTo>
                    <a:pt x="10004" y="1103"/>
                  </a:lnTo>
                  <a:lnTo>
                    <a:pt x="9993" y="1114"/>
                  </a:lnTo>
                  <a:cubicBezTo>
                    <a:pt x="10038" y="1092"/>
                    <a:pt x="10082" y="1059"/>
                    <a:pt x="10137" y="1036"/>
                  </a:cubicBezTo>
                  <a:lnTo>
                    <a:pt x="10137" y="1036"/>
                  </a:lnTo>
                  <a:cubicBezTo>
                    <a:pt x="10170" y="1048"/>
                    <a:pt x="10093" y="1070"/>
                    <a:pt x="10093" y="1081"/>
                  </a:cubicBezTo>
                  <a:cubicBezTo>
                    <a:pt x="10170" y="1048"/>
                    <a:pt x="10214" y="981"/>
                    <a:pt x="10291" y="970"/>
                  </a:cubicBezTo>
                  <a:close/>
                  <a:moveTo>
                    <a:pt x="8422" y="2142"/>
                  </a:moveTo>
                  <a:lnTo>
                    <a:pt x="8418" y="2149"/>
                  </a:lnTo>
                  <a:cubicBezTo>
                    <a:pt x="8405" y="2162"/>
                    <a:pt x="8396" y="2167"/>
                    <a:pt x="8388" y="2167"/>
                  </a:cubicBezTo>
                  <a:cubicBezTo>
                    <a:pt x="8383" y="2167"/>
                    <a:pt x="8379" y="2165"/>
                    <a:pt x="8374" y="2160"/>
                  </a:cubicBezTo>
                  <a:cubicBezTo>
                    <a:pt x="8384" y="2160"/>
                    <a:pt x="8402" y="2152"/>
                    <a:pt x="8422" y="2142"/>
                  </a:cubicBezTo>
                  <a:close/>
                  <a:moveTo>
                    <a:pt x="8021" y="2160"/>
                  </a:moveTo>
                  <a:cubicBezTo>
                    <a:pt x="8032" y="2160"/>
                    <a:pt x="8032" y="2171"/>
                    <a:pt x="8010" y="2182"/>
                  </a:cubicBezTo>
                  <a:cubicBezTo>
                    <a:pt x="8013" y="2180"/>
                    <a:pt x="8012" y="2179"/>
                    <a:pt x="8010" y="2179"/>
                  </a:cubicBezTo>
                  <a:cubicBezTo>
                    <a:pt x="8001" y="2179"/>
                    <a:pt x="7960" y="2195"/>
                    <a:pt x="7933" y="2204"/>
                  </a:cubicBezTo>
                  <a:cubicBezTo>
                    <a:pt x="7966" y="2193"/>
                    <a:pt x="7988" y="2171"/>
                    <a:pt x="8021" y="2160"/>
                  </a:cubicBezTo>
                  <a:close/>
                  <a:moveTo>
                    <a:pt x="9641" y="1312"/>
                  </a:moveTo>
                  <a:lnTo>
                    <a:pt x="9619" y="1323"/>
                  </a:lnTo>
                  <a:cubicBezTo>
                    <a:pt x="9465" y="1389"/>
                    <a:pt x="9465" y="1411"/>
                    <a:pt x="9310" y="1477"/>
                  </a:cubicBezTo>
                  <a:cubicBezTo>
                    <a:pt x="9288" y="1499"/>
                    <a:pt x="9332" y="1488"/>
                    <a:pt x="9310" y="1521"/>
                  </a:cubicBezTo>
                  <a:cubicBezTo>
                    <a:pt x="9123" y="1642"/>
                    <a:pt x="9123" y="1532"/>
                    <a:pt x="8991" y="1642"/>
                  </a:cubicBezTo>
                  <a:cubicBezTo>
                    <a:pt x="8958" y="1675"/>
                    <a:pt x="8958" y="1709"/>
                    <a:pt x="8848" y="1742"/>
                  </a:cubicBezTo>
                  <a:lnTo>
                    <a:pt x="8870" y="1698"/>
                  </a:lnTo>
                  <a:lnTo>
                    <a:pt x="8870" y="1698"/>
                  </a:lnTo>
                  <a:cubicBezTo>
                    <a:pt x="8727" y="1764"/>
                    <a:pt x="8815" y="1775"/>
                    <a:pt x="8660" y="1830"/>
                  </a:cubicBezTo>
                  <a:cubicBezTo>
                    <a:pt x="8680" y="1810"/>
                    <a:pt x="8744" y="1773"/>
                    <a:pt x="8741" y="1773"/>
                  </a:cubicBezTo>
                  <a:lnTo>
                    <a:pt x="8741" y="1773"/>
                  </a:lnTo>
                  <a:cubicBezTo>
                    <a:pt x="8741" y="1773"/>
                    <a:pt x="8740" y="1773"/>
                    <a:pt x="8738" y="1775"/>
                  </a:cubicBezTo>
                  <a:cubicBezTo>
                    <a:pt x="8638" y="1797"/>
                    <a:pt x="8682" y="1819"/>
                    <a:pt x="8605" y="1852"/>
                  </a:cubicBezTo>
                  <a:lnTo>
                    <a:pt x="8583" y="1841"/>
                  </a:lnTo>
                  <a:cubicBezTo>
                    <a:pt x="8440" y="1918"/>
                    <a:pt x="8286" y="2006"/>
                    <a:pt x="8132" y="2094"/>
                  </a:cubicBezTo>
                  <a:cubicBezTo>
                    <a:pt x="8132" y="2085"/>
                    <a:pt x="8146" y="2069"/>
                    <a:pt x="8128" y="2069"/>
                  </a:cubicBezTo>
                  <a:cubicBezTo>
                    <a:pt x="8124" y="2069"/>
                    <a:pt x="8118" y="2070"/>
                    <a:pt x="8110" y="2072"/>
                  </a:cubicBezTo>
                  <a:cubicBezTo>
                    <a:pt x="7977" y="2149"/>
                    <a:pt x="7812" y="2226"/>
                    <a:pt x="7658" y="2292"/>
                  </a:cubicBezTo>
                  <a:cubicBezTo>
                    <a:pt x="7801" y="2204"/>
                    <a:pt x="7955" y="2116"/>
                    <a:pt x="8099" y="2050"/>
                  </a:cubicBezTo>
                  <a:lnTo>
                    <a:pt x="8099" y="2050"/>
                  </a:lnTo>
                  <a:lnTo>
                    <a:pt x="8065" y="2061"/>
                  </a:lnTo>
                  <a:cubicBezTo>
                    <a:pt x="8065" y="2009"/>
                    <a:pt x="8194" y="2016"/>
                    <a:pt x="8273" y="1961"/>
                  </a:cubicBezTo>
                  <a:lnTo>
                    <a:pt x="8273" y="1961"/>
                  </a:lnTo>
                  <a:cubicBezTo>
                    <a:pt x="8264" y="1971"/>
                    <a:pt x="8266" y="1984"/>
                    <a:pt x="8275" y="1984"/>
                  </a:cubicBezTo>
                  <a:cubicBezTo>
                    <a:pt x="8396" y="1929"/>
                    <a:pt x="8506" y="1852"/>
                    <a:pt x="8682" y="1753"/>
                  </a:cubicBezTo>
                  <a:lnTo>
                    <a:pt x="8682" y="1753"/>
                  </a:lnTo>
                  <a:lnTo>
                    <a:pt x="8671" y="1775"/>
                  </a:lnTo>
                  <a:cubicBezTo>
                    <a:pt x="8749" y="1742"/>
                    <a:pt x="8859" y="1687"/>
                    <a:pt x="8936" y="1653"/>
                  </a:cubicBezTo>
                  <a:cubicBezTo>
                    <a:pt x="8958" y="1631"/>
                    <a:pt x="9002" y="1609"/>
                    <a:pt x="8969" y="1609"/>
                  </a:cubicBezTo>
                  <a:cubicBezTo>
                    <a:pt x="9233" y="1554"/>
                    <a:pt x="9399" y="1367"/>
                    <a:pt x="9641" y="1312"/>
                  </a:cubicBezTo>
                  <a:close/>
                  <a:moveTo>
                    <a:pt x="7280" y="2676"/>
                  </a:moveTo>
                  <a:lnTo>
                    <a:pt x="7280" y="2676"/>
                  </a:lnTo>
                  <a:cubicBezTo>
                    <a:pt x="7272" y="2680"/>
                    <a:pt x="7262" y="2685"/>
                    <a:pt x="7250" y="2689"/>
                  </a:cubicBezTo>
                  <a:cubicBezTo>
                    <a:pt x="7268" y="2685"/>
                    <a:pt x="7277" y="2680"/>
                    <a:pt x="7280" y="2676"/>
                  </a:cubicBezTo>
                  <a:close/>
                  <a:moveTo>
                    <a:pt x="5443" y="3251"/>
                  </a:moveTo>
                  <a:cubicBezTo>
                    <a:pt x="5435" y="3256"/>
                    <a:pt x="5429" y="3260"/>
                    <a:pt x="5423" y="3264"/>
                  </a:cubicBezTo>
                  <a:lnTo>
                    <a:pt x="5423" y="3264"/>
                  </a:lnTo>
                  <a:cubicBezTo>
                    <a:pt x="5432" y="3259"/>
                    <a:pt x="5439" y="3255"/>
                    <a:pt x="5443" y="3251"/>
                  </a:cubicBezTo>
                  <a:close/>
                  <a:moveTo>
                    <a:pt x="5740" y="3300"/>
                  </a:moveTo>
                  <a:cubicBezTo>
                    <a:pt x="5737" y="3302"/>
                    <a:pt x="5733" y="3304"/>
                    <a:pt x="5730" y="3306"/>
                  </a:cubicBezTo>
                  <a:cubicBezTo>
                    <a:pt x="5735" y="3304"/>
                    <a:pt x="5738" y="3302"/>
                    <a:pt x="5740" y="3300"/>
                  </a:cubicBezTo>
                  <a:close/>
                  <a:moveTo>
                    <a:pt x="7614" y="2281"/>
                  </a:moveTo>
                  <a:lnTo>
                    <a:pt x="7614" y="2281"/>
                  </a:lnTo>
                  <a:cubicBezTo>
                    <a:pt x="7658" y="2292"/>
                    <a:pt x="7581" y="2314"/>
                    <a:pt x="7559" y="2337"/>
                  </a:cubicBezTo>
                  <a:lnTo>
                    <a:pt x="7515" y="2359"/>
                  </a:lnTo>
                  <a:lnTo>
                    <a:pt x="7515" y="2348"/>
                  </a:lnTo>
                  <a:lnTo>
                    <a:pt x="7449" y="2381"/>
                  </a:lnTo>
                  <a:lnTo>
                    <a:pt x="7460" y="2381"/>
                  </a:lnTo>
                  <a:lnTo>
                    <a:pt x="7415" y="2436"/>
                  </a:lnTo>
                  <a:cubicBezTo>
                    <a:pt x="7393" y="2436"/>
                    <a:pt x="7371" y="2436"/>
                    <a:pt x="7393" y="2425"/>
                  </a:cubicBezTo>
                  <a:lnTo>
                    <a:pt x="7393" y="2425"/>
                  </a:lnTo>
                  <a:cubicBezTo>
                    <a:pt x="7316" y="2458"/>
                    <a:pt x="7393" y="2436"/>
                    <a:pt x="7360" y="2469"/>
                  </a:cubicBezTo>
                  <a:cubicBezTo>
                    <a:pt x="7348" y="2477"/>
                    <a:pt x="7337" y="2481"/>
                    <a:pt x="7329" y="2481"/>
                  </a:cubicBezTo>
                  <a:cubicBezTo>
                    <a:pt x="7317" y="2481"/>
                    <a:pt x="7314" y="2471"/>
                    <a:pt x="7327" y="2458"/>
                  </a:cubicBezTo>
                  <a:lnTo>
                    <a:pt x="7327" y="2458"/>
                  </a:lnTo>
                  <a:cubicBezTo>
                    <a:pt x="7195" y="2546"/>
                    <a:pt x="6964" y="2700"/>
                    <a:pt x="6810" y="2744"/>
                  </a:cubicBezTo>
                  <a:lnTo>
                    <a:pt x="6832" y="2722"/>
                  </a:lnTo>
                  <a:lnTo>
                    <a:pt x="6832" y="2722"/>
                  </a:lnTo>
                  <a:cubicBezTo>
                    <a:pt x="6721" y="2777"/>
                    <a:pt x="6732" y="2832"/>
                    <a:pt x="6622" y="2865"/>
                  </a:cubicBezTo>
                  <a:lnTo>
                    <a:pt x="6644" y="2854"/>
                  </a:lnTo>
                  <a:lnTo>
                    <a:pt x="6644" y="2854"/>
                  </a:lnTo>
                  <a:cubicBezTo>
                    <a:pt x="6402" y="2964"/>
                    <a:pt x="6149" y="3130"/>
                    <a:pt x="5950" y="3196"/>
                  </a:cubicBezTo>
                  <a:cubicBezTo>
                    <a:pt x="5939" y="3240"/>
                    <a:pt x="5708" y="3306"/>
                    <a:pt x="5719" y="3361"/>
                  </a:cubicBezTo>
                  <a:cubicBezTo>
                    <a:pt x="5642" y="3383"/>
                    <a:pt x="5609" y="3394"/>
                    <a:pt x="5576" y="3405"/>
                  </a:cubicBezTo>
                  <a:cubicBezTo>
                    <a:pt x="5609" y="3361"/>
                    <a:pt x="5664" y="3328"/>
                    <a:pt x="5741" y="3284"/>
                  </a:cubicBezTo>
                  <a:lnTo>
                    <a:pt x="5741" y="3284"/>
                  </a:lnTo>
                  <a:cubicBezTo>
                    <a:pt x="5741" y="3293"/>
                    <a:pt x="5748" y="3294"/>
                    <a:pt x="5740" y="3300"/>
                  </a:cubicBezTo>
                  <a:lnTo>
                    <a:pt x="5740" y="3300"/>
                  </a:lnTo>
                  <a:cubicBezTo>
                    <a:pt x="5888" y="3214"/>
                    <a:pt x="5976" y="3128"/>
                    <a:pt x="6149" y="3042"/>
                  </a:cubicBezTo>
                  <a:lnTo>
                    <a:pt x="6149" y="3042"/>
                  </a:lnTo>
                  <a:cubicBezTo>
                    <a:pt x="6138" y="3062"/>
                    <a:pt x="6141" y="3069"/>
                    <a:pt x="6150" y="3069"/>
                  </a:cubicBezTo>
                  <a:cubicBezTo>
                    <a:pt x="6166" y="3069"/>
                    <a:pt x="6203" y="3049"/>
                    <a:pt x="6224" y="3049"/>
                  </a:cubicBezTo>
                  <a:cubicBezTo>
                    <a:pt x="6229" y="3049"/>
                    <a:pt x="6234" y="3050"/>
                    <a:pt x="6237" y="3053"/>
                  </a:cubicBezTo>
                  <a:lnTo>
                    <a:pt x="6325" y="2998"/>
                  </a:lnTo>
                  <a:lnTo>
                    <a:pt x="6281" y="2998"/>
                  </a:lnTo>
                  <a:cubicBezTo>
                    <a:pt x="6358" y="2953"/>
                    <a:pt x="6424" y="2898"/>
                    <a:pt x="6501" y="2876"/>
                  </a:cubicBezTo>
                  <a:lnTo>
                    <a:pt x="6501" y="2876"/>
                  </a:lnTo>
                  <a:lnTo>
                    <a:pt x="6446" y="2909"/>
                  </a:lnTo>
                  <a:lnTo>
                    <a:pt x="6589" y="2832"/>
                  </a:lnTo>
                  <a:lnTo>
                    <a:pt x="6501" y="2865"/>
                  </a:lnTo>
                  <a:cubicBezTo>
                    <a:pt x="6578" y="2811"/>
                    <a:pt x="6481" y="2832"/>
                    <a:pt x="6587" y="2789"/>
                  </a:cubicBezTo>
                  <a:lnTo>
                    <a:pt x="6587" y="2789"/>
                  </a:lnTo>
                  <a:cubicBezTo>
                    <a:pt x="6586" y="2790"/>
                    <a:pt x="6586" y="2790"/>
                    <a:pt x="6586" y="2790"/>
                  </a:cubicBezTo>
                  <a:cubicBezTo>
                    <a:pt x="6586" y="2790"/>
                    <a:pt x="6587" y="2789"/>
                    <a:pt x="6589" y="2788"/>
                  </a:cubicBezTo>
                  <a:lnTo>
                    <a:pt x="6589" y="2788"/>
                  </a:lnTo>
                  <a:cubicBezTo>
                    <a:pt x="6588" y="2789"/>
                    <a:pt x="6587" y="2789"/>
                    <a:pt x="6587" y="2789"/>
                  </a:cubicBezTo>
                  <a:lnTo>
                    <a:pt x="6587" y="2789"/>
                  </a:lnTo>
                  <a:cubicBezTo>
                    <a:pt x="6594" y="2785"/>
                    <a:pt x="6674" y="2743"/>
                    <a:pt x="6721" y="2733"/>
                  </a:cubicBezTo>
                  <a:cubicBezTo>
                    <a:pt x="6754" y="2711"/>
                    <a:pt x="6788" y="2678"/>
                    <a:pt x="6854" y="2656"/>
                  </a:cubicBezTo>
                  <a:cubicBezTo>
                    <a:pt x="6876" y="2656"/>
                    <a:pt x="6854" y="2689"/>
                    <a:pt x="6876" y="2689"/>
                  </a:cubicBezTo>
                  <a:cubicBezTo>
                    <a:pt x="6898" y="2645"/>
                    <a:pt x="7063" y="2590"/>
                    <a:pt x="7096" y="2535"/>
                  </a:cubicBezTo>
                  <a:lnTo>
                    <a:pt x="7096" y="2568"/>
                  </a:lnTo>
                  <a:lnTo>
                    <a:pt x="7118" y="2524"/>
                  </a:lnTo>
                  <a:cubicBezTo>
                    <a:pt x="7136" y="2519"/>
                    <a:pt x="7147" y="2517"/>
                    <a:pt x="7153" y="2517"/>
                  </a:cubicBezTo>
                  <a:cubicBezTo>
                    <a:pt x="7162" y="2517"/>
                    <a:pt x="7162" y="2522"/>
                    <a:pt x="7162" y="2535"/>
                  </a:cubicBezTo>
                  <a:cubicBezTo>
                    <a:pt x="7283" y="2480"/>
                    <a:pt x="7118" y="2513"/>
                    <a:pt x="7261" y="2458"/>
                  </a:cubicBezTo>
                  <a:lnTo>
                    <a:pt x="7261" y="2458"/>
                  </a:lnTo>
                  <a:cubicBezTo>
                    <a:pt x="7250" y="2469"/>
                    <a:pt x="7250" y="2469"/>
                    <a:pt x="7228" y="2480"/>
                  </a:cubicBezTo>
                  <a:cubicBezTo>
                    <a:pt x="7371" y="2425"/>
                    <a:pt x="7493" y="2337"/>
                    <a:pt x="7614" y="2281"/>
                  </a:cubicBezTo>
                  <a:close/>
                  <a:moveTo>
                    <a:pt x="5161" y="3405"/>
                  </a:moveTo>
                  <a:lnTo>
                    <a:pt x="5161" y="3405"/>
                  </a:lnTo>
                  <a:cubicBezTo>
                    <a:pt x="5155" y="3406"/>
                    <a:pt x="5146" y="3409"/>
                    <a:pt x="5135" y="3416"/>
                  </a:cubicBezTo>
                  <a:cubicBezTo>
                    <a:pt x="5142" y="3413"/>
                    <a:pt x="5151" y="3409"/>
                    <a:pt x="5161" y="3405"/>
                  </a:cubicBezTo>
                  <a:close/>
                  <a:moveTo>
                    <a:pt x="5576" y="3383"/>
                  </a:moveTo>
                  <a:lnTo>
                    <a:pt x="5565" y="3405"/>
                  </a:lnTo>
                  <a:cubicBezTo>
                    <a:pt x="5554" y="3405"/>
                    <a:pt x="5532" y="3416"/>
                    <a:pt x="5510" y="3427"/>
                  </a:cubicBezTo>
                  <a:cubicBezTo>
                    <a:pt x="5521" y="3416"/>
                    <a:pt x="5532" y="3405"/>
                    <a:pt x="5576" y="3383"/>
                  </a:cubicBezTo>
                  <a:close/>
                  <a:moveTo>
                    <a:pt x="4970" y="3570"/>
                  </a:moveTo>
                  <a:cubicBezTo>
                    <a:pt x="4966" y="3575"/>
                    <a:pt x="4962" y="3578"/>
                    <a:pt x="4959" y="3582"/>
                  </a:cubicBezTo>
                  <a:lnTo>
                    <a:pt x="4959" y="3582"/>
                  </a:lnTo>
                  <a:cubicBezTo>
                    <a:pt x="4970" y="3576"/>
                    <a:pt x="4980" y="3570"/>
                    <a:pt x="4970" y="3570"/>
                  </a:cubicBezTo>
                  <a:close/>
                  <a:moveTo>
                    <a:pt x="4959" y="3582"/>
                  </a:moveTo>
                  <a:cubicBezTo>
                    <a:pt x="4949" y="3588"/>
                    <a:pt x="4938" y="3594"/>
                    <a:pt x="4936" y="3599"/>
                  </a:cubicBezTo>
                  <a:lnTo>
                    <a:pt x="4936" y="3599"/>
                  </a:lnTo>
                  <a:cubicBezTo>
                    <a:pt x="4944" y="3594"/>
                    <a:pt x="4952" y="3589"/>
                    <a:pt x="4959" y="3582"/>
                  </a:cubicBezTo>
                  <a:close/>
                  <a:moveTo>
                    <a:pt x="5354" y="3494"/>
                  </a:moveTo>
                  <a:cubicBezTo>
                    <a:pt x="5362" y="3494"/>
                    <a:pt x="5366" y="3497"/>
                    <a:pt x="5366" y="3504"/>
                  </a:cubicBezTo>
                  <a:cubicBezTo>
                    <a:pt x="5344" y="3526"/>
                    <a:pt x="5322" y="3559"/>
                    <a:pt x="5289" y="3581"/>
                  </a:cubicBezTo>
                  <a:lnTo>
                    <a:pt x="5278" y="3559"/>
                  </a:lnTo>
                  <a:lnTo>
                    <a:pt x="5201" y="3626"/>
                  </a:lnTo>
                  <a:lnTo>
                    <a:pt x="5146" y="3626"/>
                  </a:lnTo>
                  <a:lnTo>
                    <a:pt x="5124" y="3637"/>
                  </a:lnTo>
                  <a:cubicBezTo>
                    <a:pt x="5114" y="3617"/>
                    <a:pt x="5221" y="3543"/>
                    <a:pt x="5242" y="3512"/>
                  </a:cubicBezTo>
                  <a:lnTo>
                    <a:pt x="5242" y="3512"/>
                  </a:lnTo>
                  <a:cubicBezTo>
                    <a:pt x="5238" y="3522"/>
                    <a:pt x="5242" y="3526"/>
                    <a:pt x="5249" y="3526"/>
                  </a:cubicBezTo>
                  <a:cubicBezTo>
                    <a:pt x="5271" y="3526"/>
                    <a:pt x="5328" y="3494"/>
                    <a:pt x="5354" y="3494"/>
                  </a:cubicBezTo>
                  <a:close/>
                  <a:moveTo>
                    <a:pt x="5135" y="3648"/>
                  </a:moveTo>
                  <a:lnTo>
                    <a:pt x="5146" y="3659"/>
                  </a:lnTo>
                  <a:cubicBezTo>
                    <a:pt x="5102" y="3692"/>
                    <a:pt x="5025" y="3714"/>
                    <a:pt x="4981" y="3736"/>
                  </a:cubicBezTo>
                  <a:cubicBezTo>
                    <a:pt x="5025" y="3714"/>
                    <a:pt x="5069" y="3681"/>
                    <a:pt x="5113" y="3659"/>
                  </a:cubicBezTo>
                  <a:lnTo>
                    <a:pt x="5113" y="3659"/>
                  </a:lnTo>
                  <a:lnTo>
                    <a:pt x="5102" y="3670"/>
                  </a:lnTo>
                  <a:lnTo>
                    <a:pt x="5135" y="3648"/>
                  </a:lnTo>
                  <a:close/>
                  <a:moveTo>
                    <a:pt x="4639" y="3912"/>
                  </a:moveTo>
                  <a:lnTo>
                    <a:pt x="4628" y="3923"/>
                  </a:lnTo>
                  <a:cubicBezTo>
                    <a:pt x="4606" y="3934"/>
                    <a:pt x="4584" y="3945"/>
                    <a:pt x="4551" y="3967"/>
                  </a:cubicBezTo>
                  <a:cubicBezTo>
                    <a:pt x="4573" y="3945"/>
                    <a:pt x="4606" y="3934"/>
                    <a:pt x="4639" y="3912"/>
                  </a:cubicBezTo>
                  <a:close/>
                  <a:moveTo>
                    <a:pt x="3912" y="4364"/>
                  </a:moveTo>
                  <a:lnTo>
                    <a:pt x="3890" y="4386"/>
                  </a:lnTo>
                  <a:lnTo>
                    <a:pt x="3879" y="4386"/>
                  </a:lnTo>
                  <a:lnTo>
                    <a:pt x="3912" y="4364"/>
                  </a:lnTo>
                  <a:close/>
                  <a:moveTo>
                    <a:pt x="3868" y="4397"/>
                  </a:moveTo>
                  <a:lnTo>
                    <a:pt x="3857" y="4408"/>
                  </a:lnTo>
                  <a:lnTo>
                    <a:pt x="3835" y="4419"/>
                  </a:lnTo>
                  <a:lnTo>
                    <a:pt x="3835" y="4419"/>
                  </a:lnTo>
                  <a:lnTo>
                    <a:pt x="3868" y="4397"/>
                  </a:lnTo>
                  <a:close/>
                  <a:moveTo>
                    <a:pt x="3061" y="4865"/>
                  </a:moveTo>
                  <a:lnTo>
                    <a:pt x="3061" y="4865"/>
                  </a:lnTo>
                  <a:cubicBezTo>
                    <a:pt x="3036" y="4881"/>
                    <a:pt x="3011" y="4895"/>
                    <a:pt x="2987" y="4903"/>
                  </a:cubicBezTo>
                  <a:cubicBezTo>
                    <a:pt x="3009" y="4892"/>
                    <a:pt x="3020" y="4881"/>
                    <a:pt x="3020" y="4870"/>
                  </a:cubicBezTo>
                  <a:cubicBezTo>
                    <a:pt x="3020" y="4873"/>
                    <a:pt x="3022" y="4875"/>
                    <a:pt x="3026" y="4875"/>
                  </a:cubicBezTo>
                  <a:cubicBezTo>
                    <a:pt x="3033" y="4875"/>
                    <a:pt x="3045" y="4871"/>
                    <a:pt x="3061" y="4865"/>
                  </a:cubicBezTo>
                  <a:close/>
                  <a:moveTo>
                    <a:pt x="2689" y="5091"/>
                  </a:moveTo>
                  <a:lnTo>
                    <a:pt x="2678" y="5113"/>
                  </a:lnTo>
                  <a:cubicBezTo>
                    <a:pt x="2678" y="5113"/>
                    <a:pt x="2667" y="5113"/>
                    <a:pt x="2645" y="5124"/>
                  </a:cubicBezTo>
                  <a:lnTo>
                    <a:pt x="2689" y="5091"/>
                  </a:lnTo>
                  <a:close/>
                  <a:moveTo>
                    <a:pt x="2270" y="5344"/>
                  </a:moveTo>
                  <a:lnTo>
                    <a:pt x="2248" y="5366"/>
                  </a:lnTo>
                  <a:lnTo>
                    <a:pt x="2248" y="5355"/>
                  </a:lnTo>
                  <a:lnTo>
                    <a:pt x="2270" y="5344"/>
                  </a:lnTo>
                  <a:close/>
                  <a:moveTo>
                    <a:pt x="2267" y="5372"/>
                  </a:moveTo>
                  <a:cubicBezTo>
                    <a:pt x="2269" y="5372"/>
                    <a:pt x="2270" y="5374"/>
                    <a:pt x="2270" y="5377"/>
                  </a:cubicBezTo>
                  <a:cubicBezTo>
                    <a:pt x="2248" y="5399"/>
                    <a:pt x="2226" y="5410"/>
                    <a:pt x="2204" y="5410"/>
                  </a:cubicBezTo>
                  <a:lnTo>
                    <a:pt x="2237" y="5377"/>
                  </a:lnTo>
                  <a:cubicBezTo>
                    <a:pt x="2252" y="5377"/>
                    <a:pt x="2262" y="5372"/>
                    <a:pt x="2267" y="5372"/>
                  </a:cubicBezTo>
                  <a:close/>
                  <a:moveTo>
                    <a:pt x="2083" y="5465"/>
                  </a:moveTo>
                  <a:lnTo>
                    <a:pt x="2083" y="5476"/>
                  </a:lnTo>
                  <a:cubicBezTo>
                    <a:pt x="2068" y="5487"/>
                    <a:pt x="2052" y="5495"/>
                    <a:pt x="2037" y="5503"/>
                  </a:cubicBezTo>
                  <a:lnTo>
                    <a:pt x="2037" y="5503"/>
                  </a:lnTo>
                  <a:cubicBezTo>
                    <a:pt x="2055" y="5490"/>
                    <a:pt x="2071" y="5478"/>
                    <a:pt x="2083" y="5465"/>
                  </a:cubicBezTo>
                  <a:close/>
                  <a:moveTo>
                    <a:pt x="12494" y="1"/>
                  </a:moveTo>
                  <a:cubicBezTo>
                    <a:pt x="12472" y="12"/>
                    <a:pt x="12450" y="23"/>
                    <a:pt x="12439" y="34"/>
                  </a:cubicBezTo>
                  <a:lnTo>
                    <a:pt x="12439" y="12"/>
                  </a:lnTo>
                  <a:cubicBezTo>
                    <a:pt x="12395" y="45"/>
                    <a:pt x="12351" y="89"/>
                    <a:pt x="12395" y="100"/>
                  </a:cubicBezTo>
                  <a:cubicBezTo>
                    <a:pt x="12428" y="56"/>
                    <a:pt x="12439" y="67"/>
                    <a:pt x="12472" y="23"/>
                  </a:cubicBezTo>
                  <a:lnTo>
                    <a:pt x="12494" y="12"/>
                  </a:lnTo>
                  <a:cubicBezTo>
                    <a:pt x="12516" y="23"/>
                    <a:pt x="12516" y="34"/>
                    <a:pt x="12516" y="45"/>
                  </a:cubicBezTo>
                  <a:lnTo>
                    <a:pt x="12527" y="45"/>
                  </a:lnTo>
                  <a:lnTo>
                    <a:pt x="12428" y="111"/>
                  </a:lnTo>
                  <a:lnTo>
                    <a:pt x="12385" y="111"/>
                  </a:lnTo>
                  <a:cubicBezTo>
                    <a:pt x="12377" y="118"/>
                    <a:pt x="12370" y="125"/>
                    <a:pt x="12362" y="133"/>
                  </a:cubicBezTo>
                  <a:cubicBezTo>
                    <a:pt x="12357" y="128"/>
                    <a:pt x="12348" y="125"/>
                    <a:pt x="12339" y="125"/>
                  </a:cubicBezTo>
                  <a:cubicBezTo>
                    <a:pt x="12329" y="125"/>
                    <a:pt x="12318" y="128"/>
                    <a:pt x="12307" y="133"/>
                  </a:cubicBezTo>
                  <a:lnTo>
                    <a:pt x="12219" y="210"/>
                  </a:lnTo>
                  <a:cubicBezTo>
                    <a:pt x="12200" y="201"/>
                    <a:pt x="12230" y="175"/>
                    <a:pt x="12204" y="175"/>
                  </a:cubicBezTo>
                  <a:cubicBezTo>
                    <a:pt x="12199" y="175"/>
                    <a:pt x="12194" y="176"/>
                    <a:pt x="12186" y="177"/>
                  </a:cubicBezTo>
                  <a:cubicBezTo>
                    <a:pt x="12210" y="169"/>
                    <a:pt x="12233" y="158"/>
                    <a:pt x="12253" y="146"/>
                  </a:cubicBezTo>
                  <a:lnTo>
                    <a:pt x="12253" y="146"/>
                  </a:lnTo>
                  <a:cubicBezTo>
                    <a:pt x="12227" y="160"/>
                    <a:pt x="12207" y="165"/>
                    <a:pt x="12193" y="165"/>
                  </a:cubicBezTo>
                  <a:cubicBezTo>
                    <a:pt x="12178" y="165"/>
                    <a:pt x="12169" y="160"/>
                    <a:pt x="12164" y="155"/>
                  </a:cubicBezTo>
                  <a:lnTo>
                    <a:pt x="12208" y="133"/>
                  </a:lnTo>
                  <a:cubicBezTo>
                    <a:pt x="12202" y="131"/>
                    <a:pt x="12196" y="130"/>
                    <a:pt x="12189" y="130"/>
                  </a:cubicBezTo>
                  <a:cubicBezTo>
                    <a:pt x="12120" y="130"/>
                    <a:pt x="12012" y="225"/>
                    <a:pt x="11921" y="265"/>
                  </a:cubicBezTo>
                  <a:lnTo>
                    <a:pt x="11943" y="210"/>
                  </a:lnTo>
                  <a:lnTo>
                    <a:pt x="11855" y="287"/>
                  </a:lnTo>
                  <a:cubicBezTo>
                    <a:pt x="11833" y="287"/>
                    <a:pt x="11811" y="276"/>
                    <a:pt x="11855" y="243"/>
                  </a:cubicBezTo>
                  <a:lnTo>
                    <a:pt x="11855" y="243"/>
                  </a:lnTo>
                  <a:cubicBezTo>
                    <a:pt x="11778" y="254"/>
                    <a:pt x="11800" y="287"/>
                    <a:pt x="11734" y="287"/>
                  </a:cubicBezTo>
                  <a:lnTo>
                    <a:pt x="11668" y="320"/>
                  </a:lnTo>
                  <a:cubicBezTo>
                    <a:pt x="11679" y="309"/>
                    <a:pt x="11646" y="309"/>
                    <a:pt x="11690" y="287"/>
                  </a:cubicBezTo>
                  <a:lnTo>
                    <a:pt x="11690" y="287"/>
                  </a:lnTo>
                  <a:cubicBezTo>
                    <a:pt x="11567" y="329"/>
                    <a:pt x="11510" y="399"/>
                    <a:pt x="11459" y="399"/>
                  </a:cubicBezTo>
                  <a:cubicBezTo>
                    <a:pt x="11458" y="399"/>
                    <a:pt x="11457" y="399"/>
                    <a:pt x="11457" y="399"/>
                  </a:cubicBezTo>
                  <a:lnTo>
                    <a:pt x="11457" y="399"/>
                  </a:lnTo>
                  <a:cubicBezTo>
                    <a:pt x="11295" y="474"/>
                    <a:pt x="11458" y="420"/>
                    <a:pt x="11338" y="508"/>
                  </a:cubicBezTo>
                  <a:lnTo>
                    <a:pt x="11227" y="486"/>
                  </a:lnTo>
                  <a:lnTo>
                    <a:pt x="11216" y="519"/>
                  </a:lnTo>
                  <a:cubicBezTo>
                    <a:pt x="11209" y="526"/>
                    <a:pt x="11190" y="534"/>
                    <a:pt x="11179" y="534"/>
                  </a:cubicBezTo>
                  <a:cubicBezTo>
                    <a:pt x="11175" y="534"/>
                    <a:pt x="11172" y="533"/>
                    <a:pt x="11172" y="530"/>
                  </a:cubicBezTo>
                  <a:cubicBezTo>
                    <a:pt x="11150" y="547"/>
                    <a:pt x="11148" y="551"/>
                    <a:pt x="11150" y="551"/>
                  </a:cubicBezTo>
                  <a:cubicBezTo>
                    <a:pt x="11152" y="551"/>
                    <a:pt x="11156" y="549"/>
                    <a:pt x="11158" y="549"/>
                  </a:cubicBezTo>
                  <a:lnTo>
                    <a:pt x="11158" y="549"/>
                  </a:lnTo>
                  <a:cubicBezTo>
                    <a:pt x="11161" y="549"/>
                    <a:pt x="11161" y="552"/>
                    <a:pt x="11150" y="563"/>
                  </a:cubicBezTo>
                  <a:cubicBezTo>
                    <a:pt x="11071" y="573"/>
                    <a:pt x="10956" y="654"/>
                    <a:pt x="10910" y="654"/>
                  </a:cubicBezTo>
                  <a:cubicBezTo>
                    <a:pt x="10904" y="654"/>
                    <a:pt x="10900" y="653"/>
                    <a:pt x="10897" y="651"/>
                  </a:cubicBezTo>
                  <a:lnTo>
                    <a:pt x="10897" y="651"/>
                  </a:lnTo>
                  <a:cubicBezTo>
                    <a:pt x="10892" y="656"/>
                    <a:pt x="10893" y="657"/>
                    <a:pt x="10897" y="657"/>
                  </a:cubicBezTo>
                  <a:cubicBezTo>
                    <a:pt x="10904" y="657"/>
                    <a:pt x="10920" y="652"/>
                    <a:pt x="10925" y="652"/>
                  </a:cubicBezTo>
                  <a:cubicBezTo>
                    <a:pt x="10930" y="652"/>
                    <a:pt x="10925" y="657"/>
                    <a:pt x="10897" y="673"/>
                  </a:cubicBezTo>
                  <a:cubicBezTo>
                    <a:pt x="10891" y="670"/>
                    <a:pt x="10886" y="669"/>
                    <a:pt x="10880" y="669"/>
                  </a:cubicBezTo>
                  <a:cubicBezTo>
                    <a:pt x="10839" y="669"/>
                    <a:pt x="10787" y="731"/>
                    <a:pt x="10710" y="750"/>
                  </a:cubicBezTo>
                  <a:cubicBezTo>
                    <a:pt x="10719" y="723"/>
                    <a:pt x="10772" y="703"/>
                    <a:pt x="10748" y="703"/>
                  </a:cubicBezTo>
                  <a:cubicBezTo>
                    <a:pt x="10743" y="703"/>
                    <a:pt x="10734" y="704"/>
                    <a:pt x="10721" y="706"/>
                  </a:cubicBezTo>
                  <a:cubicBezTo>
                    <a:pt x="10688" y="761"/>
                    <a:pt x="10566" y="772"/>
                    <a:pt x="10500" y="805"/>
                  </a:cubicBezTo>
                  <a:lnTo>
                    <a:pt x="10489" y="794"/>
                  </a:lnTo>
                  <a:cubicBezTo>
                    <a:pt x="10467" y="794"/>
                    <a:pt x="10467" y="827"/>
                    <a:pt x="10467" y="838"/>
                  </a:cubicBezTo>
                  <a:lnTo>
                    <a:pt x="10500" y="805"/>
                  </a:lnTo>
                  <a:lnTo>
                    <a:pt x="10500" y="805"/>
                  </a:lnTo>
                  <a:cubicBezTo>
                    <a:pt x="10500" y="816"/>
                    <a:pt x="10489" y="827"/>
                    <a:pt x="10467" y="838"/>
                  </a:cubicBezTo>
                  <a:cubicBezTo>
                    <a:pt x="10423" y="860"/>
                    <a:pt x="10335" y="893"/>
                    <a:pt x="10258" y="937"/>
                  </a:cubicBezTo>
                  <a:cubicBezTo>
                    <a:pt x="10259" y="937"/>
                    <a:pt x="10258" y="936"/>
                    <a:pt x="10258" y="936"/>
                  </a:cubicBezTo>
                  <a:cubicBezTo>
                    <a:pt x="10244" y="936"/>
                    <a:pt x="10043" y="1016"/>
                    <a:pt x="9949" y="1048"/>
                  </a:cubicBezTo>
                  <a:cubicBezTo>
                    <a:pt x="9938" y="1081"/>
                    <a:pt x="9839" y="1125"/>
                    <a:pt x="9762" y="1169"/>
                  </a:cubicBezTo>
                  <a:cubicBezTo>
                    <a:pt x="9762" y="1147"/>
                    <a:pt x="9773" y="1136"/>
                    <a:pt x="9806" y="1114"/>
                  </a:cubicBezTo>
                  <a:lnTo>
                    <a:pt x="9806" y="1114"/>
                  </a:lnTo>
                  <a:lnTo>
                    <a:pt x="9740" y="1147"/>
                  </a:lnTo>
                  <a:cubicBezTo>
                    <a:pt x="9718" y="1158"/>
                    <a:pt x="9707" y="1169"/>
                    <a:pt x="9663" y="1202"/>
                  </a:cubicBezTo>
                  <a:lnTo>
                    <a:pt x="9663" y="1169"/>
                  </a:lnTo>
                  <a:cubicBezTo>
                    <a:pt x="9575" y="1213"/>
                    <a:pt x="9487" y="1279"/>
                    <a:pt x="9365" y="1323"/>
                  </a:cubicBezTo>
                  <a:cubicBezTo>
                    <a:pt x="9365" y="1345"/>
                    <a:pt x="9487" y="1334"/>
                    <a:pt x="9365" y="1411"/>
                  </a:cubicBezTo>
                  <a:cubicBezTo>
                    <a:pt x="9354" y="1400"/>
                    <a:pt x="9332" y="1389"/>
                    <a:pt x="9365" y="1367"/>
                  </a:cubicBezTo>
                  <a:lnTo>
                    <a:pt x="9365" y="1367"/>
                  </a:lnTo>
                  <a:cubicBezTo>
                    <a:pt x="9354" y="1367"/>
                    <a:pt x="9332" y="1389"/>
                    <a:pt x="9310" y="1400"/>
                  </a:cubicBezTo>
                  <a:lnTo>
                    <a:pt x="9354" y="1356"/>
                  </a:lnTo>
                  <a:lnTo>
                    <a:pt x="9354" y="1356"/>
                  </a:lnTo>
                  <a:cubicBezTo>
                    <a:pt x="9288" y="1367"/>
                    <a:pt x="9332" y="1378"/>
                    <a:pt x="9288" y="1400"/>
                  </a:cubicBezTo>
                  <a:lnTo>
                    <a:pt x="9246" y="1389"/>
                  </a:lnTo>
                  <a:lnTo>
                    <a:pt x="9246" y="1389"/>
                  </a:lnTo>
                  <a:cubicBezTo>
                    <a:pt x="9223" y="1397"/>
                    <a:pt x="9200" y="1403"/>
                    <a:pt x="9183" y="1403"/>
                  </a:cubicBezTo>
                  <a:cubicBezTo>
                    <a:pt x="9177" y="1403"/>
                    <a:pt x="9171" y="1402"/>
                    <a:pt x="9167" y="1400"/>
                  </a:cubicBezTo>
                  <a:lnTo>
                    <a:pt x="9167" y="1400"/>
                  </a:lnTo>
                  <a:cubicBezTo>
                    <a:pt x="9167" y="1411"/>
                    <a:pt x="9178" y="1422"/>
                    <a:pt x="9134" y="1444"/>
                  </a:cubicBezTo>
                  <a:cubicBezTo>
                    <a:pt x="9103" y="1460"/>
                    <a:pt x="9090" y="1464"/>
                    <a:pt x="9083" y="1464"/>
                  </a:cubicBezTo>
                  <a:cubicBezTo>
                    <a:pt x="9072" y="1464"/>
                    <a:pt x="9076" y="1453"/>
                    <a:pt x="9054" y="1453"/>
                  </a:cubicBezTo>
                  <a:cubicBezTo>
                    <a:pt x="9049" y="1453"/>
                    <a:pt x="9043" y="1454"/>
                    <a:pt x="9035" y="1455"/>
                  </a:cubicBezTo>
                  <a:cubicBezTo>
                    <a:pt x="9024" y="1477"/>
                    <a:pt x="8958" y="1499"/>
                    <a:pt x="8969" y="1521"/>
                  </a:cubicBezTo>
                  <a:cubicBezTo>
                    <a:pt x="8958" y="1525"/>
                    <a:pt x="8949" y="1526"/>
                    <a:pt x="8942" y="1526"/>
                  </a:cubicBezTo>
                  <a:cubicBezTo>
                    <a:pt x="8928" y="1526"/>
                    <a:pt x="8921" y="1521"/>
                    <a:pt x="8914" y="1521"/>
                  </a:cubicBezTo>
                  <a:cubicBezTo>
                    <a:pt x="8870" y="1554"/>
                    <a:pt x="8693" y="1631"/>
                    <a:pt x="8760" y="1631"/>
                  </a:cubicBezTo>
                  <a:cubicBezTo>
                    <a:pt x="8616" y="1731"/>
                    <a:pt x="8429" y="1786"/>
                    <a:pt x="8275" y="1874"/>
                  </a:cubicBezTo>
                  <a:lnTo>
                    <a:pt x="8275" y="1863"/>
                  </a:lnTo>
                  <a:cubicBezTo>
                    <a:pt x="8176" y="1918"/>
                    <a:pt x="8065" y="1973"/>
                    <a:pt x="8010" y="2017"/>
                  </a:cubicBezTo>
                  <a:cubicBezTo>
                    <a:pt x="7991" y="2023"/>
                    <a:pt x="7969" y="2030"/>
                    <a:pt x="7955" y="2030"/>
                  </a:cubicBezTo>
                  <a:cubicBezTo>
                    <a:pt x="7945" y="2030"/>
                    <a:pt x="7940" y="2026"/>
                    <a:pt x="7944" y="2017"/>
                  </a:cubicBezTo>
                  <a:lnTo>
                    <a:pt x="7944" y="2017"/>
                  </a:lnTo>
                  <a:cubicBezTo>
                    <a:pt x="7867" y="2061"/>
                    <a:pt x="7867" y="2072"/>
                    <a:pt x="7757" y="2116"/>
                  </a:cubicBezTo>
                  <a:cubicBezTo>
                    <a:pt x="7782" y="2095"/>
                    <a:pt x="7783" y="2090"/>
                    <a:pt x="7781" y="2090"/>
                  </a:cubicBezTo>
                  <a:lnTo>
                    <a:pt x="7781" y="2090"/>
                  </a:lnTo>
                  <a:cubicBezTo>
                    <a:pt x="7787" y="2088"/>
                    <a:pt x="7799" y="2083"/>
                    <a:pt x="7823" y="2072"/>
                  </a:cubicBezTo>
                  <a:lnTo>
                    <a:pt x="7823" y="2072"/>
                  </a:lnTo>
                  <a:cubicBezTo>
                    <a:pt x="7735" y="2105"/>
                    <a:pt x="7702" y="2105"/>
                    <a:pt x="7614" y="2171"/>
                  </a:cubicBezTo>
                  <a:cubicBezTo>
                    <a:pt x="7619" y="2163"/>
                    <a:pt x="7617" y="2160"/>
                    <a:pt x="7610" y="2160"/>
                  </a:cubicBezTo>
                  <a:cubicBezTo>
                    <a:pt x="7590" y="2160"/>
                    <a:pt x="7526" y="2191"/>
                    <a:pt x="7493" y="2215"/>
                  </a:cubicBezTo>
                  <a:lnTo>
                    <a:pt x="7559" y="2193"/>
                  </a:lnTo>
                  <a:lnTo>
                    <a:pt x="7559" y="2193"/>
                  </a:lnTo>
                  <a:cubicBezTo>
                    <a:pt x="7515" y="2226"/>
                    <a:pt x="7471" y="2248"/>
                    <a:pt x="7426" y="2270"/>
                  </a:cubicBezTo>
                  <a:lnTo>
                    <a:pt x="7438" y="2226"/>
                  </a:lnTo>
                  <a:lnTo>
                    <a:pt x="7438" y="2226"/>
                  </a:lnTo>
                  <a:cubicBezTo>
                    <a:pt x="7228" y="2292"/>
                    <a:pt x="7118" y="2458"/>
                    <a:pt x="6953" y="2480"/>
                  </a:cubicBezTo>
                  <a:cubicBezTo>
                    <a:pt x="6943" y="2489"/>
                    <a:pt x="6943" y="2492"/>
                    <a:pt x="6948" y="2492"/>
                  </a:cubicBezTo>
                  <a:cubicBezTo>
                    <a:pt x="6961" y="2492"/>
                    <a:pt x="7013" y="2467"/>
                    <a:pt x="7029" y="2467"/>
                  </a:cubicBezTo>
                  <a:cubicBezTo>
                    <a:pt x="7035" y="2467"/>
                    <a:pt x="7037" y="2470"/>
                    <a:pt x="7030" y="2480"/>
                  </a:cubicBezTo>
                  <a:cubicBezTo>
                    <a:pt x="6942" y="2524"/>
                    <a:pt x="6832" y="2535"/>
                    <a:pt x="6799" y="2546"/>
                  </a:cubicBezTo>
                  <a:cubicBezTo>
                    <a:pt x="6677" y="2590"/>
                    <a:pt x="6710" y="2645"/>
                    <a:pt x="6578" y="2700"/>
                  </a:cubicBezTo>
                  <a:cubicBezTo>
                    <a:pt x="6600" y="2700"/>
                    <a:pt x="6633" y="2711"/>
                    <a:pt x="6545" y="2766"/>
                  </a:cubicBezTo>
                  <a:cubicBezTo>
                    <a:pt x="6510" y="2784"/>
                    <a:pt x="6482" y="2791"/>
                    <a:pt x="6464" y="2791"/>
                  </a:cubicBezTo>
                  <a:cubicBezTo>
                    <a:pt x="6438" y="2791"/>
                    <a:pt x="6435" y="2775"/>
                    <a:pt x="6468" y="2755"/>
                  </a:cubicBezTo>
                  <a:cubicBezTo>
                    <a:pt x="6484" y="2747"/>
                    <a:pt x="6494" y="2740"/>
                    <a:pt x="6498" y="2740"/>
                  </a:cubicBezTo>
                  <a:cubicBezTo>
                    <a:pt x="6500" y="2740"/>
                    <a:pt x="6501" y="2741"/>
                    <a:pt x="6501" y="2744"/>
                  </a:cubicBezTo>
                  <a:cubicBezTo>
                    <a:pt x="6519" y="2726"/>
                    <a:pt x="6544" y="2708"/>
                    <a:pt x="6535" y="2708"/>
                  </a:cubicBezTo>
                  <a:cubicBezTo>
                    <a:pt x="6533" y="2708"/>
                    <a:pt x="6529" y="2709"/>
                    <a:pt x="6523" y="2711"/>
                  </a:cubicBezTo>
                  <a:lnTo>
                    <a:pt x="6512" y="2722"/>
                  </a:lnTo>
                  <a:cubicBezTo>
                    <a:pt x="6477" y="2731"/>
                    <a:pt x="6392" y="2775"/>
                    <a:pt x="6371" y="2775"/>
                  </a:cubicBezTo>
                  <a:cubicBezTo>
                    <a:pt x="6366" y="2775"/>
                    <a:pt x="6365" y="2773"/>
                    <a:pt x="6369" y="2766"/>
                  </a:cubicBezTo>
                  <a:lnTo>
                    <a:pt x="6369" y="2766"/>
                  </a:lnTo>
                  <a:cubicBezTo>
                    <a:pt x="6336" y="2788"/>
                    <a:pt x="6330" y="2796"/>
                    <a:pt x="6340" y="2796"/>
                  </a:cubicBezTo>
                  <a:cubicBezTo>
                    <a:pt x="6346" y="2796"/>
                    <a:pt x="6360" y="2793"/>
                    <a:pt x="6376" y="2787"/>
                  </a:cubicBezTo>
                  <a:lnTo>
                    <a:pt x="6376" y="2787"/>
                  </a:lnTo>
                  <a:cubicBezTo>
                    <a:pt x="6272" y="2828"/>
                    <a:pt x="6217" y="2869"/>
                    <a:pt x="6104" y="2920"/>
                  </a:cubicBezTo>
                  <a:cubicBezTo>
                    <a:pt x="6126" y="2920"/>
                    <a:pt x="6149" y="2920"/>
                    <a:pt x="6126" y="2931"/>
                  </a:cubicBezTo>
                  <a:cubicBezTo>
                    <a:pt x="5961" y="3009"/>
                    <a:pt x="6071" y="2987"/>
                    <a:pt x="5961" y="3053"/>
                  </a:cubicBezTo>
                  <a:cubicBezTo>
                    <a:pt x="5949" y="3056"/>
                    <a:pt x="5941" y="3057"/>
                    <a:pt x="5935" y="3057"/>
                  </a:cubicBezTo>
                  <a:cubicBezTo>
                    <a:pt x="5917" y="3057"/>
                    <a:pt x="5923" y="3044"/>
                    <a:pt x="5913" y="3044"/>
                  </a:cubicBezTo>
                  <a:cubicBezTo>
                    <a:pt x="5906" y="3044"/>
                    <a:pt x="5890" y="3051"/>
                    <a:pt x="5851" y="3075"/>
                  </a:cubicBezTo>
                  <a:cubicBezTo>
                    <a:pt x="5834" y="3083"/>
                    <a:pt x="5824" y="3087"/>
                    <a:pt x="5820" y="3087"/>
                  </a:cubicBezTo>
                  <a:cubicBezTo>
                    <a:pt x="5806" y="3087"/>
                    <a:pt x="5835" y="3058"/>
                    <a:pt x="5851" y="3042"/>
                  </a:cubicBezTo>
                  <a:lnTo>
                    <a:pt x="5851" y="3042"/>
                  </a:lnTo>
                  <a:cubicBezTo>
                    <a:pt x="5752" y="3108"/>
                    <a:pt x="5653" y="3130"/>
                    <a:pt x="5587" y="3163"/>
                  </a:cubicBezTo>
                  <a:lnTo>
                    <a:pt x="5642" y="3119"/>
                  </a:lnTo>
                  <a:lnTo>
                    <a:pt x="5642" y="3119"/>
                  </a:lnTo>
                  <a:cubicBezTo>
                    <a:pt x="5609" y="3141"/>
                    <a:pt x="5587" y="3163"/>
                    <a:pt x="5554" y="3174"/>
                  </a:cubicBezTo>
                  <a:lnTo>
                    <a:pt x="5598" y="3174"/>
                  </a:lnTo>
                  <a:cubicBezTo>
                    <a:pt x="5571" y="3183"/>
                    <a:pt x="5544" y="3199"/>
                    <a:pt x="5535" y="3199"/>
                  </a:cubicBezTo>
                  <a:cubicBezTo>
                    <a:pt x="5533" y="3199"/>
                    <a:pt x="5532" y="3198"/>
                    <a:pt x="5532" y="3196"/>
                  </a:cubicBezTo>
                  <a:lnTo>
                    <a:pt x="5532" y="3196"/>
                  </a:lnTo>
                  <a:cubicBezTo>
                    <a:pt x="5510" y="3229"/>
                    <a:pt x="5576" y="3218"/>
                    <a:pt x="5521" y="3262"/>
                  </a:cubicBezTo>
                  <a:cubicBezTo>
                    <a:pt x="5470" y="3272"/>
                    <a:pt x="5400" y="3329"/>
                    <a:pt x="5372" y="3329"/>
                  </a:cubicBezTo>
                  <a:cubicBezTo>
                    <a:pt x="5370" y="3329"/>
                    <a:pt x="5368" y="3329"/>
                    <a:pt x="5366" y="3328"/>
                  </a:cubicBezTo>
                  <a:cubicBezTo>
                    <a:pt x="5489" y="3267"/>
                    <a:pt x="5356" y="3310"/>
                    <a:pt x="5423" y="3264"/>
                  </a:cubicBezTo>
                  <a:lnTo>
                    <a:pt x="5423" y="3264"/>
                  </a:lnTo>
                  <a:cubicBezTo>
                    <a:pt x="5408" y="3272"/>
                    <a:pt x="5387" y="3281"/>
                    <a:pt x="5366" y="3295"/>
                  </a:cubicBezTo>
                  <a:lnTo>
                    <a:pt x="5377" y="3273"/>
                  </a:lnTo>
                  <a:lnTo>
                    <a:pt x="5377" y="3273"/>
                  </a:lnTo>
                  <a:cubicBezTo>
                    <a:pt x="5234" y="3328"/>
                    <a:pt x="5333" y="3339"/>
                    <a:pt x="5201" y="3405"/>
                  </a:cubicBezTo>
                  <a:cubicBezTo>
                    <a:pt x="5204" y="3398"/>
                    <a:pt x="5202" y="3396"/>
                    <a:pt x="5195" y="3396"/>
                  </a:cubicBezTo>
                  <a:cubicBezTo>
                    <a:pt x="5187" y="3396"/>
                    <a:pt x="5174" y="3400"/>
                    <a:pt x="5161" y="3405"/>
                  </a:cubicBezTo>
                  <a:lnTo>
                    <a:pt x="5161" y="3405"/>
                  </a:lnTo>
                  <a:cubicBezTo>
                    <a:pt x="5162" y="3405"/>
                    <a:pt x="5163" y="3404"/>
                    <a:pt x="5164" y="3404"/>
                  </a:cubicBezTo>
                  <a:cubicBezTo>
                    <a:pt x="5182" y="3404"/>
                    <a:pt x="5168" y="3435"/>
                    <a:pt x="5135" y="3460"/>
                  </a:cubicBezTo>
                  <a:cubicBezTo>
                    <a:pt x="5036" y="3493"/>
                    <a:pt x="5047" y="3515"/>
                    <a:pt x="5003" y="3548"/>
                  </a:cubicBezTo>
                  <a:lnTo>
                    <a:pt x="5047" y="3515"/>
                  </a:lnTo>
                  <a:lnTo>
                    <a:pt x="5047" y="3515"/>
                  </a:lnTo>
                  <a:cubicBezTo>
                    <a:pt x="5047" y="3548"/>
                    <a:pt x="5003" y="3570"/>
                    <a:pt x="4937" y="3603"/>
                  </a:cubicBezTo>
                  <a:cubicBezTo>
                    <a:pt x="4935" y="3602"/>
                    <a:pt x="4935" y="3601"/>
                    <a:pt x="4936" y="3599"/>
                  </a:cubicBezTo>
                  <a:lnTo>
                    <a:pt x="4936" y="3599"/>
                  </a:lnTo>
                  <a:cubicBezTo>
                    <a:pt x="4877" y="3635"/>
                    <a:pt x="4791" y="3639"/>
                    <a:pt x="4727" y="3703"/>
                  </a:cubicBezTo>
                  <a:cubicBezTo>
                    <a:pt x="4721" y="3704"/>
                    <a:pt x="4716" y="3704"/>
                    <a:pt x="4712" y="3704"/>
                  </a:cubicBezTo>
                  <a:cubicBezTo>
                    <a:pt x="4686" y="3704"/>
                    <a:pt x="4693" y="3685"/>
                    <a:pt x="4680" y="3685"/>
                  </a:cubicBezTo>
                  <a:cubicBezTo>
                    <a:pt x="4676" y="3685"/>
                    <a:pt x="4670" y="3687"/>
                    <a:pt x="4661" y="3692"/>
                  </a:cubicBezTo>
                  <a:cubicBezTo>
                    <a:pt x="4573" y="3769"/>
                    <a:pt x="4540" y="3736"/>
                    <a:pt x="4441" y="3813"/>
                  </a:cubicBezTo>
                  <a:cubicBezTo>
                    <a:pt x="4452" y="3813"/>
                    <a:pt x="4460" y="3812"/>
                    <a:pt x="4465" y="3812"/>
                  </a:cubicBezTo>
                  <a:cubicBezTo>
                    <a:pt x="4481" y="3812"/>
                    <a:pt x="4468" y="3818"/>
                    <a:pt x="4419" y="3868"/>
                  </a:cubicBezTo>
                  <a:lnTo>
                    <a:pt x="4595" y="3747"/>
                  </a:lnTo>
                  <a:lnTo>
                    <a:pt x="4496" y="3835"/>
                  </a:lnTo>
                  <a:cubicBezTo>
                    <a:pt x="4551" y="3813"/>
                    <a:pt x="4595" y="3769"/>
                    <a:pt x="4628" y="3747"/>
                  </a:cubicBezTo>
                  <a:lnTo>
                    <a:pt x="4628" y="3747"/>
                  </a:lnTo>
                  <a:cubicBezTo>
                    <a:pt x="4584" y="3791"/>
                    <a:pt x="4595" y="3791"/>
                    <a:pt x="4628" y="3791"/>
                  </a:cubicBezTo>
                  <a:cubicBezTo>
                    <a:pt x="4540" y="3802"/>
                    <a:pt x="4485" y="3890"/>
                    <a:pt x="4397" y="3912"/>
                  </a:cubicBezTo>
                  <a:lnTo>
                    <a:pt x="4375" y="3868"/>
                  </a:lnTo>
                  <a:cubicBezTo>
                    <a:pt x="4232" y="3923"/>
                    <a:pt x="4165" y="4022"/>
                    <a:pt x="3989" y="4099"/>
                  </a:cubicBezTo>
                  <a:lnTo>
                    <a:pt x="4044" y="4077"/>
                  </a:lnTo>
                  <a:lnTo>
                    <a:pt x="4044" y="4077"/>
                  </a:lnTo>
                  <a:cubicBezTo>
                    <a:pt x="4033" y="4110"/>
                    <a:pt x="3945" y="4143"/>
                    <a:pt x="3901" y="4176"/>
                  </a:cubicBezTo>
                  <a:cubicBezTo>
                    <a:pt x="3901" y="4173"/>
                    <a:pt x="3896" y="4171"/>
                    <a:pt x="3889" y="4171"/>
                  </a:cubicBezTo>
                  <a:cubicBezTo>
                    <a:pt x="3874" y="4171"/>
                    <a:pt x="3850" y="4176"/>
                    <a:pt x="3835" y="4176"/>
                  </a:cubicBezTo>
                  <a:cubicBezTo>
                    <a:pt x="3835" y="4187"/>
                    <a:pt x="3714" y="4253"/>
                    <a:pt x="3714" y="4287"/>
                  </a:cubicBezTo>
                  <a:lnTo>
                    <a:pt x="3626" y="4309"/>
                  </a:lnTo>
                  <a:cubicBezTo>
                    <a:pt x="3493" y="4386"/>
                    <a:pt x="3504" y="4441"/>
                    <a:pt x="3372" y="4507"/>
                  </a:cubicBezTo>
                  <a:cubicBezTo>
                    <a:pt x="3405" y="4474"/>
                    <a:pt x="3339" y="4496"/>
                    <a:pt x="3416" y="4441"/>
                  </a:cubicBezTo>
                  <a:lnTo>
                    <a:pt x="3416" y="4441"/>
                  </a:lnTo>
                  <a:cubicBezTo>
                    <a:pt x="3372" y="4463"/>
                    <a:pt x="3339" y="4485"/>
                    <a:pt x="3339" y="4496"/>
                  </a:cubicBezTo>
                  <a:cubicBezTo>
                    <a:pt x="3317" y="4496"/>
                    <a:pt x="3240" y="4584"/>
                    <a:pt x="3196" y="4584"/>
                  </a:cubicBezTo>
                  <a:cubicBezTo>
                    <a:pt x="3174" y="4606"/>
                    <a:pt x="3185" y="4628"/>
                    <a:pt x="3130" y="4650"/>
                  </a:cubicBezTo>
                  <a:lnTo>
                    <a:pt x="3130" y="4639"/>
                  </a:lnTo>
                  <a:cubicBezTo>
                    <a:pt x="3130" y="4650"/>
                    <a:pt x="3064" y="4694"/>
                    <a:pt x="3108" y="4694"/>
                  </a:cubicBezTo>
                  <a:cubicBezTo>
                    <a:pt x="2954" y="4727"/>
                    <a:pt x="2755" y="4915"/>
                    <a:pt x="2623" y="4937"/>
                  </a:cubicBezTo>
                  <a:cubicBezTo>
                    <a:pt x="2527" y="5001"/>
                    <a:pt x="2430" y="5065"/>
                    <a:pt x="2344" y="5119"/>
                  </a:cubicBezTo>
                  <a:lnTo>
                    <a:pt x="2344" y="5119"/>
                  </a:lnTo>
                  <a:cubicBezTo>
                    <a:pt x="2233" y="5171"/>
                    <a:pt x="2309" y="5204"/>
                    <a:pt x="2171" y="5267"/>
                  </a:cubicBezTo>
                  <a:cubicBezTo>
                    <a:pt x="2166" y="5268"/>
                    <a:pt x="2162" y="5268"/>
                    <a:pt x="2158" y="5268"/>
                  </a:cubicBezTo>
                  <a:cubicBezTo>
                    <a:pt x="2118" y="5268"/>
                    <a:pt x="2196" y="5219"/>
                    <a:pt x="2191" y="5219"/>
                  </a:cubicBezTo>
                  <a:lnTo>
                    <a:pt x="2191" y="5219"/>
                  </a:lnTo>
                  <a:cubicBezTo>
                    <a:pt x="2191" y="5219"/>
                    <a:pt x="2188" y="5220"/>
                    <a:pt x="2182" y="5223"/>
                  </a:cubicBezTo>
                  <a:cubicBezTo>
                    <a:pt x="2178" y="5220"/>
                    <a:pt x="2173" y="5218"/>
                    <a:pt x="2167" y="5218"/>
                  </a:cubicBezTo>
                  <a:cubicBezTo>
                    <a:pt x="2118" y="5218"/>
                    <a:pt x="2028" y="5335"/>
                    <a:pt x="1929" y="5355"/>
                  </a:cubicBezTo>
                  <a:lnTo>
                    <a:pt x="1951" y="5344"/>
                  </a:lnTo>
                  <a:lnTo>
                    <a:pt x="1951" y="5344"/>
                  </a:lnTo>
                  <a:cubicBezTo>
                    <a:pt x="1874" y="5366"/>
                    <a:pt x="1797" y="5454"/>
                    <a:pt x="1687" y="5520"/>
                  </a:cubicBezTo>
                  <a:cubicBezTo>
                    <a:pt x="1632" y="5587"/>
                    <a:pt x="1488" y="5686"/>
                    <a:pt x="1389" y="5763"/>
                  </a:cubicBezTo>
                  <a:cubicBezTo>
                    <a:pt x="1411" y="5719"/>
                    <a:pt x="1433" y="5719"/>
                    <a:pt x="1400" y="5719"/>
                  </a:cubicBezTo>
                  <a:cubicBezTo>
                    <a:pt x="1356" y="5741"/>
                    <a:pt x="1433" y="5730"/>
                    <a:pt x="1345" y="5796"/>
                  </a:cubicBezTo>
                  <a:cubicBezTo>
                    <a:pt x="1317" y="5805"/>
                    <a:pt x="1256" y="5831"/>
                    <a:pt x="1225" y="5831"/>
                  </a:cubicBezTo>
                  <a:cubicBezTo>
                    <a:pt x="1220" y="5831"/>
                    <a:pt x="1216" y="5830"/>
                    <a:pt x="1213" y="5829"/>
                  </a:cubicBezTo>
                  <a:lnTo>
                    <a:pt x="1301" y="5774"/>
                  </a:lnTo>
                  <a:cubicBezTo>
                    <a:pt x="1246" y="5774"/>
                    <a:pt x="1191" y="5851"/>
                    <a:pt x="1147" y="5873"/>
                  </a:cubicBezTo>
                  <a:lnTo>
                    <a:pt x="1136" y="5862"/>
                  </a:lnTo>
                  <a:cubicBezTo>
                    <a:pt x="1015" y="5950"/>
                    <a:pt x="1026" y="5972"/>
                    <a:pt x="882" y="6071"/>
                  </a:cubicBezTo>
                  <a:lnTo>
                    <a:pt x="904" y="6071"/>
                  </a:lnTo>
                  <a:cubicBezTo>
                    <a:pt x="838" y="6148"/>
                    <a:pt x="827" y="6093"/>
                    <a:pt x="761" y="6170"/>
                  </a:cubicBezTo>
                  <a:lnTo>
                    <a:pt x="717" y="6159"/>
                  </a:lnTo>
                  <a:cubicBezTo>
                    <a:pt x="673" y="6192"/>
                    <a:pt x="563" y="6303"/>
                    <a:pt x="475" y="6369"/>
                  </a:cubicBezTo>
                  <a:cubicBezTo>
                    <a:pt x="508" y="6314"/>
                    <a:pt x="607" y="6237"/>
                    <a:pt x="662" y="6170"/>
                  </a:cubicBezTo>
                  <a:lnTo>
                    <a:pt x="662" y="6170"/>
                  </a:lnTo>
                  <a:cubicBezTo>
                    <a:pt x="618" y="6204"/>
                    <a:pt x="497" y="6292"/>
                    <a:pt x="475" y="6325"/>
                  </a:cubicBezTo>
                  <a:cubicBezTo>
                    <a:pt x="497" y="6303"/>
                    <a:pt x="519" y="6281"/>
                    <a:pt x="541" y="6270"/>
                  </a:cubicBezTo>
                  <a:lnTo>
                    <a:pt x="541" y="6270"/>
                  </a:lnTo>
                  <a:cubicBezTo>
                    <a:pt x="497" y="6336"/>
                    <a:pt x="420" y="6402"/>
                    <a:pt x="320" y="6468"/>
                  </a:cubicBezTo>
                  <a:cubicBezTo>
                    <a:pt x="318" y="6460"/>
                    <a:pt x="312" y="6456"/>
                    <a:pt x="304" y="6456"/>
                  </a:cubicBezTo>
                  <a:cubicBezTo>
                    <a:pt x="265" y="6456"/>
                    <a:pt x="170" y="6524"/>
                    <a:pt x="89" y="6578"/>
                  </a:cubicBezTo>
                  <a:lnTo>
                    <a:pt x="1" y="6633"/>
                  </a:lnTo>
                  <a:lnTo>
                    <a:pt x="89" y="6688"/>
                  </a:lnTo>
                  <a:cubicBezTo>
                    <a:pt x="155" y="6732"/>
                    <a:pt x="188" y="6754"/>
                    <a:pt x="232" y="6809"/>
                  </a:cubicBezTo>
                  <a:cubicBezTo>
                    <a:pt x="265" y="6820"/>
                    <a:pt x="287" y="6831"/>
                    <a:pt x="309" y="6842"/>
                  </a:cubicBezTo>
                  <a:cubicBezTo>
                    <a:pt x="365" y="6798"/>
                    <a:pt x="420" y="6765"/>
                    <a:pt x="475" y="6721"/>
                  </a:cubicBezTo>
                  <a:cubicBezTo>
                    <a:pt x="519" y="6699"/>
                    <a:pt x="563" y="6677"/>
                    <a:pt x="607" y="6644"/>
                  </a:cubicBezTo>
                  <a:cubicBezTo>
                    <a:pt x="695" y="6589"/>
                    <a:pt x="783" y="6534"/>
                    <a:pt x="882" y="6468"/>
                  </a:cubicBezTo>
                  <a:lnTo>
                    <a:pt x="882" y="6468"/>
                  </a:lnTo>
                  <a:cubicBezTo>
                    <a:pt x="872" y="6469"/>
                    <a:pt x="864" y="6470"/>
                    <a:pt x="859" y="6470"/>
                  </a:cubicBezTo>
                  <a:cubicBezTo>
                    <a:pt x="814" y="6470"/>
                    <a:pt x="934" y="6430"/>
                    <a:pt x="904" y="6391"/>
                  </a:cubicBezTo>
                  <a:cubicBezTo>
                    <a:pt x="948" y="6358"/>
                    <a:pt x="959" y="6347"/>
                    <a:pt x="970" y="6347"/>
                  </a:cubicBezTo>
                  <a:lnTo>
                    <a:pt x="1136" y="6281"/>
                  </a:lnTo>
                  <a:cubicBezTo>
                    <a:pt x="1141" y="6279"/>
                    <a:pt x="1144" y="6279"/>
                    <a:pt x="1146" y="6279"/>
                  </a:cubicBezTo>
                  <a:cubicBezTo>
                    <a:pt x="1162" y="6279"/>
                    <a:pt x="1093" y="6315"/>
                    <a:pt x="1103" y="6325"/>
                  </a:cubicBezTo>
                  <a:cubicBezTo>
                    <a:pt x="1151" y="6296"/>
                    <a:pt x="1170" y="6290"/>
                    <a:pt x="1182" y="6290"/>
                  </a:cubicBezTo>
                  <a:cubicBezTo>
                    <a:pt x="1190" y="6290"/>
                    <a:pt x="1195" y="6292"/>
                    <a:pt x="1203" y="6292"/>
                  </a:cubicBezTo>
                  <a:cubicBezTo>
                    <a:pt x="1212" y="6292"/>
                    <a:pt x="1224" y="6290"/>
                    <a:pt x="1246" y="6281"/>
                  </a:cubicBezTo>
                  <a:cubicBezTo>
                    <a:pt x="1224" y="6270"/>
                    <a:pt x="1268" y="6237"/>
                    <a:pt x="1334" y="6192"/>
                  </a:cubicBezTo>
                  <a:lnTo>
                    <a:pt x="1334" y="6192"/>
                  </a:lnTo>
                  <a:lnTo>
                    <a:pt x="1235" y="6237"/>
                  </a:lnTo>
                  <a:cubicBezTo>
                    <a:pt x="1367" y="6115"/>
                    <a:pt x="1389" y="6181"/>
                    <a:pt x="1521" y="6060"/>
                  </a:cubicBezTo>
                  <a:lnTo>
                    <a:pt x="1521" y="6060"/>
                  </a:lnTo>
                  <a:lnTo>
                    <a:pt x="1477" y="6104"/>
                  </a:lnTo>
                  <a:cubicBezTo>
                    <a:pt x="1554" y="6049"/>
                    <a:pt x="1764" y="5928"/>
                    <a:pt x="1819" y="5840"/>
                  </a:cubicBezTo>
                  <a:cubicBezTo>
                    <a:pt x="1841" y="5840"/>
                    <a:pt x="1863" y="5840"/>
                    <a:pt x="1830" y="5862"/>
                  </a:cubicBezTo>
                  <a:cubicBezTo>
                    <a:pt x="2017" y="5752"/>
                    <a:pt x="2226" y="5565"/>
                    <a:pt x="2381" y="5487"/>
                  </a:cubicBezTo>
                  <a:lnTo>
                    <a:pt x="2381" y="5487"/>
                  </a:lnTo>
                  <a:lnTo>
                    <a:pt x="2370" y="5509"/>
                  </a:lnTo>
                  <a:cubicBezTo>
                    <a:pt x="2403" y="5487"/>
                    <a:pt x="2425" y="5454"/>
                    <a:pt x="2469" y="5432"/>
                  </a:cubicBezTo>
                  <a:lnTo>
                    <a:pt x="2480" y="5443"/>
                  </a:lnTo>
                  <a:cubicBezTo>
                    <a:pt x="2502" y="5432"/>
                    <a:pt x="2557" y="5366"/>
                    <a:pt x="2612" y="5344"/>
                  </a:cubicBezTo>
                  <a:lnTo>
                    <a:pt x="2612" y="5344"/>
                  </a:lnTo>
                  <a:lnTo>
                    <a:pt x="2579" y="5377"/>
                  </a:lnTo>
                  <a:cubicBezTo>
                    <a:pt x="2777" y="5278"/>
                    <a:pt x="2843" y="5179"/>
                    <a:pt x="2998" y="5080"/>
                  </a:cubicBezTo>
                  <a:cubicBezTo>
                    <a:pt x="2999" y="5085"/>
                    <a:pt x="3005" y="5088"/>
                    <a:pt x="3014" y="5088"/>
                  </a:cubicBezTo>
                  <a:cubicBezTo>
                    <a:pt x="3058" y="5088"/>
                    <a:pt x="3176" y="5028"/>
                    <a:pt x="3240" y="4992"/>
                  </a:cubicBezTo>
                  <a:lnTo>
                    <a:pt x="3240" y="5003"/>
                  </a:lnTo>
                  <a:cubicBezTo>
                    <a:pt x="3449" y="4870"/>
                    <a:pt x="3593" y="4749"/>
                    <a:pt x="3780" y="4617"/>
                  </a:cubicBezTo>
                  <a:cubicBezTo>
                    <a:pt x="3923" y="4584"/>
                    <a:pt x="4210" y="4386"/>
                    <a:pt x="4419" y="4298"/>
                  </a:cubicBezTo>
                  <a:lnTo>
                    <a:pt x="4419" y="4298"/>
                  </a:lnTo>
                  <a:cubicBezTo>
                    <a:pt x="4415" y="4299"/>
                    <a:pt x="4412" y="4299"/>
                    <a:pt x="4410" y="4299"/>
                  </a:cubicBezTo>
                  <a:cubicBezTo>
                    <a:pt x="4391" y="4299"/>
                    <a:pt x="4411" y="4262"/>
                    <a:pt x="4441" y="4242"/>
                  </a:cubicBezTo>
                  <a:cubicBezTo>
                    <a:pt x="4486" y="4224"/>
                    <a:pt x="4540" y="4168"/>
                    <a:pt x="4563" y="4168"/>
                  </a:cubicBezTo>
                  <a:cubicBezTo>
                    <a:pt x="4568" y="4168"/>
                    <a:pt x="4571" y="4171"/>
                    <a:pt x="4573" y="4176"/>
                  </a:cubicBezTo>
                  <a:lnTo>
                    <a:pt x="4551" y="4187"/>
                  </a:lnTo>
                  <a:cubicBezTo>
                    <a:pt x="4555" y="4188"/>
                    <a:pt x="4560" y="4189"/>
                    <a:pt x="4564" y="4189"/>
                  </a:cubicBezTo>
                  <a:cubicBezTo>
                    <a:pt x="4621" y="4189"/>
                    <a:pt x="4710" y="4129"/>
                    <a:pt x="4771" y="4088"/>
                  </a:cubicBezTo>
                  <a:lnTo>
                    <a:pt x="4771" y="4044"/>
                  </a:lnTo>
                  <a:cubicBezTo>
                    <a:pt x="5003" y="3989"/>
                    <a:pt x="5278" y="3736"/>
                    <a:pt x="5410" y="3725"/>
                  </a:cubicBezTo>
                  <a:cubicBezTo>
                    <a:pt x="5454" y="3681"/>
                    <a:pt x="5521" y="3648"/>
                    <a:pt x="5554" y="3614"/>
                  </a:cubicBezTo>
                  <a:lnTo>
                    <a:pt x="5565" y="3637"/>
                  </a:lnTo>
                  <a:cubicBezTo>
                    <a:pt x="5708" y="3570"/>
                    <a:pt x="5774" y="3537"/>
                    <a:pt x="5939" y="3438"/>
                  </a:cubicBezTo>
                  <a:lnTo>
                    <a:pt x="5939" y="3438"/>
                  </a:lnTo>
                  <a:lnTo>
                    <a:pt x="5906" y="3471"/>
                  </a:lnTo>
                  <a:cubicBezTo>
                    <a:pt x="6005" y="3427"/>
                    <a:pt x="5994" y="3350"/>
                    <a:pt x="6082" y="3306"/>
                  </a:cubicBezTo>
                  <a:lnTo>
                    <a:pt x="6126" y="3317"/>
                  </a:lnTo>
                  <a:cubicBezTo>
                    <a:pt x="6292" y="3229"/>
                    <a:pt x="6468" y="3174"/>
                    <a:pt x="6611" y="3053"/>
                  </a:cubicBezTo>
                  <a:lnTo>
                    <a:pt x="6611" y="3053"/>
                  </a:lnTo>
                  <a:cubicBezTo>
                    <a:pt x="6611" y="3064"/>
                    <a:pt x="6611" y="3075"/>
                    <a:pt x="6589" y="3086"/>
                  </a:cubicBezTo>
                  <a:cubicBezTo>
                    <a:pt x="6663" y="3054"/>
                    <a:pt x="6879" y="2962"/>
                    <a:pt x="6848" y="2925"/>
                  </a:cubicBezTo>
                  <a:lnTo>
                    <a:pt x="6848" y="2925"/>
                  </a:lnTo>
                  <a:cubicBezTo>
                    <a:pt x="6850" y="2926"/>
                    <a:pt x="6853" y="2926"/>
                    <a:pt x="6857" y="2926"/>
                  </a:cubicBezTo>
                  <a:cubicBezTo>
                    <a:pt x="6902" y="2926"/>
                    <a:pt x="7029" y="2835"/>
                    <a:pt x="7096" y="2777"/>
                  </a:cubicBezTo>
                  <a:lnTo>
                    <a:pt x="7096" y="2810"/>
                  </a:lnTo>
                  <a:cubicBezTo>
                    <a:pt x="7162" y="2744"/>
                    <a:pt x="7162" y="2733"/>
                    <a:pt x="7261" y="2667"/>
                  </a:cubicBezTo>
                  <a:cubicBezTo>
                    <a:pt x="7274" y="2667"/>
                    <a:pt x="7284" y="2671"/>
                    <a:pt x="7280" y="2676"/>
                  </a:cubicBezTo>
                  <a:lnTo>
                    <a:pt x="7280" y="2676"/>
                  </a:lnTo>
                  <a:cubicBezTo>
                    <a:pt x="7332" y="2650"/>
                    <a:pt x="7320" y="2630"/>
                    <a:pt x="7415" y="2601"/>
                  </a:cubicBezTo>
                  <a:lnTo>
                    <a:pt x="7415" y="2601"/>
                  </a:lnTo>
                  <a:lnTo>
                    <a:pt x="7382" y="2634"/>
                  </a:lnTo>
                  <a:cubicBezTo>
                    <a:pt x="7471" y="2590"/>
                    <a:pt x="7460" y="2579"/>
                    <a:pt x="7504" y="2546"/>
                  </a:cubicBezTo>
                  <a:cubicBezTo>
                    <a:pt x="7543" y="2516"/>
                    <a:pt x="7644" y="2478"/>
                    <a:pt x="7681" y="2478"/>
                  </a:cubicBezTo>
                  <a:cubicBezTo>
                    <a:pt x="7685" y="2478"/>
                    <a:pt x="7689" y="2479"/>
                    <a:pt x="7691" y="2480"/>
                  </a:cubicBezTo>
                  <a:cubicBezTo>
                    <a:pt x="7691" y="2458"/>
                    <a:pt x="7735" y="2425"/>
                    <a:pt x="7790" y="2403"/>
                  </a:cubicBezTo>
                  <a:lnTo>
                    <a:pt x="7790" y="2403"/>
                  </a:lnTo>
                  <a:lnTo>
                    <a:pt x="7768" y="2425"/>
                  </a:lnTo>
                  <a:cubicBezTo>
                    <a:pt x="7922" y="2370"/>
                    <a:pt x="7977" y="2292"/>
                    <a:pt x="8077" y="2270"/>
                  </a:cubicBezTo>
                  <a:lnTo>
                    <a:pt x="8110" y="2270"/>
                  </a:lnTo>
                  <a:cubicBezTo>
                    <a:pt x="7988" y="2325"/>
                    <a:pt x="7900" y="2370"/>
                    <a:pt x="7900" y="2370"/>
                  </a:cubicBezTo>
                  <a:cubicBezTo>
                    <a:pt x="7902" y="2371"/>
                    <a:pt x="7906" y="2372"/>
                    <a:pt x="7912" y="2372"/>
                  </a:cubicBezTo>
                  <a:cubicBezTo>
                    <a:pt x="7923" y="2372"/>
                    <a:pt x="7939" y="2370"/>
                    <a:pt x="7951" y="2370"/>
                  </a:cubicBezTo>
                  <a:cubicBezTo>
                    <a:pt x="7969" y="2370"/>
                    <a:pt x="7977" y="2375"/>
                    <a:pt x="7944" y="2403"/>
                  </a:cubicBezTo>
                  <a:cubicBezTo>
                    <a:pt x="8021" y="2359"/>
                    <a:pt x="8132" y="2259"/>
                    <a:pt x="8220" y="2226"/>
                  </a:cubicBezTo>
                  <a:lnTo>
                    <a:pt x="8242" y="2226"/>
                  </a:lnTo>
                  <a:lnTo>
                    <a:pt x="8231" y="2237"/>
                  </a:lnTo>
                  <a:cubicBezTo>
                    <a:pt x="8253" y="2226"/>
                    <a:pt x="8264" y="2215"/>
                    <a:pt x="8286" y="2204"/>
                  </a:cubicBezTo>
                  <a:cubicBezTo>
                    <a:pt x="8319" y="2193"/>
                    <a:pt x="8330" y="2182"/>
                    <a:pt x="8363" y="2171"/>
                  </a:cubicBezTo>
                  <a:cubicBezTo>
                    <a:pt x="8365" y="2172"/>
                    <a:pt x="8367" y="2173"/>
                    <a:pt x="8370" y="2173"/>
                  </a:cubicBezTo>
                  <a:cubicBezTo>
                    <a:pt x="8400" y="2173"/>
                    <a:pt x="8477" y="2125"/>
                    <a:pt x="8517" y="2105"/>
                  </a:cubicBezTo>
                  <a:cubicBezTo>
                    <a:pt x="8508" y="2087"/>
                    <a:pt x="8543" y="2069"/>
                    <a:pt x="8520" y="2069"/>
                  </a:cubicBezTo>
                  <a:cubicBezTo>
                    <a:pt x="8515" y="2069"/>
                    <a:pt x="8507" y="2070"/>
                    <a:pt x="8495" y="2072"/>
                  </a:cubicBezTo>
                  <a:cubicBezTo>
                    <a:pt x="8506" y="2072"/>
                    <a:pt x="8495" y="2072"/>
                    <a:pt x="8462" y="2094"/>
                  </a:cubicBezTo>
                  <a:lnTo>
                    <a:pt x="8440" y="2105"/>
                  </a:lnTo>
                  <a:lnTo>
                    <a:pt x="8451" y="2105"/>
                  </a:lnTo>
                  <a:cubicBezTo>
                    <a:pt x="8418" y="2116"/>
                    <a:pt x="8374" y="2138"/>
                    <a:pt x="8330" y="2160"/>
                  </a:cubicBezTo>
                  <a:cubicBezTo>
                    <a:pt x="8363" y="2127"/>
                    <a:pt x="8396" y="2105"/>
                    <a:pt x="8451" y="2083"/>
                  </a:cubicBezTo>
                  <a:cubicBezTo>
                    <a:pt x="8473" y="2061"/>
                    <a:pt x="8484" y="2039"/>
                    <a:pt x="8506" y="2017"/>
                  </a:cubicBezTo>
                  <a:cubicBezTo>
                    <a:pt x="8575" y="2017"/>
                    <a:pt x="8678" y="1982"/>
                    <a:pt x="8723" y="1982"/>
                  </a:cubicBezTo>
                  <a:cubicBezTo>
                    <a:pt x="8729" y="1982"/>
                    <a:pt x="8734" y="1983"/>
                    <a:pt x="8738" y="1984"/>
                  </a:cubicBezTo>
                  <a:cubicBezTo>
                    <a:pt x="8870" y="1907"/>
                    <a:pt x="9068" y="1819"/>
                    <a:pt x="9134" y="1742"/>
                  </a:cubicBezTo>
                  <a:cubicBezTo>
                    <a:pt x="9148" y="1727"/>
                    <a:pt x="9160" y="1723"/>
                    <a:pt x="9171" y="1723"/>
                  </a:cubicBezTo>
                  <a:cubicBezTo>
                    <a:pt x="9184" y="1723"/>
                    <a:pt x="9194" y="1731"/>
                    <a:pt x="9200" y="1731"/>
                  </a:cubicBezTo>
                  <a:cubicBezTo>
                    <a:pt x="9178" y="1742"/>
                    <a:pt x="9156" y="1753"/>
                    <a:pt x="9145" y="1764"/>
                  </a:cubicBezTo>
                  <a:cubicBezTo>
                    <a:pt x="9222" y="1720"/>
                    <a:pt x="9377" y="1642"/>
                    <a:pt x="9388" y="1609"/>
                  </a:cubicBezTo>
                  <a:cubicBezTo>
                    <a:pt x="9406" y="1604"/>
                    <a:pt x="9417" y="1602"/>
                    <a:pt x="9424" y="1602"/>
                  </a:cubicBezTo>
                  <a:cubicBezTo>
                    <a:pt x="9442" y="1602"/>
                    <a:pt x="9416" y="1620"/>
                    <a:pt x="9419" y="1620"/>
                  </a:cubicBezTo>
                  <a:cubicBezTo>
                    <a:pt x="9420" y="1620"/>
                    <a:pt x="9433" y="1612"/>
                    <a:pt x="9476" y="1587"/>
                  </a:cubicBezTo>
                  <a:lnTo>
                    <a:pt x="9476" y="1587"/>
                  </a:lnTo>
                  <a:lnTo>
                    <a:pt x="9465" y="1609"/>
                  </a:lnTo>
                  <a:cubicBezTo>
                    <a:pt x="9762" y="1521"/>
                    <a:pt x="9872" y="1323"/>
                    <a:pt x="10214" y="1246"/>
                  </a:cubicBezTo>
                  <a:cubicBezTo>
                    <a:pt x="10199" y="1246"/>
                    <a:pt x="10189" y="1251"/>
                    <a:pt x="10181" y="1251"/>
                  </a:cubicBezTo>
                  <a:cubicBezTo>
                    <a:pt x="10177" y="1251"/>
                    <a:pt x="10173" y="1249"/>
                    <a:pt x="10170" y="1246"/>
                  </a:cubicBezTo>
                  <a:cubicBezTo>
                    <a:pt x="10533" y="1114"/>
                    <a:pt x="10875" y="893"/>
                    <a:pt x="11238" y="783"/>
                  </a:cubicBezTo>
                  <a:cubicBezTo>
                    <a:pt x="11349" y="750"/>
                    <a:pt x="11349" y="728"/>
                    <a:pt x="11404" y="684"/>
                  </a:cubicBezTo>
                  <a:lnTo>
                    <a:pt x="11437" y="695"/>
                  </a:lnTo>
                  <a:lnTo>
                    <a:pt x="11525" y="629"/>
                  </a:lnTo>
                  <a:cubicBezTo>
                    <a:pt x="11657" y="541"/>
                    <a:pt x="11800" y="574"/>
                    <a:pt x="11977" y="453"/>
                  </a:cubicBezTo>
                  <a:lnTo>
                    <a:pt x="11943" y="453"/>
                  </a:lnTo>
                  <a:cubicBezTo>
                    <a:pt x="12000" y="424"/>
                    <a:pt x="12115" y="371"/>
                    <a:pt x="12138" y="371"/>
                  </a:cubicBezTo>
                  <a:cubicBezTo>
                    <a:pt x="12142" y="371"/>
                    <a:pt x="12143" y="372"/>
                    <a:pt x="12142" y="375"/>
                  </a:cubicBezTo>
                  <a:cubicBezTo>
                    <a:pt x="12153" y="364"/>
                    <a:pt x="12164" y="342"/>
                    <a:pt x="12186" y="342"/>
                  </a:cubicBezTo>
                  <a:lnTo>
                    <a:pt x="12197" y="353"/>
                  </a:lnTo>
                  <a:lnTo>
                    <a:pt x="12351" y="265"/>
                  </a:lnTo>
                  <a:cubicBezTo>
                    <a:pt x="12377" y="257"/>
                    <a:pt x="12393" y="253"/>
                    <a:pt x="12403" y="253"/>
                  </a:cubicBezTo>
                  <a:cubicBezTo>
                    <a:pt x="12428" y="253"/>
                    <a:pt x="12416" y="274"/>
                    <a:pt x="12440" y="274"/>
                  </a:cubicBezTo>
                  <a:cubicBezTo>
                    <a:pt x="12455" y="274"/>
                    <a:pt x="12482" y="266"/>
                    <a:pt x="12538" y="243"/>
                  </a:cubicBezTo>
                  <a:cubicBezTo>
                    <a:pt x="12605" y="210"/>
                    <a:pt x="12715" y="122"/>
                    <a:pt x="12693" y="122"/>
                  </a:cubicBezTo>
                  <a:lnTo>
                    <a:pt x="12693" y="122"/>
                  </a:lnTo>
                  <a:lnTo>
                    <a:pt x="12649" y="133"/>
                  </a:lnTo>
                  <a:lnTo>
                    <a:pt x="12649" y="122"/>
                  </a:lnTo>
                  <a:lnTo>
                    <a:pt x="12671" y="100"/>
                  </a:lnTo>
                  <a:cubicBezTo>
                    <a:pt x="12662" y="74"/>
                    <a:pt x="12680" y="35"/>
                    <a:pt x="12620" y="35"/>
                  </a:cubicBezTo>
                  <a:cubicBezTo>
                    <a:pt x="12603" y="35"/>
                    <a:pt x="12581" y="38"/>
                    <a:pt x="12549" y="45"/>
                  </a:cubicBezTo>
                  <a:cubicBezTo>
                    <a:pt x="12527" y="23"/>
                    <a:pt x="12516" y="12"/>
                    <a:pt x="1249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 flipH="1">
              <a:off x="5486075" y="321419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0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 flipH="1">
              <a:off x="5469959" y="3188723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 flipH="1">
              <a:off x="5665494" y="3296126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7"/>
            <p:cNvSpPr/>
            <p:nvPr/>
          </p:nvSpPr>
          <p:spPr>
            <a:xfrm flipH="1">
              <a:off x="5360696" y="3143417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7"/>
            <p:cNvSpPr/>
            <p:nvPr/>
          </p:nvSpPr>
          <p:spPr>
            <a:xfrm flipH="1">
              <a:off x="5676088" y="3303565"/>
              <a:ext cx="1634" cy="1352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9" y="1"/>
                  </a:moveTo>
                  <a:cubicBezTo>
                    <a:pt x="23" y="6"/>
                    <a:pt x="18" y="11"/>
                    <a:pt x="13" y="15"/>
                  </a:cubicBezTo>
                  <a:lnTo>
                    <a:pt x="13" y="15"/>
                  </a:lnTo>
                  <a:cubicBezTo>
                    <a:pt x="14" y="14"/>
                    <a:pt x="16" y="13"/>
                    <a:pt x="18" y="12"/>
                  </a:cubicBezTo>
                  <a:lnTo>
                    <a:pt x="29" y="1"/>
                  </a:lnTo>
                  <a:close/>
                  <a:moveTo>
                    <a:pt x="13" y="15"/>
                  </a:moveTo>
                  <a:cubicBezTo>
                    <a:pt x="4" y="21"/>
                    <a:pt x="1" y="24"/>
                    <a:pt x="1" y="24"/>
                  </a:cubicBezTo>
                  <a:cubicBezTo>
                    <a:pt x="1" y="24"/>
                    <a:pt x="6" y="20"/>
                    <a:pt x="13" y="1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 flipH="1">
              <a:off x="5584801" y="3250821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5" y="0"/>
                  </a:moveTo>
                  <a:lnTo>
                    <a:pt x="55" y="0"/>
                  </a:lnTo>
                  <a:cubicBezTo>
                    <a:pt x="38" y="9"/>
                    <a:pt x="28" y="24"/>
                    <a:pt x="13" y="36"/>
                  </a:cubicBezTo>
                  <a:lnTo>
                    <a:pt x="13" y="36"/>
                  </a:lnTo>
                  <a:cubicBezTo>
                    <a:pt x="39" y="19"/>
                    <a:pt x="55" y="10"/>
                    <a:pt x="55" y="0"/>
                  </a:cubicBezTo>
                  <a:close/>
                  <a:moveTo>
                    <a:pt x="13" y="36"/>
                  </a:moveTo>
                  <a:cubicBezTo>
                    <a:pt x="9" y="38"/>
                    <a:pt x="5" y="41"/>
                    <a:pt x="0" y="44"/>
                  </a:cubicBezTo>
                  <a:cubicBezTo>
                    <a:pt x="5" y="42"/>
                    <a:pt x="9" y="39"/>
                    <a:pt x="13" y="3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 flipH="1">
              <a:off x="5336691" y="3126005"/>
              <a:ext cx="9129" cy="4395"/>
            </a:xfrm>
            <a:custGeom>
              <a:avLst/>
              <a:gdLst/>
              <a:ahLst/>
              <a:cxnLst/>
              <a:rect l="l" t="t" r="r" b="b"/>
              <a:pathLst>
                <a:path w="162" h="78" extrusionOk="0">
                  <a:moveTo>
                    <a:pt x="154" y="23"/>
                  </a:moveTo>
                  <a:lnTo>
                    <a:pt x="150" y="25"/>
                  </a:lnTo>
                  <a:lnTo>
                    <a:pt x="150" y="25"/>
                  </a:lnTo>
                  <a:cubicBezTo>
                    <a:pt x="151" y="24"/>
                    <a:pt x="153" y="23"/>
                    <a:pt x="154" y="23"/>
                  </a:cubicBezTo>
                  <a:close/>
                  <a:moveTo>
                    <a:pt x="154" y="1"/>
                  </a:moveTo>
                  <a:cubicBezTo>
                    <a:pt x="0" y="42"/>
                    <a:pt x="161" y="16"/>
                    <a:pt x="60" y="65"/>
                  </a:cubicBezTo>
                  <a:lnTo>
                    <a:pt x="60" y="65"/>
                  </a:lnTo>
                  <a:lnTo>
                    <a:pt x="150" y="25"/>
                  </a:lnTo>
                  <a:lnTo>
                    <a:pt x="150" y="25"/>
                  </a:lnTo>
                  <a:cubicBezTo>
                    <a:pt x="143" y="28"/>
                    <a:pt x="136" y="29"/>
                    <a:pt x="130" y="29"/>
                  </a:cubicBezTo>
                  <a:cubicBezTo>
                    <a:pt x="120" y="29"/>
                    <a:pt x="119" y="22"/>
                    <a:pt x="154" y="1"/>
                  </a:cubicBezTo>
                  <a:close/>
                  <a:moveTo>
                    <a:pt x="60" y="65"/>
                  </a:moveTo>
                  <a:lnTo>
                    <a:pt x="33" y="78"/>
                  </a:lnTo>
                  <a:cubicBezTo>
                    <a:pt x="44" y="73"/>
                    <a:pt x="53" y="69"/>
                    <a:pt x="60" y="6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 flipH="1">
              <a:off x="5363795" y="3137839"/>
              <a:ext cx="4395" cy="1634"/>
            </a:xfrm>
            <a:custGeom>
              <a:avLst/>
              <a:gdLst/>
              <a:ahLst/>
              <a:cxnLst/>
              <a:rect l="l" t="t" r="r" b="b"/>
              <a:pathLst>
                <a:path w="78" h="29" extrusionOk="0">
                  <a:moveTo>
                    <a:pt x="33" y="0"/>
                  </a:moveTo>
                  <a:cubicBezTo>
                    <a:pt x="12" y="21"/>
                    <a:pt x="0" y="29"/>
                    <a:pt x="8" y="29"/>
                  </a:cubicBezTo>
                  <a:cubicBezTo>
                    <a:pt x="13" y="29"/>
                    <a:pt x="24" y="26"/>
                    <a:pt x="44" y="22"/>
                  </a:cubicBezTo>
                  <a:cubicBezTo>
                    <a:pt x="77" y="6"/>
                    <a:pt x="75" y="3"/>
                    <a:pt x="64" y="3"/>
                  </a:cubicBezTo>
                  <a:cubicBezTo>
                    <a:pt x="58" y="3"/>
                    <a:pt x="51" y="3"/>
                    <a:pt x="44" y="3"/>
                  </a:cubicBezTo>
                  <a:cubicBezTo>
                    <a:pt x="38" y="3"/>
                    <a:pt x="33" y="3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 flipH="1">
              <a:off x="5517744" y="3209798"/>
              <a:ext cx="3156" cy="1352"/>
            </a:xfrm>
            <a:custGeom>
              <a:avLst/>
              <a:gdLst/>
              <a:ahLst/>
              <a:cxnLst/>
              <a:rect l="l" t="t" r="r" b="b"/>
              <a:pathLst>
                <a:path w="56" h="24" extrusionOk="0">
                  <a:moveTo>
                    <a:pt x="55" y="1"/>
                  </a:moveTo>
                  <a:cubicBezTo>
                    <a:pt x="0" y="23"/>
                    <a:pt x="55" y="12"/>
                    <a:pt x="55" y="23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 flipH="1">
              <a:off x="5563726" y="3230929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1"/>
                  </a:moveTo>
                  <a:lnTo>
                    <a:pt x="1" y="56"/>
                  </a:lnTo>
                  <a:lnTo>
                    <a:pt x="56" y="23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 flipH="1">
              <a:off x="5808173" y="3369381"/>
              <a:ext cx="3268" cy="1916"/>
            </a:xfrm>
            <a:custGeom>
              <a:avLst/>
              <a:gdLst/>
              <a:ahLst/>
              <a:cxnLst/>
              <a:rect l="l" t="t" r="r" b="b"/>
              <a:pathLst>
                <a:path w="58" h="34" extrusionOk="0">
                  <a:moveTo>
                    <a:pt x="42" y="1"/>
                  </a:moveTo>
                  <a:cubicBezTo>
                    <a:pt x="34" y="1"/>
                    <a:pt x="20" y="7"/>
                    <a:pt x="0" y="22"/>
                  </a:cubicBezTo>
                  <a:lnTo>
                    <a:pt x="33" y="33"/>
                  </a:lnTo>
                  <a:cubicBezTo>
                    <a:pt x="54" y="19"/>
                    <a:pt x="57" y="1"/>
                    <a:pt x="4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 flipH="1">
              <a:off x="5913210" y="3437678"/>
              <a:ext cx="6255" cy="315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0" y="0"/>
                  </a:moveTo>
                  <a:cubicBezTo>
                    <a:pt x="77" y="0"/>
                    <a:pt x="22" y="22"/>
                    <a:pt x="0" y="55"/>
                  </a:cubicBezTo>
                  <a:cubicBezTo>
                    <a:pt x="44" y="33"/>
                    <a:pt x="88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 flipH="1">
              <a:off x="5686626" y="3322216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7" y="0"/>
                  </a:moveTo>
                  <a:lnTo>
                    <a:pt x="34" y="2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 flipH="1">
              <a:off x="5538256" y="328558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cubicBezTo>
                    <a:pt x="23" y="1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 flipH="1">
              <a:off x="5412200" y="3224111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0"/>
                  </a:moveTo>
                  <a:lnTo>
                    <a:pt x="0" y="22"/>
                  </a:lnTo>
                  <a:cubicBezTo>
                    <a:pt x="0" y="25"/>
                    <a:pt x="1" y="25"/>
                    <a:pt x="3" y="25"/>
                  </a:cubicBezTo>
                  <a:cubicBezTo>
                    <a:pt x="13" y="25"/>
                    <a:pt x="39" y="9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 flipH="1">
              <a:off x="5229062" y="3147137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 flipH="1">
              <a:off x="5355117" y="3194921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 flipH="1">
              <a:off x="5189955" y="3136543"/>
              <a:ext cx="676" cy="1352"/>
            </a:xfrm>
            <a:custGeom>
              <a:avLst/>
              <a:gdLst/>
              <a:ahLst/>
              <a:cxnLst/>
              <a:rect l="l" t="t" r="r" b="b"/>
              <a:pathLst>
                <a:path w="12" h="24" extrusionOk="0">
                  <a:moveTo>
                    <a:pt x="11" y="1"/>
                  </a:moveTo>
                  <a:lnTo>
                    <a:pt x="0" y="12"/>
                  </a:lnTo>
                  <a:lnTo>
                    <a:pt x="11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 flipH="1">
              <a:off x="5600635" y="3315511"/>
              <a:ext cx="1014" cy="507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5" y="1"/>
                  </a:moveTo>
                  <a:cubicBezTo>
                    <a:pt x="12" y="1"/>
                    <a:pt x="6" y="3"/>
                    <a:pt x="1" y="9"/>
                  </a:cubicBezTo>
                  <a:lnTo>
                    <a:pt x="12" y="9"/>
                  </a:lnTo>
                  <a:cubicBezTo>
                    <a:pt x="17" y="3"/>
                    <a:pt x="17" y="1"/>
                    <a:pt x="1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 flipH="1">
              <a:off x="5846886" y="3487829"/>
              <a:ext cx="5635" cy="4001"/>
            </a:xfrm>
            <a:custGeom>
              <a:avLst/>
              <a:gdLst/>
              <a:ahLst/>
              <a:cxnLst/>
              <a:rect l="l" t="t" r="r" b="b"/>
              <a:pathLst>
                <a:path w="100" h="71" extrusionOk="0">
                  <a:moveTo>
                    <a:pt x="81" y="0"/>
                  </a:moveTo>
                  <a:cubicBezTo>
                    <a:pt x="76" y="0"/>
                    <a:pt x="66" y="4"/>
                    <a:pt x="46" y="14"/>
                  </a:cubicBezTo>
                  <a:cubicBezTo>
                    <a:pt x="55" y="14"/>
                    <a:pt x="0" y="70"/>
                    <a:pt x="29" y="70"/>
                  </a:cubicBezTo>
                  <a:cubicBezTo>
                    <a:pt x="36" y="70"/>
                    <a:pt x="48" y="67"/>
                    <a:pt x="68" y="58"/>
                  </a:cubicBezTo>
                  <a:lnTo>
                    <a:pt x="68" y="58"/>
                  </a:lnTo>
                  <a:cubicBezTo>
                    <a:pt x="58" y="61"/>
                    <a:pt x="52" y="63"/>
                    <a:pt x="48" y="63"/>
                  </a:cubicBezTo>
                  <a:cubicBezTo>
                    <a:pt x="23" y="63"/>
                    <a:pt x="99" y="0"/>
                    <a:pt x="8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 flipH="1">
              <a:off x="5722634" y="3388597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cubicBezTo>
                    <a:pt x="23" y="1"/>
                    <a:pt x="23" y="1"/>
                    <a:pt x="1" y="23"/>
                  </a:cubicBezTo>
                  <a:lnTo>
                    <a:pt x="12" y="23"/>
                  </a:lnTo>
                  <a:cubicBezTo>
                    <a:pt x="12" y="12"/>
                    <a:pt x="23" y="1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 flipH="1">
              <a:off x="5756162" y="3408488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22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 flipH="1">
              <a:off x="5352751" y="3202867"/>
              <a:ext cx="4283" cy="2029"/>
            </a:xfrm>
            <a:custGeom>
              <a:avLst/>
              <a:gdLst/>
              <a:ahLst/>
              <a:cxnLst/>
              <a:rect l="l" t="t" r="r" b="b"/>
              <a:pathLst>
                <a:path w="76" h="36" extrusionOk="0">
                  <a:moveTo>
                    <a:pt x="63" y="1"/>
                  </a:moveTo>
                  <a:cubicBezTo>
                    <a:pt x="57" y="1"/>
                    <a:pt x="40" y="7"/>
                    <a:pt x="1" y="25"/>
                  </a:cubicBezTo>
                  <a:cubicBezTo>
                    <a:pt x="23" y="25"/>
                    <a:pt x="34" y="36"/>
                    <a:pt x="45" y="36"/>
                  </a:cubicBezTo>
                  <a:cubicBezTo>
                    <a:pt x="37" y="28"/>
                    <a:pt x="75" y="1"/>
                    <a:pt x="6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 flipH="1">
              <a:off x="5230921" y="314713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 flipH="1">
              <a:off x="5188211" y="3130964"/>
              <a:ext cx="716997" cy="385603"/>
            </a:xfrm>
            <a:custGeom>
              <a:avLst/>
              <a:gdLst/>
              <a:ahLst/>
              <a:cxnLst/>
              <a:rect l="l" t="t" r="r" b="b"/>
              <a:pathLst>
                <a:path w="12724" h="6843" extrusionOk="0">
                  <a:moveTo>
                    <a:pt x="12494" y="78"/>
                  </a:moveTo>
                  <a:cubicBezTo>
                    <a:pt x="12459" y="78"/>
                    <a:pt x="12438" y="91"/>
                    <a:pt x="12418" y="106"/>
                  </a:cubicBezTo>
                  <a:lnTo>
                    <a:pt x="12418" y="106"/>
                  </a:lnTo>
                  <a:lnTo>
                    <a:pt x="12494" y="78"/>
                  </a:lnTo>
                  <a:close/>
                  <a:moveTo>
                    <a:pt x="12299" y="108"/>
                  </a:moveTo>
                  <a:cubicBezTo>
                    <a:pt x="12296" y="108"/>
                    <a:pt x="12291" y="109"/>
                    <a:pt x="12285" y="111"/>
                  </a:cubicBezTo>
                  <a:lnTo>
                    <a:pt x="12300" y="108"/>
                  </a:lnTo>
                  <a:lnTo>
                    <a:pt x="12300" y="108"/>
                  </a:lnTo>
                  <a:cubicBezTo>
                    <a:pt x="12299" y="108"/>
                    <a:pt x="12299" y="108"/>
                    <a:pt x="12299" y="108"/>
                  </a:cubicBezTo>
                  <a:close/>
                  <a:moveTo>
                    <a:pt x="12418" y="106"/>
                  </a:moveTo>
                  <a:lnTo>
                    <a:pt x="12406" y="111"/>
                  </a:lnTo>
                  <a:lnTo>
                    <a:pt x="12411" y="112"/>
                  </a:lnTo>
                  <a:lnTo>
                    <a:pt x="12411" y="112"/>
                  </a:lnTo>
                  <a:cubicBezTo>
                    <a:pt x="12413" y="110"/>
                    <a:pt x="12416" y="108"/>
                    <a:pt x="12418" y="106"/>
                  </a:cubicBezTo>
                  <a:close/>
                  <a:moveTo>
                    <a:pt x="12637" y="133"/>
                  </a:moveTo>
                  <a:lnTo>
                    <a:pt x="12659" y="144"/>
                  </a:lnTo>
                  <a:lnTo>
                    <a:pt x="12626" y="144"/>
                  </a:lnTo>
                  <a:lnTo>
                    <a:pt x="12637" y="133"/>
                  </a:lnTo>
                  <a:close/>
                  <a:moveTo>
                    <a:pt x="12097" y="243"/>
                  </a:moveTo>
                  <a:cubicBezTo>
                    <a:pt x="12092" y="246"/>
                    <a:pt x="12087" y="248"/>
                    <a:pt x="12084" y="251"/>
                  </a:cubicBezTo>
                  <a:lnTo>
                    <a:pt x="12084" y="251"/>
                  </a:lnTo>
                  <a:cubicBezTo>
                    <a:pt x="12088" y="248"/>
                    <a:pt x="12093" y="246"/>
                    <a:pt x="12097" y="243"/>
                  </a:cubicBezTo>
                  <a:close/>
                  <a:moveTo>
                    <a:pt x="11304" y="585"/>
                  </a:moveTo>
                  <a:lnTo>
                    <a:pt x="11304" y="585"/>
                  </a:lnTo>
                  <a:cubicBezTo>
                    <a:pt x="11238" y="618"/>
                    <a:pt x="11150" y="662"/>
                    <a:pt x="11095" y="695"/>
                  </a:cubicBezTo>
                  <a:lnTo>
                    <a:pt x="11117" y="673"/>
                  </a:lnTo>
                  <a:lnTo>
                    <a:pt x="11117" y="673"/>
                  </a:lnTo>
                  <a:cubicBezTo>
                    <a:pt x="11073" y="695"/>
                    <a:pt x="11040" y="706"/>
                    <a:pt x="11018" y="706"/>
                  </a:cubicBezTo>
                  <a:cubicBezTo>
                    <a:pt x="11095" y="651"/>
                    <a:pt x="11194" y="629"/>
                    <a:pt x="11304" y="585"/>
                  </a:cubicBezTo>
                  <a:close/>
                  <a:moveTo>
                    <a:pt x="10974" y="728"/>
                  </a:moveTo>
                  <a:cubicBezTo>
                    <a:pt x="10952" y="761"/>
                    <a:pt x="10885" y="805"/>
                    <a:pt x="10841" y="849"/>
                  </a:cubicBezTo>
                  <a:cubicBezTo>
                    <a:pt x="10786" y="849"/>
                    <a:pt x="10808" y="827"/>
                    <a:pt x="10830" y="805"/>
                  </a:cubicBezTo>
                  <a:cubicBezTo>
                    <a:pt x="10874" y="783"/>
                    <a:pt x="10919" y="783"/>
                    <a:pt x="10974" y="728"/>
                  </a:cubicBezTo>
                  <a:close/>
                  <a:moveTo>
                    <a:pt x="10703" y="795"/>
                  </a:moveTo>
                  <a:cubicBezTo>
                    <a:pt x="10671" y="824"/>
                    <a:pt x="10677" y="826"/>
                    <a:pt x="10690" y="826"/>
                  </a:cubicBezTo>
                  <a:cubicBezTo>
                    <a:pt x="10693" y="826"/>
                    <a:pt x="10696" y="826"/>
                    <a:pt x="10699" y="826"/>
                  </a:cubicBezTo>
                  <a:cubicBezTo>
                    <a:pt x="10709" y="826"/>
                    <a:pt x="10720" y="827"/>
                    <a:pt x="10720" y="838"/>
                  </a:cubicBezTo>
                  <a:cubicBezTo>
                    <a:pt x="10742" y="827"/>
                    <a:pt x="10775" y="816"/>
                    <a:pt x="10786" y="816"/>
                  </a:cubicBezTo>
                  <a:lnTo>
                    <a:pt x="10786" y="816"/>
                  </a:lnTo>
                  <a:cubicBezTo>
                    <a:pt x="10753" y="838"/>
                    <a:pt x="10720" y="860"/>
                    <a:pt x="10742" y="871"/>
                  </a:cubicBezTo>
                  <a:cubicBezTo>
                    <a:pt x="10709" y="877"/>
                    <a:pt x="10695" y="879"/>
                    <a:pt x="10684" y="879"/>
                  </a:cubicBezTo>
                  <a:cubicBezTo>
                    <a:pt x="10673" y="879"/>
                    <a:pt x="10665" y="877"/>
                    <a:pt x="10643" y="871"/>
                  </a:cubicBezTo>
                  <a:cubicBezTo>
                    <a:pt x="10643" y="915"/>
                    <a:pt x="10588" y="904"/>
                    <a:pt x="10544" y="948"/>
                  </a:cubicBezTo>
                  <a:cubicBezTo>
                    <a:pt x="10515" y="956"/>
                    <a:pt x="10500" y="959"/>
                    <a:pt x="10491" y="959"/>
                  </a:cubicBezTo>
                  <a:cubicBezTo>
                    <a:pt x="10481" y="959"/>
                    <a:pt x="10478" y="956"/>
                    <a:pt x="10472" y="956"/>
                  </a:cubicBezTo>
                  <a:cubicBezTo>
                    <a:pt x="10468" y="956"/>
                    <a:pt x="10463" y="957"/>
                    <a:pt x="10456" y="959"/>
                  </a:cubicBezTo>
                  <a:lnTo>
                    <a:pt x="10445" y="959"/>
                  </a:lnTo>
                  <a:cubicBezTo>
                    <a:pt x="10505" y="879"/>
                    <a:pt x="10603" y="872"/>
                    <a:pt x="10703" y="795"/>
                  </a:cubicBezTo>
                  <a:close/>
                  <a:moveTo>
                    <a:pt x="10434" y="970"/>
                  </a:moveTo>
                  <a:lnTo>
                    <a:pt x="10412" y="981"/>
                  </a:lnTo>
                  <a:lnTo>
                    <a:pt x="10401" y="981"/>
                  </a:lnTo>
                  <a:lnTo>
                    <a:pt x="10434" y="970"/>
                  </a:lnTo>
                  <a:close/>
                  <a:moveTo>
                    <a:pt x="10390" y="981"/>
                  </a:moveTo>
                  <a:lnTo>
                    <a:pt x="10390" y="1014"/>
                  </a:lnTo>
                  <a:cubicBezTo>
                    <a:pt x="10352" y="1036"/>
                    <a:pt x="10333" y="1042"/>
                    <a:pt x="10323" y="1042"/>
                  </a:cubicBezTo>
                  <a:cubicBezTo>
                    <a:pt x="10306" y="1042"/>
                    <a:pt x="10311" y="1025"/>
                    <a:pt x="10291" y="1025"/>
                  </a:cubicBezTo>
                  <a:cubicBezTo>
                    <a:pt x="10313" y="1014"/>
                    <a:pt x="10324" y="1014"/>
                    <a:pt x="10357" y="1003"/>
                  </a:cubicBezTo>
                  <a:lnTo>
                    <a:pt x="10346" y="1003"/>
                  </a:lnTo>
                  <a:lnTo>
                    <a:pt x="10390" y="981"/>
                  </a:lnTo>
                  <a:close/>
                  <a:moveTo>
                    <a:pt x="10224" y="1246"/>
                  </a:moveTo>
                  <a:lnTo>
                    <a:pt x="10224" y="1246"/>
                  </a:lnTo>
                  <a:cubicBezTo>
                    <a:pt x="10220" y="1247"/>
                    <a:pt x="10215" y="1248"/>
                    <a:pt x="10210" y="1250"/>
                  </a:cubicBezTo>
                  <a:lnTo>
                    <a:pt x="10210" y="1250"/>
                  </a:lnTo>
                  <a:cubicBezTo>
                    <a:pt x="10204" y="1252"/>
                    <a:pt x="10198" y="1254"/>
                    <a:pt x="10191" y="1257"/>
                  </a:cubicBezTo>
                  <a:cubicBezTo>
                    <a:pt x="10191" y="1257"/>
                    <a:pt x="10202" y="1257"/>
                    <a:pt x="10224" y="1246"/>
                  </a:cubicBezTo>
                  <a:close/>
                  <a:moveTo>
                    <a:pt x="9387" y="1367"/>
                  </a:moveTo>
                  <a:cubicBezTo>
                    <a:pt x="9379" y="1372"/>
                    <a:pt x="9374" y="1378"/>
                    <a:pt x="9370" y="1383"/>
                  </a:cubicBezTo>
                  <a:lnTo>
                    <a:pt x="9370" y="1383"/>
                  </a:lnTo>
                  <a:cubicBezTo>
                    <a:pt x="9377" y="1377"/>
                    <a:pt x="9383" y="1371"/>
                    <a:pt x="9387" y="1367"/>
                  </a:cubicBezTo>
                  <a:close/>
                  <a:moveTo>
                    <a:pt x="8286" y="1984"/>
                  </a:moveTo>
                  <a:lnTo>
                    <a:pt x="8286" y="1984"/>
                  </a:lnTo>
                  <a:cubicBezTo>
                    <a:pt x="8286" y="1984"/>
                    <a:pt x="8286" y="1984"/>
                    <a:pt x="8285" y="1984"/>
                  </a:cubicBezTo>
                  <a:cubicBezTo>
                    <a:pt x="8285" y="1986"/>
                    <a:pt x="8285" y="1987"/>
                    <a:pt x="8286" y="1987"/>
                  </a:cubicBezTo>
                  <a:cubicBezTo>
                    <a:pt x="8286" y="1987"/>
                    <a:pt x="8286" y="1986"/>
                    <a:pt x="8286" y="1984"/>
                  </a:cubicBezTo>
                  <a:close/>
                  <a:moveTo>
                    <a:pt x="8197" y="2083"/>
                  </a:moveTo>
                  <a:lnTo>
                    <a:pt x="8197" y="2083"/>
                  </a:lnTo>
                  <a:cubicBezTo>
                    <a:pt x="8186" y="2094"/>
                    <a:pt x="8175" y="2094"/>
                    <a:pt x="8142" y="2105"/>
                  </a:cubicBezTo>
                  <a:cubicBezTo>
                    <a:pt x="8164" y="2094"/>
                    <a:pt x="8186" y="2094"/>
                    <a:pt x="8197" y="2083"/>
                  </a:cubicBezTo>
                  <a:close/>
                  <a:moveTo>
                    <a:pt x="8440" y="2138"/>
                  </a:moveTo>
                  <a:lnTo>
                    <a:pt x="8440" y="2149"/>
                  </a:lnTo>
                  <a:cubicBezTo>
                    <a:pt x="8407" y="2171"/>
                    <a:pt x="8396" y="2171"/>
                    <a:pt x="8396" y="2171"/>
                  </a:cubicBezTo>
                  <a:cubicBezTo>
                    <a:pt x="8407" y="2160"/>
                    <a:pt x="8418" y="2149"/>
                    <a:pt x="8440" y="2138"/>
                  </a:cubicBezTo>
                  <a:close/>
                  <a:moveTo>
                    <a:pt x="8043" y="2160"/>
                  </a:moveTo>
                  <a:lnTo>
                    <a:pt x="8043" y="2160"/>
                  </a:lnTo>
                  <a:cubicBezTo>
                    <a:pt x="8054" y="2171"/>
                    <a:pt x="8043" y="2182"/>
                    <a:pt x="8021" y="2193"/>
                  </a:cubicBezTo>
                  <a:cubicBezTo>
                    <a:pt x="8024" y="2190"/>
                    <a:pt x="8023" y="2189"/>
                    <a:pt x="8018" y="2189"/>
                  </a:cubicBezTo>
                  <a:cubicBezTo>
                    <a:pt x="8007" y="2189"/>
                    <a:pt x="7978" y="2196"/>
                    <a:pt x="7955" y="2204"/>
                  </a:cubicBezTo>
                  <a:cubicBezTo>
                    <a:pt x="7977" y="2193"/>
                    <a:pt x="8010" y="2182"/>
                    <a:pt x="8043" y="2160"/>
                  </a:cubicBezTo>
                  <a:close/>
                  <a:moveTo>
                    <a:pt x="8249" y="2234"/>
                  </a:moveTo>
                  <a:cubicBezTo>
                    <a:pt x="8246" y="2235"/>
                    <a:pt x="8244" y="2236"/>
                    <a:pt x="8241" y="2237"/>
                  </a:cubicBezTo>
                  <a:lnTo>
                    <a:pt x="8252" y="2237"/>
                  </a:lnTo>
                  <a:lnTo>
                    <a:pt x="8249" y="2234"/>
                  </a:lnTo>
                  <a:close/>
                  <a:moveTo>
                    <a:pt x="10313" y="981"/>
                  </a:moveTo>
                  <a:lnTo>
                    <a:pt x="10213" y="1036"/>
                  </a:lnTo>
                  <a:cubicBezTo>
                    <a:pt x="10235" y="1036"/>
                    <a:pt x="10257" y="1025"/>
                    <a:pt x="10280" y="1025"/>
                  </a:cubicBezTo>
                  <a:cubicBezTo>
                    <a:pt x="10202" y="1069"/>
                    <a:pt x="10158" y="1114"/>
                    <a:pt x="10114" y="1147"/>
                  </a:cubicBezTo>
                  <a:lnTo>
                    <a:pt x="10103" y="1125"/>
                  </a:lnTo>
                  <a:cubicBezTo>
                    <a:pt x="10037" y="1191"/>
                    <a:pt x="9872" y="1235"/>
                    <a:pt x="9795" y="1312"/>
                  </a:cubicBezTo>
                  <a:lnTo>
                    <a:pt x="9773" y="1312"/>
                  </a:lnTo>
                  <a:cubicBezTo>
                    <a:pt x="9795" y="1323"/>
                    <a:pt x="9806" y="1334"/>
                    <a:pt x="9806" y="1345"/>
                  </a:cubicBezTo>
                  <a:cubicBezTo>
                    <a:pt x="9768" y="1364"/>
                    <a:pt x="9738" y="1391"/>
                    <a:pt x="9716" y="1391"/>
                  </a:cubicBezTo>
                  <a:cubicBezTo>
                    <a:pt x="9713" y="1391"/>
                    <a:pt x="9710" y="1390"/>
                    <a:pt x="9707" y="1389"/>
                  </a:cubicBezTo>
                  <a:cubicBezTo>
                    <a:pt x="9729" y="1378"/>
                    <a:pt x="9729" y="1367"/>
                    <a:pt x="9740" y="1356"/>
                  </a:cubicBezTo>
                  <a:lnTo>
                    <a:pt x="9740" y="1356"/>
                  </a:lnTo>
                  <a:lnTo>
                    <a:pt x="9696" y="1389"/>
                  </a:lnTo>
                  <a:cubicBezTo>
                    <a:pt x="9641" y="1378"/>
                    <a:pt x="9762" y="1345"/>
                    <a:pt x="9751" y="1323"/>
                  </a:cubicBezTo>
                  <a:lnTo>
                    <a:pt x="9751" y="1323"/>
                  </a:lnTo>
                  <a:cubicBezTo>
                    <a:pt x="9663" y="1378"/>
                    <a:pt x="9563" y="1455"/>
                    <a:pt x="9497" y="1477"/>
                  </a:cubicBezTo>
                  <a:cubicBezTo>
                    <a:pt x="9469" y="1458"/>
                    <a:pt x="9604" y="1407"/>
                    <a:pt x="9579" y="1407"/>
                  </a:cubicBezTo>
                  <a:cubicBezTo>
                    <a:pt x="9574" y="1407"/>
                    <a:pt x="9566" y="1408"/>
                    <a:pt x="9552" y="1411"/>
                  </a:cubicBezTo>
                  <a:lnTo>
                    <a:pt x="9663" y="1367"/>
                  </a:lnTo>
                  <a:cubicBezTo>
                    <a:pt x="9563" y="1367"/>
                    <a:pt x="9707" y="1345"/>
                    <a:pt x="9641" y="1334"/>
                  </a:cubicBezTo>
                  <a:lnTo>
                    <a:pt x="9630" y="1334"/>
                  </a:lnTo>
                  <a:cubicBezTo>
                    <a:pt x="9486" y="1389"/>
                    <a:pt x="9475" y="1422"/>
                    <a:pt x="9332" y="1477"/>
                  </a:cubicBezTo>
                  <a:cubicBezTo>
                    <a:pt x="9310" y="1510"/>
                    <a:pt x="9354" y="1499"/>
                    <a:pt x="9332" y="1532"/>
                  </a:cubicBezTo>
                  <a:cubicBezTo>
                    <a:pt x="9251" y="1585"/>
                    <a:pt x="9203" y="1592"/>
                    <a:pt x="9163" y="1592"/>
                  </a:cubicBezTo>
                  <a:cubicBezTo>
                    <a:pt x="9149" y="1592"/>
                    <a:pt x="9137" y="1591"/>
                    <a:pt x="9124" y="1591"/>
                  </a:cubicBezTo>
                  <a:cubicBezTo>
                    <a:pt x="9090" y="1591"/>
                    <a:pt x="9056" y="1597"/>
                    <a:pt x="9002" y="1642"/>
                  </a:cubicBezTo>
                  <a:cubicBezTo>
                    <a:pt x="8980" y="1675"/>
                    <a:pt x="8980" y="1719"/>
                    <a:pt x="8869" y="1753"/>
                  </a:cubicBezTo>
                  <a:lnTo>
                    <a:pt x="8880" y="1708"/>
                  </a:lnTo>
                  <a:lnTo>
                    <a:pt x="8880" y="1708"/>
                  </a:lnTo>
                  <a:cubicBezTo>
                    <a:pt x="8748" y="1764"/>
                    <a:pt x="8825" y="1786"/>
                    <a:pt x="8671" y="1830"/>
                  </a:cubicBezTo>
                  <a:cubicBezTo>
                    <a:pt x="8693" y="1808"/>
                    <a:pt x="8781" y="1775"/>
                    <a:pt x="8759" y="1775"/>
                  </a:cubicBezTo>
                  <a:cubicBezTo>
                    <a:pt x="8649" y="1797"/>
                    <a:pt x="8693" y="1830"/>
                    <a:pt x="8627" y="1863"/>
                  </a:cubicBezTo>
                  <a:lnTo>
                    <a:pt x="8594" y="1841"/>
                  </a:lnTo>
                  <a:cubicBezTo>
                    <a:pt x="8462" y="1918"/>
                    <a:pt x="8296" y="2017"/>
                    <a:pt x="8142" y="2105"/>
                  </a:cubicBezTo>
                  <a:cubicBezTo>
                    <a:pt x="8151" y="2096"/>
                    <a:pt x="8167" y="2080"/>
                    <a:pt x="8150" y="2080"/>
                  </a:cubicBezTo>
                  <a:cubicBezTo>
                    <a:pt x="8146" y="2080"/>
                    <a:pt x="8140" y="2081"/>
                    <a:pt x="8131" y="2083"/>
                  </a:cubicBezTo>
                  <a:cubicBezTo>
                    <a:pt x="7988" y="2160"/>
                    <a:pt x="7834" y="2237"/>
                    <a:pt x="7668" y="2303"/>
                  </a:cubicBezTo>
                  <a:cubicBezTo>
                    <a:pt x="7823" y="2215"/>
                    <a:pt x="7966" y="2116"/>
                    <a:pt x="8120" y="2050"/>
                  </a:cubicBezTo>
                  <a:lnTo>
                    <a:pt x="8120" y="2050"/>
                  </a:lnTo>
                  <a:lnTo>
                    <a:pt x="8087" y="2061"/>
                  </a:lnTo>
                  <a:cubicBezTo>
                    <a:pt x="8087" y="2006"/>
                    <a:pt x="8219" y="2017"/>
                    <a:pt x="8296" y="1962"/>
                  </a:cubicBezTo>
                  <a:lnTo>
                    <a:pt x="8296" y="1962"/>
                  </a:lnTo>
                  <a:cubicBezTo>
                    <a:pt x="8290" y="1968"/>
                    <a:pt x="8287" y="1978"/>
                    <a:pt x="8286" y="1984"/>
                  </a:cubicBezTo>
                  <a:lnTo>
                    <a:pt x="8286" y="1984"/>
                  </a:lnTo>
                  <a:cubicBezTo>
                    <a:pt x="8407" y="1928"/>
                    <a:pt x="8528" y="1851"/>
                    <a:pt x="8704" y="1753"/>
                  </a:cubicBezTo>
                  <a:lnTo>
                    <a:pt x="8704" y="1753"/>
                  </a:lnTo>
                  <a:lnTo>
                    <a:pt x="8682" y="1775"/>
                  </a:lnTo>
                  <a:cubicBezTo>
                    <a:pt x="8759" y="1753"/>
                    <a:pt x="8880" y="1697"/>
                    <a:pt x="8957" y="1664"/>
                  </a:cubicBezTo>
                  <a:cubicBezTo>
                    <a:pt x="8968" y="1642"/>
                    <a:pt x="9013" y="1620"/>
                    <a:pt x="8980" y="1620"/>
                  </a:cubicBezTo>
                  <a:cubicBezTo>
                    <a:pt x="9244" y="1565"/>
                    <a:pt x="9420" y="1367"/>
                    <a:pt x="9652" y="1323"/>
                  </a:cubicBezTo>
                  <a:lnTo>
                    <a:pt x="9652" y="1323"/>
                  </a:lnTo>
                  <a:lnTo>
                    <a:pt x="9641" y="1334"/>
                  </a:lnTo>
                  <a:lnTo>
                    <a:pt x="9795" y="1257"/>
                  </a:lnTo>
                  <a:cubicBezTo>
                    <a:pt x="9787" y="1253"/>
                    <a:pt x="9781" y="1252"/>
                    <a:pt x="9775" y="1252"/>
                  </a:cubicBezTo>
                  <a:cubicBezTo>
                    <a:pt x="9762" y="1252"/>
                    <a:pt x="9747" y="1257"/>
                    <a:pt x="9718" y="1257"/>
                  </a:cubicBezTo>
                  <a:cubicBezTo>
                    <a:pt x="9740" y="1235"/>
                    <a:pt x="9784" y="1202"/>
                    <a:pt x="9828" y="1191"/>
                  </a:cubicBezTo>
                  <a:lnTo>
                    <a:pt x="9828" y="1191"/>
                  </a:lnTo>
                  <a:cubicBezTo>
                    <a:pt x="9789" y="1213"/>
                    <a:pt x="9795" y="1218"/>
                    <a:pt x="9814" y="1218"/>
                  </a:cubicBezTo>
                  <a:cubicBezTo>
                    <a:pt x="9833" y="1218"/>
                    <a:pt x="9866" y="1213"/>
                    <a:pt x="9883" y="1213"/>
                  </a:cubicBezTo>
                  <a:lnTo>
                    <a:pt x="9883" y="1191"/>
                  </a:lnTo>
                  <a:cubicBezTo>
                    <a:pt x="9993" y="1180"/>
                    <a:pt x="9883" y="1147"/>
                    <a:pt x="10015" y="1103"/>
                  </a:cubicBezTo>
                  <a:lnTo>
                    <a:pt x="10015" y="1125"/>
                  </a:lnTo>
                  <a:cubicBezTo>
                    <a:pt x="10059" y="1092"/>
                    <a:pt x="10103" y="1058"/>
                    <a:pt x="10147" y="1036"/>
                  </a:cubicBezTo>
                  <a:lnTo>
                    <a:pt x="10147" y="1036"/>
                  </a:lnTo>
                  <a:cubicBezTo>
                    <a:pt x="10180" y="1047"/>
                    <a:pt x="10103" y="1069"/>
                    <a:pt x="10114" y="1092"/>
                  </a:cubicBezTo>
                  <a:cubicBezTo>
                    <a:pt x="10180" y="1058"/>
                    <a:pt x="10235" y="981"/>
                    <a:pt x="10313" y="981"/>
                  </a:cubicBezTo>
                  <a:close/>
                  <a:moveTo>
                    <a:pt x="7279" y="2697"/>
                  </a:moveTo>
                  <a:lnTo>
                    <a:pt x="7279" y="2697"/>
                  </a:lnTo>
                  <a:cubicBezTo>
                    <a:pt x="7277" y="2698"/>
                    <a:pt x="7274" y="2699"/>
                    <a:pt x="7272" y="2700"/>
                  </a:cubicBezTo>
                  <a:cubicBezTo>
                    <a:pt x="7274" y="2699"/>
                    <a:pt x="7277" y="2698"/>
                    <a:pt x="7279" y="2697"/>
                  </a:cubicBezTo>
                  <a:close/>
                  <a:moveTo>
                    <a:pt x="6142" y="2923"/>
                  </a:moveTo>
                  <a:lnTo>
                    <a:pt x="6142" y="2923"/>
                  </a:lnTo>
                  <a:cubicBezTo>
                    <a:pt x="6137" y="2924"/>
                    <a:pt x="6130" y="2927"/>
                    <a:pt x="6126" y="2931"/>
                  </a:cubicBezTo>
                  <a:cubicBezTo>
                    <a:pt x="6131" y="2929"/>
                    <a:pt x="6137" y="2926"/>
                    <a:pt x="6142" y="2923"/>
                  </a:cubicBezTo>
                  <a:close/>
                  <a:moveTo>
                    <a:pt x="6620" y="3086"/>
                  </a:moveTo>
                  <a:cubicBezTo>
                    <a:pt x="6613" y="3090"/>
                    <a:pt x="6606" y="3093"/>
                    <a:pt x="6600" y="3097"/>
                  </a:cubicBezTo>
                  <a:cubicBezTo>
                    <a:pt x="6609" y="3094"/>
                    <a:pt x="6615" y="3090"/>
                    <a:pt x="6620" y="3086"/>
                  </a:cubicBezTo>
                  <a:close/>
                  <a:moveTo>
                    <a:pt x="5652" y="3130"/>
                  </a:moveTo>
                  <a:lnTo>
                    <a:pt x="5623" y="3151"/>
                  </a:lnTo>
                  <a:lnTo>
                    <a:pt x="5623" y="3151"/>
                  </a:lnTo>
                  <a:cubicBezTo>
                    <a:pt x="5634" y="3145"/>
                    <a:pt x="5644" y="3138"/>
                    <a:pt x="5652" y="3130"/>
                  </a:cubicBezTo>
                  <a:close/>
                  <a:moveTo>
                    <a:pt x="7635" y="2281"/>
                  </a:moveTo>
                  <a:cubicBezTo>
                    <a:pt x="7668" y="2292"/>
                    <a:pt x="7602" y="2325"/>
                    <a:pt x="7580" y="2336"/>
                  </a:cubicBezTo>
                  <a:lnTo>
                    <a:pt x="7525" y="2358"/>
                  </a:lnTo>
                  <a:lnTo>
                    <a:pt x="7536" y="2347"/>
                  </a:lnTo>
                  <a:lnTo>
                    <a:pt x="7470" y="2392"/>
                  </a:lnTo>
                  <a:lnTo>
                    <a:pt x="7481" y="2392"/>
                  </a:lnTo>
                  <a:lnTo>
                    <a:pt x="7426" y="2436"/>
                  </a:lnTo>
                  <a:cubicBezTo>
                    <a:pt x="7422" y="2440"/>
                    <a:pt x="7415" y="2443"/>
                    <a:pt x="7410" y="2443"/>
                  </a:cubicBezTo>
                  <a:cubicBezTo>
                    <a:pt x="7402" y="2443"/>
                    <a:pt x="7398" y="2437"/>
                    <a:pt x="7404" y="2425"/>
                  </a:cubicBezTo>
                  <a:lnTo>
                    <a:pt x="7404" y="2425"/>
                  </a:lnTo>
                  <a:cubicBezTo>
                    <a:pt x="7327" y="2458"/>
                    <a:pt x="7415" y="2447"/>
                    <a:pt x="7382" y="2469"/>
                  </a:cubicBezTo>
                  <a:cubicBezTo>
                    <a:pt x="7360" y="2480"/>
                    <a:pt x="7343" y="2485"/>
                    <a:pt x="7335" y="2485"/>
                  </a:cubicBezTo>
                  <a:cubicBezTo>
                    <a:pt x="7327" y="2485"/>
                    <a:pt x="7327" y="2480"/>
                    <a:pt x="7338" y="2469"/>
                  </a:cubicBezTo>
                  <a:lnTo>
                    <a:pt x="7338" y="2469"/>
                  </a:lnTo>
                  <a:cubicBezTo>
                    <a:pt x="7217" y="2557"/>
                    <a:pt x="6974" y="2700"/>
                    <a:pt x="6831" y="2755"/>
                  </a:cubicBezTo>
                  <a:lnTo>
                    <a:pt x="6853" y="2733"/>
                  </a:lnTo>
                  <a:lnTo>
                    <a:pt x="6853" y="2733"/>
                  </a:lnTo>
                  <a:cubicBezTo>
                    <a:pt x="6732" y="2777"/>
                    <a:pt x="6754" y="2843"/>
                    <a:pt x="6644" y="2876"/>
                  </a:cubicBezTo>
                  <a:lnTo>
                    <a:pt x="6655" y="2865"/>
                  </a:lnTo>
                  <a:lnTo>
                    <a:pt x="6655" y="2865"/>
                  </a:lnTo>
                  <a:cubicBezTo>
                    <a:pt x="6413" y="2975"/>
                    <a:pt x="6159" y="3130"/>
                    <a:pt x="5961" y="3196"/>
                  </a:cubicBezTo>
                  <a:cubicBezTo>
                    <a:pt x="5950" y="3251"/>
                    <a:pt x="5729" y="3306"/>
                    <a:pt x="5729" y="3361"/>
                  </a:cubicBezTo>
                  <a:cubicBezTo>
                    <a:pt x="5652" y="3394"/>
                    <a:pt x="5630" y="3394"/>
                    <a:pt x="5586" y="3405"/>
                  </a:cubicBezTo>
                  <a:cubicBezTo>
                    <a:pt x="5630" y="3372"/>
                    <a:pt x="5673" y="3329"/>
                    <a:pt x="5759" y="3296"/>
                  </a:cubicBezTo>
                  <a:lnTo>
                    <a:pt x="5759" y="3296"/>
                  </a:lnTo>
                  <a:cubicBezTo>
                    <a:pt x="5760" y="3298"/>
                    <a:pt x="5761" y="3303"/>
                    <a:pt x="5740" y="3317"/>
                  </a:cubicBezTo>
                  <a:cubicBezTo>
                    <a:pt x="5895" y="3229"/>
                    <a:pt x="5983" y="3130"/>
                    <a:pt x="6170" y="3053"/>
                  </a:cubicBezTo>
                  <a:lnTo>
                    <a:pt x="6170" y="3053"/>
                  </a:lnTo>
                  <a:cubicBezTo>
                    <a:pt x="6161" y="3068"/>
                    <a:pt x="6161" y="3073"/>
                    <a:pt x="6167" y="3073"/>
                  </a:cubicBezTo>
                  <a:cubicBezTo>
                    <a:pt x="6179" y="3073"/>
                    <a:pt x="6216" y="3048"/>
                    <a:pt x="6243" y="3048"/>
                  </a:cubicBezTo>
                  <a:cubicBezTo>
                    <a:pt x="6249" y="3048"/>
                    <a:pt x="6254" y="3050"/>
                    <a:pt x="6258" y="3053"/>
                  </a:cubicBezTo>
                  <a:lnTo>
                    <a:pt x="6346" y="2997"/>
                  </a:lnTo>
                  <a:lnTo>
                    <a:pt x="6302" y="3008"/>
                  </a:lnTo>
                  <a:cubicBezTo>
                    <a:pt x="6379" y="2964"/>
                    <a:pt x="6435" y="2909"/>
                    <a:pt x="6512" y="2876"/>
                  </a:cubicBezTo>
                  <a:lnTo>
                    <a:pt x="6512" y="2876"/>
                  </a:lnTo>
                  <a:lnTo>
                    <a:pt x="6457" y="2920"/>
                  </a:lnTo>
                  <a:lnTo>
                    <a:pt x="6611" y="2832"/>
                  </a:lnTo>
                  <a:lnTo>
                    <a:pt x="6523" y="2865"/>
                  </a:lnTo>
                  <a:cubicBezTo>
                    <a:pt x="6588" y="2811"/>
                    <a:pt x="6491" y="2843"/>
                    <a:pt x="6598" y="2789"/>
                  </a:cubicBezTo>
                  <a:lnTo>
                    <a:pt x="6598" y="2789"/>
                  </a:lnTo>
                  <a:cubicBezTo>
                    <a:pt x="6597" y="2790"/>
                    <a:pt x="6597" y="2790"/>
                    <a:pt x="6597" y="2790"/>
                  </a:cubicBezTo>
                  <a:cubicBezTo>
                    <a:pt x="6597" y="2790"/>
                    <a:pt x="6692" y="2744"/>
                    <a:pt x="6732" y="2744"/>
                  </a:cubicBezTo>
                  <a:cubicBezTo>
                    <a:pt x="6765" y="2711"/>
                    <a:pt x="6809" y="2678"/>
                    <a:pt x="6864" y="2656"/>
                  </a:cubicBezTo>
                  <a:cubicBezTo>
                    <a:pt x="6886" y="2656"/>
                    <a:pt x="6875" y="2700"/>
                    <a:pt x="6886" y="2700"/>
                  </a:cubicBezTo>
                  <a:cubicBezTo>
                    <a:pt x="6908" y="2645"/>
                    <a:pt x="7074" y="2590"/>
                    <a:pt x="7107" y="2535"/>
                  </a:cubicBezTo>
                  <a:lnTo>
                    <a:pt x="7107" y="2568"/>
                  </a:lnTo>
                  <a:lnTo>
                    <a:pt x="7140" y="2535"/>
                  </a:lnTo>
                  <a:cubicBezTo>
                    <a:pt x="7156" y="2529"/>
                    <a:pt x="7167" y="2526"/>
                    <a:pt x="7174" y="2526"/>
                  </a:cubicBezTo>
                  <a:cubicBezTo>
                    <a:pt x="7181" y="2526"/>
                    <a:pt x="7184" y="2529"/>
                    <a:pt x="7184" y="2535"/>
                  </a:cubicBezTo>
                  <a:cubicBezTo>
                    <a:pt x="7292" y="2481"/>
                    <a:pt x="7134" y="2512"/>
                    <a:pt x="7265" y="2471"/>
                  </a:cubicBezTo>
                  <a:lnTo>
                    <a:pt x="7265" y="2471"/>
                  </a:lnTo>
                  <a:cubicBezTo>
                    <a:pt x="7264" y="2473"/>
                    <a:pt x="7262" y="2479"/>
                    <a:pt x="7250" y="2491"/>
                  </a:cubicBezTo>
                  <a:cubicBezTo>
                    <a:pt x="7382" y="2425"/>
                    <a:pt x="7503" y="2336"/>
                    <a:pt x="7635" y="2281"/>
                  </a:cubicBezTo>
                  <a:close/>
                  <a:moveTo>
                    <a:pt x="5597" y="3383"/>
                  </a:moveTo>
                  <a:lnTo>
                    <a:pt x="5575" y="3405"/>
                  </a:lnTo>
                  <a:cubicBezTo>
                    <a:pt x="5564" y="3416"/>
                    <a:pt x="5542" y="3427"/>
                    <a:pt x="5520" y="3427"/>
                  </a:cubicBezTo>
                  <a:cubicBezTo>
                    <a:pt x="5531" y="3416"/>
                    <a:pt x="5553" y="3405"/>
                    <a:pt x="5597" y="3383"/>
                  </a:cubicBezTo>
                  <a:close/>
                  <a:moveTo>
                    <a:pt x="5366" y="3500"/>
                  </a:moveTo>
                  <a:cubicBezTo>
                    <a:pt x="5374" y="3500"/>
                    <a:pt x="5379" y="3504"/>
                    <a:pt x="5377" y="3515"/>
                  </a:cubicBezTo>
                  <a:cubicBezTo>
                    <a:pt x="5355" y="3537"/>
                    <a:pt x="5344" y="3559"/>
                    <a:pt x="5300" y="3581"/>
                  </a:cubicBezTo>
                  <a:lnTo>
                    <a:pt x="5289" y="3559"/>
                  </a:lnTo>
                  <a:lnTo>
                    <a:pt x="5223" y="3636"/>
                  </a:lnTo>
                  <a:lnTo>
                    <a:pt x="5179" y="3625"/>
                  </a:lnTo>
                  <a:lnTo>
                    <a:pt x="5157" y="3625"/>
                  </a:lnTo>
                  <a:lnTo>
                    <a:pt x="5135" y="3647"/>
                  </a:lnTo>
                  <a:cubicBezTo>
                    <a:pt x="5135" y="3627"/>
                    <a:pt x="5240" y="3539"/>
                    <a:pt x="5254" y="3519"/>
                  </a:cubicBezTo>
                  <a:lnTo>
                    <a:pt x="5254" y="3519"/>
                  </a:lnTo>
                  <a:cubicBezTo>
                    <a:pt x="5249" y="3531"/>
                    <a:pt x="5252" y="3536"/>
                    <a:pt x="5259" y="3536"/>
                  </a:cubicBezTo>
                  <a:cubicBezTo>
                    <a:pt x="5281" y="3536"/>
                    <a:pt x="5341" y="3500"/>
                    <a:pt x="5366" y="3500"/>
                  </a:cubicBezTo>
                  <a:close/>
                  <a:moveTo>
                    <a:pt x="5157" y="3658"/>
                  </a:moveTo>
                  <a:cubicBezTo>
                    <a:pt x="5113" y="3692"/>
                    <a:pt x="5046" y="3725"/>
                    <a:pt x="4991" y="3736"/>
                  </a:cubicBezTo>
                  <a:cubicBezTo>
                    <a:pt x="5035" y="3714"/>
                    <a:pt x="5079" y="3692"/>
                    <a:pt x="5124" y="3658"/>
                  </a:cubicBezTo>
                  <a:lnTo>
                    <a:pt x="5135" y="3658"/>
                  </a:lnTo>
                  <a:lnTo>
                    <a:pt x="5113" y="3681"/>
                  </a:lnTo>
                  <a:lnTo>
                    <a:pt x="5146" y="3658"/>
                  </a:lnTo>
                  <a:close/>
                  <a:moveTo>
                    <a:pt x="4650" y="3912"/>
                  </a:moveTo>
                  <a:lnTo>
                    <a:pt x="4650" y="3934"/>
                  </a:lnTo>
                  <a:cubicBezTo>
                    <a:pt x="4628" y="3934"/>
                    <a:pt x="4595" y="3945"/>
                    <a:pt x="4562" y="3967"/>
                  </a:cubicBezTo>
                  <a:cubicBezTo>
                    <a:pt x="4595" y="3945"/>
                    <a:pt x="4617" y="3934"/>
                    <a:pt x="4650" y="3912"/>
                  </a:cubicBezTo>
                  <a:close/>
                  <a:moveTo>
                    <a:pt x="3879" y="4397"/>
                  </a:moveTo>
                  <a:lnTo>
                    <a:pt x="3868" y="4408"/>
                  </a:lnTo>
                  <a:lnTo>
                    <a:pt x="3846" y="4419"/>
                  </a:lnTo>
                  <a:lnTo>
                    <a:pt x="3879" y="4397"/>
                  </a:lnTo>
                  <a:close/>
                  <a:moveTo>
                    <a:pt x="3107" y="4848"/>
                  </a:moveTo>
                  <a:lnTo>
                    <a:pt x="3107" y="4848"/>
                  </a:lnTo>
                  <a:cubicBezTo>
                    <a:pt x="3074" y="4870"/>
                    <a:pt x="3030" y="4892"/>
                    <a:pt x="2997" y="4903"/>
                  </a:cubicBezTo>
                  <a:cubicBezTo>
                    <a:pt x="3019" y="4892"/>
                    <a:pt x="3030" y="4881"/>
                    <a:pt x="3030" y="4870"/>
                  </a:cubicBezTo>
                  <a:cubicBezTo>
                    <a:pt x="3030" y="4873"/>
                    <a:pt x="3033" y="4875"/>
                    <a:pt x="3037" y="4875"/>
                  </a:cubicBezTo>
                  <a:cubicBezTo>
                    <a:pt x="3049" y="4875"/>
                    <a:pt x="3075" y="4864"/>
                    <a:pt x="3107" y="4848"/>
                  </a:cubicBezTo>
                  <a:close/>
                  <a:moveTo>
                    <a:pt x="2700" y="5091"/>
                  </a:moveTo>
                  <a:lnTo>
                    <a:pt x="2689" y="5113"/>
                  </a:lnTo>
                  <a:lnTo>
                    <a:pt x="2656" y="5124"/>
                  </a:lnTo>
                  <a:lnTo>
                    <a:pt x="2700" y="5091"/>
                  </a:lnTo>
                  <a:close/>
                  <a:moveTo>
                    <a:pt x="2281" y="5344"/>
                  </a:moveTo>
                  <a:lnTo>
                    <a:pt x="2259" y="5366"/>
                  </a:lnTo>
                  <a:lnTo>
                    <a:pt x="2259" y="5355"/>
                  </a:lnTo>
                  <a:lnTo>
                    <a:pt x="2281" y="5344"/>
                  </a:lnTo>
                  <a:close/>
                  <a:moveTo>
                    <a:pt x="2277" y="5372"/>
                  </a:moveTo>
                  <a:cubicBezTo>
                    <a:pt x="2280" y="5372"/>
                    <a:pt x="2281" y="5373"/>
                    <a:pt x="2281" y="5377"/>
                  </a:cubicBezTo>
                  <a:cubicBezTo>
                    <a:pt x="2259" y="5399"/>
                    <a:pt x="2237" y="5410"/>
                    <a:pt x="2215" y="5410"/>
                  </a:cubicBezTo>
                  <a:lnTo>
                    <a:pt x="2248" y="5377"/>
                  </a:lnTo>
                  <a:cubicBezTo>
                    <a:pt x="2263" y="5377"/>
                    <a:pt x="2273" y="5372"/>
                    <a:pt x="2277" y="5372"/>
                  </a:cubicBezTo>
                  <a:close/>
                  <a:moveTo>
                    <a:pt x="2094" y="5465"/>
                  </a:moveTo>
                  <a:lnTo>
                    <a:pt x="2083" y="5476"/>
                  </a:lnTo>
                  <a:cubicBezTo>
                    <a:pt x="2061" y="5498"/>
                    <a:pt x="2028" y="5509"/>
                    <a:pt x="2006" y="5531"/>
                  </a:cubicBezTo>
                  <a:lnTo>
                    <a:pt x="2006" y="5531"/>
                  </a:lnTo>
                  <a:cubicBezTo>
                    <a:pt x="2028" y="5509"/>
                    <a:pt x="2072" y="5487"/>
                    <a:pt x="2094" y="5465"/>
                  </a:cubicBezTo>
                  <a:close/>
                  <a:moveTo>
                    <a:pt x="12516" y="1"/>
                  </a:moveTo>
                  <a:cubicBezTo>
                    <a:pt x="12494" y="12"/>
                    <a:pt x="12472" y="23"/>
                    <a:pt x="12461" y="34"/>
                  </a:cubicBezTo>
                  <a:lnTo>
                    <a:pt x="12450" y="23"/>
                  </a:lnTo>
                  <a:cubicBezTo>
                    <a:pt x="12417" y="56"/>
                    <a:pt x="12373" y="100"/>
                    <a:pt x="12406" y="111"/>
                  </a:cubicBezTo>
                  <a:cubicBezTo>
                    <a:pt x="12439" y="67"/>
                    <a:pt x="12461" y="67"/>
                    <a:pt x="12483" y="23"/>
                  </a:cubicBezTo>
                  <a:lnTo>
                    <a:pt x="12516" y="12"/>
                  </a:lnTo>
                  <a:cubicBezTo>
                    <a:pt x="12527" y="23"/>
                    <a:pt x="12538" y="45"/>
                    <a:pt x="12527" y="45"/>
                  </a:cubicBezTo>
                  <a:lnTo>
                    <a:pt x="12538" y="56"/>
                  </a:lnTo>
                  <a:lnTo>
                    <a:pt x="12450" y="122"/>
                  </a:lnTo>
                  <a:lnTo>
                    <a:pt x="12411" y="112"/>
                  </a:lnTo>
                  <a:lnTo>
                    <a:pt x="12411" y="112"/>
                  </a:lnTo>
                  <a:cubicBezTo>
                    <a:pt x="12402" y="119"/>
                    <a:pt x="12393" y="127"/>
                    <a:pt x="12384" y="133"/>
                  </a:cubicBezTo>
                  <a:lnTo>
                    <a:pt x="12329" y="133"/>
                  </a:lnTo>
                  <a:lnTo>
                    <a:pt x="12241" y="210"/>
                  </a:lnTo>
                  <a:cubicBezTo>
                    <a:pt x="12222" y="210"/>
                    <a:pt x="12251" y="186"/>
                    <a:pt x="12226" y="186"/>
                  </a:cubicBezTo>
                  <a:cubicBezTo>
                    <a:pt x="12221" y="186"/>
                    <a:pt x="12215" y="187"/>
                    <a:pt x="12208" y="188"/>
                  </a:cubicBezTo>
                  <a:cubicBezTo>
                    <a:pt x="12263" y="155"/>
                    <a:pt x="12329" y="122"/>
                    <a:pt x="12340" y="100"/>
                  </a:cubicBezTo>
                  <a:lnTo>
                    <a:pt x="12340" y="100"/>
                  </a:lnTo>
                  <a:lnTo>
                    <a:pt x="12300" y="108"/>
                  </a:lnTo>
                  <a:lnTo>
                    <a:pt x="12300" y="108"/>
                  </a:lnTo>
                  <a:cubicBezTo>
                    <a:pt x="12313" y="108"/>
                    <a:pt x="12302" y="124"/>
                    <a:pt x="12285" y="133"/>
                  </a:cubicBezTo>
                  <a:cubicBezTo>
                    <a:pt x="12248" y="162"/>
                    <a:pt x="12216" y="167"/>
                    <a:pt x="12199" y="167"/>
                  </a:cubicBezTo>
                  <a:cubicBezTo>
                    <a:pt x="12190" y="167"/>
                    <a:pt x="12185" y="166"/>
                    <a:pt x="12185" y="166"/>
                  </a:cubicBezTo>
                  <a:lnTo>
                    <a:pt x="12185" y="166"/>
                  </a:lnTo>
                  <a:cubicBezTo>
                    <a:pt x="12208" y="177"/>
                    <a:pt x="12152" y="210"/>
                    <a:pt x="12130" y="221"/>
                  </a:cubicBezTo>
                  <a:cubicBezTo>
                    <a:pt x="12152" y="221"/>
                    <a:pt x="12174" y="210"/>
                    <a:pt x="12196" y="188"/>
                  </a:cubicBezTo>
                  <a:lnTo>
                    <a:pt x="12196" y="188"/>
                  </a:lnTo>
                  <a:cubicBezTo>
                    <a:pt x="12174" y="221"/>
                    <a:pt x="12252" y="199"/>
                    <a:pt x="12185" y="243"/>
                  </a:cubicBezTo>
                  <a:cubicBezTo>
                    <a:pt x="12119" y="254"/>
                    <a:pt x="12130" y="232"/>
                    <a:pt x="12075" y="276"/>
                  </a:cubicBezTo>
                  <a:cubicBezTo>
                    <a:pt x="12067" y="268"/>
                    <a:pt x="12071" y="260"/>
                    <a:pt x="12084" y="251"/>
                  </a:cubicBezTo>
                  <a:lnTo>
                    <a:pt x="12084" y="251"/>
                  </a:lnTo>
                  <a:cubicBezTo>
                    <a:pt x="12029" y="282"/>
                    <a:pt x="11952" y="312"/>
                    <a:pt x="11932" y="342"/>
                  </a:cubicBezTo>
                  <a:cubicBezTo>
                    <a:pt x="11899" y="342"/>
                    <a:pt x="11844" y="364"/>
                    <a:pt x="11800" y="386"/>
                  </a:cubicBezTo>
                  <a:lnTo>
                    <a:pt x="11800" y="375"/>
                  </a:lnTo>
                  <a:cubicBezTo>
                    <a:pt x="11800" y="386"/>
                    <a:pt x="11778" y="386"/>
                    <a:pt x="11767" y="386"/>
                  </a:cubicBezTo>
                  <a:lnTo>
                    <a:pt x="11745" y="386"/>
                  </a:lnTo>
                  <a:lnTo>
                    <a:pt x="11734" y="397"/>
                  </a:lnTo>
                  <a:cubicBezTo>
                    <a:pt x="11701" y="408"/>
                    <a:pt x="11679" y="419"/>
                    <a:pt x="11657" y="430"/>
                  </a:cubicBezTo>
                  <a:cubicBezTo>
                    <a:pt x="11679" y="419"/>
                    <a:pt x="11690" y="419"/>
                    <a:pt x="11712" y="419"/>
                  </a:cubicBezTo>
                  <a:cubicBezTo>
                    <a:pt x="11690" y="442"/>
                    <a:pt x="11646" y="464"/>
                    <a:pt x="11613" y="475"/>
                  </a:cubicBezTo>
                  <a:cubicBezTo>
                    <a:pt x="11628" y="459"/>
                    <a:pt x="11630" y="453"/>
                    <a:pt x="11622" y="453"/>
                  </a:cubicBezTo>
                  <a:cubicBezTo>
                    <a:pt x="11601" y="453"/>
                    <a:pt x="11496" y="508"/>
                    <a:pt x="11455" y="508"/>
                  </a:cubicBezTo>
                  <a:cubicBezTo>
                    <a:pt x="11452" y="508"/>
                    <a:pt x="11449" y="508"/>
                    <a:pt x="11447" y="508"/>
                  </a:cubicBezTo>
                  <a:cubicBezTo>
                    <a:pt x="11591" y="430"/>
                    <a:pt x="11602" y="397"/>
                    <a:pt x="11734" y="320"/>
                  </a:cubicBezTo>
                  <a:cubicBezTo>
                    <a:pt x="11738" y="319"/>
                    <a:pt x="11741" y="319"/>
                    <a:pt x="11743" y="319"/>
                  </a:cubicBezTo>
                  <a:cubicBezTo>
                    <a:pt x="11764" y="319"/>
                    <a:pt x="11701" y="364"/>
                    <a:pt x="11701" y="364"/>
                  </a:cubicBezTo>
                  <a:cubicBezTo>
                    <a:pt x="11789" y="342"/>
                    <a:pt x="11844" y="320"/>
                    <a:pt x="11899" y="276"/>
                  </a:cubicBezTo>
                  <a:lnTo>
                    <a:pt x="11899" y="276"/>
                  </a:lnTo>
                  <a:cubicBezTo>
                    <a:pt x="11888" y="298"/>
                    <a:pt x="11910" y="298"/>
                    <a:pt x="11932" y="298"/>
                  </a:cubicBezTo>
                  <a:cubicBezTo>
                    <a:pt x="11987" y="265"/>
                    <a:pt x="11965" y="254"/>
                    <a:pt x="12042" y="232"/>
                  </a:cubicBezTo>
                  <a:lnTo>
                    <a:pt x="12042" y="232"/>
                  </a:lnTo>
                  <a:cubicBezTo>
                    <a:pt x="12031" y="243"/>
                    <a:pt x="12020" y="265"/>
                    <a:pt x="11998" y="287"/>
                  </a:cubicBezTo>
                  <a:cubicBezTo>
                    <a:pt x="12053" y="243"/>
                    <a:pt x="12119" y="210"/>
                    <a:pt x="12185" y="166"/>
                  </a:cubicBezTo>
                  <a:lnTo>
                    <a:pt x="12230" y="133"/>
                  </a:lnTo>
                  <a:cubicBezTo>
                    <a:pt x="12224" y="131"/>
                    <a:pt x="12218" y="130"/>
                    <a:pt x="12212" y="130"/>
                  </a:cubicBezTo>
                  <a:cubicBezTo>
                    <a:pt x="12144" y="130"/>
                    <a:pt x="12034" y="235"/>
                    <a:pt x="11943" y="265"/>
                  </a:cubicBezTo>
                  <a:lnTo>
                    <a:pt x="11965" y="221"/>
                  </a:lnTo>
                  <a:lnTo>
                    <a:pt x="11877" y="287"/>
                  </a:lnTo>
                  <a:cubicBezTo>
                    <a:pt x="11855" y="287"/>
                    <a:pt x="11833" y="276"/>
                    <a:pt x="11877" y="254"/>
                  </a:cubicBezTo>
                  <a:lnTo>
                    <a:pt x="11877" y="254"/>
                  </a:lnTo>
                  <a:cubicBezTo>
                    <a:pt x="11800" y="265"/>
                    <a:pt x="11822" y="287"/>
                    <a:pt x="11756" y="298"/>
                  </a:cubicBezTo>
                  <a:lnTo>
                    <a:pt x="11756" y="287"/>
                  </a:lnTo>
                  <a:lnTo>
                    <a:pt x="11690" y="331"/>
                  </a:lnTo>
                  <a:cubicBezTo>
                    <a:pt x="11701" y="320"/>
                    <a:pt x="11668" y="309"/>
                    <a:pt x="11712" y="298"/>
                  </a:cubicBezTo>
                  <a:lnTo>
                    <a:pt x="11712" y="298"/>
                  </a:lnTo>
                  <a:cubicBezTo>
                    <a:pt x="11580" y="331"/>
                    <a:pt x="11524" y="408"/>
                    <a:pt x="11469" y="408"/>
                  </a:cubicBezTo>
                  <a:lnTo>
                    <a:pt x="11480" y="397"/>
                  </a:lnTo>
                  <a:lnTo>
                    <a:pt x="11480" y="397"/>
                  </a:lnTo>
                  <a:cubicBezTo>
                    <a:pt x="11315" y="486"/>
                    <a:pt x="11469" y="430"/>
                    <a:pt x="11359" y="519"/>
                  </a:cubicBezTo>
                  <a:lnTo>
                    <a:pt x="11249" y="497"/>
                  </a:lnTo>
                  <a:lnTo>
                    <a:pt x="11238" y="519"/>
                  </a:lnTo>
                  <a:cubicBezTo>
                    <a:pt x="11222" y="526"/>
                    <a:pt x="11201" y="534"/>
                    <a:pt x="11190" y="534"/>
                  </a:cubicBezTo>
                  <a:cubicBezTo>
                    <a:pt x="11186" y="534"/>
                    <a:pt x="11183" y="533"/>
                    <a:pt x="11183" y="530"/>
                  </a:cubicBezTo>
                  <a:lnTo>
                    <a:pt x="11183" y="530"/>
                  </a:lnTo>
                  <a:cubicBezTo>
                    <a:pt x="11128" y="574"/>
                    <a:pt x="11205" y="541"/>
                    <a:pt x="11172" y="574"/>
                  </a:cubicBezTo>
                  <a:cubicBezTo>
                    <a:pt x="11096" y="583"/>
                    <a:pt x="10980" y="658"/>
                    <a:pt x="10928" y="658"/>
                  </a:cubicBezTo>
                  <a:cubicBezTo>
                    <a:pt x="10919" y="658"/>
                    <a:pt x="10912" y="656"/>
                    <a:pt x="10907" y="651"/>
                  </a:cubicBezTo>
                  <a:lnTo>
                    <a:pt x="10907" y="651"/>
                  </a:lnTo>
                  <a:cubicBezTo>
                    <a:pt x="10902" y="660"/>
                    <a:pt x="10905" y="662"/>
                    <a:pt x="10912" y="662"/>
                  </a:cubicBezTo>
                  <a:cubicBezTo>
                    <a:pt x="10921" y="662"/>
                    <a:pt x="10935" y="658"/>
                    <a:pt x="10940" y="658"/>
                  </a:cubicBezTo>
                  <a:cubicBezTo>
                    <a:pt x="10946" y="658"/>
                    <a:pt x="10941" y="663"/>
                    <a:pt x="10907" y="684"/>
                  </a:cubicBezTo>
                  <a:cubicBezTo>
                    <a:pt x="10901" y="679"/>
                    <a:pt x="10893" y="677"/>
                    <a:pt x="10886" y="677"/>
                  </a:cubicBezTo>
                  <a:cubicBezTo>
                    <a:pt x="10846" y="677"/>
                    <a:pt x="10796" y="741"/>
                    <a:pt x="10731" y="750"/>
                  </a:cubicBezTo>
                  <a:cubicBezTo>
                    <a:pt x="10739" y="726"/>
                    <a:pt x="10781" y="708"/>
                    <a:pt x="10771" y="708"/>
                  </a:cubicBezTo>
                  <a:cubicBezTo>
                    <a:pt x="10768" y="708"/>
                    <a:pt x="10756" y="711"/>
                    <a:pt x="10731" y="717"/>
                  </a:cubicBezTo>
                  <a:cubicBezTo>
                    <a:pt x="10698" y="772"/>
                    <a:pt x="10577" y="772"/>
                    <a:pt x="10522" y="805"/>
                  </a:cubicBezTo>
                  <a:lnTo>
                    <a:pt x="10500" y="794"/>
                  </a:lnTo>
                  <a:cubicBezTo>
                    <a:pt x="10489" y="805"/>
                    <a:pt x="10489" y="827"/>
                    <a:pt x="10489" y="838"/>
                  </a:cubicBezTo>
                  <a:lnTo>
                    <a:pt x="10522" y="805"/>
                  </a:lnTo>
                  <a:lnTo>
                    <a:pt x="10522" y="805"/>
                  </a:lnTo>
                  <a:cubicBezTo>
                    <a:pt x="10522" y="816"/>
                    <a:pt x="10511" y="827"/>
                    <a:pt x="10489" y="838"/>
                  </a:cubicBezTo>
                  <a:cubicBezTo>
                    <a:pt x="10445" y="871"/>
                    <a:pt x="10357" y="904"/>
                    <a:pt x="10280" y="948"/>
                  </a:cubicBezTo>
                  <a:cubicBezTo>
                    <a:pt x="10280" y="948"/>
                    <a:pt x="10279" y="947"/>
                    <a:pt x="10277" y="947"/>
                  </a:cubicBezTo>
                  <a:cubicBezTo>
                    <a:pt x="10255" y="947"/>
                    <a:pt x="10064" y="1027"/>
                    <a:pt x="9960" y="1058"/>
                  </a:cubicBezTo>
                  <a:lnTo>
                    <a:pt x="9960" y="1047"/>
                  </a:lnTo>
                  <a:cubicBezTo>
                    <a:pt x="9960" y="1092"/>
                    <a:pt x="9850" y="1136"/>
                    <a:pt x="9784" y="1169"/>
                  </a:cubicBezTo>
                  <a:cubicBezTo>
                    <a:pt x="9773" y="1158"/>
                    <a:pt x="9784" y="1147"/>
                    <a:pt x="9828" y="1114"/>
                  </a:cubicBezTo>
                  <a:lnTo>
                    <a:pt x="9828" y="1114"/>
                  </a:lnTo>
                  <a:lnTo>
                    <a:pt x="9751" y="1147"/>
                  </a:lnTo>
                  <a:cubicBezTo>
                    <a:pt x="9740" y="1169"/>
                    <a:pt x="9718" y="1180"/>
                    <a:pt x="9674" y="1202"/>
                  </a:cubicBezTo>
                  <a:lnTo>
                    <a:pt x="9685" y="1180"/>
                  </a:lnTo>
                  <a:lnTo>
                    <a:pt x="9685" y="1180"/>
                  </a:lnTo>
                  <a:cubicBezTo>
                    <a:pt x="9585" y="1224"/>
                    <a:pt x="9508" y="1290"/>
                    <a:pt x="9376" y="1334"/>
                  </a:cubicBezTo>
                  <a:cubicBezTo>
                    <a:pt x="9376" y="1356"/>
                    <a:pt x="9497" y="1345"/>
                    <a:pt x="9376" y="1411"/>
                  </a:cubicBezTo>
                  <a:cubicBezTo>
                    <a:pt x="9368" y="1411"/>
                    <a:pt x="9359" y="1398"/>
                    <a:pt x="9370" y="1383"/>
                  </a:cubicBezTo>
                  <a:lnTo>
                    <a:pt x="9370" y="1383"/>
                  </a:lnTo>
                  <a:cubicBezTo>
                    <a:pt x="9359" y="1392"/>
                    <a:pt x="9346" y="1400"/>
                    <a:pt x="9332" y="1400"/>
                  </a:cubicBezTo>
                  <a:lnTo>
                    <a:pt x="9365" y="1356"/>
                  </a:lnTo>
                  <a:lnTo>
                    <a:pt x="9365" y="1356"/>
                  </a:lnTo>
                  <a:cubicBezTo>
                    <a:pt x="9310" y="1378"/>
                    <a:pt x="9343" y="1389"/>
                    <a:pt x="9299" y="1411"/>
                  </a:cubicBezTo>
                  <a:lnTo>
                    <a:pt x="9266" y="1400"/>
                  </a:lnTo>
                  <a:lnTo>
                    <a:pt x="9321" y="1367"/>
                  </a:lnTo>
                  <a:lnTo>
                    <a:pt x="9321" y="1367"/>
                  </a:lnTo>
                  <a:cubicBezTo>
                    <a:pt x="9266" y="1389"/>
                    <a:pt x="9211" y="1411"/>
                    <a:pt x="9178" y="1411"/>
                  </a:cubicBezTo>
                  <a:cubicBezTo>
                    <a:pt x="9189" y="1411"/>
                    <a:pt x="9189" y="1433"/>
                    <a:pt x="9156" y="1455"/>
                  </a:cubicBezTo>
                  <a:cubicBezTo>
                    <a:pt x="9126" y="1469"/>
                    <a:pt x="9110" y="1473"/>
                    <a:pt x="9101" y="1473"/>
                  </a:cubicBezTo>
                  <a:cubicBezTo>
                    <a:pt x="9085" y="1473"/>
                    <a:pt x="9090" y="1461"/>
                    <a:pt x="9077" y="1461"/>
                  </a:cubicBezTo>
                  <a:cubicBezTo>
                    <a:pt x="9073" y="1461"/>
                    <a:pt x="9067" y="1462"/>
                    <a:pt x="9057" y="1466"/>
                  </a:cubicBezTo>
                  <a:cubicBezTo>
                    <a:pt x="9035" y="1488"/>
                    <a:pt x="8968" y="1499"/>
                    <a:pt x="8980" y="1532"/>
                  </a:cubicBezTo>
                  <a:cubicBezTo>
                    <a:pt x="8972" y="1536"/>
                    <a:pt x="8966" y="1537"/>
                    <a:pt x="8961" y="1537"/>
                  </a:cubicBezTo>
                  <a:cubicBezTo>
                    <a:pt x="8950" y="1537"/>
                    <a:pt x="8943" y="1532"/>
                    <a:pt x="8935" y="1532"/>
                  </a:cubicBezTo>
                  <a:cubicBezTo>
                    <a:pt x="8891" y="1565"/>
                    <a:pt x="8704" y="1642"/>
                    <a:pt x="8770" y="1642"/>
                  </a:cubicBezTo>
                  <a:lnTo>
                    <a:pt x="8781" y="1642"/>
                  </a:lnTo>
                  <a:cubicBezTo>
                    <a:pt x="8627" y="1742"/>
                    <a:pt x="8440" y="1786"/>
                    <a:pt x="8285" y="1874"/>
                  </a:cubicBezTo>
                  <a:lnTo>
                    <a:pt x="8285" y="1863"/>
                  </a:lnTo>
                  <a:cubicBezTo>
                    <a:pt x="8197" y="1918"/>
                    <a:pt x="8076" y="1973"/>
                    <a:pt x="8021" y="2028"/>
                  </a:cubicBezTo>
                  <a:cubicBezTo>
                    <a:pt x="8010" y="2033"/>
                    <a:pt x="7991" y="2036"/>
                    <a:pt x="7976" y="2036"/>
                  </a:cubicBezTo>
                  <a:cubicBezTo>
                    <a:pt x="7960" y="2036"/>
                    <a:pt x="7949" y="2033"/>
                    <a:pt x="7955" y="2028"/>
                  </a:cubicBezTo>
                  <a:lnTo>
                    <a:pt x="7955" y="2028"/>
                  </a:lnTo>
                  <a:cubicBezTo>
                    <a:pt x="7889" y="2072"/>
                    <a:pt x="7889" y="2083"/>
                    <a:pt x="7779" y="2116"/>
                  </a:cubicBezTo>
                  <a:cubicBezTo>
                    <a:pt x="7812" y="2094"/>
                    <a:pt x="7803" y="2094"/>
                    <a:pt x="7799" y="2094"/>
                  </a:cubicBezTo>
                  <a:cubicBezTo>
                    <a:pt x="7795" y="2094"/>
                    <a:pt x="7795" y="2094"/>
                    <a:pt x="7845" y="2072"/>
                  </a:cubicBezTo>
                  <a:lnTo>
                    <a:pt x="7845" y="2072"/>
                  </a:lnTo>
                  <a:cubicBezTo>
                    <a:pt x="7746" y="2116"/>
                    <a:pt x="7724" y="2116"/>
                    <a:pt x="7635" y="2182"/>
                  </a:cubicBezTo>
                  <a:cubicBezTo>
                    <a:pt x="7641" y="2174"/>
                    <a:pt x="7638" y="2171"/>
                    <a:pt x="7630" y="2171"/>
                  </a:cubicBezTo>
                  <a:cubicBezTo>
                    <a:pt x="7607" y="2171"/>
                    <a:pt x="7536" y="2201"/>
                    <a:pt x="7503" y="2226"/>
                  </a:cubicBezTo>
                  <a:lnTo>
                    <a:pt x="7580" y="2204"/>
                  </a:lnTo>
                  <a:lnTo>
                    <a:pt x="7580" y="2204"/>
                  </a:lnTo>
                  <a:cubicBezTo>
                    <a:pt x="7536" y="2226"/>
                    <a:pt x="7492" y="2248"/>
                    <a:pt x="7437" y="2270"/>
                  </a:cubicBezTo>
                  <a:lnTo>
                    <a:pt x="7448" y="2237"/>
                  </a:lnTo>
                  <a:lnTo>
                    <a:pt x="7448" y="2237"/>
                  </a:lnTo>
                  <a:cubicBezTo>
                    <a:pt x="7250" y="2303"/>
                    <a:pt x="7140" y="2458"/>
                    <a:pt x="6963" y="2480"/>
                  </a:cubicBezTo>
                  <a:cubicBezTo>
                    <a:pt x="6955" y="2490"/>
                    <a:pt x="6958" y="2494"/>
                    <a:pt x="6965" y="2494"/>
                  </a:cubicBezTo>
                  <a:cubicBezTo>
                    <a:pt x="6981" y="2494"/>
                    <a:pt x="7023" y="2477"/>
                    <a:pt x="7039" y="2477"/>
                  </a:cubicBezTo>
                  <a:cubicBezTo>
                    <a:pt x="7046" y="2477"/>
                    <a:pt x="7048" y="2480"/>
                    <a:pt x="7041" y="2491"/>
                  </a:cubicBezTo>
                  <a:cubicBezTo>
                    <a:pt x="6952" y="2524"/>
                    <a:pt x="6842" y="2535"/>
                    <a:pt x="6820" y="2546"/>
                  </a:cubicBezTo>
                  <a:cubicBezTo>
                    <a:pt x="6688" y="2601"/>
                    <a:pt x="6732" y="2645"/>
                    <a:pt x="6600" y="2700"/>
                  </a:cubicBezTo>
                  <a:cubicBezTo>
                    <a:pt x="6622" y="2700"/>
                    <a:pt x="6644" y="2722"/>
                    <a:pt x="6556" y="2777"/>
                  </a:cubicBezTo>
                  <a:cubicBezTo>
                    <a:pt x="6525" y="2792"/>
                    <a:pt x="6501" y="2798"/>
                    <a:pt x="6485" y="2798"/>
                  </a:cubicBezTo>
                  <a:cubicBezTo>
                    <a:pt x="6454" y="2798"/>
                    <a:pt x="6450" y="2777"/>
                    <a:pt x="6479" y="2755"/>
                  </a:cubicBezTo>
                  <a:cubicBezTo>
                    <a:pt x="6501" y="2744"/>
                    <a:pt x="6512" y="2744"/>
                    <a:pt x="6512" y="2744"/>
                  </a:cubicBezTo>
                  <a:cubicBezTo>
                    <a:pt x="6540" y="2735"/>
                    <a:pt x="6569" y="2709"/>
                    <a:pt x="6548" y="2709"/>
                  </a:cubicBezTo>
                  <a:cubicBezTo>
                    <a:pt x="6545" y="2709"/>
                    <a:pt x="6540" y="2709"/>
                    <a:pt x="6534" y="2711"/>
                  </a:cubicBezTo>
                  <a:lnTo>
                    <a:pt x="6534" y="2733"/>
                  </a:lnTo>
                  <a:cubicBezTo>
                    <a:pt x="6489" y="2742"/>
                    <a:pt x="6410" y="2786"/>
                    <a:pt x="6386" y="2786"/>
                  </a:cubicBezTo>
                  <a:cubicBezTo>
                    <a:pt x="6380" y="2786"/>
                    <a:pt x="6377" y="2784"/>
                    <a:pt x="6379" y="2777"/>
                  </a:cubicBezTo>
                  <a:lnTo>
                    <a:pt x="6379" y="2777"/>
                  </a:lnTo>
                  <a:cubicBezTo>
                    <a:pt x="6352" y="2799"/>
                    <a:pt x="6349" y="2807"/>
                    <a:pt x="6359" y="2807"/>
                  </a:cubicBezTo>
                  <a:cubicBezTo>
                    <a:pt x="6361" y="2807"/>
                    <a:pt x="6363" y="2807"/>
                    <a:pt x="6365" y="2807"/>
                  </a:cubicBezTo>
                  <a:lnTo>
                    <a:pt x="6365" y="2807"/>
                  </a:lnTo>
                  <a:cubicBezTo>
                    <a:pt x="6280" y="2843"/>
                    <a:pt x="6227" y="2880"/>
                    <a:pt x="6142" y="2923"/>
                  </a:cubicBezTo>
                  <a:lnTo>
                    <a:pt x="6142" y="2923"/>
                  </a:lnTo>
                  <a:cubicBezTo>
                    <a:pt x="6143" y="2923"/>
                    <a:pt x="6144" y="2923"/>
                    <a:pt x="6145" y="2923"/>
                  </a:cubicBezTo>
                  <a:cubicBezTo>
                    <a:pt x="6151" y="2923"/>
                    <a:pt x="6154" y="2926"/>
                    <a:pt x="6148" y="2931"/>
                  </a:cubicBezTo>
                  <a:cubicBezTo>
                    <a:pt x="5972" y="3008"/>
                    <a:pt x="6082" y="2986"/>
                    <a:pt x="5972" y="3053"/>
                  </a:cubicBezTo>
                  <a:cubicBezTo>
                    <a:pt x="5960" y="3056"/>
                    <a:pt x="5951" y="3057"/>
                    <a:pt x="5946" y="3057"/>
                  </a:cubicBezTo>
                  <a:cubicBezTo>
                    <a:pt x="5929" y="3057"/>
                    <a:pt x="5933" y="3047"/>
                    <a:pt x="5928" y="3047"/>
                  </a:cubicBezTo>
                  <a:cubicBezTo>
                    <a:pt x="5924" y="3047"/>
                    <a:pt x="5912" y="3055"/>
                    <a:pt x="5873" y="3086"/>
                  </a:cubicBezTo>
                  <a:cubicBezTo>
                    <a:pt x="5858" y="3090"/>
                    <a:pt x="5848" y="3092"/>
                    <a:pt x="5841" y="3092"/>
                  </a:cubicBezTo>
                  <a:cubicBezTo>
                    <a:pt x="5812" y="3092"/>
                    <a:pt x="5844" y="3059"/>
                    <a:pt x="5862" y="3042"/>
                  </a:cubicBezTo>
                  <a:lnTo>
                    <a:pt x="5862" y="3042"/>
                  </a:lnTo>
                  <a:cubicBezTo>
                    <a:pt x="5774" y="3119"/>
                    <a:pt x="5663" y="3141"/>
                    <a:pt x="5608" y="3163"/>
                  </a:cubicBezTo>
                  <a:lnTo>
                    <a:pt x="5623" y="3151"/>
                  </a:lnTo>
                  <a:lnTo>
                    <a:pt x="5623" y="3151"/>
                  </a:lnTo>
                  <a:cubicBezTo>
                    <a:pt x="5607" y="3162"/>
                    <a:pt x="5589" y="3171"/>
                    <a:pt x="5575" y="3185"/>
                  </a:cubicBezTo>
                  <a:lnTo>
                    <a:pt x="5608" y="3185"/>
                  </a:lnTo>
                  <a:cubicBezTo>
                    <a:pt x="5575" y="3196"/>
                    <a:pt x="5553" y="3207"/>
                    <a:pt x="5542" y="3207"/>
                  </a:cubicBezTo>
                  <a:cubicBezTo>
                    <a:pt x="5520" y="3229"/>
                    <a:pt x="5586" y="3218"/>
                    <a:pt x="5531" y="3273"/>
                  </a:cubicBezTo>
                  <a:cubicBezTo>
                    <a:pt x="5493" y="3282"/>
                    <a:pt x="5431" y="3332"/>
                    <a:pt x="5393" y="3332"/>
                  </a:cubicBezTo>
                  <a:cubicBezTo>
                    <a:pt x="5387" y="3332"/>
                    <a:pt x="5382" y="3331"/>
                    <a:pt x="5377" y="3328"/>
                  </a:cubicBezTo>
                  <a:cubicBezTo>
                    <a:pt x="5520" y="3273"/>
                    <a:pt x="5355" y="3317"/>
                    <a:pt x="5465" y="3251"/>
                  </a:cubicBezTo>
                  <a:lnTo>
                    <a:pt x="5465" y="3251"/>
                  </a:lnTo>
                  <a:cubicBezTo>
                    <a:pt x="5443" y="3262"/>
                    <a:pt x="5421" y="3284"/>
                    <a:pt x="5377" y="3295"/>
                  </a:cubicBezTo>
                  <a:lnTo>
                    <a:pt x="5388" y="3284"/>
                  </a:lnTo>
                  <a:lnTo>
                    <a:pt x="5388" y="3284"/>
                  </a:lnTo>
                  <a:cubicBezTo>
                    <a:pt x="5256" y="3328"/>
                    <a:pt x="5344" y="3339"/>
                    <a:pt x="5212" y="3416"/>
                  </a:cubicBezTo>
                  <a:cubicBezTo>
                    <a:pt x="5216" y="3407"/>
                    <a:pt x="5209" y="3403"/>
                    <a:pt x="5198" y="3403"/>
                  </a:cubicBezTo>
                  <a:cubicBezTo>
                    <a:pt x="5182" y="3403"/>
                    <a:pt x="5158" y="3410"/>
                    <a:pt x="5146" y="3416"/>
                  </a:cubicBezTo>
                  <a:cubicBezTo>
                    <a:pt x="5158" y="3411"/>
                    <a:pt x="5167" y="3409"/>
                    <a:pt x="5173" y="3409"/>
                  </a:cubicBezTo>
                  <a:cubicBezTo>
                    <a:pt x="5194" y="3409"/>
                    <a:pt x="5180" y="3435"/>
                    <a:pt x="5146" y="3460"/>
                  </a:cubicBezTo>
                  <a:cubicBezTo>
                    <a:pt x="5057" y="3504"/>
                    <a:pt x="5057" y="3526"/>
                    <a:pt x="5013" y="3548"/>
                  </a:cubicBezTo>
                  <a:lnTo>
                    <a:pt x="5068" y="3526"/>
                  </a:lnTo>
                  <a:lnTo>
                    <a:pt x="5068" y="3526"/>
                  </a:lnTo>
                  <a:cubicBezTo>
                    <a:pt x="5057" y="3548"/>
                    <a:pt x="5013" y="3570"/>
                    <a:pt x="4958" y="3603"/>
                  </a:cubicBezTo>
                  <a:cubicBezTo>
                    <a:pt x="4949" y="3603"/>
                    <a:pt x="4988" y="3579"/>
                    <a:pt x="4985" y="3579"/>
                  </a:cubicBezTo>
                  <a:lnTo>
                    <a:pt x="4985" y="3579"/>
                  </a:lnTo>
                  <a:cubicBezTo>
                    <a:pt x="4985" y="3579"/>
                    <a:pt x="4983" y="3580"/>
                    <a:pt x="4980" y="3581"/>
                  </a:cubicBezTo>
                  <a:cubicBezTo>
                    <a:pt x="4925" y="3636"/>
                    <a:pt x="4815" y="3636"/>
                    <a:pt x="4738" y="3703"/>
                  </a:cubicBezTo>
                  <a:cubicBezTo>
                    <a:pt x="4731" y="3704"/>
                    <a:pt x="4726" y="3705"/>
                    <a:pt x="4722" y="3705"/>
                  </a:cubicBezTo>
                  <a:cubicBezTo>
                    <a:pt x="4703" y="3705"/>
                    <a:pt x="4708" y="3689"/>
                    <a:pt x="4694" y="3689"/>
                  </a:cubicBezTo>
                  <a:cubicBezTo>
                    <a:pt x="4691" y="3689"/>
                    <a:pt x="4688" y="3690"/>
                    <a:pt x="4683" y="3692"/>
                  </a:cubicBezTo>
                  <a:cubicBezTo>
                    <a:pt x="4584" y="3769"/>
                    <a:pt x="4562" y="3736"/>
                    <a:pt x="4463" y="3813"/>
                  </a:cubicBezTo>
                  <a:cubicBezTo>
                    <a:pt x="4471" y="3813"/>
                    <a:pt x="4478" y="3812"/>
                    <a:pt x="4482" y="3812"/>
                  </a:cubicBezTo>
                  <a:cubicBezTo>
                    <a:pt x="4496" y="3812"/>
                    <a:pt x="4490" y="3818"/>
                    <a:pt x="4440" y="3868"/>
                  </a:cubicBezTo>
                  <a:lnTo>
                    <a:pt x="4606" y="3758"/>
                  </a:lnTo>
                  <a:lnTo>
                    <a:pt x="4507" y="3846"/>
                  </a:lnTo>
                  <a:cubicBezTo>
                    <a:pt x="4562" y="3813"/>
                    <a:pt x="4617" y="3769"/>
                    <a:pt x="4650" y="3758"/>
                  </a:cubicBezTo>
                  <a:lnTo>
                    <a:pt x="4650" y="3758"/>
                  </a:lnTo>
                  <a:cubicBezTo>
                    <a:pt x="4620" y="3787"/>
                    <a:pt x="4611" y="3792"/>
                    <a:pt x="4617" y="3792"/>
                  </a:cubicBezTo>
                  <a:cubicBezTo>
                    <a:pt x="4620" y="3792"/>
                    <a:pt x="4628" y="3791"/>
                    <a:pt x="4639" y="3791"/>
                  </a:cubicBezTo>
                  <a:cubicBezTo>
                    <a:pt x="4551" y="3802"/>
                    <a:pt x="4507" y="3890"/>
                    <a:pt x="4407" y="3923"/>
                  </a:cubicBezTo>
                  <a:lnTo>
                    <a:pt x="4385" y="3879"/>
                  </a:lnTo>
                  <a:cubicBezTo>
                    <a:pt x="4253" y="3923"/>
                    <a:pt x="4176" y="4022"/>
                    <a:pt x="4000" y="4110"/>
                  </a:cubicBezTo>
                  <a:lnTo>
                    <a:pt x="4066" y="4088"/>
                  </a:lnTo>
                  <a:lnTo>
                    <a:pt x="4066" y="4088"/>
                  </a:lnTo>
                  <a:cubicBezTo>
                    <a:pt x="4044" y="4110"/>
                    <a:pt x="3956" y="4143"/>
                    <a:pt x="3912" y="4187"/>
                  </a:cubicBezTo>
                  <a:cubicBezTo>
                    <a:pt x="3912" y="4178"/>
                    <a:pt x="3904" y="4175"/>
                    <a:pt x="3893" y="4175"/>
                  </a:cubicBezTo>
                  <a:cubicBezTo>
                    <a:pt x="3878" y="4175"/>
                    <a:pt x="3858" y="4181"/>
                    <a:pt x="3846" y="4187"/>
                  </a:cubicBezTo>
                  <a:cubicBezTo>
                    <a:pt x="3857" y="4187"/>
                    <a:pt x="3724" y="4253"/>
                    <a:pt x="3724" y="4286"/>
                  </a:cubicBezTo>
                  <a:lnTo>
                    <a:pt x="3647" y="4309"/>
                  </a:lnTo>
                  <a:cubicBezTo>
                    <a:pt x="3504" y="4386"/>
                    <a:pt x="3515" y="4441"/>
                    <a:pt x="3383" y="4518"/>
                  </a:cubicBezTo>
                  <a:cubicBezTo>
                    <a:pt x="3416" y="4474"/>
                    <a:pt x="3350" y="4496"/>
                    <a:pt x="3427" y="4441"/>
                  </a:cubicBezTo>
                  <a:lnTo>
                    <a:pt x="3427" y="4441"/>
                  </a:lnTo>
                  <a:cubicBezTo>
                    <a:pt x="3394" y="4463"/>
                    <a:pt x="3350" y="4485"/>
                    <a:pt x="3350" y="4496"/>
                  </a:cubicBezTo>
                  <a:cubicBezTo>
                    <a:pt x="3328" y="4496"/>
                    <a:pt x="3251" y="4584"/>
                    <a:pt x="3207" y="4595"/>
                  </a:cubicBezTo>
                  <a:cubicBezTo>
                    <a:pt x="3185" y="4606"/>
                    <a:pt x="3196" y="4628"/>
                    <a:pt x="3140" y="4650"/>
                  </a:cubicBezTo>
                  <a:cubicBezTo>
                    <a:pt x="3140" y="4650"/>
                    <a:pt x="3074" y="4694"/>
                    <a:pt x="3118" y="4694"/>
                  </a:cubicBezTo>
                  <a:cubicBezTo>
                    <a:pt x="2964" y="4727"/>
                    <a:pt x="2766" y="4914"/>
                    <a:pt x="2634" y="4947"/>
                  </a:cubicBezTo>
                  <a:cubicBezTo>
                    <a:pt x="2535" y="5003"/>
                    <a:pt x="2435" y="5069"/>
                    <a:pt x="2347" y="5124"/>
                  </a:cubicBezTo>
                  <a:lnTo>
                    <a:pt x="2358" y="5113"/>
                  </a:lnTo>
                  <a:lnTo>
                    <a:pt x="2358" y="5113"/>
                  </a:lnTo>
                  <a:cubicBezTo>
                    <a:pt x="2237" y="5168"/>
                    <a:pt x="2325" y="5201"/>
                    <a:pt x="2182" y="5267"/>
                  </a:cubicBezTo>
                  <a:cubicBezTo>
                    <a:pt x="2176" y="5268"/>
                    <a:pt x="2171" y="5268"/>
                    <a:pt x="2168" y="5268"/>
                  </a:cubicBezTo>
                  <a:cubicBezTo>
                    <a:pt x="2128" y="5268"/>
                    <a:pt x="2216" y="5222"/>
                    <a:pt x="2200" y="5222"/>
                  </a:cubicBezTo>
                  <a:cubicBezTo>
                    <a:pt x="2199" y="5222"/>
                    <a:pt x="2196" y="5222"/>
                    <a:pt x="2193" y="5223"/>
                  </a:cubicBezTo>
                  <a:cubicBezTo>
                    <a:pt x="2188" y="5220"/>
                    <a:pt x="2183" y="5218"/>
                    <a:pt x="2177" y="5218"/>
                  </a:cubicBezTo>
                  <a:cubicBezTo>
                    <a:pt x="2126" y="5218"/>
                    <a:pt x="2029" y="5335"/>
                    <a:pt x="1940" y="5355"/>
                  </a:cubicBezTo>
                  <a:lnTo>
                    <a:pt x="1962" y="5344"/>
                  </a:lnTo>
                  <a:lnTo>
                    <a:pt x="1962" y="5344"/>
                  </a:lnTo>
                  <a:cubicBezTo>
                    <a:pt x="1885" y="5366"/>
                    <a:pt x="1807" y="5454"/>
                    <a:pt x="1697" y="5520"/>
                  </a:cubicBezTo>
                  <a:cubicBezTo>
                    <a:pt x="1631" y="5586"/>
                    <a:pt x="1499" y="5686"/>
                    <a:pt x="1400" y="5763"/>
                  </a:cubicBezTo>
                  <a:cubicBezTo>
                    <a:pt x="1422" y="5719"/>
                    <a:pt x="1444" y="5719"/>
                    <a:pt x="1411" y="5708"/>
                  </a:cubicBezTo>
                  <a:lnTo>
                    <a:pt x="1411" y="5708"/>
                  </a:lnTo>
                  <a:cubicBezTo>
                    <a:pt x="1367" y="5741"/>
                    <a:pt x="1444" y="5730"/>
                    <a:pt x="1356" y="5796"/>
                  </a:cubicBezTo>
                  <a:cubicBezTo>
                    <a:pt x="1327" y="5805"/>
                    <a:pt x="1266" y="5831"/>
                    <a:pt x="1236" y="5831"/>
                  </a:cubicBezTo>
                  <a:cubicBezTo>
                    <a:pt x="1231" y="5831"/>
                    <a:pt x="1227" y="5830"/>
                    <a:pt x="1223" y="5829"/>
                  </a:cubicBezTo>
                  <a:lnTo>
                    <a:pt x="1312" y="5774"/>
                  </a:lnTo>
                  <a:cubicBezTo>
                    <a:pt x="1246" y="5774"/>
                    <a:pt x="1201" y="5840"/>
                    <a:pt x="1146" y="5873"/>
                  </a:cubicBezTo>
                  <a:lnTo>
                    <a:pt x="1146" y="5851"/>
                  </a:lnTo>
                  <a:cubicBezTo>
                    <a:pt x="1016" y="5948"/>
                    <a:pt x="1035" y="5971"/>
                    <a:pt x="900" y="6066"/>
                  </a:cubicBezTo>
                  <a:lnTo>
                    <a:pt x="900" y="6066"/>
                  </a:lnTo>
                  <a:cubicBezTo>
                    <a:pt x="901" y="6064"/>
                    <a:pt x="903" y="6062"/>
                    <a:pt x="904" y="6060"/>
                  </a:cubicBezTo>
                  <a:lnTo>
                    <a:pt x="904" y="6060"/>
                  </a:lnTo>
                  <a:lnTo>
                    <a:pt x="893" y="6071"/>
                  </a:lnTo>
                  <a:cubicBezTo>
                    <a:pt x="895" y="6070"/>
                    <a:pt x="898" y="6068"/>
                    <a:pt x="900" y="6066"/>
                  </a:cubicBezTo>
                  <a:lnTo>
                    <a:pt x="900" y="6066"/>
                  </a:lnTo>
                  <a:cubicBezTo>
                    <a:pt x="848" y="6146"/>
                    <a:pt x="836" y="6095"/>
                    <a:pt x="772" y="6159"/>
                  </a:cubicBezTo>
                  <a:lnTo>
                    <a:pt x="728" y="6148"/>
                  </a:lnTo>
                  <a:cubicBezTo>
                    <a:pt x="684" y="6192"/>
                    <a:pt x="562" y="6303"/>
                    <a:pt x="474" y="6369"/>
                  </a:cubicBezTo>
                  <a:cubicBezTo>
                    <a:pt x="518" y="6314"/>
                    <a:pt x="618" y="6225"/>
                    <a:pt x="673" y="6170"/>
                  </a:cubicBezTo>
                  <a:lnTo>
                    <a:pt x="673" y="6170"/>
                  </a:lnTo>
                  <a:cubicBezTo>
                    <a:pt x="629" y="6203"/>
                    <a:pt x="507" y="6292"/>
                    <a:pt x="485" y="6325"/>
                  </a:cubicBezTo>
                  <a:cubicBezTo>
                    <a:pt x="507" y="6303"/>
                    <a:pt x="529" y="6281"/>
                    <a:pt x="551" y="6270"/>
                  </a:cubicBezTo>
                  <a:lnTo>
                    <a:pt x="551" y="6270"/>
                  </a:lnTo>
                  <a:cubicBezTo>
                    <a:pt x="496" y="6336"/>
                    <a:pt x="430" y="6402"/>
                    <a:pt x="320" y="6468"/>
                  </a:cubicBezTo>
                  <a:cubicBezTo>
                    <a:pt x="318" y="6460"/>
                    <a:pt x="312" y="6456"/>
                    <a:pt x="304" y="6456"/>
                  </a:cubicBezTo>
                  <a:cubicBezTo>
                    <a:pt x="267" y="6456"/>
                    <a:pt x="178" y="6522"/>
                    <a:pt x="89" y="6567"/>
                  </a:cubicBezTo>
                  <a:lnTo>
                    <a:pt x="1" y="6633"/>
                  </a:lnTo>
                  <a:lnTo>
                    <a:pt x="100" y="6688"/>
                  </a:lnTo>
                  <a:cubicBezTo>
                    <a:pt x="155" y="6721"/>
                    <a:pt x="188" y="6754"/>
                    <a:pt x="243" y="6798"/>
                  </a:cubicBezTo>
                  <a:cubicBezTo>
                    <a:pt x="265" y="6809"/>
                    <a:pt x="287" y="6831"/>
                    <a:pt x="320" y="6842"/>
                  </a:cubicBezTo>
                  <a:cubicBezTo>
                    <a:pt x="375" y="6798"/>
                    <a:pt x="430" y="6765"/>
                    <a:pt x="485" y="6721"/>
                  </a:cubicBezTo>
                  <a:cubicBezTo>
                    <a:pt x="529" y="6699"/>
                    <a:pt x="573" y="6666"/>
                    <a:pt x="618" y="6644"/>
                  </a:cubicBezTo>
                  <a:cubicBezTo>
                    <a:pt x="706" y="6589"/>
                    <a:pt x="794" y="6534"/>
                    <a:pt x="893" y="6468"/>
                  </a:cubicBezTo>
                  <a:lnTo>
                    <a:pt x="893" y="6468"/>
                  </a:lnTo>
                  <a:cubicBezTo>
                    <a:pt x="883" y="6469"/>
                    <a:pt x="876" y="6469"/>
                    <a:pt x="870" y="6469"/>
                  </a:cubicBezTo>
                  <a:cubicBezTo>
                    <a:pt x="810" y="6469"/>
                    <a:pt x="944" y="6421"/>
                    <a:pt x="904" y="6391"/>
                  </a:cubicBezTo>
                  <a:cubicBezTo>
                    <a:pt x="948" y="6358"/>
                    <a:pt x="970" y="6347"/>
                    <a:pt x="981" y="6347"/>
                  </a:cubicBezTo>
                  <a:lnTo>
                    <a:pt x="1146" y="6270"/>
                  </a:lnTo>
                  <a:cubicBezTo>
                    <a:pt x="1150" y="6269"/>
                    <a:pt x="1153" y="6268"/>
                    <a:pt x="1155" y="6268"/>
                  </a:cubicBezTo>
                  <a:cubicBezTo>
                    <a:pt x="1175" y="6268"/>
                    <a:pt x="1103" y="6315"/>
                    <a:pt x="1113" y="6325"/>
                  </a:cubicBezTo>
                  <a:cubicBezTo>
                    <a:pt x="1162" y="6296"/>
                    <a:pt x="1178" y="6290"/>
                    <a:pt x="1188" y="6290"/>
                  </a:cubicBezTo>
                  <a:cubicBezTo>
                    <a:pt x="1194" y="6290"/>
                    <a:pt x="1198" y="6292"/>
                    <a:pt x="1205" y="6292"/>
                  </a:cubicBezTo>
                  <a:cubicBezTo>
                    <a:pt x="1213" y="6292"/>
                    <a:pt x="1224" y="6290"/>
                    <a:pt x="1246" y="6281"/>
                  </a:cubicBezTo>
                  <a:cubicBezTo>
                    <a:pt x="1223" y="6270"/>
                    <a:pt x="1279" y="6225"/>
                    <a:pt x="1334" y="6192"/>
                  </a:cubicBezTo>
                  <a:lnTo>
                    <a:pt x="1334" y="6192"/>
                  </a:lnTo>
                  <a:lnTo>
                    <a:pt x="1234" y="6225"/>
                  </a:lnTo>
                  <a:cubicBezTo>
                    <a:pt x="1378" y="6115"/>
                    <a:pt x="1389" y="6181"/>
                    <a:pt x="1532" y="6060"/>
                  </a:cubicBezTo>
                  <a:lnTo>
                    <a:pt x="1532" y="6060"/>
                  </a:lnTo>
                  <a:lnTo>
                    <a:pt x="1488" y="6104"/>
                  </a:lnTo>
                  <a:cubicBezTo>
                    <a:pt x="1565" y="6049"/>
                    <a:pt x="1774" y="5917"/>
                    <a:pt x="1829" y="5840"/>
                  </a:cubicBezTo>
                  <a:cubicBezTo>
                    <a:pt x="1833" y="5836"/>
                    <a:pt x="1840" y="5833"/>
                    <a:pt x="1846" y="5833"/>
                  </a:cubicBezTo>
                  <a:cubicBezTo>
                    <a:pt x="1856" y="5833"/>
                    <a:pt x="1861" y="5841"/>
                    <a:pt x="1840" y="5862"/>
                  </a:cubicBezTo>
                  <a:cubicBezTo>
                    <a:pt x="2028" y="5752"/>
                    <a:pt x="2237" y="5564"/>
                    <a:pt x="2391" y="5487"/>
                  </a:cubicBezTo>
                  <a:lnTo>
                    <a:pt x="2391" y="5487"/>
                  </a:lnTo>
                  <a:lnTo>
                    <a:pt x="2380" y="5509"/>
                  </a:lnTo>
                  <a:cubicBezTo>
                    <a:pt x="2413" y="5487"/>
                    <a:pt x="2435" y="5454"/>
                    <a:pt x="2479" y="5432"/>
                  </a:cubicBezTo>
                  <a:lnTo>
                    <a:pt x="2490" y="5443"/>
                  </a:lnTo>
                  <a:cubicBezTo>
                    <a:pt x="2512" y="5432"/>
                    <a:pt x="2568" y="5366"/>
                    <a:pt x="2623" y="5344"/>
                  </a:cubicBezTo>
                  <a:lnTo>
                    <a:pt x="2623" y="5344"/>
                  </a:lnTo>
                  <a:lnTo>
                    <a:pt x="2590" y="5377"/>
                  </a:lnTo>
                  <a:cubicBezTo>
                    <a:pt x="2788" y="5289"/>
                    <a:pt x="2854" y="5179"/>
                    <a:pt x="3008" y="5080"/>
                  </a:cubicBezTo>
                  <a:cubicBezTo>
                    <a:pt x="3010" y="5085"/>
                    <a:pt x="3016" y="5088"/>
                    <a:pt x="3025" y="5088"/>
                  </a:cubicBezTo>
                  <a:cubicBezTo>
                    <a:pt x="3069" y="5088"/>
                    <a:pt x="3186" y="5028"/>
                    <a:pt x="3251" y="4992"/>
                  </a:cubicBezTo>
                  <a:lnTo>
                    <a:pt x="3251" y="5003"/>
                  </a:lnTo>
                  <a:cubicBezTo>
                    <a:pt x="3471" y="4870"/>
                    <a:pt x="3603" y="4760"/>
                    <a:pt x="3790" y="4628"/>
                  </a:cubicBezTo>
                  <a:cubicBezTo>
                    <a:pt x="3934" y="4584"/>
                    <a:pt x="4220" y="4386"/>
                    <a:pt x="4429" y="4297"/>
                  </a:cubicBezTo>
                  <a:lnTo>
                    <a:pt x="4429" y="4297"/>
                  </a:lnTo>
                  <a:cubicBezTo>
                    <a:pt x="4426" y="4299"/>
                    <a:pt x="4423" y="4299"/>
                    <a:pt x="4421" y="4299"/>
                  </a:cubicBezTo>
                  <a:cubicBezTo>
                    <a:pt x="4404" y="4299"/>
                    <a:pt x="4433" y="4262"/>
                    <a:pt x="4463" y="4242"/>
                  </a:cubicBezTo>
                  <a:cubicBezTo>
                    <a:pt x="4499" y="4224"/>
                    <a:pt x="4551" y="4168"/>
                    <a:pt x="4573" y="4168"/>
                  </a:cubicBezTo>
                  <a:cubicBezTo>
                    <a:pt x="4578" y="4168"/>
                    <a:pt x="4582" y="4171"/>
                    <a:pt x="4584" y="4176"/>
                  </a:cubicBezTo>
                  <a:lnTo>
                    <a:pt x="4573" y="4187"/>
                  </a:lnTo>
                  <a:cubicBezTo>
                    <a:pt x="4576" y="4188"/>
                    <a:pt x="4580" y="4189"/>
                    <a:pt x="4584" y="4189"/>
                  </a:cubicBezTo>
                  <a:cubicBezTo>
                    <a:pt x="4632" y="4189"/>
                    <a:pt x="4722" y="4130"/>
                    <a:pt x="4793" y="4099"/>
                  </a:cubicBezTo>
                  <a:lnTo>
                    <a:pt x="4782" y="4044"/>
                  </a:lnTo>
                  <a:cubicBezTo>
                    <a:pt x="5013" y="3989"/>
                    <a:pt x="5289" y="3736"/>
                    <a:pt x="5432" y="3725"/>
                  </a:cubicBezTo>
                  <a:cubicBezTo>
                    <a:pt x="5476" y="3692"/>
                    <a:pt x="5531" y="3658"/>
                    <a:pt x="5575" y="3614"/>
                  </a:cubicBezTo>
                  <a:lnTo>
                    <a:pt x="5586" y="3647"/>
                  </a:lnTo>
                  <a:cubicBezTo>
                    <a:pt x="5718" y="3570"/>
                    <a:pt x="5785" y="3537"/>
                    <a:pt x="5950" y="3449"/>
                  </a:cubicBezTo>
                  <a:lnTo>
                    <a:pt x="5950" y="3449"/>
                  </a:lnTo>
                  <a:lnTo>
                    <a:pt x="5928" y="3482"/>
                  </a:lnTo>
                  <a:cubicBezTo>
                    <a:pt x="6016" y="3427"/>
                    <a:pt x="6005" y="3350"/>
                    <a:pt x="6093" y="3306"/>
                  </a:cubicBezTo>
                  <a:lnTo>
                    <a:pt x="6137" y="3328"/>
                  </a:lnTo>
                  <a:cubicBezTo>
                    <a:pt x="6302" y="3240"/>
                    <a:pt x="6479" y="3174"/>
                    <a:pt x="6633" y="3064"/>
                  </a:cubicBezTo>
                  <a:lnTo>
                    <a:pt x="6633" y="3064"/>
                  </a:lnTo>
                  <a:cubicBezTo>
                    <a:pt x="6633" y="3064"/>
                    <a:pt x="6633" y="3075"/>
                    <a:pt x="6620" y="3086"/>
                  </a:cubicBezTo>
                  <a:lnTo>
                    <a:pt x="6620" y="3086"/>
                  </a:lnTo>
                  <a:cubicBezTo>
                    <a:pt x="6710" y="3041"/>
                    <a:pt x="6904" y="2966"/>
                    <a:pt x="6868" y="2934"/>
                  </a:cubicBezTo>
                  <a:lnTo>
                    <a:pt x="6868" y="2934"/>
                  </a:lnTo>
                  <a:cubicBezTo>
                    <a:pt x="6869" y="2934"/>
                    <a:pt x="6869" y="2934"/>
                    <a:pt x="6870" y="2934"/>
                  </a:cubicBezTo>
                  <a:cubicBezTo>
                    <a:pt x="6902" y="2934"/>
                    <a:pt x="7037" y="2838"/>
                    <a:pt x="7118" y="2788"/>
                  </a:cubicBezTo>
                  <a:lnTo>
                    <a:pt x="7118" y="2810"/>
                  </a:lnTo>
                  <a:cubicBezTo>
                    <a:pt x="7173" y="2744"/>
                    <a:pt x="7173" y="2744"/>
                    <a:pt x="7272" y="2678"/>
                  </a:cubicBezTo>
                  <a:cubicBezTo>
                    <a:pt x="7278" y="2676"/>
                    <a:pt x="7283" y="2675"/>
                    <a:pt x="7287" y="2675"/>
                  </a:cubicBezTo>
                  <a:cubicBezTo>
                    <a:pt x="7302" y="2675"/>
                    <a:pt x="7299" y="2688"/>
                    <a:pt x="7279" y="2697"/>
                  </a:cubicBezTo>
                  <a:lnTo>
                    <a:pt x="7279" y="2697"/>
                  </a:lnTo>
                  <a:cubicBezTo>
                    <a:pt x="7358" y="2666"/>
                    <a:pt x="7330" y="2644"/>
                    <a:pt x="7426" y="2601"/>
                  </a:cubicBezTo>
                  <a:lnTo>
                    <a:pt x="7426" y="2601"/>
                  </a:lnTo>
                  <a:lnTo>
                    <a:pt x="7404" y="2634"/>
                  </a:lnTo>
                  <a:cubicBezTo>
                    <a:pt x="7492" y="2590"/>
                    <a:pt x="7481" y="2590"/>
                    <a:pt x="7514" y="2546"/>
                  </a:cubicBezTo>
                  <a:cubicBezTo>
                    <a:pt x="7559" y="2519"/>
                    <a:pt x="7640" y="2485"/>
                    <a:pt x="7681" y="2485"/>
                  </a:cubicBezTo>
                  <a:cubicBezTo>
                    <a:pt x="7690" y="2485"/>
                    <a:pt x="7697" y="2487"/>
                    <a:pt x="7702" y="2491"/>
                  </a:cubicBezTo>
                  <a:cubicBezTo>
                    <a:pt x="7713" y="2469"/>
                    <a:pt x="7746" y="2425"/>
                    <a:pt x="7801" y="2403"/>
                  </a:cubicBezTo>
                  <a:lnTo>
                    <a:pt x="7801" y="2403"/>
                  </a:lnTo>
                  <a:lnTo>
                    <a:pt x="7790" y="2436"/>
                  </a:lnTo>
                  <a:cubicBezTo>
                    <a:pt x="7933" y="2369"/>
                    <a:pt x="7988" y="2303"/>
                    <a:pt x="8098" y="2270"/>
                  </a:cubicBezTo>
                  <a:lnTo>
                    <a:pt x="8120" y="2281"/>
                  </a:lnTo>
                  <a:cubicBezTo>
                    <a:pt x="8024" y="2329"/>
                    <a:pt x="7937" y="2369"/>
                    <a:pt x="7923" y="2371"/>
                  </a:cubicBezTo>
                  <a:lnTo>
                    <a:pt x="7923" y="2371"/>
                  </a:lnTo>
                  <a:cubicBezTo>
                    <a:pt x="7923" y="2371"/>
                    <a:pt x="7922" y="2370"/>
                    <a:pt x="7922" y="2369"/>
                  </a:cubicBezTo>
                  <a:lnTo>
                    <a:pt x="7922" y="2369"/>
                  </a:lnTo>
                  <a:cubicBezTo>
                    <a:pt x="7921" y="2371"/>
                    <a:pt x="7921" y="2371"/>
                    <a:pt x="7922" y="2371"/>
                  </a:cubicBezTo>
                  <a:cubicBezTo>
                    <a:pt x="7922" y="2371"/>
                    <a:pt x="7923" y="2371"/>
                    <a:pt x="7923" y="2371"/>
                  </a:cubicBezTo>
                  <a:lnTo>
                    <a:pt x="7923" y="2371"/>
                  </a:lnTo>
                  <a:cubicBezTo>
                    <a:pt x="7926" y="2375"/>
                    <a:pt x="7933" y="2376"/>
                    <a:pt x="7941" y="2376"/>
                  </a:cubicBezTo>
                  <a:cubicBezTo>
                    <a:pt x="7950" y="2376"/>
                    <a:pt x="7960" y="2375"/>
                    <a:pt x="7969" y="2375"/>
                  </a:cubicBezTo>
                  <a:cubicBezTo>
                    <a:pt x="7985" y="2375"/>
                    <a:pt x="7993" y="2381"/>
                    <a:pt x="7966" y="2414"/>
                  </a:cubicBezTo>
                  <a:cubicBezTo>
                    <a:pt x="8032" y="2358"/>
                    <a:pt x="8142" y="2270"/>
                    <a:pt x="8241" y="2226"/>
                  </a:cubicBezTo>
                  <a:lnTo>
                    <a:pt x="8249" y="2234"/>
                  </a:lnTo>
                  <a:lnTo>
                    <a:pt x="8249" y="2234"/>
                  </a:lnTo>
                  <a:cubicBezTo>
                    <a:pt x="8268" y="2224"/>
                    <a:pt x="8287" y="2214"/>
                    <a:pt x="8296" y="2204"/>
                  </a:cubicBezTo>
                  <a:cubicBezTo>
                    <a:pt x="8329" y="2193"/>
                    <a:pt x="8352" y="2193"/>
                    <a:pt x="8374" y="2182"/>
                  </a:cubicBezTo>
                  <a:cubicBezTo>
                    <a:pt x="8376" y="2183"/>
                    <a:pt x="8378" y="2184"/>
                    <a:pt x="8381" y="2184"/>
                  </a:cubicBezTo>
                  <a:cubicBezTo>
                    <a:pt x="8411" y="2184"/>
                    <a:pt x="8489" y="2136"/>
                    <a:pt x="8539" y="2116"/>
                  </a:cubicBezTo>
                  <a:cubicBezTo>
                    <a:pt x="8520" y="2097"/>
                    <a:pt x="8566" y="2070"/>
                    <a:pt x="8537" y="2070"/>
                  </a:cubicBezTo>
                  <a:cubicBezTo>
                    <a:pt x="8532" y="2070"/>
                    <a:pt x="8526" y="2071"/>
                    <a:pt x="8517" y="2072"/>
                  </a:cubicBezTo>
                  <a:cubicBezTo>
                    <a:pt x="8528" y="2072"/>
                    <a:pt x="8506" y="2083"/>
                    <a:pt x="8484" y="2094"/>
                  </a:cubicBezTo>
                  <a:lnTo>
                    <a:pt x="8462" y="2105"/>
                  </a:lnTo>
                  <a:cubicBezTo>
                    <a:pt x="8429" y="2127"/>
                    <a:pt x="8396" y="2138"/>
                    <a:pt x="8352" y="2160"/>
                  </a:cubicBezTo>
                  <a:cubicBezTo>
                    <a:pt x="8385" y="2138"/>
                    <a:pt x="8418" y="2105"/>
                    <a:pt x="8473" y="2094"/>
                  </a:cubicBezTo>
                  <a:cubicBezTo>
                    <a:pt x="8484" y="2072"/>
                    <a:pt x="8506" y="2039"/>
                    <a:pt x="8517" y="2028"/>
                  </a:cubicBezTo>
                  <a:cubicBezTo>
                    <a:pt x="8585" y="2028"/>
                    <a:pt x="8697" y="1993"/>
                    <a:pt x="8737" y="1993"/>
                  </a:cubicBezTo>
                  <a:cubicBezTo>
                    <a:pt x="8742" y="1993"/>
                    <a:pt x="8746" y="1994"/>
                    <a:pt x="8748" y="1995"/>
                  </a:cubicBezTo>
                  <a:cubicBezTo>
                    <a:pt x="8891" y="1918"/>
                    <a:pt x="9079" y="1830"/>
                    <a:pt x="9145" y="1742"/>
                  </a:cubicBezTo>
                  <a:cubicBezTo>
                    <a:pt x="9167" y="1731"/>
                    <a:pt x="9181" y="1728"/>
                    <a:pt x="9192" y="1728"/>
                  </a:cubicBezTo>
                  <a:cubicBezTo>
                    <a:pt x="9203" y="1728"/>
                    <a:pt x="9211" y="1731"/>
                    <a:pt x="9222" y="1731"/>
                  </a:cubicBezTo>
                  <a:cubicBezTo>
                    <a:pt x="9200" y="1742"/>
                    <a:pt x="9167" y="1764"/>
                    <a:pt x="9156" y="1775"/>
                  </a:cubicBezTo>
                  <a:cubicBezTo>
                    <a:pt x="9233" y="1719"/>
                    <a:pt x="9398" y="1653"/>
                    <a:pt x="9398" y="1609"/>
                  </a:cubicBezTo>
                  <a:cubicBezTo>
                    <a:pt x="9417" y="1604"/>
                    <a:pt x="9428" y="1602"/>
                    <a:pt x="9434" y="1602"/>
                  </a:cubicBezTo>
                  <a:cubicBezTo>
                    <a:pt x="9454" y="1602"/>
                    <a:pt x="9424" y="1624"/>
                    <a:pt x="9434" y="1624"/>
                  </a:cubicBezTo>
                  <a:cubicBezTo>
                    <a:pt x="9439" y="1624"/>
                    <a:pt x="9456" y="1617"/>
                    <a:pt x="9497" y="1598"/>
                  </a:cubicBezTo>
                  <a:lnTo>
                    <a:pt x="9497" y="1598"/>
                  </a:lnTo>
                  <a:lnTo>
                    <a:pt x="9486" y="1609"/>
                  </a:lnTo>
                  <a:cubicBezTo>
                    <a:pt x="9769" y="1533"/>
                    <a:pt x="9890" y="1340"/>
                    <a:pt x="10210" y="1250"/>
                  </a:cubicBezTo>
                  <a:lnTo>
                    <a:pt x="10210" y="1250"/>
                  </a:lnTo>
                  <a:cubicBezTo>
                    <a:pt x="10556" y="1117"/>
                    <a:pt x="10903" y="902"/>
                    <a:pt x="11260" y="794"/>
                  </a:cubicBezTo>
                  <a:cubicBezTo>
                    <a:pt x="11359" y="750"/>
                    <a:pt x="11370" y="728"/>
                    <a:pt x="11414" y="695"/>
                  </a:cubicBezTo>
                  <a:lnTo>
                    <a:pt x="11447" y="706"/>
                  </a:lnTo>
                  <a:lnTo>
                    <a:pt x="11546" y="629"/>
                  </a:lnTo>
                  <a:cubicBezTo>
                    <a:pt x="11679" y="552"/>
                    <a:pt x="11822" y="574"/>
                    <a:pt x="11987" y="464"/>
                  </a:cubicBezTo>
                  <a:lnTo>
                    <a:pt x="11954" y="453"/>
                  </a:lnTo>
                  <a:cubicBezTo>
                    <a:pt x="12022" y="433"/>
                    <a:pt x="12132" y="371"/>
                    <a:pt x="12158" y="371"/>
                  </a:cubicBezTo>
                  <a:cubicBezTo>
                    <a:pt x="12161" y="371"/>
                    <a:pt x="12163" y="373"/>
                    <a:pt x="12163" y="375"/>
                  </a:cubicBezTo>
                  <a:cubicBezTo>
                    <a:pt x="12163" y="375"/>
                    <a:pt x="12174" y="353"/>
                    <a:pt x="12208" y="342"/>
                  </a:cubicBezTo>
                  <a:lnTo>
                    <a:pt x="12219" y="364"/>
                  </a:lnTo>
                  <a:lnTo>
                    <a:pt x="12373" y="265"/>
                  </a:lnTo>
                  <a:cubicBezTo>
                    <a:pt x="12397" y="257"/>
                    <a:pt x="12411" y="253"/>
                    <a:pt x="12420" y="253"/>
                  </a:cubicBezTo>
                  <a:cubicBezTo>
                    <a:pt x="12444" y="253"/>
                    <a:pt x="12434" y="274"/>
                    <a:pt x="12460" y="274"/>
                  </a:cubicBezTo>
                  <a:cubicBezTo>
                    <a:pt x="12475" y="274"/>
                    <a:pt x="12504" y="266"/>
                    <a:pt x="12560" y="243"/>
                  </a:cubicBezTo>
                  <a:cubicBezTo>
                    <a:pt x="12622" y="212"/>
                    <a:pt x="12724" y="132"/>
                    <a:pt x="12708" y="132"/>
                  </a:cubicBezTo>
                  <a:lnTo>
                    <a:pt x="12708" y="132"/>
                  </a:lnTo>
                  <a:cubicBezTo>
                    <a:pt x="12707" y="132"/>
                    <a:pt x="12705" y="132"/>
                    <a:pt x="12703" y="133"/>
                  </a:cubicBezTo>
                  <a:lnTo>
                    <a:pt x="12670" y="144"/>
                  </a:lnTo>
                  <a:lnTo>
                    <a:pt x="12659" y="122"/>
                  </a:lnTo>
                  <a:lnTo>
                    <a:pt x="12681" y="111"/>
                  </a:lnTo>
                  <a:cubicBezTo>
                    <a:pt x="12681" y="76"/>
                    <a:pt x="12695" y="35"/>
                    <a:pt x="12636" y="35"/>
                  </a:cubicBezTo>
                  <a:cubicBezTo>
                    <a:pt x="12620" y="35"/>
                    <a:pt x="12599" y="38"/>
                    <a:pt x="12571" y="45"/>
                  </a:cubicBezTo>
                  <a:cubicBezTo>
                    <a:pt x="12549" y="34"/>
                    <a:pt x="12538" y="12"/>
                    <a:pt x="125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 flipH="1">
              <a:off x="5427133" y="324896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 flipH="1">
              <a:off x="5410341" y="3223491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 flipH="1">
              <a:off x="5606552" y="3330894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 flipH="1">
              <a:off x="5301078" y="3178186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 flipH="1">
              <a:off x="5617090" y="3338333"/>
              <a:ext cx="1690" cy="789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18" y="1"/>
                  </a:moveTo>
                  <a:cubicBezTo>
                    <a:pt x="5" y="10"/>
                    <a:pt x="0" y="13"/>
                    <a:pt x="2" y="13"/>
                  </a:cubicBezTo>
                  <a:cubicBezTo>
                    <a:pt x="4" y="13"/>
                    <a:pt x="17" y="7"/>
                    <a:pt x="3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 flipH="1">
              <a:off x="5525182" y="3285589"/>
              <a:ext cx="3212" cy="1916"/>
            </a:xfrm>
            <a:custGeom>
              <a:avLst/>
              <a:gdLst/>
              <a:ahLst/>
              <a:cxnLst/>
              <a:rect l="l" t="t" r="r" b="b"/>
              <a:pathLst>
                <a:path w="57" h="34" extrusionOk="0">
                  <a:moveTo>
                    <a:pt x="45" y="0"/>
                  </a:moveTo>
                  <a:lnTo>
                    <a:pt x="45" y="0"/>
                  </a:lnTo>
                  <a:cubicBezTo>
                    <a:pt x="34" y="11"/>
                    <a:pt x="12" y="22"/>
                    <a:pt x="1" y="33"/>
                  </a:cubicBezTo>
                  <a:cubicBezTo>
                    <a:pt x="34" y="22"/>
                    <a:pt x="56" y="11"/>
                    <a:pt x="4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 flipH="1">
              <a:off x="5275664" y="3160773"/>
              <a:ext cx="11833" cy="3775"/>
            </a:xfrm>
            <a:custGeom>
              <a:avLst/>
              <a:gdLst/>
              <a:ahLst/>
              <a:cxnLst/>
              <a:rect l="l" t="t" r="r" b="b"/>
              <a:pathLst>
                <a:path w="210" h="67" extrusionOk="0">
                  <a:moveTo>
                    <a:pt x="166" y="1"/>
                  </a:moveTo>
                  <a:cubicBezTo>
                    <a:pt x="1" y="45"/>
                    <a:pt x="210" y="1"/>
                    <a:pt x="45" y="67"/>
                  </a:cubicBezTo>
                  <a:lnTo>
                    <a:pt x="177" y="23"/>
                  </a:lnTo>
                  <a:cubicBezTo>
                    <a:pt x="144" y="23"/>
                    <a:pt x="111" y="23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 flipH="1">
              <a:off x="5304515" y="3172269"/>
              <a:ext cx="4283" cy="1860"/>
            </a:xfrm>
            <a:custGeom>
              <a:avLst/>
              <a:gdLst/>
              <a:ahLst/>
              <a:cxnLst/>
              <a:rect l="l" t="t" r="r" b="b"/>
              <a:pathLst>
                <a:path w="76" h="33" extrusionOk="0">
                  <a:moveTo>
                    <a:pt x="63" y="0"/>
                  </a:moveTo>
                  <a:cubicBezTo>
                    <a:pt x="54" y="0"/>
                    <a:pt x="37" y="6"/>
                    <a:pt x="37" y="6"/>
                  </a:cubicBezTo>
                  <a:cubicBezTo>
                    <a:pt x="13" y="22"/>
                    <a:pt x="0" y="32"/>
                    <a:pt x="17" y="32"/>
                  </a:cubicBezTo>
                  <a:cubicBezTo>
                    <a:pt x="23" y="32"/>
                    <a:pt x="33" y="31"/>
                    <a:pt x="48" y="28"/>
                  </a:cubicBezTo>
                  <a:cubicBezTo>
                    <a:pt x="76" y="6"/>
                    <a:pt x="73" y="0"/>
                    <a:pt x="6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 flipH="1">
              <a:off x="5458802" y="3243946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5" y="1"/>
                  </a:moveTo>
                  <a:cubicBezTo>
                    <a:pt x="1" y="34"/>
                    <a:pt x="45" y="12"/>
                    <a:pt x="45" y="34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 flipH="1">
              <a:off x="5504107" y="3265697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1"/>
                  </a:moveTo>
                  <a:lnTo>
                    <a:pt x="56" y="12"/>
                  </a:lnTo>
                  <a:lnTo>
                    <a:pt x="1" y="45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 flipH="1">
              <a:off x="5749175" y="3403530"/>
              <a:ext cx="3325" cy="1916"/>
            </a:xfrm>
            <a:custGeom>
              <a:avLst/>
              <a:gdLst/>
              <a:ahLst/>
              <a:cxnLst/>
              <a:rect l="l" t="t" r="r" b="b"/>
              <a:pathLst>
                <a:path w="59" h="34" extrusionOk="0">
                  <a:moveTo>
                    <a:pt x="43" y="1"/>
                  </a:moveTo>
                  <a:cubicBezTo>
                    <a:pt x="35" y="1"/>
                    <a:pt x="21" y="7"/>
                    <a:pt x="1" y="22"/>
                  </a:cubicBezTo>
                  <a:lnTo>
                    <a:pt x="34" y="33"/>
                  </a:lnTo>
                  <a:cubicBezTo>
                    <a:pt x="55" y="19"/>
                    <a:pt x="58" y="1"/>
                    <a:pt x="4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 flipH="1">
              <a:off x="5854888" y="3471206"/>
              <a:ext cx="5635" cy="3775"/>
            </a:xfrm>
            <a:custGeom>
              <a:avLst/>
              <a:gdLst/>
              <a:ahLst/>
              <a:cxnLst/>
              <a:rect l="l" t="t" r="r" b="b"/>
              <a:pathLst>
                <a:path w="100" h="67" extrusionOk="0">
                  <a:moveTo>
                    <a:pt x="100" y="0"/>
                  </a:moveTo>
                  <a:cubicBezTo>
                    <a:pt x="78" y="11"/>
                    <a:pt x="23" y="33"/>
                    <a:pt x="1" y="66"/>
                  </a:cubicBezTo>
                  <a:cubicBezTo>
                    <a:pt x="34" y="33"/>
                    <a:pt x="89" y="22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 flipH="1">
              <a:off x="5627627" y="3356984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0"/>
                  </a:moveTo>
                  <a:lnTo>
                    <a:pt x="33" y="11"/>
                  </a:lnTo>
                  <a:lnTo>
                    <a:pt x="0" y="4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 flipH="1">
              <a:off x="5478637" y="3320357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2" y="0"/>
                  </a:moveTo>
                  <a:lnTo>
                    <a:pt x="22" y="0"/>
                  </a:lnTo>
                  <a:cubicBezTo>
                    <a:pt x="22" y="0"/>
                    <a:pt x="11" y="0"/>
                    <a:pt x="0" y="1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 flipH="1">
              <a:off x="5353258" y="3258259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7" y="0"/>
                  </a:moveTo>
                  <a:lnTo>
                    <a:pt x="1" y="22"/>
                  </a:lnTo>
                  <a:cubicBezTo>
                    <a:pt x="1" y="24"/>
                    <a:pt x="2" y="25"/>
                    <a:pt x="4" y="25"/>
                  </a:cubicBezTo>
                  <a:cubicBezTo>
                    <a:pt x="13" y="25"/>
                    <a:pt x="40" y="9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 flipH="1">
              <a:off x="5170120" y="318128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 flipH="1">
              <a:off x="5295499" y="3229070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22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 flipH="1">
              <a:off x="5130393" y="317069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 flipH="1">
              <a:off x="5541411" y="3349828"/>
              <a:ext cx="620" cy="338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8" y="1"/>
                  </a:moveTo>
                  <a:cubicBezTo>
                    <a:pt x="7" y="1"/>
                    <a:pt x="4" y="2"/>
                    <a:pt x="1" y="6"/>
                  </a:cubicBezTo>
                  <a:cubicBezTo>
                    <a:pt x="8" y="6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 flipH="1">
              <a:off x="5788056" y="3521921"/>
              <a:ext cx="5522" cy="4057"/>
            </a:xfrm>
            <a:custGeom>
              <a:avLst/>
              <a:gdLst/>
              <a:ahLst/>
              <a:cxnLst/>
              <a:rect l="l" t="t" r="r" b="b"/>
              <a:pathLst>
                <a:path w="98" h="72" extrusionOk="0">
                  <a:moveTo>
                    <a:pt x="82" y="0"/>
                  </a:moveTo>
                  <a:cubicBezTo>
                    <a:pt x="78" y="0"/>
                    <a:pt x="67" y="4"/>
                    <a:pt x="47" y="15"/>
                  </a:cubicBezTo>
                  <a:cubicBezTo>
                    <a:pt x="56" y="15"/>
                    <a:pt x="1" y="71"/>
                    <a:pt x="24" y="71"/>
                  </a:cubicBezTo>
                  <a:cubicBezTo>
                    <a:pt x="30" y="71"/>
                    <a:pt x="40" y="67"/>
                    <a:pt x="58" y="59"/>
                  </a:cubicBezTo>
                  <a:lnTo>
                    <a:pt x="58" y="59"/>
                  </a:lnTo>
                  <a:cubicBezTo>
                    <a:pt x="51" y="61"/>
                    <a:pt x="46" y="61"/>
                    <a:pt x="43" y="61"/>
                  </a:cubicBezTo>
                  <a:cubicBezTo>
                    <a:pt x="16" y="61"/>
                    <a:pt x="98" y="0"/>
                    <a:pt x="8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 flipH="1">
              <a:off x="5663635" y="3422745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cubicBezTo>
                    <a:pt x="28" y="1"/>
                    <a:pt x="17" y="7"/>
                    <a:pt x="13" y="15"/>
                  </a:cubicBezTo>
                  <a:lnTo>
                    <a:pt x="13" y="15"/>
                  </a:lnTo>
                  <a:cubicBezTo>
                    <a:pt x="24" y="7"/>
                    <a:pt x="28" y="1"/>
                    <a:pt x="44" y="1"/>
                  </a:cubicBezTo>
                  <a:close/>
                  <a:moveTo>
                    <a:pt x="13" y="15"/>
                  </a:moveTo>
                  <a:cubicBezTo>
                    <a:pt x="10" y="17"/>
                    <a:pt x="6" y="20"/>
                    <a:pt x="0" y="23"/>
                  </a:cubicBezTo>
                  <a:lnTo>
                    <a:pt x="11" y="23"/>
                  </a:lnTo>
                  <a:cubicBezTo>
                    <a:pt x="11" y="20"/>
                    <a:pt x="12" y="17"/>
                    <a:pt x="13" y="1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 flipH="1">
              <a:off x="5697163" y="3442637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 flipH="1">
              <a:off x="5293752" y="3237466"/>
              <a:ext cx="3663" cy="1578"/>
            </a:xfrm>
            <a:custGeom>
              <a:avLst/>
              <a:gdLst/>
              <a:ahLst/>
              <a:cxnLst/>
              <a:rect l="l" t="t" r="r" b="b"/>
              <a:pathLst>
                <a:path w="65" h="28" extrusionOk="0">
                  <a:moveTo>
                    <a:pt x="62" y="1"/>
                  </a:moveTo>
                  <a:cubicBezTo>
                    <a:pt x="60" y="1"/>
                    <a:pt x="45" y="8"/>
                    <a:pt x="0" y="28"/>
                  </a:cubicBezTo>
                  <a:lnTo>
                    <a:pt x="44" y="28"/>
                  </a:lnTo>
                  <a:cubicBezTo>
                    <a:pt x="30" y="21"/>
                    <a:pt x="65" y="1"/>
                    <a:pt x="6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 flipH="1">
              <a:off x="5171359" y="3181905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 flipH="1">
              <a:off x="5127916" y="3165112"/>
              <a:ext cx="718293" cy="384983"/>
            </a:xfrm>
            <a:custGeom>
              <a:avLst/>
              <a:gdLst/>
              <a:ahLst/>
              <a:cxnLst/>
              <a:rect l="l" t="t" r="r" b="b"/>
              <a:pathLst>
                <a:path w="12747" h="6832" extrusionOk="0">
                  <a:moveTo>
                    <a:pt x="12516" y="12"/>
                  </a:moveTo>
                  <a:cubicBezTo>
                    <a:pt x="12538" y="34"/>
                    <a:pt x="12538" y="45"/>
                    <a:pt x="12538" y="45"/>
                  </a:cubicBezTo>
                  <a:lnTo>
                    <a:pt x="12549" y="56"/>
                  </a:lnTo>
                  <a:lnTo>
                    <a:pt x="12450" y="122"/>
                  </a:lnTo>
                  <a:lnTo>
                    <a:pt x="12416" y="122"/>
                  </a:lnTo>
                  <a:lnTo>
                    <a:pt x="12505" y="78"/>
                  </a:lnTo>
                  <a:cubicBezTo>
                    <a:pt x="12466" y="78"/>
                    <a:pt x="12442" y="89"/>
                    <a:pt x="12422" y="103"/>
                  </a:cubicBezTo>
                  <a:lnTo>
                    <a:pt x="12422" y="103"/>
                  </a:lnTo>
                  <a:cubicBezTo>
                    <a:pt x="12451" y="68"/>
                    <a:pt x="12463" y="74"/>
                    <a:pt x="12494" y="23"/>
                  </a:cubicBezTo>
                  <a:lnTo>
                    <a:pt x="12516" y="12"/>
                  </a:lnTo>
                  <a:close/>
                  <a:moveTo>
                    <a:pt x="12339" y="100"/>
                  </a:moveTo>
                  <a:lnTo>
                    <a:pt x="12307" y="108"/>
                  </a:lnTo>
                  <a:lnTo>
                    <a:pt x="12307" y="108"/>
                  </a:lnTo>
                  <a:cubicBezTo>
                    <a:pt x="12306" y="108"/>
                    <a:pt x="12306" y="108"/>
                    <a:pt x="12305" y="108"/>
                  </a:cubicBezTo>
                  <a:cubicBezTo>
                    <a:pt x="12303" y="108"/>
                    <a:pt x="12299" y="109"/>
                    <a:pt x="12295" y="111"/>
                  </a:cubicBezTo>
                  <a:lnTo>
                    <a:pt x="12307" y="108"/>
                  </a:lnTo>
                  <a:lnTo>
                    <a:pt x="12307" y="108"/>
                  </a:lnTo>
                  <a:cubicBezTo>
                    <a:pt x="12314" y="109"/>
                    <a:pt x="12313" y="120"/>
                    <a:pt x="12305" y="132"/>
                  </a:cubicBezTo>
                  <a:lnTo>
                    <a:pt x="12305" y="132"/>
                  </a:lnTo>
                  <a:cubicBezTo>
                    <a:pt x="12322" y="120"/>
                    <a:pt x="12335" y="109"/>
                    <a:pt x="12339" y="100"/>
                  </a:cubicBezTo>
                  <a:close/>
                  <a:moveTo>
                    <a:pt x="12305" y="132"/>
                  </a:moveTo>
                  <a:lnTo>
                    <a:pt x="12305" y="132"/>
                  </a:lnTo>
                  <a:cubicBezTo>
                    <a:pt x="12286" y="145"/>
                    <a:pt x="12262" y="160"/>
                    <a:pt x="12234" y="174"/>
                  </a:cubicBezTo>
                  <a:lnTo>
                    <a:pt x="12234" y="174"/>
                  </a:lnTo>
                  <a:cubicBezTo>
                    <a:pt x="12251" y="171"/>
                    <a:pt x="12272" y="162"/>
                    <a:pt x="12295" y="144"/>
                  </a:cubicBezTo>
                  <a:cubicBezTo>
                    <a:pt x="12299" y="140"/>
                    <a:pt x="12302" y="136"/>
                    <a:pt x="12305" y="132"/>
                  </a:cubicBezTo>
                  <a:close/>
                  <a:moveTo>
                    <a:pt x="12097" y="243"/>
                  </a:moveTo>
                  <a:cubicBezTo>
                    <a:pt x="12088" y="248"/>
                    <a:pt x="12081" y="252"/>
                    <a:pt x="12077" y="256"/>
                  </a:cubicBezTo>
                  <a:lnTo>
                    <a:pt x="12077" y="256"/>
                  </a:lnTo>
                  <a:cubicBezTo>
                    <a:pt x="12084" y="252"/>
                    <a:pt x="12091" y="248"/>
                    <a:pt x="12097" y="243"/>
                  </a:cubicBezTo>
                  <a:close/>
                  <a:moveTo>
                    <a:pt x="12185" y="177"/>
                  </a:moveTo>
                  <a:cubicBezTo>
                    <a:pt x="12207" y="177"/>
                    <a:pt x="12152" y="210"/>
                    <a:pt x="12130" y="232"/>
                  </a:cubicBezTo>
                  <a:cubicBezTo>
                    <a:pt x="12152" y="221"/>
                    <a:pt x="12174" y="210"/>
                    <a:pt x="12196" y="199"/>
                  </a:cubicBezTo>
                  <a:lnTo>
                    <a:pt x="12196" y="199"/>
                  </a:lnTo>
                  <a:cubicBezTo>
                    <a:pt x="12174" y="221"/>
                    <a:pt x="12262" y="210"/>
                    <a:pt x="12185" y="254"/>
                  </a:cubicBezTo>
                  <a:cubicBezTo>
                    <a:pt x="12158" y="254"/>
                    <a:pt x="12147" y="249"/>
                    <a:pt x="12136" y="249"/>
                  </a:cubicBezTo>
                  <a:cubicBezTo>
                    <a:pt x="12125" y="249"/>
                    <a:pt x="12113" y="254"/>
                    <a:pt x="12086" y="276"/>
                  </a:cubicBezTo>
                  <a:cubicBezTo>
                    <a:pt x="12073" y="270"/>
                    <a:pt x="12071" y="263"/>
                    <a:pt x="12077" y="256"/>
                  </a:cubicBezTo>
                  <a:lnTo>
                    <a:pt x="12077" y="256"/>
                  </a:lnTo>
                  <a:cubicBezTo>
                    <a:pt x="12031" y="285"/>
                    <a:pt x="11962" y="314"/>
                    <a:pt x="11943" y="342"/>
                  </a:cubicBezTo>
                  <a:cubicBezTo>
                    <a:pt x="11899" y="342"/>
                    <a:pt x="11844" y="375"/>
                    <a:pt x="11811" y="386"/>
                  </a:cubicBezTo>
                  <a:lnTo>
                    <a:pt x="11811" y="375"/>
                  </a:lnTo>
                  <a:cubicBezTo>
                    <a:pt x="11800" y="386"/>
                    <a:pt x="11788" y="386"/>
                    <a:pt x="11766" y="397"/>
                  </a:cubicBezTo>
                  <a:lnTo>
                    <a:pt x="11755" y="386"/>
                  </a:lnTo>
                  <a:lnTo>
                    <a:pt x="11733" y="408"/>
                  </a:lnTo>
                  <a:cubicBezTo>
                    <a:pt x="11711" y="408"/>
                    <a:pt x="11678" y="419"/>
                    <a:pt x="11667" y="430"/>
                  </a:cubicBezTo>
                  <a:cubicBezTo>
                    <a:pt x="11678" y="430"/>
                    <a:pt x="11700" y="419"/>
                    <a:pt x="11722" y="419"/>
                  </a:cubicBezTo>
                  <a:cubicBezTo>
                    <a:pt x="11689" y="441"/>
                    <a:pt x="11656" y="463"/>
                    <a:pt x="11623" y="486"/>
                  </a:cubicBezTo>
                  <a:cubicBezTo>
                    <a:pt x="11639" y="467"/>
                    <a:pt x="11640" y="460"/>
                    <a:pt x="11630" y="460"/>
                  </a:cubicBezTo>
                  <a:cubicBezTo>
                    <a:pt x="11603" y="460"/>
                    <a:pt x="11494" y="519"/>
                    <a:pt x="11454" y="519"/>
                  </a:cubicBezTo>
                  <a:cubicBezTo>
                    <a:pt x="11451" y="519"/>
                    <a:pt x="11449" y="519"/>
                    <a:pt x="11447" y="519"/>
                  </a:cubicBezTo>
                  <a:lnTo>
                    <a:pt x="11458" y="519"/>
                  </a:lnTo>
                  <a:cubicBezTo>
                    <a:pt x="11590" y="441"/>
                    <a:pt x="11601" y="397"/>
                    <a:pt x="11733" y="331"/>
                  </a:cubicBezTo>
                  <a:cubicBezTo>
                    <a:pt x="11738" y="330"/>
                    <a:pt x="11742" y="330"/>
                    <a:pt x="11745" y="330"/>
                  </a:cubicBezTo>
                  <a:cubicBezTo>
                    <a:pt x="11775" y="330"/>
                    <a:pt x="11711" y="375"/>
                    <a:pt x="11711" y="375"/>
                  </a:cubicBezTo>
                  <a:cubicBezTo>
                    <a:pt x="11788" y="353"/>
                    <a:pt x="11844" y="320"/>
                    <a:pt x="11910" y="287"/>
                  </a:cubicBezTo>
                  <a:lnTo>
                    <a:pt x="11910" y="287"/>
                  </a:lnTo>
                  <a:cubicBezTo>
                    <a:pt x="11899" y="298"/>
                    <a:pt x="11921" y="298"/>
                    <a:pt x="11943" y="298"/>
                  </a:cubicBezTo>
                  <a:cubicBezTo>
                    <a:pt x="11998" y="265"/>
                    <a:pt x="11965" y="254"/>
                    <a:pt x="12042" y="232"/>
                  </a:cubicBezTo>
                  <a:lnTo>
                    <a:pt x="12042" y="232"/>
                  </a:lnTo>
                  <a:cubicBezTo>
                    <a:pt x="12031" y="243"/>
                    <a:pt x="12020" y="265"/>
                    <a:pt x="11998" y="287"/>
                  </a:cubicBezTo>
                  <a:cubicBezTo>
                    <a:pt x="12064" y="254"/>
                    <a:pt x="12130" y="210"/>
                    <a:pt x="12185" y="177"/>
                  </a:cubicBezTo>
                  <a:close/>
                  <a:moveTo>
                    <a:pt x="11315" y="596"/>
                  </a:moveTo>
                  <a:lnTo>
                    <a:pt x="11315" y="596"/>
                  </a:lnTo>
                  <a:cubicBezTo>
                    <a:pt x="11238" y="629"/>
                    <a:pt x="11161" y="662"/>
                    <a:pt x="11094" y="706"/>
                  </a:cubicBezTo>
                  <a:lnTo>
                    <a:pt x="11127" y="684"/>
                  </a:lnTo>
                  <a:lnTo>
                    <a:pt x="11127" y="684"/>
                  </a:lnTo>
                  <a:cubicBezTo>
                    <a:pt x="11072" y="695"/>
                    <a:pt x="11050" y="706"/>
                    <a:pt x="11017" y="706"/>
                  </a:cubicBezTo>
                  <a:cubicBezTo>
                    <a:pt x="11094" y="662"/>
                    <a:pt x="11205" y="640"/>
                    <a:pt x="11315" y="596"/>
                  </a:cubicBezTo>
                  <a:close/>
                  <a:moveTo>
                    <a:pt x="10984" y="739"/>
                  </a:moveTo>
                  <a:cubicBezTo>
                    <a:pt x="10962" y="772"/>
                    <a:pt x="10885" y="816"/>
                    <a:pt x="10841" y="849"/>
                  </a:cubicBezTo>
                  <a:cubicBezTo>
                    <a:pt x="10786" y="849"/>
                    <a:pt x="10808" y="827"/>
                    <a:pt x="10830" y="805"/>
                  </a:cubicBezTo>
                  <a:cubicBezTo>
                    <a:pt x="10874" y="783"/>
                    <a:pt x="10918" y="783"/>
                    <a:pt x="10973" y="739"/>
                  </a:cubicBezTo>
                  <a:close/>
                  <a:moveTo>
                    <a:pt x="10731" y="783"/>
                  </a:moveTo>
                  <a:cubicBezTo>
                    <a:pt x="10685" y="823"/>
                    <a:pt x="10679" y="831"/>
                    <a:pt x="10687" y="831"/>
                  </a:cubicBezTo>
                  <a:cubicBezTo>
                    <a:pt x="10692" y="831"/>
                    <a:pt x="10703" y="828"/>
                    <a:pt x="10713" y="828"/>
                  </a:cubicBezTo>
                  <a:cubicBezTo>
                    <a:pt x="10721" y="828"/>
                    <a:pt x="10728" y="830"/>
                    <a:pt x="10731" y="838"/>
                  </a:cubicBezTo>
                  <a:cubicBezTo>
                    <a:pt x="10753" y="838"/>
                    <a:pt x="10775" y="827"/>
                    <a:pt x="10786" y="827"/>
                  </a:cubicBezTo>
                  <a:lnTo>
                    <a:pt x="10786" y="827"/>
                  </a:lnTo>
                  <a:cubicBezTo>
                    <a:pt x="10764" y="849"/>
                    <a:pt x="10731" y="871"/>
                    <a:pt x="10742" y="871"/>
                  </a:cubicBezTo>
                  <a:cubicBezTo>
                    <a:pt x="10709" y="877"/>
                    <a:pt x="10695" y="879"/>
                    <a:pt x="10684" y="879"/>
                  </a:cubicBezTo>
                  <a:cubicBezTo>
                    <a:pt x="10673" y="879"/>
                    <a:pt x="10665" y="877"/>
                    <a:pt x="10643" y="871"/>
                  </a:cubicBezTo>
                  <a:lnTo>
                    <a:pt x="10643" y="871"/>
                  </a:lnTo>
                  <a:cubicBezTo>
                    <a:pt x="10654" y="915"/>
                    <a:pt x="10588" y="904"/>
                    <a:pt x="10555" y="959"/>
                  </a:cubicBezTo>
                  <a:cubicBezTo>
                    <a:pt x="10537" y="962"/>
                    <a:pt x="10524" y="963"/>
                    <a:pt x="10514" y="963"/>
                  </a:cubicBezTo>
                  <a:cubicBezTo>
                    <a:pt x="10496" y="963"/>
                    <a:pt x="10488" y="960"/>
                    <a:pt x="10481" y="960"/>
                  </a:cubicBezTo>
                  <a:cubicBezTo>
                    <a:pt x="10474" y="960"/>
                    <a:pt x="10468" y="962"/>
                    <a:pt x="10455" y="970"/>
                  </a:cubicBezTo>
                  <a:lnTo>
                    <a:pt x="10444" y="970"/>
                  </a:lnTo>
                  <a:cubicBezTo>
                    <a:pt x="10510" y="871"/>
                    <a:pt x="10632" y="871"/>
                    <a:pt x="10731" y="783"/>
                  </a:cubicBezTo>
                  <a:close/>
                  <a:moveTo>
                    <a:pt x="10444" y="970"/>
                  </a:moveTo>
                  <a:lnTo>
                    <a:pt x="10422" y="992"/>
                  </a:lnTo>
                  <a:lnTo>
                    <a:pt x="10411" y="981"/>
                  </a:lnTo>
                  <a:lnTo>
                    <a:pt x="10444" y="970"/>
                  </a:lnTo>
                  <a:close/>
                  <a:moveTo>
                    <a:pt x="10389" y="992"/>
                  </a:moveTo>
                  <a:lnTo>
                    <a:pt x="10400" y="1014"/>
                  </a:lnTo>
                  <a:cubicBezTo>
                    <a:pt x="10355" y="1041"/>
                    <a:pt x="10334" y="1050"/>
                    <a:pt x="10323" y="1050"/>
                  </a:cubicBezTo>
                  <a:cubicBezTo>
                    <a:pt x="10306" y="1050"/>
                    <a:pt x="10310" y="1032"/>
                    <a:pt x="10290" y="1025"/>
                  </a:cubicBezTo>
                  <a:cubicBezTo>
                    <a:pt x="10312" y="1025"/>
                    <a:pt x="10334" y="1014"/>
                    <a:pt x="10356" y="1003"/>
                  </a:cubicBezTo>
                  <a:lnTo>
                    <a:pt x="10389" y="992"/>
                  </a:lnTo>
                  <a:close/>
                  <a:moveTo>
                    <a:pt x="9750" y="1367"/>
                  </a:moveTo>
                  <a:lnTo>
                    <a:pt x="9706" y="1389"/>
                  </a:lnTo>
                  <a:cubicBezTo>
                    <a:pt x="9739" y="1378"/>
                    <a:pt x="9739" y="1378"/>
                    <a:pt x="9750" y="1367"/>
                  </a:cubicBezTo>
                  <a:close/>
                  <a:moveTo>
                    <a:pt x="9332" y="1378"/>
                  </a:moveTo>
                  <a:lnTo>
                    <a:pt x="9266" y="1400"/>
                  </a:lnTo>
                  <a:lnTo>
                    <a:pt x="9269" y="1401"/>
                  </a:lnTo>
                  <a:lnTo>
                    <a:pt x="9269" y="1401"/>
                  </a:lnTo>
                  <a:cubicBezTo>
                    <a:pt x="9289" y="1394"/>
                    <a:pt x="9311" y="1386"/>
                    <a:pt x="9332" y="1378"/>
                  </a:cubicBezTo>
                  <a:close/>
                  <a:moveTo>
                    <a:pt x="10312" y="981"/>
                  </a:moveTo>
                  <a:lnTo>
                    <a:pt x="10213" y="1036"/>
                  </a:lnTo>
                  <a:lnTo>
                    <a:pt x="10279" y="1036"/>
                  </a:lnTo>
                  <a:cubicBezTo>
                    <a:pt x="10213" y="1069"/>
                    <a:pt x="10169" y="1125"/>
                    <a:pt x="10114" y="1147"/>
                  </a:cubicBezTo>
                  <a:lnTo>
                    <a:pt x="10103" y="1136"/>
                  </a:lnTo>
                  <a:cubicBezTo>
                    <a:pt x="10037" y="1191"/>
                    <a:pt x="9872" y="1246"/>
                    <a:pt x="9794" y="1312"/>
                  </a:cubicBezTo>
                  <a:lnTo>
                    <a:pt x="9783" y="1312"/>
                  </a:lnTo>
                  <a:cubicBezTo>
                    <a:pt x="9805" y="1323"/>
                    <a:pt x="9805" y="1334"/>
                    <a:pt x="9816" y="1345"/>
                  </a:cubicBezTo>
                  <a:cubicBezTo>
                    <a:pt x="9778" y="1364"/>
                    <a:pt x="9749" y="1391"/>
                    <a:pt x="9720" y="1391"/>
                  </a:cubicBezTo>
                  <a:cubicBezTo>
                    <a:pt x="9715" y="1391"/>
                    <a:pt x="9711" y="1390"/>
                    <a:pt x="9706" y="1389"/>
                  </a:cubicBezTo>
                  <a:cubicBezTo>
                    <a:pt x="9651" y="1389"/>
                    <a:pt x="9761" y="1356"/>
                    <a:pt x="9750" y="1334"/>
                  </a:cubicBezTo>
                  <a:lnTo>
                    <a:pt x="9750" y="1334"/>
                  </a:lnTo>
                  <a:cubicBezTo>
                    <a:pt x="9673" y="1389"/>
                    <a:pt x="9574" y="1455"/>
                    <a:pt x="9497" y="1477"/>
                  </a:cubicBezTo>
                  <a:cubicBezTo>
                    <a:pt x="9477" y="1467"/>
                    <a:pt x="9635" y="1410"/>
                    <a:pt x="9572" y="1410"/>
                  </a:cubicBezTo>
                  <a:cubicBezTo>
                    <a:pt x="9567" y="1410"/>
                    <a:pt x="9560" y="1410"/>
                    <a:pt x="9552" y="1411"/>
                  </a:cubicBezTo>
                  <a:lnTo>
                    <a:pt x="9662" y="1378"/>
                  </a:lnTo>
                  <a:cubicBezTo>
                    <a:pt x="9574" y="1367"/>
                    <a:pt x="9706" y="1356"/>
                    <a:pt x="9651" y="1345"/>
                  </a:cubicBezTo>
                  <a:lnTo>
                    <a:pt x="9794" y="1257"/>
                  </a:lnTo>
                  <a:cubicBezTo>
                    <a:pt x="9788" y="1253"/>
                    <a:pt x="9783" y="1252"/>
                    <a:pt x="9779" y="1252"/>
                  </a:cubicBezTo>
                  <a:cubicBezTo>
                    <a:pt x="9769" y="1252"/>
                    <a:pt x="9759" y="1260"/>
                    <a:pt x="9728" y="1268"/>
                  </a:cubicBezTo>
                  <a:cubicBezTo>
                    <a:pt x="9739" y="1246"/>
                    <a:pt x="9794" y="1213"/>
                    <a:pt x="9838" y="1191"/>
                  </a:cubicBezTo>
                  <a:lnTo>
                    <a:pt x="9838" y="1191"/>
                  </a:lnTo>
                  <a:cubicBezTo>
                    <a:pt x="9800" y="1218"/>
                    <a:pt x="9803" y="1226"/>
                    <a:pt x="9821" y="1226"/>
                  </a:cubicBezTo>
                  <a:cubicBezTo>
                    <a:pt x="9838" y="1226"/>
                    <a:pt x="9872" y="1218"/>
                    <a:pt x="9894" y="1213"/>
                  </a:cubicBezTo>
                  <a:lnTo>
                    <a:pt x="9883" y="1191"/>
                  </a:lnTo>
                  <a:cubicBezTo>
                    <a:pt x="9993" y="1180"/>
                    <a:pt x="9883" y="1147"/>
                    <a:pt x="10026" y="1113"/>
                  </a:cubicBezTo>
                  <a:lnTo>
                    <a:pt x="10026" y="1113"/>
                  </a:lnTo>
                  <a:lnTo>
                    <a:pt x="10015" y="1125"/>
                  </a:lnTo>
                  <a:cubicBezTo>
                    <a:pt x="10070" y="1102"/>
                    <a:pt x="10103" y="1069"/>
                    <a:pt x="10158" y="1047"/>
                  </a:cubicBezTo>
                  <a:lnTo>
                    <a:pt x="10158" y="1047"/>
                  </a:lnTo>
                  <a:cubicBezTo>
                    <a:pt x="10191" y="1058"/>
                    <a:pt x="10114" y="1080"/>
                    <a:pt x="10114" y="1091"/>
                  </a:cubicBezTo>
                  <a:cubicBezTo>
                    <a:pt x="10191" y="1058"/>
                    <a:pt x="10235" y="992"/>
                    <a:pt x="10312" y="981"/>
                  </a:cubicBezTo>
                  <a:close/>
                  <a:moveTo>
                    <a:pt x="8443" y="2153"/>
                  </a:moveTo>
                  <a:lnTo>
                    <a:pt x="8439" y="2160"/>
                  </a:lnTo>
                  <a:cubicBezTo>
                    <a:pt x="8426" y="2173"/>
                    <a:pt x="8417" y="2178"/>
                    <a:pt x="8410" y="2178"/>
                  </a:cubicBezTo>
                  <a:cubicBezTo>
                    <a:pt x="8404" y="2178"/>
                    <a:pt x="8400" y="2176"/>
                    <a:pt x="8395" y="2171"/>
                  </a:cubicBezTo>
                  <a:cubicBezTo>
                    <a:pt x="8405" y="2171"/>
                    <a:pt x="8424" y="2162"/>
                    <a:pt x="8443" y="2153"/>
                  </a:cubicBezTo>
                  <a:close/>
                  <a:moveTo>
                    <a:pt x="8043" y="2171"/>
                  </a:moveTo>
                  <a:cubicBezTo>
                    <a:pt x="8054" y="2171"/>
                    <a:pt x="8054" y="2182"/>
                    <a:pt x="8032" y="2193"/>
                  </a:cubicBezTo>
                  <a:cubicBezTo>
                    <a:pt x="8034" y="2191"/>
                    <a:pt x="8033" y="2190"/>
                    <a:pt x="8031" y="2190"/>
                  </a:cubicBezTo>
                  <a:cubicBezTo>
                    <a:pt x="8022" y="2190"/>
                    <a:pt x="7981" y="2206"/>
                    <a:pt x="7955" y="2215"/>
                  </a:cubicBezTo>
                  <a:cubicBezTo>
                    <a:pt x="7988" y="2204"/>
                    <a:pt x="8010" y="2182"/>
                    <a:pt x="8043" y="2171"/>
                  </a:cubicBezTo>
                  <a:close/>
                  <a:moveTo>
                    <a:pt x="9662" y="1323"/>
                  </a:moveTo>
                  <a:lnTo>
                    <a:pt x="9640" y="1334"/>
                  </a:lnTo>
                  <a:cubicBezTo>
                    <a:pt x="9486" y="1400"/>
                    <a:pt x="9486" y="1422"/>
                    <a:pt x="9343" y="1488"/>
                  </a:cubicBezTo>
                  <a:cubicBezTo>
                    <a:pt x="9310" y="1521"/>
                    <a:pt x="9354" y="1499"/>
                    <a:pt x="9332" y="1532"/>
                  </a:cubicBezTo>
                  <a:cubicBezTo>
                    <a:pt x="9144" y="1653"/>
                    <a:pt x="9144" y="1543"/>
                    <a:pt x="9012" y="1653"/>
                  </a:cubicBezTo>
                  <a:cubicBezTo>
                    <a:pt x="8979" y="1686"/>
                    <a:pt x="8979" y="1719"/>
                    <a:pt x="8869" y="1752"/>
                  </a:cubicBezTo>
                  <a:lnTo>
                    <a:pt x="8891" y="1708"/>
                  </a:lnTo>
                  <a:lnTo>
                    <a:pt x="8891" y="1708"/>
                  </a:lnTo>
                  <a:cubicBezTo>
                    <a:pt x="8748" y="1775"/>
                    <a:pt x="8836" y="1797"/>
                    <a:pt x="8682" y="1841"/>
                  </a:cubicBezTo>
                  <a:cubicBezTo>
                    <a:pt x="8701" y="1821"/>
                    <a:pt x="8765" y="1784"/>
                    <a:pt x="8763" y="1784"/>
                  </a:cubicBezTo>
                  <a:lnTo>
                    <a:pt x="8763" y="1784"/>
                  </a:lnTo>
                  <a:cubicBezTo>
                    <a:pt x="8762" y="1784"/>
                    <a:pt x="8761" y="1784"/>
                    <a:pt x="8759" y="1786"/>
                  </a:cubicBezTo>
                  <a:cubicBezTo>
                    <a:pt x="8660" y="1808"/>
                    <a:pt x="8704" y="1830"/>
                    <a:pt x="8627" y="1874"/>
                  </a:cubicBezTo>
                  <a:lnTo>
                    <a:pt x="8605" y="1852"/>
                  </a:lnTo>
                  <a:cubicBezTo>
                    <a:pt x="8461" y="1929"/>
                    <a:pt x="8307" y="2017"/>
                    <a:pt x="8153" y="2105"/>
                  </a:cubicBezTo>
                  <a:cubicBezTo>
                    <a:pt x="8153" y="2096"/>
                    <a:pt x="8167" y="2080"/>
                    <a:pt x="8149" y="2080"/>
                  </a:cubicBezTo>
                  <a:cubicBezTo>
                    <a:pt x="8145" y="2080"/>
                    <a:pt x="8139" y="2081"/>
                    <a:pt x="8131" y="2083"/>
                  </a:cubicBezTo>
                  <a:cubicBezTo>
                    <a:pt x="7999" y="2160"/>
                    <a:pt x="7833" y="2237"/>
                    <a:pt x="7679" y="2303"/>
                  </a:cubicBezTo>
                  <a:cubicBezTo>
                    <a:pt x="7822" y="2215"/>
                    <a:pt x="7977" y="2127"/>
                    <a:pt x="8120" y="2061"/>
                  </a:cubicBezTo>
                  <a:lnTo>
                    <a:pt x="8120" y="2061"/>
                  </a:lnTo>
                  <a:lnTo>
                    <a:pt x="8087" y="2072"/>
                  </a:lnTo>
                  <a:cubicBezTo>
                    <a:pt x="8087" y="2020"/>
                    <a:pt x="8216" y="2027"/>
                    <a:pt x="8295" y="1971"/>
                  </a:cubicBezTo>
                  <a:lnTo>
                    <a:pt x="8295" y="1971"/>
                  </a:lnTo>
                  <a:cubicBezTo>
                    <a:pt x="8286" y="1982"/>
                    <a:pt x="8288" y="1995"/>
                    <a:pt x="8296" y="1995"/>
                  </a:cubicBezTo>
                  <a:cubicBezTo>
                    <a:pt x="8417" y="1940"/>
                    <a:pt x="8527" y="1863"/>
                    <a:pt x="8704" y="1763"/>
                  </a:cubicBezTo>
                  <a:lnTo>
                    <a:pt x="8704" y="1763"/>
                  </a:lnTo>
                  <a:lnTo>
                    <a:pt x="8693" y="1786"/>
                  </a:lnTo>
                  <a:cubicBezTo>
                    <a:pt x="8770" y="1752"/>
                    <a:pt x="8880" y="1697"/>
                    <a:pt x="8957" y="1664"/>
                  </a:cubicBezTo>
                  <a:cubicBezTo>
                    <a:pt x="8979" y="1642"/>
                    <a:pt x="9023" y="1620"/>
                    <a:pt x="8990" y="1620"/>
                  </a:cubicBezTo>
                  <a:cubicBezTo>
                    <a:pt x="9255" y="1565"/>
                    <a:pt x="9420" y="1378"/>
                    <a:pt x="9662" y="1323"/>
                  </a:cubicBezTo>
                  <a:close/>
                  <a:moveTo>
                    <a:pt x="7481" y="2391"/>
                  </a:moveTo>
                  <a:lnTo>
                    <a:pt x="7470" y="2402"/>
                  </a:lnTo>
                  <a:lnTo>
                    <a:pt x="7475" y="2399"/>
                  </a:lnTo>
                  <a:lnTo>
                    <a:pt x="7475" y="2399"/>
                  </a:lnTo>
                  <a:lnTo>
                    <a:pt x="7481" y="2391"/>
                  </a:lnTo>
                  <a:close/>
                  <a:moveTo>
                    <a:pt x="7287" y="2694"/>
                  </a:moveTo>
                  <a:cubicBezTo>
                    <a:pt x="7282" y="2696"/>
                    <a:pt x="7277" y="2698"/>
                    <a:pt x="7271" y="2700"/>
                  </a:cubicBezTo>
                  <a:cubicBezTo>
                    <a:pt x="7278" y="2698"/>
                    <a:pt x="7283" y="2696"/>
                    <a:pt x="7287" y="2694"/>
                  </a:cubicBezTo>
                  <a:close/>
                  <a:moveTo>
                    <a:pt x="6610" y="2799"/>
                  </a:moveTo>
                  <a:cubicBezTo>
                    <a:pt x="6610" y="2799"/>
                    <a:pt x="6609" y="2800"/>
                    <a:pt x="6608" y="2800"/>
                  </a:cubicBezTo>
                  <a:lnTo>
                    <a:pt x="6608" y="2800"/>
                  </a:lnTo>
                  <a:cubicBezTo>
                    <a:pt x="6608" y="2800"/>
                    <a:pt x="6607" y="2801"/>
                    <a:pt x="6607" y="2801"/>
                  </a:cubicBezTo>
                  <a:cubicBezTo>
                    <a:pt x="6607" y="2801"/>
                    <a:pt x="6608" y="2800"/>
                    <a:pt x="6610" y="2799"/>
                  </a:cubicBezTo>
                  <a:close/>
                  <a:moveTo>
                    <a:pt x="5764" y="3303"/>
                  </a:moveTo>
                  <a:cubicBezTo>
                    <a:pt x="5756" y="3308"/>
                    <a:pt x="5748" y="3312"/>
                    <a:pt x="5740" y="3317"/>
                  </a:cubicBezTo>
                  <a:cubicBezTo>
                    <a:pt x="5762" y="3310"/>
                    <a:pt x="5765" y="3307"/>
                    <a:pt x="5764" y="3303"/>
                  </a:cubicBezTo>
                  <a:close/>
                  <a:moveTo>
                    <a:pt x="7635" y="2292"/>
                  </a:moveTo>
                  <a:cubicBezTo>
                    <a:pt x="7668" y="2303"/>
                    <a:pt x="7613" y="2325"/>
                    <a:pt x="7580" y="2347"/>
                  </a:cubicBezTo>
                  <a:cubicBezTo>
                    <a:pt x="7569" y="2347"/>
                    <a:pt x="7547" y="2358"/>
                    <a:pt x="7536" y="2369"/>
                  </a:cubicBezTo>
                  <a:lnTo>
                    <a:pt x="7536" y="2358"/>
                  </a:lnTo>
                  <a:lnTo>
                    <a:pt x="7475" y="2399"/>
                  </a:lnTo>
                  <a:lnTo>
                    <a:pt x="7475" y="2399"/>
                  </a:lnTo>
                  <a:lnTo>
                    <a:pt x="7437" y="2447"/>
                  </a:lnTo>
                  <a:cubicBezTo>
                    <a:pt x="7415" y="2447"/>
                    <a:pt x="7393" y="2447"/>
                    <a:pt x="7415" y="2436"/>
                  </a:cubicBezTo>
                  <a:lnTo>
                    <a:pt x="7415" y="2436"/>
                  </a:lnTo>
                  <a:cubicBezTo>
                    <a:pt x="7338" y="2469"/>
                    <a:pt x="7415" y="2447"/>
                    <a:pt x="7382" y="2480"/>
                  </a:cubicBezTo>
                  <a:cubicBezTo>
                    <a:pt x="7365" y="2488"/>
                    <a:pt x="7351" y="2492"/>
                    <a:pt x="7343" y="2492"/>
                  </a:cubicBezTo>
                  <a:cubicBezTo>
                    <a:pt x="7329" y="2492"/>
                    <a:pt x="7328" y="2482"/>
                    <a:pt x="7349" y="2469"/>
                  </a:cubicBezTo>
                  <a:lnTo>
                    <a:pt x="7349" y="2469"/>
                  </a:lnTo>
                  <a:cubicBezTo>
                    <a:pt x="7216" y="2557"/>
                    <a:pt x="6985" y="2711"/>
                    <a:pt x="6831" y="2755"/>
                  </a:cubicBezTo>
                  <a:lnTo>
                    <a:pt x="6853" y="2733"/>
                  </a:lnTo>
                  <a:lnTo>
                    <a:pt x="6853" y="2733"/>
                  </a:lnTo>
                  <a:cubicBezTo>
                    <a:pt x="6743" y="2788"/>
                    <a:pt x="6754" y="2843"/>
                    <a:pt x="6644" y="2876"/>
                  </a:cubicBezTo>
                  <a:lnTo>
                    <a:pt x="6666" y="2865"/>
                  </a:lnTo>
                  <a:lnTo>
                    <a:pt x="6666" y="2865"/>
                  </a:lnTo>
                  <a:cubicBezTo>
                    <a:pt x="6412" y="2975"/>
                    <a:pt x="6170" y="3141"/>
                    <a:pt x="5971" y="3207"/>
                  </a:cubicBezTo>
                  <a:cubicBezTo>
                    <a:pt x="5949" y="3251"/>
                    <a:pt x="5729" y="3317"/>
                    <a:pt x="5740" y="3372"/>
                  </a:cubicBezTo>
                  <a:cubicBezTo>
                    <a:pt x="5652" y="3394"/>
                    <a:pt x="5630" y="3394"/>
                    <a:pt x="5586" y="3416"/>
                  </a:cubicBezTo>
                  <a:cubicBezTo>
                    <a:pt x="5564" y="3416"/>
                    <a:pt x="5553" y="3427"/>
                    <a:pt x="5520" y="3438"/>
                  </a:cubicBezTo>
                  <a:cubicBezTo>
                    <a:pt x="5542" y="3427"/>
                    <a:pt x="5553" y="3416"/>
                    <a:pt x="5597" y="3394"/>
                  </a:cubicBezTo>
                  <a:lnTo>
                    <a:pt x="5597" y="3394"/>
                  </a:lnTo>
                  <a:lnTo>
                    <a:pt x="5586" y="3416"/>
                  </a:lnTo>
                  <a:cubicBezTo>
                    <a:pt x="5630" y="3372"/>
                    <a:pt x="5674" y="3328"/>
                    <a:pt x="5762" y="3295"/>
                  </a:cubicBezTo>
                  <a:lnTo>
                    <a:pt x="5762" y="3295"/>
                  </a:lnTo>
                  <a:cubicBezTo>
                    <a:pt x="5762" y="3299"/>
                    <a:pt x="5763" y="3301"/>
                    <a:pt x="5764" y="3303"/>
                  </a:cubicBezTo>
                  <a:lnTo>
                    <a:pt x="5764" y="3303"/>
                  </a:lnTo>
                  <a:cubicBezTo>
                    <a:pt x="5905" y="3219"/>
                    <a:pt x="6003" y="3126"/>
                    <a:pt x="6170" y="3052"/>
                  </a:cubicBezTo>
                  <a:lnTo>
                    <a:pt x="6170" y="3052"/>
                  </a:lnTo>
                  <a:cubicBezTo>
                    <a:pt x="6159" y="3073"/>
                    <a:pt x="6162" y="3080"/>
                    <a:pt x="6171" y="3080"/>
                  </a:cubicBezTo>
                  <a:cubicBezTo>
                    <a:pt x="6188" y="3080"/>
                    <a:pt x="6224" y="3059"/>
                    <a:pt x="6246" y="3059"/>
                  </a:cubicBezTo>
                  <a:cubicBezTo>
                    <a:pt x="6251" y="3059"/>
                    <a:pt x="6255" y="3061"/>
                    <a:pt x="6258" y="3064"/>
                  </a:cubicBezTo>
                  <a:lnTo>
                    <a:pt x="6346" y="3008"/>
                  </a:lnTo>
                  <a:lnTo>
                    <a:pt x="6302" y="3008"/>
                  </a:lnTo>
                  <a:cubicBezTo>
                    <a:pt x="6379" y="2964"/>
                    <a:pt x="6445" y="2909"/>
                    <a:pt x="6522" y="2887"/>
                  </a:cubicBezTo>
                  <a:lnTo>
                    <a:pt x="6522" y="2887"/>
                  </a:lnTo>
                  <a:lnTo>
                    <a:pt x="6467" y="2920"/>
                  </a:lnTo>
                  <a:lnTo>
                    <a:pt x="6610" y="2843"/>
                  </a:lnTo>
                  <a:lnTo>
                    <a:pt x="6610" y="2843"/>
                  </a:lnTo>
                  <a:lnTo>
                    <a:pt x="6522" y="2876"/>
                  </a:lnTo>
                  <a:cubicBezTo>
                    <a:pt x="6599" y="2821"/>
                    <a:pt x="6491" y="2843"/>
                    <a:pt x="6608" y="2800"/>
                  </a:cubicBezTo>
                  <a:lnTo>
                    <a:pt x="6608" y="2800"/>
                  </a:lnTo>
                  <a:cubicBezTo>
                    <a:pt x="6618" y="2794"/>
                    <a:pt x="6696" y="2753"/>
                    <a:pt x="6743" y="2744"/>
                  </a:cubicBezTo>
                  <a:cubicBezTo>
                    <a:pt x="6776" y="2722"/>
                    <a:pt x="6809" y="2689"/>
                    <a:pt x="6875" y="2667"/>
                  </a:cubicBezTo>
                  <a:cubicBezTo>
                    <a:pt x="6897" y="2667"/>
                    <a:pt x="6875" y="2700"/>
                    <a:pt x="6886" y="2700"/>
                  </a:cubicBezTo>
                  <a:cubicBezTo>
                    <a:pt x="6919" y="2656"/>
                    <a:pt x="7073" y="2601"/>
                    <a:pt x="7117" y="2546"/>
                  </a:cubicBezTo>
                  <a:lnTo>
                    <a:pt x="7117" y="2579"/>
                  </a:lnTo>
                  <a:lnTo>
                    <a:pt x="7139" y="2535"/>
                  </a:lnTo>
                  <a:cubicBezTo>
                    <a:pt x="7158" y="2530"/>
                    <a:pt x="7168" y="2527"/>
                    <a:pt x="7174" y="2527"/>
                  </a:cubicBezTo>
                  <a:cubicBezTo>
                    <a:pt x="7183" y="2527"/>
                    <a:pt x="7183" y="2533"/>
                    <a:pt x="7183" y="2546"/>
                  </a:cubicBezTo>
                  <a:cubicBezTo>
                    <a:pt x="7305" y="2491"/>
                    <a:pt x="7128" y="2524"/>
                    <a:pt x="7271" y="2469"/>
                  </a:cubicBezTo>
                  <a:lnTo>
                    <a:pt x="7271" y="2469"/>
                  </a:lnTo>
                  <a:cubicBezTo>
                    <a:pt x="7260" y="2480"/>
                    <a:pt x="7271" y="2480"/>
                    <a:pt x="7249" y="2491"/>
                  </a:cubicBezTo>
                  <a:cubicBezTo>
                    <a:pt x="7393" y="2436"/>
                    <a:pt x="7503" y="2347"/>
                    <a:pt x="7635" y="2292"/>
                  </a:cubicBezTo>
                  <a:close/>
                  <a:moveTo>
                    <a:pt x="5369" y="3504"/>
                  </a:moveTo>
                  <a:cubicBezTo>
                    <a:pt x="5375" y="3504"/>
                    <a:pt x="5378" y="3507"/>
                    <a:pt x="5377" y="3515"/>
                  </a:cubicBezTo>
                  <a:cubicBezTo>
                    <a:pt x="5366" y="3537"/>
                    <a:pt x="5343" y="3559"/>
                    <a:pt x="5310" y="3581"/>
                  </a:cubicBezTo>
                  <a:lnTo>
                    <a:pt x="5288" y="3559"/>
                  </a:lnTo>
                  <a:lnTo>
                    <a:pt x="5222" y="3636"/>
                  </a:lnTo>
                  <a:lnTo>
                    <a:pt x="5156" y="3636"/>
                  </a:lnTo>
                  <a:lnTo>
                    <a:pt x="5145" y="3647"/>
                  </a:lnTo>
                  <a:cubicBezTo>
                    <a:pt x="5135" y="3626"/>
                    <a:pt x="5246" y="3534"/>
                    <a:pt x="5255" y="3517"/>
                  </a:cubicBezTo>
                  <a:lnTo>
                    <a:pt x="5255" y="3517"/>
                  </a:lnTo>
                  <a:cubicBezTo>
                    <a:pt x="5250" y="3532"/>
                    <a:pt x="5255" y="3537"/>
                    <a:pt x="5266" y="3537"/>
                  </a:cubicBezTo>
                  <a:cubicBezTo>
                    <a:pt x="5291" y="3537"/>
                    <a:pt x="5348" y="3504"/>
                    <a:pt x="5369" y="3504"/>
                  </a:cubicBezTo>
                  <a:close/>
                  <a:moveTo>
                    <a:pt x="5145" y="3658"/>
                  </a:moveTo>
                  <a:lnTo>
                    <a:pt x="5112" y="3680"/>
                  </a:lnTo>
                  <a:lnTo>
                    <a:pt x="5156" y="3658"/>
                  </a:lnTo>
                  <a:lnTo>
                    <a:pt x="5156" y="3658"/>
                  </a:lnTo>
                  <a:cubicBezTo>
                    <a:pt x="5112" y="3691"/>
                    <a:pt x="5046" y="3725"/>
                    <a:pt x="5002" y="3747"/>
                  </a:cubicBezTo>
                  <a:cubicBezTo>
                    <a:pt x="5046" y="3714"/>
                    <a:pt x="5090" y="3691"/>
                    <a:pt x="5123" y="3669"/>
                  </a:cubicBezTo>
                  <a:lnTo>
                    <a:pt x="5145" y="3658"/>
                  </a:lnTo>
                  <a:close/>
                  <a:moveTo>
                    <a:pt x="4649" y="3923"/>
                  </a:moveTo>
                  <a:lnTo>
                    <a:pt x="4649" y="3934"/>
                  </a:lnTo>
                  <a:cubicBezTo>
                    <a:pt x="4627" y="3934"/>
                    <a:pt x="4605" y="3956"/>
                    <a:pt x="4572" y="3967"/>
                  </a:cubicBezTo>
                  <a:cubicBezTo>
                    <a:pt x="4594" y="3945"/>
                    <a:pt x="4627" y="3934"/>
                    <a:pt x="4649" y="3923"/>
                  </a:cubicBezTo>
                  <a:close/>
                  <a:moveTo>
                    <a:pt x="3878" y="4397"/>
                  </a:moveTo>
                  <a:lnTo>
                    <a:pt x="3867" y="4419"/>
                  </a:lnTo>
                  <a:lnTo>
                    <a:pt x="3845" y="4419"/>
                  </a:lnTo>
                  <a:lnTo>
                    <a:pt x="3878" y="4397"/>
                  </a:lnTo>
                  <a:close/>
                  <a:moveTo>
                    <a:pt x="3107" y="4848"/>
                  </a:moveTo>
                  <a:lnTo>
                    <a:pt x="3107" y="4859"/>
                  </a:lnTo>
                  <a:cubicBezTo>
                    <a:pt x="3074" y="4870"/>
                    <a:pt x="3041" y="4892"/>
                    <a:pt x="2997" y="4903"/>
                  </a:cubicBezTo>
                  <a:lnTo>
                    <a:pt x="3030" y="4870"/>
                  </a:lnTo>
                  <a:cubicBezTo>
                    <a:pt x="3030" y="4873"/>
                    <a:pt x="3032" y="4875"/>
                    <a:pt x="3037" y="4875"/>
                  </a:cubicBezTo>
                  <a:cubicBezTo>
                    <a:pt x="3048" y="4875"/>
                    <a:pt x="3075" y="4864"/>
                    <a:pt x="3107" y="4848"/>
                  </a:cubicBezTo>
                  <a:close/>
                  <a:moveTo>
                    <a:pt x="2699" y="5091"/>
                  </a:moveTo>
                  <a:lnTo>
                    <a:pt x="2688" y="5113"/>
                  </a:lnTo>
                  <a:lnTo>
                    <a:pt x="2655" y="5124"/>
                  </a:lnTo>
                  <a:lnTo>
                    <a:pt x="2699" y="5091"/>
                  </a:lnTo>
                  <a:close/>
                  <a:moveTo>
                    <a:pt x="2281" y="5355"/>
                  </a:moveTo>
                  <a:lnTo>
                    <a:pt x="2248" y="5366"/>
                  </a:lnTo>
                  <a:lnTo>
                    <a:pt x="2259" y="5355"/>
                  </a:lnTo>
                  <a:close/>
                  <a:moveTo>
                    <a:pt x="2277" y="5372"/>
                  </a:moveTo>
                  <a:cubicBezTo>
                    <a:pt x="2280" y="5372"/>
                    <a:pt x="2281" y="5373"/>
                    <a:pt x="2281" y="5377"/>
                  </a:cubicBezTo>
                  <a:cubicBezTo>
                    <a:pt x="2259" y="5399"/>
                    <a:pt x="2237" y="5410"/>
                    <a:pt x="2215" y="5410"/>
                  </a:cubicBezTo>
                  <a:lnTo>
                    <a:pt x="2248" y="5377"/>
                  </a:lnTo>
                  <a:cubicBezTo>
                    <a:pt x="2262" y="5377"/>
                    <a:pt x="2272" y="5372"/>
                    <a:pt x="2277" y="5372"/>
                  </a:cubicBezTo>
                  <a:close/>
                  <a:moveTo>
                    <a:pt x="2093" y="5465"/>
                  </a:moveTo>
                  <a:lnTo>
                    <a:pt x="2082" y="5476"/>
                  </a:lnTo>
                  <a:cubicBezTo>
                    <a:pt x="2060" y="5498"/>
                    <a:pt x="2027" y="5509"/>
                    <a:pt x="2005" y="5531"/>
                  </a:cubicBezTo>
                  <a:cubicBezTo>
                    <a:pt x="2027" y="5509"/>
                    <a:pt x="2060" y="5487"/>
                    <a:pt x="2093" y="5465"/>
                  </a:cubicBezTo>
                  <a:close/>
                  <a:moveTo>
                    <a:pt x="12516" y="1"/>
                  </a:moveTo>
                  <a:cubicBezTo>
                    <a:pt x="12494" y="12"/>
                    <a:pt x="12483" y="34"/>
                    <a:pt x="12461" y="45"/>
                  </a:cubicBezTo>
                  <a:lnTo>
                    <a:pt x="12461" y="23"/>
                  </a:lnTo>
                  <a:cubicBezTo>
                    <a:pt x="12418" y="55"/>
                    <a:pt x="12375" y="98"/>
                    <a:pt x="12413" y="110"/>
                  </a:cubicBezTo>
                  <a:lnTo>
                    <a:pt x="12413" y="110"/>
                  </a:lnTo>
                  <a:cubicBezTo>
                    <a:pt x="12403" y="118"/>
                    <a:pt x="12394" y="126"/>
                    <a:pt x="12383" y="133"/>
                  </a:cubicBezTo>
                  <a:lnTo>
                    <a:pt x="12328" y="133"/>
                  </a:lnTo>
                  <a:lnTo>
                    <a:pt x="12240" y="221"/>
                  </a:lnTo>
                  <a:cubicBezTo>
                    <a:pt x="12221" y="212"/>
                    <a:pt x="12251" y="186"/>
                    <a:pt x="12225" y="186"/>
                  </a:cubicBezTo>
                  <a:cubicBezTo>
                    <a:pt x="12221" y="186"/>
                    <a:pt x="12215" y="187"/>
                    <a:pt x="12207" y="188"/>
                  </a:cubicBezTo>
                  <a:cubicBezTo>
                    <a:pt x="12216" y="183"/>
                    <a:pt x="12225" y="179"/>
                    <a:pt x="12234" y="174"/>
                  </a:cubicBezTo>
                  <a:lnTo>
                    <a:pt x="12234" y="174"/>
                  </a:lnTo>
                  <a:cubicBezTo>
                    <a:pt x="12228" y="175"/>
                    <a:pt x="12223" y="176"/>
                    <a:pt x="12218" y="176"/>
                  </a:cubicBezTo>
                  <a:cubicBezTo>
                    <a:pt x="12202" y="176"/>
                    <a:pt x="12190" y="171"/>
                    <a:pt x="12185" y="166"/>
                  </a:cubicBezTo>
                  <a:lnTo>
                    <a:pt x="12240" y="144"/>
                  </a:lnTo>
                  <a:cubicBezTo>
                    <a:pt x="12233" y="142"/>
                    <a:pt x="12226" y="141"/>
                    <a:pt x="12219" y="141"/>
                  </a:cubicBezTo>
                  <a:cubicBezTo>
                    <a:pt x="12142" y="141"/>
                    <a:pt x="12033" y="236"/>
                    <a:pt x="11943" y="276"/>
                  </a:cubicBezTo>
                  <a:lnTo>
                    <a:pt x="11976" y="221"/>
                  </a:lnTo>
                  <a:lnTo>
                    <a:pt x="11888" y="287"/>
                  </a:lnTo>
                  <a:cubicBezTo>
                    <a:pt x="11855" y="287"/>
                    <a:pt x="11833" y="276"/>
                    <a:pt x="11877" y="254"/>
                  </a:cubicBezTo>
                  <a:lnTo>
                    <a:pt x="11877" y="254"/>
                  </a:lnTo>
                  <a:cubicBezTo>
                    <a:pt x="11811" y="265"/>
                    <a:pt x="11822" y="298"/>
                    <a:pt x="11755" y="298"/>
                  </a:cubicBezTo>
                  <a:lnTo>
                    <a:pt x="11689" y="331"/>
                  </a:lnTo>
                  <a:cubicBezTo>
                    <a:pt x="11700" y="320"/>
                    <a:pt x="11667" y="320"/>
                    <a:pt x="11711" y="298"/>
                  </a:cubicBezTo>
                  <a:lnTo>
                    <a:pt x="11711" y="298"/>
                  </a:lnTo>
                  <a:cubicBezTo>
                    <a:pt x="11590" y="331"/>
                    <a:pt x="11535" y="408"/>
                    <a:pt x="11469" y="408"/>
                  </a:cubicBezTo>
                  <a:lnTo>
                    <a:pt x="11480" y="397"/>
                  </a:lnTo>
                  <a:lnTo>
                    <a:pt x="11480" y="397"/>
                  </a:lnTo>
                  <a:cubicBezTo>
                    <a:pt x="11315" y="486"/>
                    <a:pt x="11480" y="430"/>
                    <a:pt x="11359" y="519"/>
                  </a:cubicBezTo>
                  <a:lnTo>
                    <a:pt x="11249" y="497"/>
                  </a:lnTo>
                  <a:lnTo>
                    <a:pt x="11249" y="530"/>
                  </a:lnTo>
                  <a:cubicBezTo>
                    <a:pt x="11231" y="530"/>
                    <a:pt x="11206" y="544"/>
                    <a:pt x="11197" y="544"/>
                  </a:cubicBezTo>
                  <a:cubicBezTo>
                    <a:pt x="11195" y="544"/>
                    <a:pt x="11194" y="543"/>
                    <a:pt x="11194" y="541"/>
                  </a:cubicBezTo>
                  <a:cubicBezTo>
                    <a:pt x="11172" y="558"/>
                    <a:pt x="11169" y="562"/>
                    <a:pt x="11172" y="562"/>
                  </a:cubicBezTo>
                  <a:cubicBezTo>
                    <a:pt x="11174" y="562"/>
                    <a:pt x="11179" y="560"/>
                    <a:pt x="11183" y="560"/>
                  </a:cubicBezTo>
                  <a:cubicBezTo>
                    <a:pt x="11187" y="560"/>
                    <a:pt x="11190" y="563"/>
                    <a:pt x="11183" y="574"/>
                  </a:cubicBezTo>
                  <a:cubicBezTo>
                    <a:pt x="11097" y="583"/>
                    <a:pt x="10988" y="657"/>
                    <a:pt x="10938" y="657"/>
                  </a:cubicBezTo>
                  <a:cubicBezTo>
                    <a:pt x="10929" y="657"/>
                    <a:pt x="10923" y="655"/>
                    <a:pt x="10918" y="651"/>
                  </a:cubicBezTo>
                  <a:lnTo>
                    <a:pt x="10918" y="651"/>
                  </a:lnTo>
                  <a:cubicBezTo>
                    <a:pt x="10911" y="662"/>
                    <a:pt x="10918" y="664"/>
                    <a:pt x="10928" y="664"/>
                  </a:cubicBezTo>
                  <a:cubicBezTo>
                    <a:pt x="10936" y="664"/>
                    <a:pt x="10945" y="663"/>
                    <a:pt x="10950" y="663"/>
                  </a:cubicBezTo>
                  <a:cubicBezTo>
                    <a:pt x="10957" y="663"/>
                    <a:pt x="10953" y="666"/>
                    <a:pt x="10918" y="684"/>
                  </a:cubicBezTo>
                  <a:cubicBezTo>
                    <a:pt x="10913" y="681"/>
                    <a:pt x="10907" y="680"/>
                    <a:pt x="10901" y="680"/>
                  </a:cubicBezTo>
                  <a:cubicBezTo>
                    <a:pt x="10860" y="680"/>
                    <a:pt x="10808" y="742"/>
                    <a:pt x="10731" y="761"/>
                  </a:cubicBezTo>
                  <a:cubicBezTo>
                    <a:pt x="10740" y="734"/>
                    <a:pt x="10794" y="714"/>
                    <a:pt x="10770" y="714"/>
                  </a:cubicBezTo>
                  <a:cubicBezTo>
                    <a:pt x="10764" y="714"/>
                    <a:pt x="10756" y="715"/>
                    <a:pt x="10742" y="717"/>
                  </a:cubicBezTo>
                  <a:cubicBezTo>
                    <a:pt x="10709" y="772"/>
                    <a:pt x="10588" y="783"/>
                    <a:pt x="10522" y="816"/>
                  </a:cubicBezTo>
                  <a:lnTo>
                    <a:pt x="10511" y="805"/>
                  </a:lnTo>
                  <a:cubicBezTo>
                    <a:pt x="10488" y="805"/>
                    <a:pt x="10499" y="838"/>
                    <a:pt x="10488" y="849"/>
                  </a:cubicBezTo>
                  <a:lnTo>
                    <a:pt x="10522" y="816"/>
                  </a:lnTo>
                  <a:lnTo>
                    <a:pt x="10522" y="816"/>
                  </a:lnTo>
                  <a:cubicBezTo>
                    <a:pt x="10533" y="827"/>
                    <a:pt x="10511" y="838"/>
                    <a:pt x="10488" y="849"/>
                  </a:cubicBezTo>
                  <a:cubicBezTo>
                    <a:pt x="10444" y="871"/>
                    <a:pt x="10356" y="904"/>
                    <a:pt x="10290" y="948"/>
                  </a:cubicBezTo>
                  <a:cubicBezTo>
                    <a:pt x="10290" y="948"/>
                    <a:pt x="10289" y="947"/>
                    <a:pt x="10288" y="947"/>
                  </a:cubicBezTo>
                  <a:cubicBezTo>
                    <a:pt x="10265" y="947"/>
                    <a:pt x="10064" y="1027"/>
                    <a:pt x="9971" y="1058"/>
                  </a:cubicBezTo>
                  <a:cubicBezTo>
                    <a:pt x="9960" y="1091"/>
                    <a:pt x="9860" y="1136"/>
                    <a:pt x="9783" y="1180"/>
                  </a:cubicBezTo>
                  <a:cubicBezTo>
                    <a:pt x="9783" y="1158"/>
                    <a:pt x="9794" y="1147"/>
                    <a:pt x="9827" y="1125"/>
                  </a:cubicBezTo>
                  <a:lnTo>
                    <a:pt x="9827" y="1125"/>
                  </a:lnTo>
                  <a:lnTo>
                    <a:pt x="9761" y="1158"/>
                  </a:lnTo>
                  <a:cubicBezTo>
                    <a:pt x="9739" y="1169"/>
                    <a:pt x="9728" y="1191"/>
                    <a:pt x="9684" y="1213"/>
                  </a:cubicBezTo>
                  <a:lnTo>
                    <a:pt x="9684" y="1180"/>
                  </a:lnTo>
                  <a:cubicBezTo>
                    <a:pt x="9596" y="1224"/>
                    <a:pt x="9508" y="1290"/>
                    <a:pt x="9387" y="1334"/>
                  </a:cubicBezTo>
                  <a:cubicBezTo>
                    <a:pt x="9387" y="1356"/>
                    <a:pt x="9508" y="1345"/>
                    <a:pt x="9387" y="1422"/>
                  </a:cubicBezTo>
                  <a:cubicBezTo>
                    <a:pt x="9376" y="1411"/>
                    <a:pt x="9365" y="1400"/>
                    <a:pt x="9387" y="1378"/>
                  </a:cubicBezTo>
                  <a:lnTo>
                    <a:pt x="9387" y="1378"/>
                  </a:lnTo>
                  <a:cubicBezTo>
                    <a:pt x="9376" y="1378"/>
                    <a:pt x="9354" y="1400"/>
                    <a:pt x="9332" y="1411"/>
                  </a:cubicBezTo>
                  <a:lnTo>
                    <a:pt x="9376" y="1367"/>
                  </a:lnTo>
                  <a:lnTo>
                    <a:pt x="9376" y="1367"/>
                  </a:lnTo>
                  <a:cubicBezTo>
                    <a:pt x="9321" y="1389"/>
                    <a:pt x="9354" y="1400"/>
                    <a:pt x="9310" y="1411"/>
                  </a:cubicBezTo>
                  <a:lnTo>
                    <a:pt x="9269" y="1401"/>
                  </a:lnTo>
                  <a:lnTo>
                    <a:pt x="9269" y="1401"/>
                  </a:lnTo>
                  <a:cubicBezTo>
                    <a:pt x="9244" y="1409"/>
                    <a:pt x="9221" y="1414"/>
                    <a:pt x="9205" y="1414"/>
                  </a:cubicBezTo>
                  <a:cubicBezTo>
                    <a:pt x="9198" y="1414"/>
                    <a:pt x="9192" y="1413"/>
                    <a:pt x="9188" y="1411"/>
                  </a:cubicBezTo>
                  <a:lnTo>
                    <a:pt x="9188" y="1411"/>
                  </a:lnTo>
                  <a:cubicBezTo>
                    <a:pt x="9199" y="1422"/>
                    <a:pt x="9199" y="1433"/>
                    <a:pt x="9155" y="1455"/>
                  </a:cubicBezTo>
                  <a:cubicBezTo>
                    <a:pt x="9125" y="1470"/>
                    <a:pt x="9111" y="1475"/>
                    <a:pt x="9104" y="1475"/>
                  </a:cubicBezTo>
                  <a:cubicBezTo>
                    <a:pt x="9093" y="1475"/>
                    <a:pt x="9097" y="1464"/>
                    <a:pt x="9075" y="1464"/>
                  </a:cubicBezTo>
                  <a:cubicBezTo>
                    <a:pt x="9070" y="1464"/>
                    <a:pt x="9064" y="1465"/>
                    <a:pt x="9056" y="1466"/>
                  </a:cubicBezTo>
                  <a:cubicBezTo>
                    <a:pt x="9045" y="1488"/>
                    <a:pt x="8979" y="1510"/>
                    <a:pt x="8990" y="1532"/>
                  </a:cubicBezTo>
                  <a:cubicBezTo>
                    <a:pt x="8974" y="1538"/>
                    <a:pt x="8963" y="1540"/>
                    <a:pt x="8954" y="1540"/>
                  </a:cubicBezTo>
                  <a:cubicBezTo>
                    <a:pt x="8946" y="1540"/>
                    <a:pt x="8941" y="1538"/>
                    <a:pt x="8935" y="1532"/>
                  </a:cubicBezTo>
                  <a:cubicBezTo>
                    <a:pt x="8894" y="1573"/>
                    <a:pt x="8737" y="1643"/>
                    <a:pt x="8771" y="1643"/>
                  </a:cubicBezTo>
                  <a:cubicBezTo>
                    <a:pt x="8773" y="1643"/>
                    <a:pt x="8776" y="1643"/>
                    <a:pt x="8781" y="1642"/>
                  </a:cubicBezTo>
                  <a:lnTo>
                    <a:pt x="8781" y="1642"/>
                  </a:lnTo>
                  <a:cubicBezTo>
                    <a:pt x="8638" y="1741"/>
                    <a:pt x="8450" y="1797"/>
                    <a:pt x="8296" y="1885"/>
                  </a:cubicBezTo>
                  <a:lnTo>
                    <a:pt x="8296" y="1874"/>
                  </a:lnTo>
                  <a:cubicBezTo>
                    <a:pt x="8197" y="1929"/>
                    <a:pt x="8087" y="1984"/>
                    <a:pt x="8021" y="2028"/>
                  </a:cubicBezTo>
                  <a:cubicBezTo>
                    <a:pt x="8005" y="2036"/>
                    <a:pt x="7978" y="2043"/>
                    <a:pt x="7968" y="2043"/>
                  </a:cubicBezTo>
                  <a:cubicBezTo>
                    <a:pt x="7964" y="2043"/>
                    <a:pt x="7962" y="2042"/>
                    <a:pt x="7966" y="2039"/>
                  </a:cubicBezTo>
                  <a:lnTo>
                    <a:pt x="7966" y="2039"/>
                  </a:lnTo>
                  <a:cubicBezTo>
                    <a:pt x="7888" y="2072"/>
                    <a:pt x="7888" y="2083"/>
                    <a:pt x="7778" y="2127"/>
                  </a:cubicBezTo>
                  <a:cubicBezTo>
                    <a:pt x="7803" y="2106"/>
                    <a:pt x="7805" y="2101"/>
                    <a:pt x="7802" y="2101"/>
                  </a:cubicBezTo>
                  <a:lnTo>
                    <a:pt x="7802" y="2101"/>
                  </a:lnTo>
                  <a:cubicBezTo>
                    <a:pt x="7808" y="2099"/>
                    <a:pt x="7820" y="2094"/>
                    <a:pt x="7844" y="2083"/>
                  </a:cubicBezTo>
                  <a:lnTo>
                    <a:pt x="7844" y="2083"/>
                  </a:lnTo>
                  <a:cubicBezTo>
                    <a:pt x="7756" y="2116"/>
                    <a:pt x="7723" y="2116"/>
                    <a:pt x="7635" y="2193"/>
                  </a:cubicBezTo>
                  <a:cubicBezTo>
                    <a:pt x="7641" y="2181"/>
                    <a:pt x="7638" y="2177"/>
                    <a:pt x="7630" y="2177"/>
                  </a:cubicBezTo>
                  <a:cubicBezTo>
                    <a:pt x="7607" y="2177"/>
                    <a:pt x="7546" y="2210"/>
                    <a:pt x="7514" y="2226"/>
                  </a:cubicBezTo>
                  <a:lnTo>
                    <a:pt x="7580" y="2204"/>
                  </a:lnTo>
                  <a:lnTo>
                    <a:pt x="7580" y="2204"/>
                  </a:lnTo>
                  <a:cubicBezTo>
                    <a:pt x="7536" y="2237"/>
                    <a:pt x="7492" y="2259"/>
                    <a:pt x="7448" y="2281"/>
                  </a:cubicBezTo>
                  <a:lnTo>
                    <a:pt x="7459" y="2237"/>
                  </a:lnTo>
                  <a:lnTo>
                    <a:pt x="7459" y="2237"/>
                  </a:lnTo>
                  <a:cubicBezTo>
                    <a:pt x="7249" y="2303"/>
                    <a:pt x="7139" y="2469"/>
                    <a:pt x="6974" y="2491"/>
                  </a:cubicBezTo>
                  <a:cubicBezTo>
                    <a:pt x="6965" y="2500"/>
                    <a:pt x="6964" y="2503"/>
                    <a:pt x="6969" y="2503"/>
                  </a:cubicBezTo>
                  <a:cubicBezTo>
                    <a:pt x="6982" y="2503"/>
                    <a:pt x="7034" y="2478"/>
                    <a:pt x="7051" y="2478"/>
                  </a:cubicBezTo>
                  <a:cubicBezTo>
                    <a:pt x="7057" y="2478"/>
                    <a:pt x="7058" y="2481"/>
                    <a:pt x="7051" y="2491"/>
                  </a:cubicBezTo>
                  <a:cubicBezTo>
                    <a:pt x="6963" y="2535"/>
                    <a:pt x="6853" y="2546"/>
                    <a:pt x="6820" y="2557"/>
                  </a:cubicBezTo>
                  <a:cubicBezTo>
                    <a:pt x="6699" y="2601"/>
                    <a:pt x="6732" y="2656"/>
                    <a:pt x="6599" y="2711"/>
                  </a:cubicBezTo>
                  <a:cubicBezTo>
                    <a:pt x="6621" y="2711"/>
                    <a:pt x="6655" y="2722"/>
                    <a:pt x="6555" y="2777"/>
                  </a:cubicBezTo>
                  <a:cubicBezTo>
                    <a:pt x="6520" y="2795"/>
                    <a:pt x="6494" y="2802"/>
                    <a:pt x="6478" y="2802"/>
                  </a:cubicBezTo>
                  <a:cubicBezTo>
                    <a:pt x="6455" y="2802"/>
                    <a:pt x="6456" y="2786"/>
                    <a:pt x="6489" y="2766"/>
                  </a:cubicBezTo>
                  <a:cubicBezTo>
                    <a:pt x="6505" y="2758"/>
                    <a:pt x="6515" y="2750"/>
                    <a:pt x="6519" y="2750"/>
                  </a:cubicBezTo>
                  <a:cubicBezTo>
                    <a:pt x="6521" y="2750"/>
                    <a:pt x="6522" y="2752"/>
                    <a:pt x="6522" y="2755"/>
                  </a:cubicBezTo>
                  <a:cubicBezTo>
                    <a:pt x="6540" y="2737"/>
                    <a:pt x="6566" y="2719"/>
                    <a:pt x="6556" y="2719"/>
                  </a:cubicBezTo>
                  <a:cubicBezTo>
                    <a:pt x="6554" y="2719"/>
                    <a:pt x="6550" y="2720"/>
                    <a:pt x="6544" y="2722"/>
                  </a:cubicBezTo>
                  <a:lnTo>
                    <a:pt x="6533" y="2733"/>
                  </a:lnTo>
                  <a:cubicBezTo>
                    <a:pt x="6498" y="2742"/>
                    <a:pt x="6413" y="2786"/>
                    <a:pt x="6392" y="2786"/>
                  </a:cubicBezTo>
                  <a:cubicBezTo>
                    <a:pt x="6387" y="2786"/>
                    <a:pt x="6386" y="2784"/>
                    <a:pt x="6390" y="2777"/>
                  </a:cubicBezTo>
                  <a:lnTo>
                    <a:pt x="6390" y="2777"/>
                  </a:lnTo>
                  <a:cubicBezTo>
                    <a:pt x="6357" y="2799"/>
                    <a:pt x="6352" y="2807"/>
                    <a:pt x="6360" y="2807"/>
                  </a:cubicBezTo>
                  <a:cubicBezTo>
                    <a:pt x="6363" y="2807"/>
                    <a:pt x="6368" y="2806"/>
                    <a:pt x="6374" y="2804"/>
                  </a:cubicBezTo>
                  <a:lnTo>
                    <a:pt x="6374" y="2804"/>
                  </a:lnTo>
                  <a:cubicBezTo>
                    <a:pt x="6288" y="2843"/>
                    <a:pt x="6232" y="2883"/>
                    <a:pt x="6126" y="2931"/>
                  </a:cubicBezTo>
                  <a:cubicBezTo>
                    <a:pt x="6148" y="2931"/>
                    <a:pt x="6170" y="2931"/>
                    <a:pt x="6148" y="2942"/>
                  </a:cubicBezTo>
                  <a:cubicBezTo>
                    <a:pt x="5971" y="3019"/>
                    <a:pt x="6082" y="2997"/>
                    <a:pt x="5971" y="3064"/>
                  </a:cubicBezTo>
                  <a:cubicBezTo>
                    <a:pt x="5966" y="3064"/>
                    <a:pt x="5962" y="3065"/>
                    <a:pt x="5958" y="3065"/>
                  </a:cubicBezTo>
                  <a:cubicBezTo>
                    <a:pt x="5934" y="3065"/>
                    <a:pt x="5943" y="3048"/>
                    <a:pt x="5935" y="3048"/>
                  </a:cubicBezTo>
                  <a:cubicBezTo>
                    <a:pt x="5929" y="3048"/>
                    <a:pt x="5914" y="3056"/>
                    <a:pt x="5872" y="3086"/>
                  </a:cubicBezTo>
                  <a:cubicBezTo>
                    <a:pt x="5853" y="3094"/>
                    <a:pt x="5841" y="3097"/>
                    <a:pt x="5835" y="3097"/>
                  </a:cubicBezTo>
                  <a:cubicBezTo>
                    <a:pt x="5817" y="3097"/>
                    <a:pt x="5848" y="3069"/>
                    <a:pt x="5872" y="3053"/>
                  </a:cubicBezTo>
                  <a:lnTo>
                    <a:pt x="5872" y="3053"/>
                  </a:lnTo>
                  <a:cubicBezTo>
                    <a:pt x="5773" y="3119"/>
                    <a:pt x="5663" y="3141"/>
                    <a:pt x="5608" y="3174"/>
                  </a:cubicBezTo>
                  <a:lnTo>
                    <a:pt x="5663" y="3130"/>
                  </a:lnTo>
                  <a:lnTo>
                    <a:pt x="5663" y="3130"/>
                  </a:lnTo>
                  <a:cubicBezTo>
                    <a:pt x="5630" y="3152"/>
                    <a:pt x="5597" y="3174"/>
                    <a:pt x="5575" y="3185"/>
                  </a:cubicBezTo>
                  <a:lnTo>
                    <a:pt x="5619" y="3185"/>
                  </a:lnTo>
                  <a:cubicBezTo>
                    <a:pt x="5592" y="3194"/>
                    <a:pt x="5565" y="3210"/>
                    <a:pt x="5556" y="3210"/>
                  </a:cubicBezTo>
                  <a:cubicBezTo>
                    <a:pt x="5554" y="3210"/>
                    <a:pt x="5553" y="3209"/>
                    <a:pt x="5553" y="3207"/>
                  </a:cubicBezTo>
                  <a:lnTo>
                    <a:pt x="5553" y="3207"/>
                  </a:lnTo>
                  <a:cubicBezTo>
                    <a:pt x="5520" y="3240"/>
                    <a:pt x="5597" y="3218"/>
                    <a:pt x="5531" y="3273"/>
                  </a:cubicBezTo>
                  <a:cubicBezTo>
                    <a:pt x="5490" y="3283"/>
                    <a:pt x="5421" y="3340"/>
                    <a:pt x="5394" y="3340"/>
                  </a:cubicBezTo>
                  <a:cubicBezTo>
                    <a:pt x="5391" y="3340"/>
                    <a:pt x="5389" y="3340"/>
                    <a:pt x="5388" y="3339"/>
                  </a:cubicBezTo>
                  <a:cubicBezTo>
                    <a:pt x="5520" y="3273"/>
                    <a:pt x="5355" y="3317"/>
                    <a:pt x="5465" y="3262"/>
                  </a:cubicBezTo>
                  <a:lnTo>
                    <a:pt x="5465" y="3262"/>
                  </a:lnTo>
                  <a:cubicBezTo>
                    <a:pt x="5443" y="3273"/>
                    <a:pt x="5421" y="3284"/>
                    <a:pt x="5388" y="3295"/>
                  </a:cubicBezTo>
                  <a:lnTo>
                    <a:pt x="5399" y="3284"/>
                  </a:lnTo>
                  <a:lnTo>
                    <a:pt x="5399" y="3284"/>
                  </a:lnTo>
                  <a:cubicBezTo>
                    <a:pt x="5255" y="3339"/>
                    <a:pt x="5355" y="3350"/>
                    <a:pt x="5222" y="3416"/>
                  </a:cubicBezTo>
                  <a:cubicBezTo>
                    <a:pt x="5222" y="3408"/>
                    <a:pt x="5216" y="3404"/>
                    <a:pt x="5207" y="3404"/>
                  </a:cubicBezTo>
                  <a:cubicBezTo>
                    <a:pt x="5192" y="3404"/>
                    <a:pt x="5170" y="3413"/>
                    <a:pt x="5156" y="3427"/>
                  </a:cubicBezTo>
                  <a:cubicBezTo>
                    <a:pt x="5172" y="3418"/>
                    <a:pt x="5181" y="3414"/>
                    <a:pt x="5186" y="3414"/>
                  </a:cubicBezTo>
                  <a:cubicBezTo>
                    <a:pt x="5197" y="3414"/>
                    <a:pt x="5177" y="3440"/>
                    <a:pt x="5145" y="3471"/>
                  </a:cubicBezTo>
                  <a:cubicBezTo>
                    <a:pt x="5057" y="3504"/>
                    <a:pt x="5057" y="3526"/>
                    <a:pt x="5013" y="3548"/>
                  </a:cubicBezTo>
                  <a:lnTo>
                    <a:pt x="5068" y="3526"/>
                  </a:lnTo>
                  <a:lnTo>
                    <a:pt x="5068" y="3526"/>
                  </a:lnTo>
                  <a:cubicBezTo>
                    <a:pt x="5057" y="3548"/>
                    <a:pt x="5013" y="3570"/>
                    <a:pt x="4958" y="3614"/>
                  </a:cubicBezTo>
                  <a:cubicBezTo>
                    <a:pt x="4948" y="3605"/>
                    <a:pt x="4996" y="3579"/>
                    <a:pt x="4988" y="3579"/>
                  </a:cubicBezTo>
                  <a:lnTo>
                    <a:pt x="4988" y="3579"/>
                  </a:lnTo>
                  <a:cubicBezTo>
                    <a:pt x="4987" y="3579"/>
                    <a:pt x="4985" y="3580"/>
                    <a:pt x="4980" y="3581"/>
                  </a:cubicBezTo>
                  <a:cubicBezTo>
                    <a:pt x="4936" y="3636"/>
                    <a:pt x="4826" y="3636"/>
                    <a:pt x="4738" y="3703"/>
                  </a:cubicBezTo>
                  <a:cubicBezTo>
                    <a:pt x="4728" y="3707"/>
                    <a:pt x="4722" y="3709"/>
                    <a:pt x="4718" y="3709"/>
                  </a:cubicBezTo>
                  <a:cubicBezTo>
                    <a:pt x="4708" y="3709"/>
                    <a:pt x="4712" y="3696"/>
                    <a:pt x="4702" y="3696"/>
                  </a:cubicBezTo>
                  <a:cubicBezTo>
                    <a:pt x="4698" y="3696"/>
                    <a:pt x="4692" y="3698"/>
                    <a:pt x="4682" y="3703"/>
                  </a:cubicBezTo>
                  <a:cubicBezTo>
                    <a:pt x="4583" y="3769"/>
                    <a:pt x="4561" y="3736"/>
                    <a:pt x="4462" y="3813"/>
                  </a:cubicBezTo>
                  <a:cubicBezTo>
                    <a:pt x="4506" y="3813"/>
                    <a:pt x="4506" y="3813"/>
                    <a:pt x="4440" y="3868"/>
                  </a:cubicBezTo>
                  <a:lnTo>
                    <a:pt x="4605" y="3758"/>
                  </a:lnTo>
                  <a:lnTo>
                    <a:pt x="4506" y="3846"/>
                  </a:lnTo>
                  <a:cubicBezTo>
                    <a:pt x="4561" y="3813"/>
                    <a:pt x="4616" y="3769"/>
                    <a:pt x="4649" y="3758"/>
                  </a:cubicBezTo>
                  <a:lnTo>
                    <a:pt x="4649" y="3758"/>
                  </a:lnTo>
                  <a:cubicBezTo>
                    <a:pt x="4620" y="3787"/>
                    <a:pt x="4610" y="3792"/>
                    <a:pt x="4617" y="3792"/>
                  </a:cubicBezTo>
                  <a:cubicBezTo>
                    <a:pt x="4620" y="3792"/>
                    <a:pt x="4627" y="3791"/>
                    <a:pt x="4638" y="3791"/>
                  </a:cubicBezTo>
                  <a:cubicBezTo>
                    <a:pt x="4550" y="3813"/>
                    <a:pt x="4506" y="3890"/>
                    <a:pt x="4407" y="3923"/>
                  </a:cubicBezTo>
                  <a:lnTo>
                    <a:pt x="4385" y="3879"/>
                  </a:lnTo>
                  <a:cubicBezTo>
                    <a:pt x="4253" y="3934"/>
                    <a:pt x="4176" y="4033"/>
                    <a:pt x="3999" y="4110"/>
                  </a:cubicBezTo>
                  <a:lnTo>
                    <a:pt x="4066" y="4088"/>
                  </a:lnTo>
                  <a:lnTo>
                    <a:pt x="4066" y="4088"/>
                  </a:lnTo>
                  <a:cubicBezTo>
                    <a:pt x="4054" y="4121"/>
                    <a:pt x="3966" y="4143"/>
                    <a:pt x="3911" y="4187"/>
                  </a:cubicBezTo>
                  <a:cubicBezTo>
                    <a:pt x="3911" y="4180"/>
                    <a:pt x="3908" y="4177"/>
                    <a:pt x="3901" y="4177"/>
                  </a:cubicBezTo>
                  <a:cubicBezTo>
                    <a:pt x="3889" y="4177"/>
                    <a:pt x="3867" y="4187"/>
                    <a:pt x="3845" y="4187"/>
                  </a:cubicBezTo>
                  <a:cubicBezTo>
                    <a:pt x="3856" y="4198"/>
                    <a:pt x="3724" y="4253"/>
                    <a:pt x="3724" y="4297"/>
                  </a:cubicBezTo>
                  <a:lnTo>
                    <a:pt x="3647" y="4319"/>
                  </a:lnTo>
                  <a:cubicBezTo>
                    <a:pt x="3504" y="4386"/>
                    <a:pt x="3515" y="4452"/>
                    <a:pt x="3393" y="4518"/>
                  </a:cubicBezTo>
                  <a:cubicBezTo>
                    <a:pt x="3416" y="4474"/>
                    <a:pt x="3349" y="4496"/>
                    <a:pt x="3427" y="4441"/>
                  </a:cubicBezTo>
                  <a:lnTo>
                    <a:pt x="3427" y="4441"/>
                  </a:lnTo>
                  <a:cubicBezTo>
                    <a:pt x="3393" y="4463"/>
                    <a:pt x="3349" y="4485"/>
                    <a:pt x="3360" y="4496"/>
                  </a:cubicBezTo>
                  <a:cubicBezTo>
                    <a:pt x="3327" y="4496"/>
                    <a:pt x="3250" y="4584"/>
                    <a:pt x="3206" y="4595"/>
                  </a:cubicBezTo>
                  <a:cubicBezTo>
                    <a:pt x="3184" y="4606"/>
                    <a:pt x="3195" y="4628"/>
                    <a:pt x="3140" y="4650"/>
                  </a:cubicBezTo>
                  <a:cubicBezTo>
                    <a:pt x="3140" y="4650"/>
                    <a:pt x="3085" y="4695"/>
                    <a:pt x="3109" y="4695"/>
                  </a:cubicBezTo>
                  <a:cubicBezTo>
                    <a:pt x="3110" y="4695"/>
                    <a:pt x="3112" y="4695"/>
                    <a:pt x="3114" y="4695"/>
                  </a:cubicBezTo>
                  <a:lnTo>
                    <a:pt x="3114" y="4695"/>
                  </a:lnTo>
                  <a:cubicBezTo>
                    <a:pt x="2961" y="4730"/>
                    <a:pt x="2764" y="4915"/>
                    <a:pt x="2633" y="4947"/>
                  </a:cubicBezTo>
                  <a:cubicBezTo>
                    <a:pt x="2534" y="5003"/>
                    <a:pt x="2435" y="5080"/>
                    <a:pt x="2347" y="5124"/>
                  </a:cubicBezTo>
                  <a:lnTo>
                    <a:pt x="2358" y="5113"/>
                  </a:lnTo>
                  <a:lnTo>
                    <a:pt x="2358" y="5113"/>
                  </a:lnTo>
                  <a:cubicBezTo>
                    <a:pt x="2237" y="5168"/>
                    <a:pt x="2314" y="5201"/>
                    <a:pt x="2182" y="5267"/>
                  </a:cubicBezTo>
                  <a:cubicBezTo>
                    <a:pt x="2176" y="5268"/>
                    <a:pt x="2171" y="5268"/>
                    <a:pt x="2167" y="5268"/>
                  </a:cubicBezTo>
                  <a:cubicBezTo>
                    <a:pt x="2128" y="5268"/>
                    <a:pt x="2216" y="5222"/>
                    <a:pt x="2200" y="5222"/>
                  </a:cubicBezTo>
                  <a:cubicBezTo>
                    <a:pt x="2198" y="5222"/>
                    <a:pt x="2196" y="5222"/>
                    <a:pt x="2193" y="5223"/>
                  </a:cubicBezTo>
                  <a:cubicBezTo>
                    <a:pt x="2188" y="5219"/>
                    <a:pt x="2183" y="5218"/>
                    <a:pt x="2177" y="5218"/>
                  </a:cubicBezTo>
                  <a:cubicBezTo>
                    <a:pt x="2126" y="5218"/>
                    <a:pt x="2028" y="5335"/>
                    <a:pt x="1939" y="5355"/>
                  </a:cubicBezTo>
                  <a:lnTo>
                    <a:pt x="1961" y="5333"/>
                  </a:lnTo>
                  <a:lnTo>
                    <a:pt x="1961" y="5333"/>
                  </a:lnTo>
                  <a:cubicBezTo>
                    <a:pt x="1884" y="5366"/>
                    <a:pt x="1807" y="5454"/>
                    <a:pt x="1697" y="5520"/>
                  </a:cubicBezTo>
                  <a:cubicBezTo>
                    <a:pt x="1631" y="5586"/>
                    <a:pt x="1499" y="5686"/>
                    <a:pt x="1399" y="5752"/>
                  </a:cubicBezTo>
                  <a:cubicBezTo>
                    <a:pt x="1421" y="5719"/>
                    <a:pt x="1443" y="5719"/>
                    <a:pt x="1410" y="5708"/>
                  </a:cubicBezTo>
                  <a:lnTo>
                    <a:pt x="1410" y="5708"/>
                  </a:lnTo>
                  <a:cubicBezTo>
                    <a:pt x="1366" y="5741"/>
                    <a:pt x="1443" y="5730"/>
                    <a:pt x="1355" y="5796"/>
                  </a:cubicBezTo>
                  <a:cubicBezTo>
                    <a:pt x="1317" y="5805"/>
                    <a:pt x="1263" y="5831"/>
                    <a:pt x="1235" y="5831"/>
                  </a:cubicBezTo>
                  <a:cubicBezTo>
                    <a:pt x="1230" y="5831"/>
                    <a:pt x="1226" y="5830"/>
                    <a:pt x="1223" y="5829"/>
                  </a:cubicBezTo>
                  <a:lnTo>
                    <a:pt x="1311" y="5774"/>
                  </a:lnTo>
                  <a:cubicBezTo>
                    <a:pt x="1245" y="5774"/>
                    <a:pt x="1201" y="5840"/>
                    <a:pt x="1146" y="5873"/>
                  </a:cubicBezTo>
                  <a:lnTo>
                    <a:pt x="1146" y="5851"/>
                  </a:lnTo>
                  <a:cubicBezTo>
                    <a:pt x="1014" y="5939"/>
                    <a:pt x="1036" y="5972"/>
                    <a:pt x="882" y="6060"/>
                  </a:cubicBezTo>
                  <a:lnTo>
                    <a:pt x="904" y="6060"/>
                  </a:lnTo>
                  <a:cubicBezTo>
                    <a:pt x="849" y="6137"/>
                    <a:pt x="826" y="6093"/>
                    <a:pt x="760" y="6159"/>
                  </a:cubicBezTo>
                  <a:lnTo>
                    <a:pt x="727" y="6148"/>
                  </a:lnTo>
                  <a:cubicBezTo>
                    <a:pt x="672" y="6192"/>
                    <a:pt x="562" y="6292"/>
                    <a:pt x="474" y="6358"/>
                  </a:cubicBezTo>
                  <a:cubicBezTo>
                    <a:pt x="507" y="6303"/>
                    <a:pt x="617" y="6225"/>
                    <a:pt x="672" y="6170"/>
                  </a:cubicBezTo>
                  <a:lnTo>
                    <a:pt x="672" y="6170"/>
                  </a:lnTo>
                  <a:cubicBezTo>
                    <a:pt x="617" y="6203"/>
                    <a:pt x="496" y="6280"/>
                    <a:pt x="485" y="6314"/>
                  </a:cubicBezTo>
                  <a:cubicBezTo>
                    <a:pt x="496" y="6303"/>
                    <a:pt x="518" y="6280"/>
                    <a:pt x="540" y="6269"/>
                  </a:cubicBezTo>
                  <a:lnTo>
                    <a:pt x="540" y="6269"/>
                  </a:lnTo>
                  <a:cubicBezTo>
                    <a:pt x="496" y="6336"/>
                    <a:pt x="419" y="6402"/>
                    <a:pt x="320" y="6468"/>
                  </a:cubicBezTo>
                  <a:cubicBezTo>
                    <a:pt x="317" y="6459"/>
                    <a:pt x="311" y="6455"/>
                    <a:pt x="301" y="6455"/>
                  </a:cubicBezTo>
                  <a:cubicBezTo>
                    <a:pt x="264" y="6455"/>
                    <a:pt x="176" y="6514"/>
                    <a:pt x="88" y="6567"/>
                  </a:cubicBezTo>
                  <a:lnTo>
                    <a:pt x="0" y="6622"/>
                  </a:lnTo>
                  <a:lnTo>
                    <a:pt x="88" y="6688"/>
                  </a:lnTo>
                  <a:cubicBezTo>
                    <a:pt x="154" y="6721"/>
                    <a:pt x="187" y="6743"/>
                    <a:pt x="232" y="6798"/>
                  </a:cubicBezTo>
                  <a:cubicBezTo>
                    <a:pt x="265" y="6809"/>
                    <a:pt x="287" y="6820"/>
                    <a:pt x="309" y="6831"/>
                  </a:cubicBezTo>
                  <a:cubicBezTo>
                    <a:pt x="364" y="6798"/>
                    <a:pt x="419" y="6754"/>
                    <a:pt x="485" y="6721"/>
                  </a:cubicBezTo>
                  <a:cubicBezTo>
                    <a:pt x="518" y="6688"/>
                    <a:pt x="562" y="6666"/>
                    <a:pt x="606" y="6633"/>
                  </a:cubicBezTo>
                  <a:cubicBezTo>
                    <a:pt x="694" y="6589"/>
                    <a:pt x="793" y="6534"/>
                    <a:pt x="882" y="6468"/>
                  </a:cubicBezTo>
                  <a:cubicBezTo>
                    <a:pt x="782" y="6468"/>
                    <a:pt x="948" y="6424"/>
                    <a:pt x="904" y="6391"/>
                  </a:cubicBezTo>
                  <a:cubicBezTo>
                    <a:pt x="948" y="6358"/>
                    <a:pt x="970" y="6347"/>
                    <a:pt x="970" y="6347"/>
                  </a:cubicBezTo>
                  <a:lnTo>
                    <a:pt x="981" y="6347"/>
                  </a:lnTo>
                  <a:lnTo>
                    <a:pt x="1135" y="6269"/>
                  </a:lnTo>
                  <a:cubicBezTo>
                    <a:pt x="1139" y="6268"/>
                    <a:pt x="1142" y="6268"/>
                    <a:pt x="1144" y="6268"/>
                  </a:cubicBezTo>
                  <a:cubicBezTo>
                    <a:pt x="1166" y="6268"/>
                    <a:pt x="1103" y="6314"/>
                    <a:pt x="1113" y="6314"/>
                  </a:cubicBezTo>
                  <a:cubicBezTo>
                    <a:pt x="1161" y="6284"/>
                    <a:pt x="1178" y="6279"/>
                    <a:pt x="1188" y="6279"/>
                  </a:cubicBezTo>
                  <a:cubicBezTo>
                    <a:pt x="1194" y="6279"/>
                    <a:pt x="1197" y="6281"/>
                    <a:pt x="1205" y="6281"/>
                  </a:cubicBezTo>
                  <a:cubicBezTo>
                    <a:pt x="1212" y="6281"/>
                    <a:pt x="1223" y="6279"/>
                    <a:pt x="1245" y="6269"/>
                  </a:cubicBezTo>
                  <a:cubicBezTo>
                    <a:pt x="1223" y="6269"/>
                    <a:pt x="1267" y="6225"/>
                    <a:pt x="1333" y="6192"/>
                  </a:cubicBezTo>
                  <a:lnTo>
                    <a:pt x="1333" y="6192"/>
                  </a:lnTo>
                  <a:lnTo>
                    <a:pt x="1234" y="6225"/>
                  </a:lnTo>
                  <a:cubicBezTo>
                    <a:pt x="1366" y="6104"/>
                    <a:pt x="1388" y="6181"/>
                    <a:pt x="1521" y="6060"/>
                  </a:cubicBezTo>
                  <a:lnTo>
                    <a:pt x="1521" y="6060"/>
                  </a:lnTo>
                  <a:lnTo>
                    <a:pt x="1488" y="6104"/>
                  </a:lnTo>
                  <a:cubicBezTo>
                    <a:pt x="1554" y="6049"/>
                    <a:pt x="1774" y="5917"/>
                    <a:pt x="1829" y="5840"/>
                  </a:cubicBezTo>
                  <a:cubicBezTo>
                    <a:pt x="1833" y="5836"/>
                    <a:pt x="1840" y="5833"/>
                    <a:pt x="1846" y="5833"/>
                  </a:cubicBezTo>
                  <a:cubicBezTo>
                    <a:pt x="1855" y="5833"/>
                    <a:pt x="1861" y="5841"/>
                    <a:pt x="1840" y="5862"/>
                  </a:cubicBezTo>
                  <a:cubicBezTo>
                    <a:pt x="2027" y="5741"/>
                    <a:pt x="2226" y="5553"/>
                    <a:pt x="2391" y="5487"/>
                  </a:cubicBezTo>
                  <a:lnTo>
                    <a:pt x="2391" y="5487"/>
                  </a:lnTo>
                  <a:lnTo>
                    <a:pt x="2380" y="5509"/>
                  </a:lnTo>
                  <a:cubicBezTo>
                    <a:pt x="2413" y="5487"/>
                    <a:pt x="2435" y="5454"/>
                    <a:pt x="2479" y="5432"/>
                  </a:cubicBezTo>
                  <a:lnTo>
                    <a:pt x="2479" y="5432"/>
                  </a:lnTo>
                  <a:cubicBezTo>
                    <a:pt x="2479" y="5440"/>
                    <a:pt x="2474" y="5448"/>
                    <a:pt x="2478" y="5448"/>
                  </a:cubicBezTo>
                  <a:cubicBezTo>
                    <a:pt x="2480" y="5448"/>
                    <a:pt x="2484" y="5446"/>
                    <a:pt x="2490" y="5443"/>
                  </a:cubicBezTo>
                  <a:cubicBezTo>
                    <a:pt x="2501" y="5432"/>
                    <a:pt x="2567" y="5366"/>
                    <a:pt x="2622" y="5344"/>
                  </a:cubicBezTo>
                  <a:lnTo>
                    <a:pt x="2622" y="5344"/>
                  </a:lnTo>
                  <a:lnTo>
                    <a:pt x="2589" y="5377"/>
                  </a:lnTo>
                  <a:cubicBezTo>
                    <a:pt x="2777" y="5289"/>
                    <a:pt x="2854" y="5179"/>
                    <a:pt x="3008" y="5080"/>
                  </a:cubicBezTo>
                  <a:cubicBezTo>
                    <a:pt x="3010" y="5085"/>
                    <a:pt x="3016" y="5088"/>
                    <a:pt x="3025" y="5088"/>
                  </a:cubicBezTo>
                  <a:cubicBezTo>
                    <a:pt x="3069" y="5088"/>
                    <a:pt x="3186" y="5028"/>
                    <a:pt x="3250" y="4992"/>
                  </a:cubicBezTo>
                  <a:lnTo>
                    <a:pt x="3250" y="5003"/>
                  </a:lnTo>
                  <a:cubicBezTo>
                    <a:pt x="3471" y="4870"/>
                    <a:pt x="3603" y="4760"/>
                    <a:pt x="3790" y="4628"/>
                  </a:cubicBezTo>
                  <a:cubicBezTo>
                    <a:pt x="3933" y="4584"/>
                    <a:pt x="4220" y="4397"/>
                    <a:pt x="4440" y="4297"/>
                  </a:cubicBezTo>
                  <a:lnTo>
                    <a:pt x="4440" y="4297"/>
                  </a:lnTo>
                  <a:cubicBezTo>
                    <a:pt x="4436" y="4299"/>
                    <a:pt x="4432" y="4300"/>
                    <a:pt x="4430" y="4300"/>
                  </a:cubicBezTo>
                  <a:cubicBezTo>
                    <a:pt x="4413" y="4300"/>
                    <a:pt x="4434" y="4272"/>
                    <a:pt x="4462" y="4253"/>
                  </a:cubicBezTo>
                  <a:cubicBezTo>
                    <a:pt x="4499" y="4235"/>
                    <a:pt x="4550" y="4179"/>
                    <a:pt x="4573" y="4179"/>
                  </a:cubicBezTo>
                  <a:cubicBezTo>
                    <a:pt x="4578" y="4179"/>
                    <a:pt x="4581" y="4182"/>
                    <a:pt x="4583" y="4187"/>
                  </a:cubicBezTo>
                  <a:lnTo>
                    <a:pt x="4572" y="4198"/>
                  </a:lnTo>
                  <a:cubicBezTo>
                    <a:pt x="4627" y="4198"/>
                    <a:pt x="4716" y="4143"/>
                    <a:pt x="4793" y="4099"/>
                  </a:cubicBezTo>
                  <a:lnTo>
                    <a:pt x="4782" y="4055"/>
                  </a:lnTo>
                  <a:cubicBezTo>
                    <a:pt x="5013" y="4000"/>
                    <a:pt x="5288" y="3736"/>
                    <a:pt x="5432" y="3725"/>
                  </a:cubicBezTo>
                  <a:cubicBezTo>
                    <a:pt x="5476" y="3691"/>
                    <a:pt x="5531" y="3658"/>
                    <a:pt x="5575" y="3625"/>
                  </a:cubicBezTo>
                  <a:lnTo>
                    <a:pt x="5586" y="3647"/>
                  </a:lnTo>
                  <a:cubicBezTo>
                    <a:pt x="5718" y="3581"/>
                    <a:pt x="5795" y="3548"/>
                    <a:pt x="5949" y="3449"/>
                  </a:cubicBezTo>
                  <a:lnTo>
                    <a:pt x="5949" y="3449"/>
                  </a:lnTo>
                  <a:lnTo>
                    <a:pt x="5927" y="3482"/>
                  </a:lnTo>
                  <a:cubicBezTo>
                    <a:pt x="6027" y="3438"/>
                    <a:pt x="6016" y="3361"/>
                    <a:pt x="6104" y="3317"/>
                  </a:cubicBezTo>
                  <a:lnTo>
                    <a:pt x="6137" y="3328"/>
                  </a:lnTo>
                  <a:cubicBezTo>
                    <a:pt x="6302" y="3240"/>
                    <a:pt x="6489" y="3185"/>
                    <a:pt x="6632" y="3064"/>
                  </a:cubicBezTo>
                  <a:lnTo>
                    <a:pt x="6632" y="3064"/>
                  </a:lnTo>
                  <a:cubicBezTo>
                    <a:pt x="6632" y="3075"/>
                    <a:pt x="6632" y="3086"/>
                    <a:pt x="6610" y="3097"/>
                  </a:cubicBezTo>
                  <a:cubicBezTo>
                    <a:pt x="6684" y="3065"/>
                    <a:pt x="6900" y="2973"/>
                    <a:pt x="6869" y="2936"/>
                  </a:cubicBezTo>
                  <a:lnTo>
                    <a:pt x="6869" y="2936"/>
                  </a:lnTo>
                  <a:cubicBezTo>
                    <a:pt x="6872" y="2937"/>
                    <a:pt x="6875" y="2937"/>
                    <a:pt x="6878" y="2937"/>
                  </a:cubicBezTo>
                  <a:cubicBezTo>
                    <a:pt x="6923" y="2937"/>
                    <a:pt x="7050" y="2846"/>
                    <a:pt x="7117" y="2788"/>
                  </a:cubicBezTo>
                  <a:lnTo>
                    <a:pt x="7117" y="2821"/>
                  </a:lnTo>
                  <a:cubicBezTo>
                    <a:pt x="7183" y="2755"/>
                    <a:pt x="7183" y="2744"/>
                    <a:pt x="7282" y="2689"/>
                  </a:cubicBezTo>
                  <a:cubicBezTo>
                    <a:pt x="7289" y="2686"/>
                    <a:pt x="7294" y="2684"/>
                    <a:pt x="7296" y="2684"/>
                  </a:cubicBezTo>
                  <a:cubicBezTo>
                    <a:pt x="7300" y="2684"/>
                    <a:pt x="7298" y="2688"/>
                    <a:pt x="7287" y="2694"/>
                  </a:cubicBezTo>
                  <a:lnTo>
                    <a:pt x="7287" y="2694"/>
                  </a:lnTo>
                  <a:cubicBezTo>
                    <a:pt x="7356" y="2664"/>
                    <a:pt x="7334" y="2643"/>
                    <a:pt x="7437" y="2612"/>
                  </a:cubicBezTo>
                  <a:lnTo>
                    <a:pt x="7437" y="2612"/>
                  </a:lnTo>
                  <a:lnTo>
                    <a:pt x="7404" y="2645"/>
                  </a:lnTo>
                  <a:cubicBezTo>
                    <a:pt x="7492" y="2601"/>
                    <a:pt x="7481" y="2590"/>
                    <a:pt x="7525" y="2557"/>
                  </a:cubicBezTo>
                  <a:cubicBezTo>
                    <a:pt x="7564" y="2527"/>
                    <a:pt x="7665" y="2489"/>
                    <a:pt x="7702" y="2489"/>
                  </a:cubicBezTo>
                  <a:cubicBezTo>
                    <a:pt x="7706" y="2489"/>
                    <a:pt x="7710" y="2489"/>
                    <a:pt x="7712" y="2491"/>
                  </a:cubicBezTo>
                  <a:cubicBezTo>
                    <a:pt x="7712" y="2469"/>
                    <a:pt x="7756" y="2436"/>
                    <a:pt x="7800" y="2414"/>
                  </a:cubicBezTo>
                  <a:lnTo>
                    <a:pt x="7800" y="2414"/>
                  </a:lnTo>
                  <a:lnTo>
                    <a:pt x="7789" y="2436"/>
                  </a:lnTo>
                  <a:cubicBezTo>
                    <a:pt x="7944" y="2380"/>
                    <a:pt x="7988" y="2303"/>
                    <a:pt x="8098" y="2281"/>
                  </a:cubicBezTo>
                  <a:lnTo>
                    <a:pt x="8131" y="2281"/>
                  </a:lnTo>
                  <a:cubicBezTo>
                    <a:pt x="8010" y="2336"/>
                    <a:pt x="7921" y="2380"/>
                    <a:pt x="7921" y="2380"/>
                  </a:cubicBezTo>
                  <a:cubicBezTo>
                    <a:pt x="7923" y="2382"/>
                    <a:pt x="7928" y="2383"/>
                    <a:pt x="7933" y="2383"/>
                  </a:cubicBezTo>
                  <a:cubicBezTo>
                    <a:pt x="7944" y="2383"/>
                    <a:pt x="7961" y="2380"/>
                    <a:pt x="7972" y="2380"/>
                  </a:cubicBezTo>
                  <a:cubicBezTo>
                    <a:pt x="7990" y="2380"/>
                    <a:pt x="7999" y="2386"/>
                    <a:pt x="7966" y="2414"/>
                  </a:cubicBezTo>
                  <a:cubicBezTo>
                    <a:pt x="8032" y="2369"/>
                    <a:pt x="8153" y="2270"/>
                    <a:pt x="8241" y="2237"/>
                  </a:cubicBezTo>
                  <a:lnTo>
                    <a:pt x="8263" y="2237"/>
                  </a:lnTo>
                  <a:lnTo>
                    <a:pt x="8252" y="2248"/>
                  </a:lnTo>
                  <a:cubicBezTo>
                    <a:pt x="8274" y="2237"/>
                    <a:pt x="8285" y="2226"/>
                    <a:pt x="8307" y="2215"/>
                  </a:cubicBezTo>
                  <a:cubicBezTo>
                    <a:pt x="8340" y="2204"/>
                    <a:pt x="8351" y="2193"/>
                    <a:pt x="8384" y="2182"/>
                  </a:cubicBezTo>
                  <a:cubicBezTo>
                    <a:pt x="8386" y="2183"/>
                    <a:pt x="8389" y="2184"/>
                    <a:pt x="8392" y="2184"/>
                  </a:cubicBezTo>
                  <a:cubicBezTo>
                    <a:pt x="8422" y="2184"/>
                    <a:pt x="8498" y="2136"/>
                    <a:pt x="8538" y="2116"/>
                  </a:cubicBezTo>
                  <a:cubicBezTo>
                    <a:pt x="8529" y="2098"/>
                    <a:pt x="8565" y="2080"/>
                    <a:pt x="8542" y="2080"/>
                  </a:cubicBezTo>
                  <a:cubicBezTo>
                    <a:pt x="8537" y="2080"/>
                    <a:pt x="8529" y="2081"/>
                    <a:pt x="8516" y="2083"/>
                  </a:cubicBezTo>
                  <a:cubicBezTo>
                    <a:pt x="8527" y="2083"/>
                    <a:pt x="8516" y="2083"/>
                    <a:pt x="8483" y="2105"/>
                  </a:cubicBezTo>
                  <a:lnTo>
                    <a:pt x="8461" y="2116"/>
                  </a:lnTo>
                  <a:lnTo>
                    <a:pt x="8472" y="2116"/>
                  </a:lnTo>
                  <a:cubicBezTo>
                    <a:pt x="8439" y="2127"/>
                    <a:pt x="8395" y="2149"/>
                    <a:pt x="8351" y="2171"/>
                  </a:cubicBezTo>
                  <a:cubicBezTo>
                    <a:pt x="8384" y="2138"/>
                    <a:pt x="8417" y="2116"/>
                    <a:pt x="8472" y="2105"/>
                  </a:cubicBezTo>
                  <a:cubicBezTo>
                    <a:pt x="8494" y="2072"/>
                    <a:pt x="8516" y="2050"/>
                    <a:pt x="8527" y="2028"/>
                  </a:cubicBezTo>
                  <a:cubicBezTo>
                    <a:pt x="8596" y="2028"/>
                    <a:pt x="8699" y="1993"/>
                    <a:pt x="8745" y="1993"/>
                  </a:cubicBezTo>
                  <a:cubicBezTo>
                    <a:pt x="8750" y="1993"/>
                    <a:pt x="8755" y="1994"/>
                    <a:pt x="8759" y="1995"/>
                  </a:cubicBezTo>
                  <a:cubicBezTo>
                    <a:pt x="8891" y="1918"/>
                    <a:pt x="9089" y="1830"/>
                    <a:pt x="9155" y="1752"/>
                  </a:cubicBezTo>
                  <a:cubicBezTo>
                    <a:pt x="9170" y="1738"/>
                    <a:pt x="9182" y="1734"/>
                    <a:pt x="9192" y="1734"/>
                  </a:cubicBezTo>
                  <a:cubicBezTo>
                    <a:pt x="9205" y="1734"/>
                    <a:pt x="9215" y="1741"/>
                    <a:pt x="9222" y="1741"/>
                  </a:cubicBezTo>
                  <a:cubicBezTo>
                    <a:pt x="9199" y="1752"/>
                    <a:pt x="9177" y="1763"/>
                    <a:pt x="9166" y="1775"/>
                  </a:cubicBezTo>
                  <a:cubicBezTo>
                    <a:pt x="9244" y="1730"/>
                    <a:pt x="9398" y="1653"/>
                    <a:pt x="9409" y="1620"/>
                  </a:cubicBezTo>
                  <a:cubicBezTo>
                    <a:pt x="9428" y="1615"/>
                    <a:pt x="9439" y="1613"/>
                    <a:pt x="9445" y="1613"/>
                  </a:cubicBezTo>
                  <a:cubicBezTo>
                    <a:pt x="9463" y="1613"/>
                    <a:pt x="9438" y="1631"/>
                    <a:pt x="9440" y="1631"/>
                  </a:cubicBezTo>
                  <a:cubicBezTo>
                    <a:pt x="9441" y="1631"/>
                    <a:pt x="9454" y="1623"/>
                    <a:pt x="9497" y="1598"/>
                  </a:cubicBezTo>
                  <a:lnTo>
                    <a:pt x="9497" y="1598"/>
                  </a:lnTo>
                  <a:lnTo>
                    <a:pt x="9486" y="1620"/>
                  </a:lnTo>
                  <a:cubicBezTo>
                    <a:pt x="9783" y="1532"/>
                    <a:pt x="9905" y="1334"/>
                    <a:pt x="10235" y="1257"/>
                  </a:cubicBezTo>
                  <a:cubicBezTo>
                    <a:pt x="10220" y="1257"/>
                    <a:pt x="10211" y="1262"/>
                    <a:pt x="10202" y="1262"/>
                  </a:cubicBezTo>
                  <a:cubicBezTo>
                    <a:pt x="10198" y="1262"/>
                    <a:pt x="10195" y="1260"/>
                    <a:pt x="10191" y="1257"/>
                  </a:cubicBezTo>
                  <a:cubicBezTo>
                    <a:pt x="10555" y="1125"/>
                    <a:pt x="10896" y="904"/>
                    <a:pt x="11271" y="794"/>
                  </a:cubicBezTo>
                  <a:cubicBezTo>
                    <a:pt x="11370" y="761"/>
                    <a:pt x="11370" y="739"/>
                    <a:pt x="11425" y="695"/>
                  </a:cubicBezTo>
                  <a:lnTo>
                    <a:pt x="11458" y="706"/>
                  </a:lnTo>
                  <a:lnTo>
                    <a:pt x="11546" y="640"/>
                  </a:lnTo>
                  <a:cubicBezTo>
                    <a:pt x="11689" y="552"/>
                    <a:pt x="11822" y="585"/>
                    <a:pt x="11998" y="463"/>
                  </a:cubicBezTo>
                  <a:lnTo>
                    <a:pt x="11965" y="452"/>
                  </a:lnTo>
                  <a:cubicBezTo>
                    <a:pt x="12023" y="433"/>
                    <a:pt x="12140" y="371"/>
                    <a:pt x="12161" y="371"/>
                  </a:cubicBezTo>
                  <a:cubicBezTo>
                    <a:pt x="12163" y="371"/>
                    <a:pt x="12164" y="373"/>
                    <a:pt x="12163" y="375"/>
                  </a:cubicBezTo>
                  <a:cubicBezTo>
                    <a:pt x="12174" y="375"/>
                    <a:pt x="12185" y="353"/>
                    <a:pt x="12207" y="353"/>
                  </a:cubicBezTo>
                  <a:lnTo>
                    <a:pt x="12218" y="364"/>
                  </a:lnTo>
                  <a:lnTo>
                    <a:pt x="12372" y="265"/>
                  </a:lnTo>
                  <a:cubicBezTo>
                    <a:pt x="12396" y="257"/>
                    <a:pt x="12411" y="254"/>
                    <a:pt x="12421" y="254"/>
                  </a:cubicBezTo>
                  <a:cubicBezTo>
                    <a:pt x="12452" y="254"/>
                    <a:pt x="12435" y="282"/>
                    <a:pt x="12466" y="282"/>
                  </a:cubicBezTo>
                  <a:cubicBezTo>
                    <a:pt x="12481" y="282"/>
                    <a:pt x="12508" y="275"/>
                    <a:pt x="12560" y="254"/>
                  </a:cubicBezTo>
                  <a:cubicBezTo>
                    <a:pt x="12626" y="221"/>
                    <a:pt x="12747" y="133"/>
                    <a:pt x="12714" y="133"/>
                  </a:cubicBezTo>
                  <a:lnTo>
                    <a:pt x="12714" y="133"/>
                  </a:lnTo>
                  <a:lnTo>
                    <a:pt x="12670" y="144"/>
                  </a:lnTo>
                  <a:cubicBezTo>
                    <a:pt x="12655" y="144"/>
                    <a:pt x="12645" y="149"/>
                    <a:pt x="12637" y="149"/>
                  </a:cubicBezTo>
                  <a:cubicBezTo>
                    <a:pt x="12633" y="149"/>
                    <a:pt x="12629" y="148"/>
                    <a:pt x="12626" y="144"/>
                  </a:cubicBezTo>
                  <a:lnTo>
                    <a:pt x="12648" y="133"/>
                  </a:lnTo>
                  <a:lnTo>
                    <a:pt x="12670" y="144"/>
                  </a:lnTo>
                  <a:lnTo>
                    <a:pt x="12670" y="122"/>
                  </a:lnTo>
                  <a:lnTo>
                    <a:pt x="12692" y="111"/>
                  </a:lnTo>
                  <a:cubicBezTo>
                    <a:pt x="12692" y="75"/>
                    <a:pt x="12707" y="39"/>
                    <a:pt x="12634" y="39"/>
                  </a:cubicBezTo>
                  <a:cubicBezTo>
                    <a:pt x="12618" y="39"/>
                    <a:pt x="12597" y="41"/>
                    <a:pt x="12571" y="45"/>
                  </a:cubicBezTo>
                  <a:cubicBezTo>
                    <a:pt x="12549" y="34"/>
                    <a:pt x="12538" y="12"/>
                    <a:pt x="125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 flipH="1">
              <a:off x="5367514" y="328310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 flipH="1">
              <a:off x="5351398" y="3257639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 flipH="1">
              <a:off x="5546934" y="3365043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1"/>
                  </a:move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 flipH="1">
              <a:off x="5241515" y="3212334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 flipH="1">
              <a:off x="5558091" y="3372481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lnTo>
                    <a:pt x="22" y="11"/>
                  </a:lnTo>
                  <a:cubicBezTo>
                    <a:pt x="0" y="34"/>
                    <a:pt x="11" y="23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 flipH="1">
              <a:off x="5466240" y="3319737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0"/>
                  </a:moveTo>
                  <a:lnTo>
                    <a:pt x="56" y="0"/>
                  </a:lnTo>
                  <a:cubicBezTo>
                    <a:pt x="34" y="22"/>
                    <a:pt x="23" y="33"/>
                    <a:pt x="1" y="44"/>
                  </a:cubicBezTo>
                  <a:cubicBezTo>
                    <a:pt x="34" y="33"/>
                    <a:pt x="56" y="11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 flipH="1">
              <a:off x="5218130" y="3194921"/>
              <a:ext cx="9129" cy="4395"/>
            </a:xfrm>
            <a:custGeom>
              <a:avLst/>
              <a:gdLst/>
              <a:ahLst/>
              <a:cxnLst/>
              <a:rect l="l" t="t" r="r" b="b"/>
              <a:pathLst>
                <a:path w="162" h="78" extrusionOk="0">
                  <a:moveTo>
                    <a:pt x="154" y="1"/>
                  </a:moveTo>
                  <a:lnTo>
                    <a:pt x="154" y="1"/>
                  </a:lnTo>
                  <a:cubicBezTo>
                    <a:pt x="1" y="42"/>
                    <a:pt x="162" y="16"/>
                    <a:pt x="61" y="65"/>
                  </a:cubicBezTo>
                  <a:lnTo>
                    <a:pt x="61" y="65"/>
                  </a:lnTo>
                  <a:lnTo>
                    <a:pt x="154" y="23"/>
                  </a:lnTo>
                  <a:cubicBezTo>
                    <a:pt x="146" y="23"/>
                    <a:pt x="135" y="24"/>
                    <a:pt x="129" y="24"/>
                  </a:cubicBezTo>
                  <a:cubicBezTo>
                    <a:pt x="120" y="24"/>
                    <a:pt x="121" y="20"/>
                    <a:pt x="154" y="1"/>
                  </a:cubicBezTo>
                  <a:close/>
                  <a:moveTo>
                    <a:pt x="61" y="65"/>
                  </a:moveTo>
                  <a:lnTo>
                    <a:pt x="33" y="78"/>
                  </a:lnTo>
                  <a:cubicBezTo>
                    <a:pt x="44" y="73"/>
                    <a:pt x="53" y="69"/>
                    <a:pt x="61" y="6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 flipH="1">
              <a:off x="5245234" y="3206699"/>
              <a:ext cx="4283" cy="1690"/>
            </a:xfrm>
            <a:custGeom>
              <a:avLst/>
              <a:gdLst/>
              <a:ahLst/>
              <a:cxnLst/>
              <a:rect l="l" t="t" r="r" b="b"/>
              <a:pathLst>
                <a:path w="76" h="30" extrusionOk="0">
                  <a:moveTo>
                    <a:pt x="43" y="1"/>
                  </a:moveTo>
                  <a:cubicBezTo>
                    <a:pt x="15" y="22"/>
                    <a:pt x="0" y="30"/>
                    <a:pt x="7" y="30"/>
                  </a:cubicBezTo>
                  <a:cubicBezTo>
                    <a:pt x="11" y="30"/>
                    <a:pt x="23" y="27"/>
                    <a:pt x="43" y="23"/>
                  </a:cubicBezTo>
                  <a:cubicBezTo>
                    <a:pt x="76" y="6"/>
                    <a:pt x="73" y="4"/>
                    <a:pt x="63" y="4"/>
                  </a:cubicBezTo>
                  <a:cubicBezTo>
                    <a:pt x="59" y="4"/>
                    <a:pt x="52" y="4"/>
                    <a:pt x="47" y="4"/>
                  </a:cubicBezTo>
                  <a:cubicBezTo>
                    <a:pt x="43" y="4"/>
                    <a:pt x="40" y="4"/>
                    <a:pt x="4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 flipH="1">
              <a:off x="5399183" y="3278714"/>
              <a:ext cx="2930" cy="1296"/>
            </a:xfrm>
            <a:custGeom>
              <a:avLst/>
              <a:gdLst/>
              <a:ahLst/>
              <a:cxnLst/>
              <a:rect l="l" t="t" r="r" b="b"/>
              <a:pathLst>
                <a:path w="52" h="23" extrusionOk="0">
                  <a:moveTo>
                    <a:pt x="40" y="1"/>
                  </a:moveTo>
                  <a:lnTo>
                    <a:pt x="40" y="1"/>
                  </a:lnTo>
                  <a:cubicBezTo>
                    <a:pt x="0" y="21"/>
                    <a:pt x="42" y="14"/>
                    <a:pt x="50" y="20"/>
                  </a:cubicBezTo>
                  <a:lnTo>
                    <a:pt x="50" y="20"/>
                  </a:lnTo>
                  <a:lnTo>
                    <a:pt x="40" y="1"/>
                  </a:lnTo>
                  <a:close/>
                  <a:moveTo>
                    <a:pt x="50" y="20"/>
                  </a:moveTo>
                  <a:lnTo>
                    <a:pt x="52" y="23"/>
                  </a:lnTo>
                  <a:cubicBezTo>
                    <a:pt x="52" y="22"/>
                    <a:pt x="51" y="21"/>
                    <a:pt x="50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 flipH="1">
              <a:off x="5445109" y="3299845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7" y="0"/>
                  </a:moveTo>
                  <a:lnTo>
                    <a:pt x="0" y="56"/>
                  </a:lnTo>
                  <a:lnTo>
                    <a:pt x="55" y="2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 flipH="1">
              <a:off x="5690232" y="3437960"/>
              <a:ext cx="3268" cy="1634"/>
            </a:xfrm>
            <a:custGeom>
              <a:avLst/>
              <a:gdLst/>
              <a:ahLst/>
              <a:cxnLst/>
              <a:rect l="l" t="t" r="r" b="b"/>
              <a:pathLst>
                <a:path w="58" h="29" extrusionOk="0">
                  <a:moveTo>
                    <a:pt x="43" y="0"/>
                  </a:moveTo>
                  <a:cubicBezTo>
                    <a:pt x="35" y="0"/>
                    <a:pt x="21" y="5"/>
                    <a:pt x="0" y="17"/>
                  </a:cubicBezTo>
                  <a:lnTo>
                    <a:pt x="33" y="28"/>
                  </a:lnTo>
                  <a:cubicBezTo>
                    <a:pt x="54" y="14"/>
                    <a:pt x="58" y="0"/>
                    <a:pt x="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 flipH="1">
              <a:off x="5795889" y="3505354"/>
              <a:ext cx="6255" cy="377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11" y="0"/>
                  </a:moveTo>
                  <a:cubicBezTo>
                    <a:pt x="89" y="0"/>
                    <a:pt x="22" y="33"/>
                    <a:pt x="0" y="66"/>
                  </a:cubicBezTo>
                  <a:cubicBezTo>
                    <a:pt x="44" y="33"/>
                    <a:pt x="89" y="22"/>
                    <a:pt x="11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 flipH="1">
              <a:off x="5568685" y="3391076"/>
              <a:ext cx="3775" cy="2592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67" y="1"/>
                  </a:moveTo>
                  <a:lnTo>
                    <a:pt x="34" y="12"/>
                  </a:lnTo>
                  <a:lnTo>
                    <a:pt x="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 flipH="1">
              <a:off x="5419695" y="3354449"/>
              <a:ext cx="1296" cy="1352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1" y="23"/>
                  </a:moveTo>
                  <a:cubicBezTo>
                    <a:pt x="12" y="12"/>
                    <a:pt x="23" y="1"/>
                    <a:pt x="23" y="1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 flipH="1">
              <a:off x="5294259" y="3293027"/>
              <a:ext cx="3268" cy="146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57" y="0"/>
                  </a:moveTo>
                  <a:lnTo>
                    <a:pt x="2" y="22"/>
                  </a:lnTo>
                  <a:cubicBezTo>
                    <a:pt x="0" y="24"/>
                    <a:pt x="0" y="25"/>
                    <a:pt x="1" y="25"/>
                  </a:cubicBezTo>
                  <a:cubicBezTo>
                    <a:pt x="7" y="25"/>
                    <a:pt x="40" y="9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 flipH="1">
              <a:off x="5110501" y="321543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 flipH="1">
              <a:off x="5236557" y="3263218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1" y="34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 flipH="1">
              <a:off x="5071394" y="3205459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 flipH="1">
              <a:off x="5482131" y="3384033"/>
              <a:ext cx="902" cy="902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2" y="0"/>
                  </a:moveTo>
                  <a:cubicBezTo>
                    <a:pt x="10" y="0"/>
                    <a:pt x="7" y="2"/>
                    <a:pt x="0" y="5"/>
                  </a:cubicBezTo>
                  <a:lnTo>
                    <a:pt x="0" y="16"/>
                  </a:lnTo>
                  <a:cubicBezTo>
                    <a:pt x="8" y="8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 flipH="1">
              <a:off x="5728663" y="3555675"/>
              <a:ext cx="6086" cy="4339"/>
            </a:xfrm>
            <a:custGeom>
              <a:avLst/>
              <a:gdLst/>
              <a:ahLst/>
              <a:cxnLst/>
              <a:rect l="l" t="t" r="r" b="b"/>
              <a:pathLst>
                <a:path w="108" h="77" extrusionOk="0">
                  <a:moveTo>
                    <a:pt x="75" y="1"/>
                  </a:moveTo>
                  <a:cubicBezTo>
                    <a:pt x="69" y="1"/>
                    <a:pt x="57" y="4"/>
                    <a:pt x="38" y="11"/>
                  </a:cubicBezTo>
                  <a:cubicBezTo>
                    <a:pt x="56" y="11"/>
                    <a:pt x="1" y="77"/>
                    <a:pt x="28" y="77"/>
                  </a:cubicBezTo>
                  <a:cubicBezTo>
                    <a:pt x="34" y="77"/>
                    <a:pt x="44" y="74"/>
                    <a:pt x="60" y="66"/>
                  </a:cubicBezTo>
                  <a:lnTo>
                    <a:pt x="60" y="66"/>
                  </a:lnTo>
                  <a:cubicBezTo>
                    <a:pt x="54" y="67"/>
                    <a:pt x="49" y="68"/>
                    <a:pt x="46" y="68"/>
                  </a:cubicBezTo>
                  <a:cubicBezTo>
                    <a:pt x="17" y="68"/>
                    <a:pt x="107" y="1"/>
                    <a:pt x="7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 flipH="1">
              <a:off x="5604693" y="3456893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1"/>
                  </a:lnTo>
                  <a:cubicBezTo>
                    <a:pt x="28" y="9"/>
                    <a:pt x="18" y="11"/>
                    <a:pt x="14" y="16"/>
                  </a:cubicBezTo>
                  <a:lnTo>
                    <a:pt x="14" y="16"/>
                  </a:lnTo>
                  <a:cubicBezTo>
                    <a:pt x="24" y="11"/>
                    <a:pt x="28" y="9"/>
                    <a:pt x="45" y="1"/>
                  </a:cubicBezTo>
                  <a:close/>
                  <a:moveTo>
                    <a:pt x="14" y="16"/>
                  </a:moveTo>
                  <a:cubicBezTo>
                    <a:pt x="10" y="18"/>
                    <a:pt x="6" y="20"/>
                    <a:pt x="1" y="23"/>
                  </a:cubicBezTo>
                  <a:lnTo>
                    <a:pt x="12" y="23"/>
                  </a:lnTo>
                  <a:cubicBezTo>
                    <a:pt x="12" y="20"/>
                    <a:pt x="12" y="18"/>
                    <a:pt x="14" y="1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 flipH="1">
              <a:off x="5638221" y="3477405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 flipH="1">
              <a:off x="5234528" y="3271783"/>
              <a:ext cx="3944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1" y="1"/>
                  </a:moveTo>
                  <a:cubicBezTo>
                    <a:pt x="56" y="1"/>
                    <a:pt x="40" y="7"/>
                    <a:pt x="1" y="25"/>
                  </a:cubicBezTo>
                  <a:cubicBezTo>
                    <a:pt x="21" y="25"/>
                    <a:pt x="32" y="25"/>
                    <a:pt x="42" y="33"/>
                  </a:cubicBezTo>
                  <a:lnTo>
                    <a:pt x="42" y="33"/>
                  </a:lnTo>
                  <a:cubicBezTo>
                    <a:pt x="37" y="23"/>
                    <a:pt x="70" y="1"/>
                    <a:pt x="61" y="1"/>
                  </a:cubicBezTo>
                  <a:close/>
                  <a:moveTo>
                    <a:pt x="42" y="33"/>
                  </a:moveTo>
                  <a:cubicBezTo>
                    <a:pt x="43" y="34"/>
                    <a:pt x="44" y="35"/>
                    <a:pt x="45" y="36"/>
                  </a:cubicBezTo>
                  <a:cubicBezTo>
                    <a:pt x="44" y="35"/>
                    <a:pt x="43" y="34"/>
                    <a:pt x="42" y="3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 flipH="1">
              <a:off x="5112361" y="321605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2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 flipH="1">
              <a:off x="5068917" y="3199880"/>
              <a:ext cx="718970" cy="384363"/>
            </a:xfrm>
            <a:custGeom>
              <a:avLst/>
              <a:gdLst/>
              <a:ahLst/>
              <a:cxnLst/>
              <a:rect l="l" t="t" r="r" b="b"/>
              <a:pathLst>
                <a:path w="12759" h="6821" extrusionOk="0">
                  <a:moveTo>
                    <a:pt x="12505" y="12"/>
                  </a:moveTo>
                  <a:cubicBezTo>
                    <a:pt x="12504" y="14"/>
                    <a:pt x="12503" y="17"/>
                    <a:pt x="12502" y="19"/>
                  </a:cubicBezTo>
                  <a:lnTo>
                    <a:pt x="12502" y="19"/>
                  </a:lnTo>
                  <a:cubicBezTo>
                    <a:pt x="12507" y="16"/>
                    <a:pt x="12512" y="14"/>
                    <a:pt x="12516" y="12"/>
                  </a:cubicBezTo>
                  <a:close/>
                  <a:moveTo>
                    <a:pt x="12472" y="12"/>
                  </a:moveTo>
                  <a:cubicBezTo>
                    <a:pt x="12428" y="45"/>
                    <a:pt x="12395" y="89"/>
                    <a:pt x="12428" y="100"/>
                  </a:cubicBezTo>
                  <a:cubicBezTo>
                    <a:pt x="12460" y="58"/>
                    <a:pt x="12481" y="66"/>
                    <a:pt x="12502" y="19"/>
                  </a:cubicBezTo>
                  <a:lnTo>
                    <a:pt x="12502" y="19"/>
                  </a:lnTo>
                  <a:cubicBezTo>
                    <a:pt x="12492" y="24"/>
                    <a:pt x="12482" y="29"/>
                    <a:pt x="12472" y="34"/>
                  </a:cubicBezTo>
                  <a:lnTo>
                    <a:pt x="12472" y="12"/>
                  </a:lnTo>
                  <a:close/>
                  <a:moveTo>
                    <a:pt x="12362" y="89"/>
                  </a:moveTo>
                  <a:lnTo>
                    <a:pt x="12322" y="105"/>
                  </a:lnTo>
                  <a:lnTo>
                    <a:pt x="12322" y="105"/>
                  </a:lnTo>
                  <a:cubicBezTo>
                    <a:pt x="12321" y="104"/>
                    <a:pt x="12320" y="103"/>
                    <a:pt x="12319" y="103"/>
                  </a:cubicBezTo>
                  <a:lnTo>
                    <a:pt x="12319" y="103"/>
                  </a:lnTo>
                  <a:cubicBezTo>
                    <a:pt x="12316" y="103"/>
                    <a:pt x="12312" y="106"/>
                    <a:pt x="12307" y="111"/>
                  </a:cubicBezTo>
                  <a:lnTo>
                    <a:pt x="12322" y="105"/>
                  </a:lnTo>
                  <a:lnTo>
                    <a:pt x="12322" y="105"/>
                  </a:lnTo>
                  <a:cubicBezTo>
                    <a:pt x="12325" y="109"/>
                    <a:pt x="12323" y="120"/>
                    <a:pt x="12315" y="127"/>
                  </a:cubicBezTo>
                  <a:lnTo>
                    <a:pt x="12315" y="127"/>
                  </a:lnTo>
                  <a:cubicBezTo>
                    <a:pt x="12338" y="113"/>
                    <a:pt x="12357" y="100"/>
                    <a:pt x="12362" y="89"/>
                  </a:cubicBezTo>
                  <a:close/>
                  <a:moveTo>
                    <a:pt x="12659" y="122"/>
                  </a:moveTo>
                  <a:lnTo>
                    <a:pt x="12681" y="133"/>
                  </a:lnTo>
                  <a:cubicBezTo>
                    <a:pt x="12676" y="138"/>
                    <a:pt x="12668" y="141"/>
                    <a:pt x="12661" y="141"/>
                  </a:cubicBezTo>
                  <a:cubicBezTo>
                    <a:pt x="12654" y="141"/>
                    <a:pt x="12648" y="138"/>
                    <a:pt x="12648" y="133"/>
                  </a:cubicBezTo>
                  <a:lnTo>
                    <a:pt x="12659" y="122"/>
                  </a:lnTo>
                  <a:close/>
                  <a:moveTo>
                    <a:pt x="12315" y="127"/>
                  </a:moveTo>
                  <a:cubicBezTo>
                    <a:pt x="12298" y="138"/>
                    <a:pt x="12278" y="149"/>
                    <a:pt x="12259" y="160"/>
                  </a:cubicBezTo>
                  <a:lnTo>
                    <a:pt x="12259" y="160"/>
                  </a:lnTo>
                  <a:cubicBezTo>
                    <a:pt x="12273" y="155"/>
                    <a:pt x="12289" y="147"/>
                    <a:pt x="12307" y="133"/>
                  </a:cubicBezTo>
                  <a:cubicBezTo>
                    <a:pt x="12310" y="131"/>
                    <a:pt x="12312" y="130"/>
                    <a:pt x="12315" y="127"/>
                  </a:cubicBezTo>
                  <a:close/>
                  <a:moveTo>
                    <a:pt x="12019" y="237"/>
                  </a:moveTo>
                  <a:cubicBezTo>
                    <a:pt x="12017" y="238"/>
                    <a:pt x="12014" y="240"/>
                    <a:pt x="12012" y="241"/>
                  </a:cubicBezTo>
                  <a:lnTo>
                    <a:pt x="12012" y="241"/>
                  </a:lnTo>
                  <a:cubicBezTo>
                    <a:pt x="12015" y="240"/>
                    <a:pt x="12017" y="238"/>
                    <a:pt x="12019" y="237"/>
                  </a:cubicBezTo>
                  <a:close/>
                  <a:moveTo>
                    <a:pt x="11492" y="397"/>
                  </a:moveTo>
                  <a:cubicBezTo>
                    <a:pt x="11495" y="398"/>
                    <a:pt x="11498" y="398"/>
                    <a:pt x="11501" y="398"/>
                  </a:cubicBezTo>
                  <a:lnTo>
                    <a:pt x="11501" y="398"/>
                  </a:lnTo>
                  <a:cubicBezTo>
                    <a:pt x="11501" y="398"/>
                    <a:pt x="11502" y="398"/>
                    <a:pt x="11503" y="397"/>
                  </a:cubicBezTo>
                  <a:close/>
                  <a:moveTo>
                    <a:pt x="11326" y="585"/>
                  </a:moveTo>
                  <a:cubicBezTo>
                    <a:pt x="11249" y="618"/>
                    <a:pt x="11172" y="651"/>
                    <a:pt x="11117" y="695"/>
                  </a:cubicBezTo>
                  <a:lnTo>
                    <a:pt x="11139" y="673"/>
                  </a:lnTo>
                  <a:lnTo>
                    <a:pt x="11139" y="673"/>
                  </a:lnTo>
                  <a:cubicBezTo>
                    <a:pt x="11095" y="695"/>
                    <a:pt x="11062" y="695"/>
                    <a:pt x="11040" y="706"/>
                  </a:cubicBezTo>
                  <a:cubicBezTo>
                    <a:pt x="11106" y="651"/>
                    <a:pt x="11216" y="629"/>
                    <a:pt x="11326" y="585"/>
                  </a:cubicBezTo>
                  <a:close/>
                  <a:moveTo>
                    <a:pt x="10996" y="728"/>
                  </a:moveTo>
                  <a:cubicBezTo>
                    <a:pt x="10974" y="761"/>
                    <a:pt x="10897" y="805"/>
                    <a:pt x="10864" y="838"/>
                  </a:cubicBezTo>
                  <a:cubicBezTo>
                    <a:pt x="10852" y="840"/>
                    <a:pt x="10843" y="841"/>
                    <a:pt x="10837" y="841"/>
                  </a:cubicBezTo>
                  <a:cubicBezTo>
                    <a:pt x="10809" y="841"/>
                    <a:pt x="10835" y="823"/>
                    <a:pt x="10853" y="805"/>
                  </a:cubicBezTo>
                  <a:cubicBezTo>
                    <a:pt x="10886" y="783"/>
                    <a:pt x="10930" y="783"/>
                    <a:pt x="10985" y="728"/>
                  </a:cubicBezTo>
                  <a:close/>
                  <a:moveTo>
                    <a:pt x="10727" y="794"/>
                  </a:moveTo>
                  <a:cubicBezTo>
                    <a:pt x="10698" y="819"/>
                    <a:pt x="10698" y="824"/>
                    <a:pt x="10707" y="824"/>
                  </a:cubicBezTo>
                  <a:cubicBezTo>
                    <a:pt x="10713" y="824"/>
                    <a:pt x="10725" y="821"/>
                    <a:pt x="10733" y="821"/>
                  </a:cubicBezTo>
                  <a:cubicBezTo>
                    <a:pt x="10739" y="821"/>
                    <a:pt x="10742" y="823"/>
                    <a:pt x="10742" y="827"/>
                  </a:cubicBezTo>
                  <a:cubicBezTo>
                    <a:pt x="10765" y="827"/>
                    <a:pt x="10787" y="816"/>
                    <a:pt x="10809" y="816"/>
                  </a:cubicBezTo>
                  <a:cubicBezTo>
                    <a:pt x="10776" y="838"/>
                    <a:pt x="10742" y="860"/>
                    <a:pt x="10765" y="860"/>
                  </a:cubicBezTo>
                  <a:cubicBezTo>
                    <a:pt x="10710" y="868"/>
                    <a:pt x="10705" y="876"/>
                    <a:pt x="10691" y="876"/>
                  </a:cubicBezTo>
                  <a:cubicBezTo>
                    <a:pt x="10685" y="876"/>
                    <a:pt x="10678" y="874"/>
                    <a:pt x="10665" y="871"/>
                  </a:cubicBezTo>
                  <a:cubicBezTo>
                    <a:pt x="10665" y="915"/>
                    <a:pt x="10610" y="904"/>
                    <a:pt x="10566" y="948"/>
                  </a:cubicBezTo>
                  <a:cubicBezTo>
                    <a:pt x="10545" y="954"/>
                    <a:pt x="10531" y="956"/>
                    <a:pt x="10521" y="956"/>
                  </a:cubicBezTo>
                  <a:cubicBezTo>
                    <a:pt x="10506" y="956"/>
                    <a:pt x="10501" y="951"/>
                    <a:pt x="10492" y="951"/>
                  </a:cubicBezTo>
                  <a:cubicBezTo>
                    <a:pt x="10486" y="951"/>
                    <a:pt x="10479" y="953"/>
                    <a:pt x="10467" y="959"/>
                  </a:cubicBezTo>
                  <a:cubicBezTo>
                    <a:pt x="10528" y="868"/>
                    <a:pt x="10626" y="870"/>
                    <a:pt x="10727" y="794"/>
                  </a:cubicBezTo>
                  <a:close/>
                  <a:moveTo>
                    <a:pt x="10456" y="970"/>
                  </a:moveTo>
                  <a:lnTo>
                    <a:pt x="10434" y="981"/>
                  </a:lnTo>
                  <a:lnTo>
                    <a:pt x="10423" y="981"/>
                  </a:lnTo>
                  <a:lnTo>
                    <a:pt x="10456" y="970"/>
                  </a:lnTo>
                  <a:close/>
                  <a:moveTo>
                    <a:pt x="10412" y="981"/>
                  </a:moveTo>
                  <a:lnTo>
                    <a:pt x="10412" y="1014"/>
                  </a:lnTo>
                  <a:cubicBezTo>
                    <a:pt x="10374" y="1035"/>
                    <a:pt x="10354" y="1042"/>
                    <a:pt x="10342" y="1042"/>
                  </a:cubicBezTo>
                  <a:cubicBezTo>
                    <a:pt x="10323" y="1042"/>
                    <a:pt x="10326" y="1025"/>
                    <a:pt x="10313" y="1025"/>
                  </a:cubicBezTo>
                  <a:cubicBezTo>
                    <a:pt x="10324" y="1014"/>
                    <a:pt x="10346" y="1003"/>
                    <a:pt x="10379" y="992"/>
                  </a:cubicBezTo>
                  <a:lnTo>
                    <a:pt x="10379" y="992"/>
                  </a:lnTo>
                  <a:lnTo>
                    <a:pt x="10368" y="1003"/>
                  </a:lnTo>
                  <a:lnTo>
                    <a:pt x="10412" y="981"/>
                  </a:lnTo>
                  <a:close/>
                  <a:moveTo>
                    <a:pt x="10247" y="1246"/>
                  </a:moveTo>
                  <a:lnTo>
                    <a:pt x="10247" y="1246"/>
                  </a:lnTo>
                  <a:cubicBezTo>
                    <a:pt x="10234" y="1249"/>
                    <a:pt x="10221" y="1253"/>
                    <a:pt x="10208" y="1257"/>
                  </a:cubicBezTo>
                  <a:lnTo>
                    <a:pt x="10208" y="1257"/>
                  </a:lnTo>
                  <a:cubicBezTo>
                    <a:pt x="10218" y="1256"/>
                    <a:pt x="10229" y="1255"/>
                    <a:pt x="10247" y="1246"/>
                  </a:cubicBezTo>
                  <a:close/>
                  <a:moveTo>
                    <a:pt x="9409" y="1367"/>
                  </a:moveTo>
                  <a:lnTo>
                    <a:pt x="9409" y="1367"/>
                  </a:lnTo>
                  <a:cubicBezTo>
                    <a:pt x="9402" y="1372"/>
                    <a:pt x="9397" y="1377"/>
                    <a:pt x="9393" y="1381"/>
                  </a:cubicBezTo>
                  <a:lnTo>
                    <a:pt x="9393" y="1381"/>
                  </a:lnTo>
                  <a:cubicBezTo>
                    <a:pt x="9400" y="1376"/>
                    <a:pt x="9405" y="1371"/>
                    <a:pt x="9409" y="1367"/>
                  </a:cubicBezTo>
                  <a:close/>
                  <a:moveTo>
                    <a:pt x="10335" y="970"/>
                  </a:moveTo>
                  <a:lnTo>
                    <a:pt x="10236" y="1036"/>
                  </a:lnTo>
                  <a:cubicBezTo>
                    <a:pt x="10258" y="1036"/>
                    <a:pt x="10280" y="1025"/>
                    <a:pt x="10291" y="1025"/>
                  </a:cubicBezTo>
                  <a:lnTo>
                    <a:pt x="10291" y="1025"/>
                  </a:lnTo>
                  <a:cubicBezTo>
                    <a:pt x="10225" y="1069"/>
                    <a:pt x="10181" y="1113"/>
                    <a:pt x="10126" y="1135"/>
                  </a:cubicBezTo>
                  <a:lnTo>
                    <a:pt x="10126" y="1124"/>
                  </a:lnTo>
                  <a:cubicBezTo>
                    <a:pt x="10048" y="1191"/>
                    <a:pt x="9883" y="1235"/>
                    <a:pt x="9806" y="1312"/>
                  </a:cubicBezTo>
                  <a:lnTo>
                    <a:pt x="9795" y="1312"/>
                  </a:lnTo>
                  <a:cubicBezTo>
                    <a:pt x="9817" y="1312"/>
                    <a:pt x="9828" y="1334"/>
                    <a:pt x="9828" y="1345"/>
                  </a:cubicBezTo>
                  <a:cubicBezTo>
                    <a:pt x="9790" y="1364"/>
                    <a:pt x="9760" y="1391"/>
                    <a:pt x="9739" y="1391"/>
                  </a:cubicBezTo>
                  <a:cubicBezTo>
                    <a:pt x="9735" y="1391"/>
                    <a:pt x="9732" y="1390"/>
                    <a:pt x="9729" y="1389"/>
                  </a:cubicBezTo>
                  <a:cubicBezTo>
                    <a:pt x="9751" y="1378"/>
                    <a:pt x="9751" y="1367"/>
                    <a:pt x="9762" y="1356"/>
                  </a:cubicBezTo>
                  <a:lnTo>
                    <a:pt x="9762" y="1356"/>
                  </a:lnTo>
                  <a:lnTo>
                    <a:pt x="9718" y="1389"/>
                  </a:lnTo>
                  <a:cubicBezTo>
                    <a:pt x="9663" y="1378"/>
                    <a:pt x="9784" y="1345"/>
                    <a:pt x="9773" y="1323"/>
                  </a:cubicBezTo>
                  <a:lnTo>
                    <a:pt x="9773" y="1323"/>
                  </a:lnTo>
                  <a:cubicBezTo>
                    <a:pt x="9685" y="1378"/>
                    <a:pt x="9586" y="1444"/>
                    <a:pt x="9509" y="1477"/>
                  </a:cubicBezTo>
                  <a:cubicBezTo>
                    <a:pt x="9490" y="1458"/>
                    <a:pt x="9626" y="1406"/>
                    <a:pt x="9594" y="1406"/>
                  </a:cubicBezTo>
                  <a:cubicBezTo>
                    <a:pt x="9589" y="1406"/>
                    <a:pt x="9579" y="1408"/>
                    <a:pt x="9564" y="1411"/>
                  </a:cubicBezTo>
                  <a:lnTo>
                    <a:pt x="9685" y="1367"/>
                  </a:lnTo>
                  <a:cubicBezTo>
                    <a:pt x="9586" y="1367"/>
                    <a:pt x="9718" y="1345"/>
                    <a:pt x="9663" y="1334"/>
                  </a:cubicBezTo>
                  <a:lnTo>
                    <a:pt x="9817" y="1257"/>
                  </a:lnTo>
                  <a:cubicBezTo>
                    <a:pt x="9810" y="1253"/>
                    <a:pt x="9804" y="1252"/>
                    <a:pt x="9797" y="1252"/>
                  </a:cubicBezTo>
                  <a:cubicBezTo>
                    <a:pt x="9784" y="1252"/>
                    <a:pt x="9769" y="1257"/>
                    <a:pt x="9740" y="1257"/>
                  </a:cubicBezTo>
                  <a:cubicBezTo>
                    <a:pt x="9762" y="1235"/>
                    <a:pt x="9806" y="1202"/>
                    <a:pt x="9850" y="1180"/>
                  </a:cubicBezTo>
                  <a:lnTo>
                    <a:pt x="9850" y="1180"/>
                  </a:lnTo>
                  <a:cubicBezTo>
                    <a:pt x="9812" y="1207"/>
                    <a:pt x="9814" y="1215"/>
                    <a:pt x="9832" y="1215"/>
                  </a:cubicBezTo>
                  <a:cubicBezTo>
                    <a:pt x="9850" y="1215"/>
                    <a:pt x="9883" y="1207"/>
                    <a:pt x="9905" y="1202"/>
                  </a:cubicBezTo>
                  <a:lnTo>
                    <a:pt x="9905" y="1191"/>
                  </a:lnTo>
                  <a:cubicBezTo>
                    <a:pt x="10004" y="1180"/>
                    <a:pt x="9894" y="1146"/>
                    <a:pt x="10037" y="1102"/>
                  </a:cubicBezTo>
                  <a:lnTo>
                    <a:pt x="10037" y="1113"/>
                  </a:lnTo>
                  <a:cubicBezTo>
                    <a:pt x="10081" y="1091"/>
                    <a:pt x="10114" y="1058"/>
                    <a:pt x="10170" y="1036"/>
                  </a:cubicBezTo>
                  <a:lnTo>
                    <a:pt x="10170" y="1036"/>
                  </a:lnTo>
                  <a:cubicBezTo>
                    <a:pt x="10203" y="1047"/>
                    <a:pt x="10126" y="1069"/>
                    <a:pt x="10126" y="1091"/>
                  </a:cubicBezTo>
                  <a:cubicBezTo>
                    <a:pt x="10203" y="1058"/>
                    <a:pt x="10258" y="981"/>
                    <a:pt x="10335" y="970"/>
                  </a:cubicBezTo>
                  <a:close/>
                  <a:moveTo>
                    <a:pt x="8495" y="2094"/>
                  </a:moveTo>
                  <a:lnTo>
                    <a:pt x="8484" y="2105"/>
                  </a:lnTo>
                  <a:cubicBezTo>
                    <a:pt x="8451" y="2116"/>
                    <a:pt x="8418" y="2138"/>
                    <a:pt x="8374" y="2160"/>
                  </a:cubicBezTo>
                  <a:cubicBezTo>
                    <a:pt x="8396" y="2138"/>
                    <a:pt x="8429" y="2105"/>
                    <a:pt x="8495" y="2094"/>
                  </a:cubicBezTo>
                  <a:close/>
                  <a:moveTo>
                    <a:pt x="8462" y="2138"/>
                  </a:moveTo>
                  <a:lnTo>
                    <a:pt x="8462" y="2149"/>
                  </a:lnTo>
                  <a:cubicBezTo>
                    <a:pt x="8429" y="2171"/>
                    <a:pt x="8418" y="2171"/>
                    <a:pt x="8407" y="2171"/>
                  </a:cubicBezTo>
                  <a:cubicBezTo>
                    <a:pt x="8429" y="2160"/>
                    <a:pt x="8440" y="2149"/>
                    <a:pt x="8462" y="2138"/>
                  </a:cubicBezTo>
                  <a:close/>
                  <a:moveTo>
                    <a:pt x="8054" y="2160"/>
                  </a:moveTo>
                  <a:cubicBezTo>
                    <a:pt x="8065" y="2171"/>
                    <a:pt x="8065" y="2182"/>
                    <a:pt x="8043" y="2193"/>
                  </a:cubicBezTo>
                  <a:cubicBezTo>
                    <a:pt x="8047" y="2190"/>
                    <a:pt x="8045" y="2189"/>
                    <a:pt x="8040" y="2189"/>
                  </a:cubicBezTo>
                  <a:cubicBezTo>
                    <a:pt x="8029" y="2189"/>
                    <a:pt x="8001" y="2196"/>
                    <a:pt x="7977" y="2204"/>
                  </a:cubicBezTo>
                  <a:cubicBezTo>
                    <a:pt x="7999" y="2193"/>
                    <a:pt x="8032" y="2182"/>
                    <a:pt x="8054" y="2160"/>
                  </a:cubicBezTo>
                  <a:close/>
                  <a:moveTo>
                    <a:pt x="9674" y="1323"/>
                  </a:moveTo>
                  <a:lnTo>
                    <a:pt x="9652" y="1334"/>
                  </a:lnTo>
                  <a:cubicBezTo>
                    <a:pt x="9509" y="1389"/>
                    <a:pt x="9498" y="1422"/>
                    <a:pt x="9354" y="1477"/>
                  </a:cubicBezTo>
                  <a:cubicBezTo>
                    <a:pt x="9332" y="1510"/>
                    <a:pt x="9376" y="1499"/>
                    <a:pt x="9354" y="1521"/>
                  </a:cubicBezTo>
                  <a:cubicBezTo>
                    <a:pt x="9255" y="1587"/>
                    <a:pt x="9206" y="1590"/>
                    <a:pt x="9164" y="1590"/>
                  </a:cubicBezTo>
                  <a:cubicBezTo>
                    <a:pt x="9161" y="1590"/>
                    <a:pt x="9157" y="1590"/>
                    <a:pt x="9153" y="1590"/>
                  </a:cubicBezTo>
                  <a:cubicBezTo>
                    <a:pt x="9117" y="1590"/>
                    <a:pt x="9084" y="1592"/>
                    <a:pt x="9024" y="1642"/>
                  </a:cubicBezTo>
                  <a:cubicBezTo>
                    <a:pt x="9002" y="1675"/>
                    <a:pt x="9002" y="1719"/>
                    <a:pt x="8881" y="1752"/>
                  </a:cubicBezTo>
                  <a:lnTo>
                    <a:pt x="8903" y="1708"/>
                  </a:lnTo>
                  <a:lnTo>
                    <a:pt x="8903" y="1708"/>
                  </a:lnTo>
                  <a:cubicBezTo>
                    <a:pt x="8770" y="1763"/>
                    <a:pt x="8848" y="1785"/>
                    <a:pt x="8693" y="1830"/>
                  </a:cubicBezTo>
                  <a:cubicBezTo>
                    <a:pt x="8715" y="1808"/>
                    <a:pt x="8792" y="1774"/>
                    <a:pt x="8770" y="1774"/>
                  </a:cubicBezTo>
                  <a:lnTo>
                    <a:pt x="8770" y="1774"/>
                  </a:lnTo>
                  <a:cubicBezTo>
                    <a:pt x="8671" y="1797"/>
                    <a:pt x="8715" y="1830"/>
                    <a:pt x="8649" y="1863"/>
                  </a:cubicBezTo>
                  <a:lnTo>
                    <a:pt x="8616" y="1841"/>
                  </a:lnTo>
                  <a:cubicBezTo>
                    <a:pt x="8484" y="1918"/>
                    <a:pt x="8319" y="2017"/>
                    <a:pt x="8164" y="2105"/>
                  </a:cubicBezTo>
                  <a:cubicBezTo>
                    <a:pt x="8164" y="2096"/>
                    <a:pt x="8186" y="2080"/>
                    <a:pt x="8171" y="2080"/>
                  </a:cubicBezTo>
                  <a:cubicBezTo>
                    <a:pt x="8167" y="2080"/>
                    <a:pt x="8162" y="2081"/>
                    <a:pt x="8153" y="2083"/>
                  </a:cubicBezTo>
                  <a:cubicBezTo>
                    <a:pt x="8010" y="2160"/>
                    <a:pt x="7856" y="2226"/>
                    <a:pt x="7691" y="2292"/>
                  </a:cubicBezTo>
                  <a:cubicBezTo>
                    <a:pt x="7845" y="2215"/>
                    <a:pt x="7988" y="2116"/>
                    <a:pt x="8131" y="2050"/>
                  </a:cubicBezTo>
                  <a:lnTo>
                    <a:pt x="8131" y="2050"/>
                  </a:lnTo>
                  <a:lnTo>
                    <a:pt x="8098" y="2061"/>
                  </a:lnTo>
                  <a:cubicBezTo>
                    <a:pt x="8109" y="2007"/>
                    <a:pt x="8234" y="2016"/>
                    <a:pt x="8312" y="1966"/>
                  </a:cubicBezTo>
                  <a:lnTo>
                    <a:pt x="8312" y="1966"/>
                  </a:lnTo>
                  <a:cubicBezTo>
                    <a:pt x="8302" y="1975"/>
                    <a:pt x="8305" y="1987"/>
                    <a:pt x="8307" y="1987"/>
                  </a:cubicBezTo>
                  <a:cubicBezTo>
                    <a:pt x="8307" y="1987"/>
                    <a:pt x="8308" y="1986"/>
                    <a:pt x="8308" y="1984"/>
                  </a:cubicBezTo>
                  <a:cubicBezTo>
                    <a:pt x="8429" y="1929"/>
                    <a:pt x="8550" y="1852"/>
                    <a:pt x="8726" y="1752"/>
                  </a:cubicBezTo>
                  <a:lnTo>
                    <a:pt x="8726" y="1752"/>
                  </a:lnTo>
                  <a:lnTo>
                    <a:pt x="8704" y="1774"/>
                  </a:lnTo>
                  <a:cubicBezTo>
                    <a:pt x="8781" y="1752"/>
                    <a:pt x="8892" y="1686"/>
                    <a:pt x="8980" y="1664"/>
                  </a:cubicBezTo>
                  <a:cubicBezTo>
                    <a:pt x="8991" y="1642"/>
                    <a:pt x="9035" y="1620"/>
                    <a:pt x="9002" y="1620"/>
                  </a:cubicBezTo>
                  <a:cubicBezTo>
                    <a:pt x="9266" y="1565"/>
                    <a:pt x="9442" y="1367"/>
                    <a:pt x="9674" y="1323"/>
                  </a:cubicBezTo>
                  <a:close/>
                  <a:moveTo>
                    <a:pt x="6622" y="2788"/>
                  </a:moveTo>
                  <a:lnTo>
                    <a:pt x="6622" y="2788"/>
                  </a:lnTo>
                  <a:cubicBezTo>
                    <a:pt x="6621" y="2788"/>
                    <a:pt x="6620" y="2789"/>
                    <a:pt x="6620" y="2789"/>
                  </a:cubicBezTo>
                  <a:lnTo>
                    <a:pt x="6620" y="2789"/>
                  </a:lnTo>
                  <a:cubicBezTo>
                    <a:pt x="6619" y="2789"/>
                    <a:pt x="6619" y="2789"/>
                    <a:pt x="6619" y="2789"/>
                  </a:cubicBezTo>
                  <a:cubicBezTo>
                    <a:pt x="6619" y="2789"/>
                    <a:pt x="6620" y="2789"/>
                    <a:pt x="6622" y="2788"/>
                  </a:cubicBezTo>
                  <a:close/>
                  <a:moveTo>
                    <a:pt x="5675" y="3130"/>
                  </a:moveTo>
                  <a:lnTo>
                    <a:pt x="5634" y="3154"/>
                  </a:lnTo>
                  <a:lnTo>
                    <a:pt x="5634" y="3154"/>
                  </a:lnTo>
                  <a:cubicBezTo>
                    <a:pt x="5646" y="3148"/>
                    <a:pt x="5659" y="3140"/>
                    <a:pt x="5675" y="3130"/>
                  </a:cubicBezTo>
                  <a:close/>
                  <a:moveTo>
                    <a:pt x="7658" y="2281"/>
                  </a:moveTo>
                  <a:cubicBezTo>
                    <a:pt x="7691" y="2292"/>
                    <a:pt x="7625" y="2325"/>
                    <a:pt x="7603" y="2336"/>
                  </a:cubicBezTo>
                  <a:cubicBezTo>
                    <a:pt x="7581" y="2347"/>
                    <a:pt x="7570" y="2347"/>
                    <a:pt x="7548" y="2358"/>
                  </a:cubicBezTo>
                  <a:lnTo>
                    <a:pt x="7559" y="2347"/>
                  </a:lnTo>
                  <a:lnTo>
                    <a:pt x="7481" y="2391"/>
                  </a:lnTo>
                  <a:lnTo>
                    <a:pt x="7503" y="2391"/>
                  </a:lnTo>
                  <a:lnTo>
                    <a:pt x="7448" y="2435"/>
                  </a:lnTo>
                  <a:cubicBezTo>
                    <a:pt x="7439" y="2440"/>
                    <a:pt x="7432" y="2443"/>
                    <a:pt x="7427" y="2443"/>
                  </a:cubicBezTo>
                  <a:cubicBezTo>
                    <a:pt x="7421" y="2443"/>
                    <a:pt x="7420" y="2437"/>
                    <a:pt x="7426" y="2424"/>
                  </a:cubicBezTo>
                  <a:lnTo>
                    <a:pt x="7426" y="2424"/>
                  </a:lnTo>
                  <a:cubicBezTo>
                    <a:pt x="7349" y="2458"/>
                    <a:pt x="7426" y="2447"/>
                    <a:pt x="7404" y="2469"/>
                  </a:cubicBezTo>
                  <a:cubicBezTo>
                    <a:pt x="7382" y="2480"/>
                    <a:pt x="7366" y="2485"/>
                    <a:pt x="7357" y="2485"/>
                  </a:cubicBezTo>
                  <a:cubicBezTo>
                    <a:pt x="7349" y="2485"/>
                    <a:pt x="7349" y="2480"/>
                    <a:pt x="7360" y="2469"/>
                  </a:cubicBezTo>
                  <a:lnTo>
                    <a:pt x="7360" y="2469"/>
                  </a:lnTo>
                  <a:cubicBezTo>
                    <a:pt x="7239" y="2557"/>
                    <a:pt x="6997" y="2700"/>
                    <a:pt x="6842" y="2755"/>
                  </a:cubicBezTo>
                  <a:lnTo>
                    <a:pt x="6875" y="2733"/>
                  </a:lnTo>
                  <a:lnTo>
                    <a:pt x="6875" y="2733"/>
                  </a:lnTo>
                  <a:cubicBezTo>
                    <a:pt x="6754" y="2777"/>
                    <a:pt x="6765" y="2843"/>
                    <a:pt x="6655" y="2876"/>
                  </a:cubicBezTo>
                  <a:lnTo>
                    <a:pt x="6677" y="2854"/>
                  </a:lnTo>
                  <a:lnTo>
                    <a:pt x="6677" y="2854"/>
                  </a:lnTo>
                  <a:cubicBezTo>
                    <a:pt x="6435" y="2975"/>
                    <a:pt x="6181" y="3130"/>
                    <a:pt x="5983" y="3196"/>
                  </a:cubicBezTo>
                  <a:cubicBezTo>
                    <a:pt x="5961" y="3251"/>
                    <a:pt x="5741" y="3306"/>
                    <a:pt x="5752" y="3361"/>
                  </a:cubicBezTo>
                  <a:cubicBezTo>
                    <a:pt x="5675" y="3383"/>
                    <a:pt x="5642" y="3394"/>
                    <a:pt x="5609" y="3405"/>
                  </a:cubicBezTo>
                  <a:cubicBezTo>
                    <a:pt x="5642" y="3361"/>
                    <a:pt x="5686" y="3328"/>
                    <a:pt x="5774" y="3284"/>
                  </a:cubicBezTo>
                  <a:lnTo>
                    <a:pt x="5774" y="3284"/>
                  </a:lnTo>
                  <a:cubicBezTo>
                    <a:pt x="5774" y="3295"/>
                    <a:pt x="5785" y="3295"/>
                    <a:pt x="5763" y="3306"/>
                  </a:cubicBezTo>
                  <a:cubicBezTo>
                    <a:pt x="5917" y="3229"/>
                    <a:pt x="6005" y="3130"/>
                    <a:pt x="6181" y="3052"/>
                  </a:cubicBezTo>
                  <a:lnTo>
                    <a:pt x="6181" y="3052"/>
                  </a:lnTo>
                  <a:cubicBezTo>
                    <a:pt x="6172" y="3068"/>
                    <a:pt x="6173" y="3073"/>
                    <a:pt x="6180" y="3073"/>
                  </a:cubicBezTo>
                  <a:cubicBezTo>
                    <a:pt x="6194" y="3073"/>
                    <a:pt x="6234" y="3048"/>
                    <a:pt x="6257" y="3048"/>
                  </a:cubicBezTo>
                  <a:cubicBezTo>
                    <a:pt x="6262" y="3048"/>
                    <a:pt x="6267" y="3050"/>
                    <a:pt x="6270" y="3052"/>
                  </a:cubicBezTo>
                  <a:lnTo>
                    <a:pt x="6358" y="2997"/>
                  </a:lnTo>
                  <a:lnTo>
                    <a:pt x="6358" y="2997"/>
                  </a:lnTo>
                  <a:lnTo>
                    <a:pt x="6314" y="3008"/>
                  </a:lnTo>
                  <a:cubicBezTo>
                    <a:pt x="6402" y="2964"/>
                    <a:pt x="6457" y="2898"/>
                    <a:pt x="6534" y="2876"/>
                  </a:cubicBezTo>
                  <a:lnTo>
                    <a:pt x="6534" y="2876"/>
                  </a:lnTo>
                  <a:lnTo>
                    <a:pt x="6479" y="2920"/>
                  </a:lnTo>
                  <a:lnTo>
                    <a:pt x="6479" y="2920"/>
                  </a:lnTo>
                  <a:lnTo>
                    <a:pt x="6622" y="2832"/>
                  </a:lnTo>
                  <a:lnTo>
                    <a:pt x="6534" y="2865"/>
                  </a:lnTo>
                  <a:cubicBezTo>
                    <a:pt x="6610" y="2810"/>
                    <a:pt x="6513" y="2832"/>
                    <a:pt x="6620" y="2789"/>
                  </a:cubicBezTo>
                  <a:lnTo>
                    <a:pt x="6620" y="2789"/>
                  </a:lnTo>
                  <a:cubicBezTo>
                    <a:pt x="6628" y="2784"/>
                    <a:pt x="6707" y="2744"/>
                    <a:pt x="6754" y="2744"/>
                  </a:cubicBezTo>
                  <a:cubicBezTo>
                    <a:pt x="6787" y="2711"/>
                    <a:pt x="6820" y="2678"/>
                    <a:pt x="6886" y="2656"/>
                  </a:cubicBezTo>
                  <a:cubicBezTo>
                    <a:pt x="6909" y="2656"/>
                    <a:pt x="6886" y="2689"/>
                    <a:pt x="6909" y="2700"/>
                  </a:cubicBezTo>
                  <a:cubicBezTo>
                    <a:pt x="6931" y="2645"/>
                    <a:pt x="7096" y="2590"/>
                    <a:pt x="7129" y="2535"/>
                  </a:cubicBezTo>
                  <a:lnTo>
                    <a:pt x="7129" y="2568"/>
                  </a:lnTo>
                  <a:lnTo>
                    <a:pt x="7151" y="2535"/>
                  </a:lnTo>
                  <a:cubicBezTo>
                    <a:pt x="7173" y="2529"/>
                    <a:pt x="7187" y="2526"/>
                    <a:pt x="7195" y="2526"/>
                  </a:cubicBezTo>
                  <a:cubicBezTo>
                    <a:pt x="7203" y="2526"/>
                    <a:pt x="7206" y="2529"/>
                    <a:pt x="7206" y="2535"/>
                  </a:cubicBezTo>
                  <a:cubicBezTo>
                    <a:pt x="7313" y="2481"/>
                    <a:pt x="7160" y="2511"/>
                    <a:pt x="7282" y="2472"/>
                  </a:cubicBezTo>
                  <a:lnTo>
                    <a:pt x="7282" y="2472"/>
                  </a:lnTo>
                  <a:cubicBezTo>
                    <a:pt x="7280" y="2475"/>
                    <a:pt x="7277" y="2481"/>
                    <a:pt x="7272" y="2491"/>
                  </a:cubicBezTo>
                  <a:cubicBezTo>
                    <a:pt x="7404" y="2424"/>
                    <a:pt x="7525" y="2336"/>
                    <a:pt x="7658" y="2281"/>
                  </a:cubicBezTo>
                  <a:close/>
                  <a:moveTo>
                    <a:pt x="5196" y="3404"/>
                  </a:moveTo>
                  <a:cubicBezTo>
                    <a:pt x="5191" y="3404"/>
                    <a:pt x="5182" y="3408"/>
                    <a:pt x="5168" y="3416"/>
                  </a:cubicBezTo>
                  <a:cubicBezTo>
                    <a:pt x="5175" y="3413"/>
                    <a:pt x="5185" y="3408"/>
                    <a:pt x="5196" y="3404"/>
                  </a:cubicBezTo>
                  <a:lnTo>
                    <a:pt x="5196" y="3404"/>
                  </a:lnTo>
                  <a:cubicBezTo>
                    <a:pt x="5196" y="3404"/>
                    <a:pt x="5196" y="3404"/>
                    <a:pt x="5196" y="3404"/>
                  </a:cubicBezTo>
                  <a:close/>
                  <a:moveTo>
                    <a:pt x="5609" y="3383"/>
                  </a:moveTo>
                  <a:lnTo>
                    <a:pt x="5597" y="3405"/>
                  </a:lnTo>
                  <a:cubicBezTo>
                    <a:pt x="5575" y="3416"/>
                    <a:pt x="5564" y="3416"/>
                    <a:pt x="5542" y="3427"/>
                  </a:cubicBezTo>
                  <a:cubicBezTo>
                    <a:pt x="5553" y="3416"/>
                    <a:pt x="5564" y="3405"/>
                    <a:pt x="5609" y="3383"/>
                  </a:cubicBezTo>
                  <a:close/>
                  <a:moveTo>
                    <a:pt x="5003" y="3570"/>
                  </a:moveTo>
                  <a:cubicBezTo>
                    <a:pt x="4999" y="3574"/>
                    <a:pt x="4996" y="3578"/>
                    <a:pt x="4992" y="3582"/>
                  </a:cubicBezTo>
                  <a:lnTo>
                    <a:pt x="4992" y="3582"/>
                  </a:lnTo>
                  <a:cubicBezTo>
                    <a:pt x="5003" y="3575"/>
                    <a:pt x="5013" y="3570"/>
                    <a:pt x="5003" y="3570"/>
                  </a:cubicBezTo>
                  <a:close/>
                  <a:moveTo>
                    <a:pt x="4992" y="3582"/>
                  </a:moveTo>
                  <a:cubicBezTo>
                    <a:pt x="4981" y="3588"/>
                    <a:pt x="4969" y="3595"/>
                    <a:pt x="4968" y="3600"/>
                  </a:cubicBezTo>
                  <a:lnTo>
                    <a:pt x="4968" y="3600"/>
                  </a:lnTo>
                  <a:cubicBezTo>
                    <a:pt x="4977" y="3595"/>
                    <a:pt x="4985" y="3589"/>
                    <a:pt x="4992" y="3582"/>
                  </a:cubicBezTo>
                  <a:close/>
                  <a:moveTo>
                    <a:pt x="5384" y="3500"/>
                  </a:moveTo>
                  <a:cubicBezTo>
                    <a:pt x="5393" y="3500"/>
                    <a:pt x="5399" y="3504"/>
                    <a:pt x="5399" y="3515"/>
                  </a:cubicBezTo>
                  <a:cubicBezTo>
                    <a:pt x="5377" y="3537"/>
                    <a:pt x="5355" y="3559"/>
                    <a:pt x="5322" y="3581"/>
                  </a:cubicBezTo>
                  <a:lnTo>
                    <a:pt x="5311" y="3559"/>
                  </a:lnTo>
                  <a:lnTo>
                    <a:pt x="5234" y="3625"/>
                  </a:lnTo>
                  <a:lnTo>
                    <a:pt x="5179" y="3625"/>
                  </a:lnTo>
                  <a:lnTo>
                    <a:pt x="5157" y="3636"/>
                  </a:lnTo>
                  <a:cubicBezTo>
                    <a:pt x="5146" y="3615"/>
                    <a:pt x="5258" y="3533"/>
                    <a:pt x="5266" y="3517"/>
                  </a:cubicBezTo>
                  <a:lnTo>
                    <a:pt x="5266" y="3517"/>
                  </a:lnTo>
                  <a:cubicBezTo>
                    <a:pt x="5262" y="3530"/>
                    <a:pt x="5266" y="3535"/>
                    <a:pt x="5275" y="3535"/>
                  </a:cubicBezTo>
                  <a:cubicBezTo>
                    <a:pt x="5299" y="3535"/>
                    <a:pt x="5356" y="3500"/>
                    <a:pt x="5384" y="3500"/>
                  </a:cubicBezTo>
                  <a:close/>
                  <a:moveTo>
                    <a:pt x="5179" y="3658"/>
                  </a:moveTo>
                  <a:cubicBezTo>
                    <a:pt x="5124" y="3691"/>
                    <a:pt x="5058" y="3713"/>
                    <a:pt x="5014" y="3736"/>
                  </a:cubicBezTo>
                  <a:cubicBezTo>
                    <a:pt x="5058" y="3713"/>
                    <a:pt x="5102" y="3680"/>
                    <a:pt x="5146" y="3658"/>
                  </a:cubicBezTo>
                  <a:lnTo>
                    <a:pt x="5146" y="3658"/>
                  </a:lnTo>
                  <a:lnTo>
                    <a:pt x="5135" y="3669"/>
                  </a:lnTo>
                  <a:lnTo>
                    <a:pt x="5168" y="3658"/>
                  </a:lnTo>
                  <a:close/>
                  <a:moveTo>
                    <a:pt x="4672" y="3912"/>
                  </a:moveTo>
                  <a:lnTo>
                    <a:pt x="4661" y="3923"/>
                  </a:lnTo>
                  <a:cubicBezTo>
                    <a:pt x="4639" y="3934"/>
                    <a:pt x="4617" y="3945"/>
                    <a:pt x="4584" y="3956"/>
                  </a:cubicBezTo>
                  <a:cubicBezTo>
                    <a:pt x="4617" y="3945"/>
                    <a:pt x="4639" y="3923"/>
                    <a:pt x="4672" y="3912"/>
                  </a:cubicBezTo>
                  <a:close/>
                  <a:moveTo>
                    <a:pt x="4452" y="4286"/>
                  </a:moveTo>
                  <a:lnTo>
                    <a:pt x="4452" y="4286"/>
                  </a:lnTo>
                  <a:cubicBezTo>
                    <a:pt x="4447" y="4288"/>
                    <a:pt x="4443" y="4290"/>
                    <a:pt x="4439" y="4292"/>
                  </a:cubicBezTo>
                  <a:lnTo>
                    <a:pt x="4439" y="4292"/>
                  </a:lnTo>
                  <a:cubicBezTo>
                    <a:pt x="4441" y="4292"/>
                    <a:pt x="4445" y="4291"/>
                    <a:pt x="4452" y="4286"/>
                  </a:cubicBezTo>
                  <a:close/>
                  <a:moveTo>
                    <a:pt x="3945" y="4352"/>
                  </a:moveTo>
                  <a:lnTo>
                    <a:pt x="3912" y="4386"/>
                  </a:lnTo>
                  <a:lnTo>
                    <a:pt x="3912" y="4375"/>
                  </a:lnTo>
                  <a:lnTo>
                    <a:pt x="3945" y="4352"/>
                  </a:lnTo>
                  <a:close/>
                  <a:moveTo>
                    <a:pt x="3890" y="4386"/>
                  </a:moveTo>
                  <a:lnTo>
                    <a:pt x="3879" y="4408"/>
                  </a:lnTo>
                  <a:lnTo>
                    <a:pt x="3857" y="4419"/>
                  </a:lnTo>
                  <a:lnTo>
                    <a:pt x="3890" y="4386"/>
                  </a:lnTo>
                  <a:close/>
                  <a:moveTo>
                    <a:pt x="3119" y="4848"/>
                  </a:moveTo>
                  <a:cubicBezTo>
                    <a:pt x="3086" y="4859"/>
                    <a:pt x="3053" y="4881"/>
                    <a:pt x="3019" y="4892"/>
                  </a:cubicBezTo>
                  <a:lnTo>
                    <a:pt x="3042" y="4859"/>
                  </a:lnTo>
                  <a:cubicBezTo>
                    <a:pt x="3042" y="4862"/>
                    <a:pt x="3044" y="4864"/>
                    <a:pt x="3049" y="4864"/>
                  </a:cubicBezTo>
                  <a:cubicBezTo>
                    <a:pt x="3062" y="4864"/>
                    <a:pt x="3087" y="4856"/>
                    <a:pt x="3119" y="4848"/>
                  </a:cubicBezTo>
                  <a:close/>
                  <a:moveTo>
                    <a:pt x="2711" y="5080"/>
                  </a:moveTo>
                  <a:lnTo>
                    <a:pt x="2700" y="5102"/>
                  </a:lnTo>
                  <a:lnTo>
                    <a:pt x="2667" y="5113"/>
                  </a:lnTo>
                  <a:lnTo>
                    <a:pt x="2667" y="5113"/>
                  </a:lnTo>
                  <a:lnTo>
                    <a:pt x="2711" y="5080"/>
                  </a:lnTo>
                  <a:close/>
                  <a:moveTo>
                    <a:pt x="2281" y="5344"/>
                  </a:moveTo>
                  <a:lnTo>
                    <a:pt x="2259" y="5355"/>
                  </a:lnTo>
                  <a:lnTo>
                    <a:pt x="2270" y="5344"/>
                  </a:lnTo>
                  <a:close/>
                  <a:moveTo>
                    <a:pt x="2289" y="5361"/>
                  </a:moveTo>
                  <a:cubicBezTo>
                    <a:pt x="2291" y="5361"/>
                    <a:pt x="2292" y="5362"/>
                    <a:pt x="2292" y="5366"/>
                  </a:cubicBezTo>
                  <a:cubicBezTo>
                    <a:pt x="2270" y="5388"/>
                    <a:pt x="2237" y="5388"/>
                    <a:pt x="2226" y="5399"/>
                  </a:cubicBezTo>
                  <a:lnTo>
                    <a:pt x="2259" y="5366"/>
                  </a:lnTo>
                  <a:cubicBezTo>
                    <a:pt x="2274" y="5366"/>
                    <a:pt x="2284" y="5361"/>
                    <a:pt x="2289" y="5361"/>
                  </a:cubicBezTo>
                  <a:close/>
                  <a:moveTo>
                    <a:pt x="2105" y="5454"/>
                  </a:moveTo>
                  <a:lnTo>
                    <a:pt x="2094" y="5465"/>
                  </a:lnTo>
                  <a:cubicBezTo>
                    <a:pt x="2072" y="5476"/>
                    <a:pt x="2039" y="5498"/>
                    <a:pt x="2017" y="5509"/>
                  </a:cubicBezTo>
                  <a:lnTo>
                    <a:pt x="2017" y="5509"/>
                  </a:lnTo>
                  <a:cubicBezTo>
                    <a:pt x="2039" y="5498"/>
                    <a:pt x="2072" y="5476"/>
                    <a:pt x="2105" y="5454"/>
                  </a:cubicBezTo>
                  <a:close/>
                  <a:moveTo>
                    <a:pt x="12538" y="1"/>
                  </a:moveTo>
                  <a:cubicBezTo>
                    <a:pt x="12531" y="4"/>
                    <a:pt x="12524" y="8"/>
                    <a:pt x="12516" y="12"/>
                  </a:cubicBezTo>
                  <a:lnTo>
                    <a:pt x="12527" y="12"/>
                  </a:lnTo>
                  <a:cubicBezTo>
                    <a:pt x="12549" y="23"/>
                    <a:pt x="12560" y="34"/>
                    <a:pt x="12549" y="45"/>
                  </a:cubicBezTo>
                  <a:lnTo>
                    <a:pt x="12560" y="45"/>
                  </a:lnTo>
                  <a:lnTo>
                    <a:pt x="12472" y="111"/>
                  </a:lnTo>
                  <a:lnTo>
                    <a:pt x="12428" y="111"/>
                  </a:lnTo>
                  <a:lnTo>
                    <a:pt x="12516" y="67"/>
                  </a:lnTo>
                  <a:lnTo>
                    <a:pt x="12516" y="67"/>
                  </a:lnTo>
                  <a:cubicBezTo>
                    <a:pt x="12461" y="78"/>
                    <a:pt x="12428" y="100"/>
                    <a:pt x="12406" y="133"/>
                  </a:cubicBezTo>
                  <a:cubicBezTo>
                    <a:pt x="12395" y="127"/>
                    <a:pt x="12387" y="125"/>
                    <a:pt x="12379" y="125"/>
                  </a:cubicBezTo>
                  <a:cubicBezTo>
                    <a:pt x="12370" y="125"/>
                    <a:pt x="12362" y="127"/>
                    <a:pt x="12351" y="133"/>
                  </a:cubicBezTo>
                  <a:lnTo>
                    <a:pt x="12252" y="210"/>
                  </a:lnTo>
                  <a:cubicBezTo>
                    <a:pt x="12242" y="201"/>
                    <a:pt x="12265" y="175"/>
                    <a:pt x="12244" y="175"/>
                  </a:cubicBezTo>
                  <a:cubicBezTo>
                    <a:pt x="12241" y="175"/>
                    <a:pt x="12236" y="175"/>
                    <a:pt x="12230" y="177"/>
                  </a:cubicBezTo>
                  <a:cubicBezTo>
                    <a:pt x="12239" y="171"/>
                    <a:pt x="12249" y="166"/>
                    <a:pt x="12259" y="160"/>
                  </a:cubicBezTo>
                  <a:lnTo>
                    <a:pt x="12259" y="160"/>
                  </a:lnTo>
                  <a:cubicBezTo>
                    <a:pt x="12248" y="163"/>
                    <a:pt x="12239" y="165"/>
                    <a:pt x="12231" y="165"/>
                  </a:cubicBezTo>
                  <a:cubicBezTo>
                    <a:pt x="12217" y="165"/>
                    <a:pt x="12208" y="160"/>
                    <a:pt x="12208" y="155"/>
                  </a:cubicBezTo>
                  <a:lnTo>
                    <a:pt x="12252" y="133"/>
                  </a:lnTo>
                  <a:cubicBezTo>
                    <a:pt x="12246" y="131"/>
                    <a:pt x="12240" y="130"/>
                    <a:pt x="12233" y="130"/>
                  </a:cubicBezTo>
                  <a:cubicBezTo>
                    <a:pt x="12177" y="130"/>
                    <a:pt x="12096" y="192"/>
                    <a:pt x="12019" y="237"/>
                  </a:cubicBezTo>
                  <a:lnTo>
                    <a:pt x="12019" y="237"/>
                  </a:lnTo>
                  <a:cubicBezTo>
                    <a:pt x="12029" y="232"/>
                    <a:pt x="12044" y="226"/>
                    <a:pt x="12065" y="221"/>
                  </a:cubicBezTo>
                  <a:lnTo>
                    <a:pt x="12065" y="221"/>
                  </a:lnTo>
                  <a:cubicBezTo>
                    <a:pt x="12053" y="243"/>
                    <a:pt x="12042" y="254"/>
                    <a:pt x="12020" y="276"/>
                  </a:cubicBezTo>
                  <a:cubicBezTo>
                    <a:pt x="12076" y="243"/>
                    <a:pt x="12142" y="199"/>
                    <a:pt x="12208" y="166"/>
                  </a:cubicBezTo>
                  <a:lnTo>
                    <a:pt x="12208" y="166"/>
                  </a:lnTo>
                  <a:cubicBezTo>
                    <a:pt x="12230" y="166"/>
                    <a:pt x="12175" y="199"/>
                    <a:pt x="12153" y="221"/>
                  </a:cubicBezTo>
                  <a:cubicBezTo>
                    <a:pt x="12175" y="210"/>
                    <a:pt x="12197" y="199"/>
                    <a:pt x="12219" y="188"/>
                  </a:cubicBezTo>
                  <a:lnTo>
                    <a:pt x="12219" y="188"/>
                  </a:lnTo>
                  <a:cubicBezTo>
                    <a:pt x="12197" y="210"/>
                    <a:pt x="12274" y="199"/>
                    <a:pt x="12197" y="243"/>
                  </a:cubicBezTo>
                  <a:cubicBezTo>
                    <a:pt x="12169" y="243"/>
                    <a:pt x="12158" y="238"/>
                    <a:pt x="12147" y="238"/>
                  </a:cubicBezTo>
                  <a:cubicBezTo>
                    <a:pt x="12136" y="238"/>
                    <a:pt x="12125" y="243"/>
                    <a:pt x="12098" y="265"/>
                  </a:cubicBezTo>
                  <a:cubicBezTo>
                    <a:pt x="12087" y="265"/>
                    <a:pt x="12098" y="254"/>
                    <a:pt x="12120" y="232"/>
                  </a:cubicBezTo>
                  <a:lnTo>
                    <a:pt x="12120" y="232"/>
                  </a:lnTo>
                  <a:cubicBezTo>
                    <a:pt x="12065" y="265"/>
                    <a:pt x="11976" y="298"/>
                    <a:pt x="11954" y="331"/>
                  </a:cubicBezTo>
                  <a:cubicBezTo>
                    <a:pt x="11921" y="331"/>
                    <a:pt x="11866" y="364"/>
                    <a:pt x="11822" y="375"/>
                  </a:cubicBezTo>
                  <a:cubicBezTo>
                    <a:pt x="11822" y="375"/>
                    <a:pt x="11800" y="386"/>
                    <a:pt x="11789" y="386"/>
                  </a:cubicBezTo>
                  <a:lnTo>
                    <a:pt x="11767" y="375"/>
                  </a:lnTo>
                  <a:lnTo>
                    <a:pt x="11756" y="397"/>
                  </a:lnTo>
                  <a:cubicBezTo>
                    <a:pt x="11723" y="408"/>
                    <a:pt x="11690" y="408"/>
                    <a:pt x="11679" y="430"/>
                  </a:cubicBezTo>
                  <a:cubicBezTo>
                    <a:pt x="11690" y="419"/>
                    <a:pt x="11712" y="419"/>
                    <a:pt x="11734" y="408"/>
                  </a:cubicBezTo>
                  <a:lnTo>
                    <a:pt x="11734" y="408"/>
                  </a:lnTo>
                  <a:cubicBezTo>
                    <a:pt x="11701" y="430"/>
                    <a:pt x="11668" y="463"/>
                    <a:pt x="11635" y="474"/>
                  </a:cubicBezTo>
                  <a:cubicBezTo>
                    <a:pt x="11651" y="456"/>
                    <a:pt x="11652" y="449"/>
                    <a:pt x="11644" y="449"/>
                  </a:cubicBezTo>
                  <a:cubicBezTo>
                    <a:pt x="11620" y="449"/>
                    <a:pt x="11516" y="508"/>
                    <a:pt x="11476" y="508"/>
                  </a:cubicBezTo>
                  <a:cubicBezTo>
                    <a:pt x="11474" y="508"/>
                    <a:pt x="11472" y="508"/>
                    <a:pt x="11470" y="508"/>
                  </a:cubicBezTo>
                  <a:cubicBezTo>
                    <a:pt x="11602" y="430"/>
                    <a:pt x="11624" y="386"/>
                    <a:pt x="11756" y="320"/>
                  </a:cubicBezTo>
                  <a:cubicBezTo>
                    <a:pt x="11760" y="319"/>
                    <a:pt x="11763" y="319"/>
                    <a:pt x="11765" y="319"/>
                  </a:cubicBezTo>
                  <a:cubicBezTo>
                    <a:pt x="11787" y="319"/>
                    <a:pt x="11723" y="364"/>
                    <a:pt x="11723" y="364"/>
                  </a:cubicBezTo>
                  <a:cubicBezTo>
                    <a:pt x="11800" y="342"/>
                    <a:pt x="11855" y="320"/>
                    <a:pt x="11921" y="276"/>
                  </a:cubicBezTo>
                  <a:lnTo>
                    <a:pt x="11921" y="276"/>
                  </a:lnTo>
                  <a:cubicBezTo>
                    <a:pt x="11910" y="287"/>
                    <a:pt x="11932" y="287"/>
                    <a:pt x="11954" y="287"/>
                  </a:cubicBezTo>
                  <a:cubicBezTo>
                    <a:pt x="11993" y="272"/>
                    <a:pt x="11988" y="256"/>
                    <a:pt x="12012" y="241"/>
                  </a:cubicBezTo>
                  <a:lnTo>
                    <a:pt x="12012" y="241"/>
                  </a:lnTo>
                  <a:cubicBezTo>
                    <a:pt x="11996" y="250"/>
                    <a:pt x="11981" y="258"/>
                    <a:pt x="11965" y="265"/>
                  </a:cubicBezTo>
                  <a:lnTo>
                    <a:pt x="11987" y="210"/>
                  </a:lnTo>
                  <a:lnTo>
                    <a:pt x="11899" y="287"/>
                  </a:lnTo>
                  <a:cubicBezTo>
                    <a:pt x="11877" y="287"/>
                    <a:pt x="11855" y="276"/>
                    <a:pt x="11899" y="243"/>
                  </a:cubicBezTo>
                  <a:lnTo>
                    <a:pt x="11899" y="243"/>
                  </a:lnTo>
                  <a:cubicBezTo>
                    <a:pt x="11822" y="265"/>
                    <a:pt x="11844" y="287"/>
                    <a:pt x="11778" y="287"/>
                  </a:cubicBezTo>
                  <a:lnTo>
                    <a:pt x="11712" y="320"/>
                  </a:lnTo>
                  <a:cubicBezTo>
                    <a:pt x="11723" y="309"/>
                    <a:pt x="11690" y="309"/>
                    <a:pt x="11734" y="298"/>
                  </a:cubicBezTo>
                  <a:lnTo>
                    <a:pt x="11734" y="298"/>
                  </a:lnTo>
                  <a:cubicBezTo>
                    <a:pt x="11610" y="329"/>
                    <a:pt x="11554" y="398"/>
                    <a:pt x="11503" y="398"/>
                  </a:cubicBezTo>
                  <a:cubicBezTo>
                    <a:pt x="11502" y="398"/>
                    <a:pt x="11501" y="398"/>
                    <a:pt x="11501" y="398"/>
                  </a:cubicBezTo>
                  <a:lnTo>
                    <a:pt x="11501" y="398"/>
                  </a:lnTo>
                  <a:cubicBezTo>
                    <a:pt x="11339" y="485"/>
                    <a:pt x="11491" y="431"/>
                    <a:pt x="11381" y="508"/>
                  </a:cubicBezTo>
                  <a:lnTo>
                    <a:pt x="11260" y="485"/>
                  </a:lnTo>
                  <a:lnTo>
                    <a:pt x="11260" y="519"/>
                  </a:lnTo>
                  <a:cubicBezTo>
                    <a:pt x="11245" y="526"/>
                    <a:pt x="11224" y="534"/>
                    <a:pt x="11213" y="534"/>
                  </a:cubicBezTo>
                  <a:cubicBezTo>
                    <a:pt x="11208" y="534"/>
                    <a:pt x="11205" y="533"/>
                    <a:pt x="11205" y="530"/>
                  </a:cubicBezTo>
                  <a:cubicBezTo>
                    <a:pt x="11183" y="547"/>
                    <a:pt x="11182" y="551"/>
                    <a:pt x="11187" y="551"/>
                  </a:cubicBezTo>
                  <a:cubicBezTo>
                    <a:pt x="11190" y="551"/>
                    <a:pt x="11196" y="549"/>
                    <a:pt x="11199" y="549"/>
                  </a:cubicBezTo>
                  <a:cubicBezTo>
                    <a:pt x="11204" y="549"/>
                    <a:pt x="11205" y="552"/>
                    <a:pt x="11194" y="563"/>
                  </a:cubicBezTo>
                  <a:cubicBezTo>
                    <a:pt x="11109" y="582"/>
                    <a:pt x="10999" y="657"/>
                    <a:pt x="10949" y="657"/>
                  </a:cubicBezTo>
                  <a:cubicBezTo>
                    <a:pt x="10941" y="657"/>
                    <a:pt x="10934" y="655"/>
                    <a:pt x="10930" y="651"/>
                  </a:cubicBezTo>
                  <a:lnTo>
                    <a:pt x="10930" y="651"/>
                  </a:lnTo>
                  <a:cubicBezTo>
                    <a:pt x="10924" y="660"/>
                    <a:pt x="10927" y="662"/>
                    <a:pt x="10934" y="662"/>
                  </a:cubicBezTo>
                  <a:cubicBezTo>
                    <a:pt x="10943" y="662"/>
                    <a:pt x="10957" y="658"/>
                    <a:pt x="10962" y="658"/>
                  </a:cubicBezTo>
                  <a:cubicBezTo>
                    <a:pt x="10968" y="658"/>
                    <a:pt x="10963" y="663"/>
                    <a:pt x="10930" y="684"/>
                  </a:cubicBezTo>
                  <a:cubicBezTo>
                    <a:pt x="10923" y="679"/>
                    <a:pt x="10916" y="676"/>
                    <a:pt x="10908" y="676"/>
                  </a:cubicBezTo>
                  <a:cubicBezTo>
                    <a:pt x="10868" y="676"/>
                    <a:pt x="10817" y="741"/>
                    <a:pt x="10742" y="750"/>
                  </a:cubicBezTo>
                  <a:cubicBezTo>
                    <a:pt x="10758" y="726"/>
                    <a:pt x="10803" y="708"/>
                    <a:pt x="10793" y="708"/>
                  </a:cubicBezTo>
                  <a:cubicBezTo>
                    <a:pt x="10790" y="708"/>
                    <a:pt x="10778" y="711"/>
                    <a:pt x="10753" y="717"/>
                  </a:cubicBezTo>
                  <a:cubicBezTo>
                    <a:pt x="10720" y="772"/>
                    <a:pt x="10599" y="772"/>
                    <a:pt x="10544" y="805"/>
                  </a:cubicBezTo>
                  <a:lnTo>
                    <a:pt x="10522" y="794"/>
                  </a:lnTo>
                  <a:cubicBezTo>
                    <a:pt x="10511" y="805"/>
                    <a:pt x="10511" y="827"/>
                    <a:pt x="10511" y="838"/>
                  </a:cubicBezTo>
                  <a:lnTo>
                    <a:pt x="10544" y="805"/>
                  </a:lnTo>
                  <a:lnTo>
                    <a:pt x="10544" y="805"/>
                  </a:lnTo>
                  <a:cubicBezTo>
                    <a:pt x="10544" y="816"/>
                    <a:pt x="10533" y="827"/>
                    <a:pt x="10511" y="838"/>
                  </a:cubicBezTo>
                  <a:cubicBezTo>
                    <a:pt x="10467" y="871"/>
                    <a:pt x="10368" y="904"/>
                    <a:pt x="10302" y="937"/>
                  </a:cubicBezTo>
                  <a:cubicBezTo>
                    <a:pt x="10302" y="937"/>
                    <a:pt x="10301" y="936"/>
                    <a:pt x="10300" y="936"/>
                  </a:cubicBezTo>
                  <a:cubicBezTo>
                    <a:pt x="10278" y="936"/>
                    <a:pt x="10086" y="1017"/>
                    <a:pt x="9982" y="1058"/>
                  </a:cubicBezTo>
                  <a:lnTo>
                    <a:pt x="9982" y="1047"/>
                  </a:lnTo>
                  <a:cubicBezTo>
                    <a:pt x="9982" y="1091"/>
                    <a:pt x="9872" y="1135"/>
                    <a:pt x="9806" y="1169"/>
                  </a:cubicBezTo>
                  <a:cubicBezTo>
                    <a:pt x="9795" y="1158"/>
                    <a:pt x="9806" y="1135"/>
                    <a:pt x="9839" y="1113"/>
                  </a:cubicBezTo>
                  <a:lnTo>
                    <a:pt x="9839" y="1113"/>
                  </a:lnTo>
                  <a:lnTo>
                    <a:pt x="9773" y="1146"/>
                  </a:lnTo>
                  <a:cubicBezTo>
                    <a:pt x="9762" y="1169"/>
                    <a:pt x="9740" y="1180"/>
                    <a:pt x="9696" y="1202"/>
                  </a:cubicBezTo>
                  <a:lnTo>
                    <a:pt x="9707" y="1169"/>
                  </a:lnTo>
                  <a:lnTo>
                    <a:pt x="9707" y="1169"/>
                  </a:lnTo>
                  <a:cubicBezTo>
                    <a:pt x="9608" y="1224"/>
                    <a:pt x="9531" y="1290"/>
                    <a:pt x="9398" y="1334"/>
                  </a:cubicBezTo>
                  <a:cubicBezTo>
                    <a:pt x="9398" y="1356"/>
                    <a:pt x="9520" y="1345"/>
                    <a:pt x="9398" y="1411"/>
                  </a:cubicBezTo>
                  <a:cubicBezTo>
                    <a:pt x="9390" y="1411"/>
                    <a:pt x="9381" y="1398"/>
                    <a:pt x="9393" y="1381"/>
                  </a:cubicBezTo>
                  <a:lnTo>
                    <a:pt x="9393" y="1381"/>
                  </a:lnTo>
                  <a:cubicBezTo>
                    <a:pt x="9381" y="1391"/>
                    <a:pt x="9365" y="1400"/>
                    <a:pt x="9343" y="1400"/>
                  </a:cubicBezTo>
                  <a:lnTo>
                    <a:pt x="9387" y="1356"/>
                  </a:lnTo>
                  <a:lnTo>
                    <a:pt x="9387" y="1356"/>
                  </a:lnTo>
                  <a:cubicBezTo>
                    <a:pt x="9332" y="1378"/>
                    <a:pt x="9365" y="1389"/>
                    <a:pt x="9321" y="1411"/>
                  </a:cubicBezTo>
                  <a:lnTo>
                    <a:pt x="9288" y="1400"/>
                  </a:lnTo>
                  <a:lnTo>
                    <a:pt x="9343" y="1367"/>
                  </a:lnTo>
                  <a:lnTo>
                    <a:pt x="9343" y="1367"/>
                  </a:lnTo>
                  <a:cubicBezTo>
                    <a:pt x="9288" y="1389"/>
                    <a:pt x="9222" y="1411"/>
                    <a:pt x="9200" y="1411"/>
                  </a:cubicBezTo>
                  <a:cubicBezTo>
                    <a:pt x="9211" y="1411"/>
                    <a:pt x="9211" y="1433"/>
                    <a:pt x="9178" y="1444"/>
                  </a:cubicBezTo>
                  <a:cubicBezTo>
                    <a:pt x="9142" y="1464"/>
                    <a:pt x="9127" y="1469"/>
                    <a:pt x="9119" y="1469"/>
                  </a:cubicBezTo>
                  <a:cubicBezTo>
                    <a:pt x="9108" y="1469"/>
                    <a:pt x="9110" y="1460"/>
                    <a:pt x="9100" y="1460"/>
                  </a:cubicBezTo>
                  <a:cubicBezTo>
                    <a:pt x="9095" y="1460"/>
                    <a:pt x="9089" y="1462"/>
                    <a:pt x="9079" y="1466"/>
                  </a:cubicBezTo>
                  <a:cubicBezTo>
                    <a:pt x="9057" y="1488"/>
                    <a:pt x="8991" y="1499"/>
                    <a:pt x="9002" y="1532"/>
                  </a:cubicBezTo>
                  <a:cubicBezTo>
                    <a:pt x="8994" y="1536"/>
                    <a:pt x="8988" y="1537"/>
                    <a:pt x="8983" y="1537"/>
                  </a:cubicBezTo>
                  <a:cubicBezTo>
                    <a:pt x="8971" y="1537"/>
                    <a:pt x="8961" y="1532"/>
                    <a:pt x="8947" y="1532"/>
                  </a:cubicBezTo>
                  <a:cubicBezTo>
                    <a:pt x="8903" y="1565"/>
                    <a:pt x="8726" y="1642"/>
                    <a:pt x="8792" y="1642"/>
                  </a:cubicBezTo>
                  <a:lnTo>
                    <a:pt x="8803" y="1631"/>
                  </a:lnTo>
                  <a:lnTo>
                    <a:pt x="8803" y="1642"/>
                  </a:lnTo>
                  <a:cubicBezTo>
                    <a:pt x="8649" y="1741"/>
                    <a:pt x="8462" y="1785"/>
                    <a:pt x="8308" y="1874"/>
                  </a:cubicBezTo>
                  <a:lnTo>
                    <a:pt x="8308" y="1863"/>
                  </a:lnTo>
                  <a:cubicBezTo>
                    <a:pt x="8220" y="1918"/>
                    <a:pt x="8098" y="1973"/>
                    <a:pt x="8043" y="2028"/>
                  </a:cubicBezTo>
                  <a:cubicBezTo>
                    <a:pt x="8027" y="2033"/>
                    <a:pt x="8007" y="2036"/>
                    <a:pt x="7994" y="2036"/>
                  </a:cubicBezTo>
                  <a:cubicBezTo>
                    <a:pt x="7980" y="2036"/>
                    <a:pt x="7972" y="2033"/>
                    <a:pt x="7977" y="2028"/>
                  </a:cubicBezTo>
                  <a:lnTo>
                    <a:pt x="7977" y="2028"/>
                  </a:lnTo>
                  <a:cubicBezTo>
                    <a:pt x="7911" y="2072"/>
                    <a:pt x="7900" y="2083"/>
                    <a:pt x="7790" y="2116"/>
                  </a:cubicBezTo>
                  <a:cubicBezTo>
                    <a:pt x="7823" y="2094"/>
                    <a:pt x="7817" y="2094"/>
                    <a:pt x="7816" y="2094"/>
                  </a:cubicBezTo>
                  <a:cubicBezTo>
                    <a:pt x="7815" y="2094"/>
                    <a:pt x="7817" y="2094"/>
                    <a:pt x="7867" y="2072"/>
                  </a:cubicBezTo>
                  <a:lnTo>
                    <a:pt x="7867" y="2072"/>
                  </a:lnTo>
                  <a:cubicBezTo>
                    <a:pt x="7768" y="2116"/>
                    <a:pt x="7735" y="2116"/>
                    <a:pt x="7647" y="2182"/>
                  </a:cubicBezTo>
                  <a:cubicBezTo>
                    <a:pt x="7652" y="2174"/>
                    <a:pt x="7650" y="2170"/>
                    <a:pt x="7643" y="2170"/>
                  </a:cubicBezTo>
                  <a:cubicBezTo>
                    <a:pt x="7623" y="2170"/>
                    <a:pt x="7559" y="2201"/>
                    <a:pt x="7525" y="2226"/>
                  </a:cubicBezTo>
                  <a:lnTo>
                    <a:pt x="7603" y="2204"/>
                  </a:lnTo>
                  <a:lnTo>
                    <a:pt x="7603" y="2204"/>
                  </a:lnTo>
                  <a:cubicBezTo>
                    <a:pt x="7548" y="2226"/>
                    <a:pt x="7503" y="2248"/>
                    <a:pt x="7459" y="2270"/>
                  </a:cubicBezTo>
                  <a:lnTo>
                    <a:pt x="7470" y="2237"/>
                  </a:lnTo>
                  <a:lnTo>
                    <a:pt x="7470" y="2237"/>
                  </a:lnTo>
                  <a:cubicBezTo>
                    <a:pt x="7272" y="2303"/>
                    <a:pt x="7162" y="2458"/>
                    <a:pt x="6986" y="2480"/>
                  </a:cubicBezTo>
                  <a:cubicBezTo>
                    <a:pt x="6975" y="2490"/>
                    <a:pt x="6976" y="2494"/>
                    <a:pt x="6982" y="2494"/>
                  </a:cubicBezTo>
                  <a:cubicBezTo>
                    <a:pt x="6998" y="2494"/>
                    <a:pt x="7051" y="2471"/>
                    <a:pt x="7064" y="2471"/>
                  </a:cubicBezTo>
                  <a:cubicBezTo>
                    <a:pt x="7069" y="2471"/>
                    <a:pt x="7069" y="2473"/>
                    <a:pt x="7063" y="2480"/>
                  </a:cubicBezTo>
                  <a:cubicBezTo>
                    <a:pt x="6975" y="2524"/>
                    <a:pt x="6864" y="2535"/>
                    <a:pt x="6831" y="2546"/>
                  </a:cubicBezTo>
                  <a:cubicBezTo>
                    <a:pt x="6710" y="2601"/>
                    <a:pt x="6743" y="2645"/>
                    <a:pt x="6611" y="2700"/>
                  </a:cubicBezTo>
                  <a:cubicBezTo>
                    <a:pt x="6633" y="2700"/>
                    <a:pt x="6666" y="2722"/>
                    <a:pt x="6578" y="2777"/>
                  </a:cubicBezTo>
                  <a:cubicBezTo>
                    <a:pt x="6548" y="2792"/>
                    <a:pt x="6522" y="2798"/>
                    <a:pt x="6505" y="2798"/>
                  </a:cubicBezTo>
                  <a:cubicBezTo>
                    <a:pt x="6471" y="2798"/>
                    <a:pt x="6465" y="2777"/>
                    <a:pt x="6501" y="2755"/>
                  </a:cubicBezTo>
                  <a:cubicBezTo>
                    <a:pt x="6523" y="2744"/>
                    <a:pt x="6534" y="2744"/>
                    <a:pt x="6534" y="2744"/>
                  </a:cubicBezTo>
                  <a:cubicBezTo>
                    <a:pt x="6552" y="2726"/>
                    <a:pt x="6577" y="2708"/>
                    <a:pt x="6568" y="2708"/>
                  </a:cubicBezTo>
                  <a:cubicBezTo>
                    <a:pt x="6566" y="2708"/>
                    <a:pt x="6562" y="2709"/>
                    <a:pt x="6556" y="2711"/>
                  </a:cubicBezTo>
                  <a:lnTo>
                    <a:pt x="6545" y="2722"/>
                  </a:lnTo>
                  <a:cubicBezTo>
                    <a:pt x="6508" y="2740"/>
                    <a:pt x="6417" y="2782"/>
                    <a:pt x="6401" y="2782"/>
                  </a:cubicBezTo>
                  <a:cubicBezTo>
                    <a:pt x="6398" y="2782"/>
                    <a:pt x="6398" y="2781"/>
                    <a:pt x="6402" y="2777"/>
                  </a:cubicBezTo>
                  <a:lnTo>
                    <a:pt x="6402" y="2777"/>
                  </a:lnTo>
                  <a:cubicBezTo>
                    <a:pt x="6372" y="2797"/>
                    <a:pt x="6364" y="2803"/>
                    <a:pt x="6371" y="2803"/>
                  </a:cubicBezTo>
                  <a:cubicBezTo>
                    <a:pt x="6378" y="2803"/>
                    <a:pt x="6405" y="2794"/>
                    <a:pt x="6435" y="2788"/>
                  </a:cubicBezTo>
                  <a:lnTo>
                    <a:pt x="6435" y="2788"/>
                  </a:lnTo>
                  <a:cubicBezTo>
                    <a:pt x="6314" y="2832"/>
                    <a:pt x="6259" y="2876"/>
                    <a:pt x="6137" y="2920"/>
                  </a:cubicBezTo>
                  <a:cubicBezTo>
                    <a:pt x="6159" y="2920"/>
                    <a:pt x="6181" y="2920"/>
                    <a:pt x="6159" y="2931"/>
                  </a:cubicBezTo>
                  <a:cubicBezTo>
                    <a:pt x="5994" y="3008"/>
                    <a:pt x="6104" y="2986"/>
                    <a:pt x="5983" y="3052"/>
                  </a:cubicBezTo>
                  <a:cubicBezTo>
                    <a:pt x="5973" y="3056"/>
                    <a:pt x="5966" y="3057"/>
                    <a:pt x="5961" y="3057"/>
                  </a:cubicBezTo>
                  <a:cubicBezTo>
                    <a:pt x="5947" y="3057"/>
                    <a:pt x="5954" y="3044"/>
                    <a:pt x="5945" y="3044"/>
                  </a:cubicBezTo>
                  <a:cubicBezTo>
                    <a:pt x="5939" y="3044"/>
                    <a:pt x="5923" y="3051"/>
                    <a:pt x="5884" y="3074"/>
                  </a:cubicBezTo>
                  <a:cubicBezTo>
                    <a:pt x="5864" y="3083"/>
                    <a:pt x="5853" y="3086"/>
                    <a:pt x="5848" y="3086"/>
                  </a:cubicBezTo>
                  <a:cubicBezTo>
                    <a:pt x="5833" y="3086"/>
                    <a:pt x="5868" y="3058"/>
                    <a:pt x="5884" y="3041"/>
                  </a:cubicBezTo>
                  <a:lnTo>
                    <a:pt x="5884" y="3041"/>
                  </a:lnTo>
                  <a:cubicBezTo>
                    <a:pt x="5785" y="3119"/>
                    <a:pt x="5686" y="3130"/>
                    <a:pt x="5620" y="3163"/>
                  </a:cubicBezTo>
                  <a:lnTo>
                    <a:pt x="5634" y="3154"/>
                  </a:lnTo>
                  <a:lnTo>
                    <a:pt x="5634" y="3154"/>
                  </a:lnTo>
                  <a:cubicBezTo>
                    <a:pt x="5619" y="3162"/>
                    <a:pt x="5604" y="3168"/>
                    <a:pt x="5586" y="3174"/>
                  </a:cubicBezTo>
                  <a:lnTo>
                    <a:pt x="5631" y="3174"/>
                  </a:lnTo>
                  <a:cubicBezTo>
                    <a:pt x="5606" y="3190"/>
                    <a:pt x="5582" y="3200"/>
                    <a:pt x="5571" y="3200"/>
                  </a:cubicBezTo>
                  <a:cubicBezTo>
                    <a:pt x="5567" y="3200"/>
                    <a:pt x="5564" y="3199"/>
                    <a:pt x="5564" y="3196"/>
                  </a:cubicBezTo>
                  <a:lnTo>
                    <a:pt x="5564" y="3196"/>
                  </a:lnTo>
                  <a:cubicBezTo>
                    <a:pt x="5542" y="3229"/>
                    <a:pt x="5609" y="3218"/>
                    <a:pt x="5553" y="3262"/>
                  </a:cubicBezTo>
                  <a:cubicBezTo>
                    <a:pt x="5506" y="3281"/>
                    <a:pt x="5442" y="3332"/>
                    <a:pt x="5411" y="3332"/>
                  </a:cubicBezTo>
                  <a:cubicBezTo>
                    <a:pt x="5406" y="3332"/>
                    <a:pt x="5402" y="3331"/>
                    <a:pt x="5399" y="3328"/>
                  </a:cubicBezTo>
                  <a:cubicBezTo>
                    <a:pt x="5531" y="3262"/>
                    <a:pt x="5366" y="3317"/>
                    <a:pt x="5476" y="3251"/>
                  </a:cubicBezTo>
                  <a:lnTo>
                    <a:pt x="5476" y="3251"/>
                  </a:lnTo>
                  <a:cubicBezTo>
                    <a:pt x="5454" y="3262"/>
                    <a:pt x="5432" y="3284"/>
                    <a:pt x="5399" y="3295"/>
                  </a:cubicBezTo>
                  <a:lnTo>
                    <a:pt x="5410" y="3284"/>
                  </a:lnTo>
                  <a:lnTo>
                    <a:pt x="5410" y="3284"/>
                  </a:lnTo>
                  <a:cubicBezTo>
                    <a:pt x="5267" y="3328"/>
                    <a:pt x="5366" y="3339"/>
                    <a:pt x="5234" y="3416"/>
                  </a:cubicBezTo>
                  <a:cubicBezTo>
                    <a:pt x="5238" y="3403"/>
                    <a:pt x="5232" y="3399"/>
                    <a:pt x="5222" y="3399"/>
                  </a:cubicBezTo>
                  <a:cubicBezTo>
                    <a:pt x="5215" y="3399"/>
                    <a:pt x="5205" y="3401"/>
                    <a:pt x="5196" y="3404"/>
                  </a:cubicBezTo>
                  <a:lnTo>
                    <a:pt x="5196" y="3404"/>
                  </a:lnTo>
                  <a:cubicBezTo>
                    <a:pt x="5210" y="3404"/>
                    <a:pt x="5190" y="3435"/>
                    <a:pt x="5157" y="3460"/>
                  </a:cubicBezTo>
                  <a:cubicBezTo>
                    <a:pt x="5069" y="3504"/>
                    <a:pt x="5069" y="3526"/>
                    <a:pt x="5025" y="3548"/>
                  </a:cubicBezTo>
                  <a:lnTo>
                    <a:pt x="5080" y="3526"/>
                  </a:lnTo>
                  <a:lnTo>
                    <a:pt x="5080" y="3526"/>
                  </a:lnTo>
                  <a:cubicBezTo>
                    <a:pt x="5069" y="3548"/>
                    <a:pt x="5025" y="3570"/>
                    <a:pt x="4970" y="3603"/>
                  </a:cubicBezTo>
                  <a:cubicBezTo>
                    <a:pt x="4969" y="3602"/>
                    <a:pt x="4968" y="3601"/>
                    <a:pt x="4968" y="3600"/>
                  </a:cubicBezTo>
                  <a:lnTo>
                    <a:pt x="4968" y="3600"/>
                  </a:lnTo>
                  <a:cubicBezTo>
                    <a:pt x="4909" y="3638"/>
                    <a:pt x="4822" y="3648"/>
                    <a:pt x="4749" y="3702"/>
                  </a:cubicBezTo>
                  <a:cubicBezTo>
                    <a:pt x="4743" y="3704"/>
                    <a:pt x="4738" y="3705"/>
                    <a:pt x="4734" y="3705"/>
                  </a:cubicBezTo>
                  <a:cubicBezTo>
                    <a:pt x="4717" y="3705"/>
                    <a:pt x="4727" y="3689"/>
                    <a:pt x="4709" y="3689"/>
                  </a:cubicBezTo>
                  <a:cubicBezTo>
                    <a:pt x="4705" y="3689"/>
                    <a:pt x="4701" y="3690"/>
                    <a:pt x="4694" y="3691"/>
                  </a:cubicBezTo>
                  <a:cubicBezTo>
                    <a:pt x="4595" y="3769"/>
                    <a:pt x="4573" y="3736"/>
                    <a:pt x="4474" y="3813"/>
                  </a:cubicBezTo>
                  <a:cubicBezTo>
                    <a:pt x="4486" y="3813"/>
                    <a:pt x="4495" y="3812"/>
                    <a:pt x="4500" y="3812"/>
                  </a:cubicBezTo>
                  <a:cubicBezTo>
                    <a:pt x="4512" y="3812"/>
                    <a:pt x="4499" y="3817"/>
                    <a:pt x="4452" y="3857"/>
                  </a:cubicBezTo>
                  <a:lnTo>
                    <a:pt x="4617" y="3747"/>
                  </a:lnTo>
                  <a:lnTo>
                    <a:pt x="4518" y="3835"/>
                  </a:lnTo>
                  <a:cubicBezTo>
                    <a:pt x="4573" y="3813"/>
                    <a:pt x="4628" y="3769"/>
                    <a:pt x="4661" y="3747"/>
                  </a:cubicBezTo>
                  <a:lnTo>
                    <a:pt x="4661" y="3747"/>
                  </a:lnTo>
                  <a:cubicBezTo>
                    <a:pt x="4617" y="3791"/>
                    <a:pt x="4617" y="3791"/>
                    <a:pt x="4650" y="3791"/>
                  </a:cubicBezTo>
                  <a:cubicBezTo>
                    <a:pt x="4562" y="3802"/>
                    <a:pt x="4518" y="3890"/>
                    <a:pt x="4419" y="3912"/>
                  </a:cubicBezTo>
                  <a:lnTo>
                    <a:pt x="4397" y="3868"/>
                  </a:lnTo>
                  <a:cubicBezTo>
                    <a:pt x="4264" y="3923"/>
                    <a:pt x="4187" y="4022"/>
                    <a:pt x="4022" y="4099"/>
                  </a:cubicBezTo>
                  <a:lnTo>
                    <a:pt x="4077" y="4077"/>
                  </a:lnTo>
                  <a:lnTo>
                    <a:pt x="4077" y="4077"/>
                  </a:lnTo>
                  <a:cubicBezTo>
                    <a:pt x="4066" y="4110"/>
                    <a:pt x="3978" y="4143"/>
                    <a:pt x="3923" y="4176"/>
                  </a:cubicBezTo>
                  <a:cubicBezTo>
                    <a:pt x="3923" y="4173"/>
                    <a:pt x="3919" y="4171"/>
                    <a:pt x="3913" y="4171"/>
                  </a:cubicBezTo>
                  <a:cubicBezTo>
                    <a:pt x="3901" y="4171"/>
                    <a:pt x="3879" y="4176"/>
                    <a:pt x="3857" y="4176"/>
                  </a:cubicBezTo>
                  <a:cubicBezTo>
                    <a:pt x="3868" y="4187"/>
                    <a:pt x="3736" y="4242"/>
                    <a:pt x="3736" y="4286"/>
                  </a:cubicBezTo>
                  <a:lnTo>
                    <a:pt x="3658" y="4308"/>
                  </a:lnTo>
                  <a:cubicBezTo>
                    <a:pt x="3515" y="4375"/>
                    <a:pt x="3526" y="4441"/>
                    <a:pt x="3405" y="4507"/>
                  </a:cubicBezTo>
                  <a:cubicBezTo>
                    <a:pt x="3427" y="4474"/>
                    <a:pt x="3361" y="4496"/>
                    <a:pt x="3449" y="4430"/>
                  </a:cubicBezTo>
                  <a:lnTo>
                    <a:pt x="3449" y="4430"/>
                  </a:lnTo>
                  <a:cubicBezTo>
                    <a:pt x="3405" y="4452"/>
                    <a:pt x="3361" y="4474"/>
                    <a:pt x="3372" y="4485"/>
                  </a:cubicBezTo>
                  <a:cubicBezTo>
                    <a:pt x="3339" y="4496"/>
                    <a:pt x="3262" y="4573"/>
                    <a:pt x="3218" y="4584"/>
                  </a:cubicBezTo>
                  <a:cubicBezTo>
                    <a:pt x="3196" y="4595"/>
                    <a:pt x="3207" y="4617"/>
                    <a:pt x="3152" y="4650"/>
                  </a:cubicBezTo>
                  <a:lnTo>
                    <a:pt x="3152" y="4639"/>
                  </a:lnTo>
                  <a:cubicBezTo>
                    <a:pt x="3152" y="4649"/>
                    <a:pt x="3099" y="4685"/>
                    <a:pt x="3119" y="4685"/>
                  </a:cubicBezTo>
                  <a:cubicBezTo>
                    <a:pt x="3120" y="4685"/>
                    <a:pt x="3122" y="4685"/>
                    <a:pt x="3125" y="4684"/>
                  </a:cubicBezTo>
                  <a:lnTo>
                    <a:pt x="3125" y="4684"/>
                  </a:lnTo>
                  <a:cubicBezTo>
                    <a:pt x="2971" y="4720"/>
                    <a:pt x="2776" y="4904"/>
                    <a:pt x="2634" y="4936"/>
                  </a:cubicBezTo>
                  <a:cubicBezTo>
                    <a:pt x="2546" y="4991"/>
                    <a:pt x="2447" y="5069"/>
                    <a:pt x="2358" y="5113"/>
                  </a:cubicBezTo>
                  <a:cubicBezTo>
                    <a:pt x="2358" y="5113"/>
                    <a:pt x="2358" y="5113"/>
                    <a:pt x="2369" y="5102"/>
                  </a:cubicBezTo>
                  <a:lnTo>
                    <a:pt x="2369" y="5102"/>
                  </a:lnTo>
                  <a:cubicBezTo>
                    <a:pt x="2248" y="5157"/>
                    <a:pt x="2325" y="5190"/>
                    <a:pt x="2193" y="5256"/>
                  </a:cubicBezTo>
                  <a:cubicBezTo>
                    <a:pt x="2186" y="5257"/>
                    <a:pt x="2181" y="5257"/>
                    <a:pt x="2177" y="5257"/>
                  </a:cubicBezTo>
                  <a:cubicBezTo>
                    <a:pt x="2130" y="5257"/>
                    <a:pt x="2226" y="5211"/>
                    <a:pt x="2211" y="5211"/>
                  </a:cubicBezTo>
                  <a:cubicBezTo>
                    <a:pt x="2210" y="5211"/>
                    <a:pt x="2208" y="5211"/>
                    <a:pt x="2204" y="5212"/>
                  </a:cubicBezTo>
                  <a:cubicBezTo>
                    <a:pt x="2199" y="5208"/>
                    <a:pt x="2194" y="5207"/>
                    <a:pt x="2187" y="5207"/>
                  </a:cubicBezTo>
                  <a:cubicBezTo>
                    <a:pt x="2136" y="5207"/>
                    <a:pt x="2039" y="5315"/>
                    <a:pt x="1951" y="5344"/>
                  </a:cubicBezTo>
                  <a:lnTo>
                    <a:pt x="1973" y="5322"/>
                  </a:lnTo>
                  <a:lnTo>
                    <a:pt x="1973" y="5322"/>
                  </a:lnTo>
                  <a:cubicBezTo>
                    <a:pt x="1896" y="5355"/>
                    <a:pt x="1819" y="5443"/>
                    <a:pt x="1708" y="5509"/>
                  </a:cubicBezTo>
                  <a:lnTo>
                    <a:pt x="1697" y="5498"/>
                  </a:lnTo>
                  <a:cubicBezTo>
                    <a:pt x="1642" y="5575"/>
                    <a:pt x="1510" y="5675"/>
                    <a:pt x="1411" y="5741"/>
                  </a:cubicBezTo>
                  <a:cubicBezTo>
                    <a:pt x="1433" y="5708"/>
                    <a:pt x="1444" y="5708"/>
                    <a:pt x="1422" y="5697"/>
                  </a:cubicBezTo>
                  <a:lnTo>
                    <a:pt x="1422" y="5697"/>
                  </a:lnTo>
                  <a:cubicBezTo>
                    <a:pt x="1378" y="5730"/>
                    <a:pt x="1455" y="5719"/>
                    <a:pt x="1356" y="5785"/>
                  </a:cubicBezTo>
                  <a:cubicBezTo>
                    <a:pt x="1327" y="5794"/>
                    <a:pt x="1275" y="5820"/>
                    <a:pt x="1246" y="5820"/>
                  </a:cubicBezTo>
                  <a:cubicBezTo>
                    <a:pt x="1242" y="5820"/>
                    <a:pt x="1238" y="5819"/>
                    <a:pt x="1235" y="5818"/>
                  </a:cubicBezTo>
                  <a:lnTo>
                    <a:pt x="1312" y="5752"/>
                  </a:lnTo>
                  <a:lnTo>
                    <a:pt x="1312" y="5752"/>
                  </a:lnTo>
                  <a:cubicBezTo>
                    <a:pt x="1257" y="5763"/>
                    <a:pt x="1202" y="5829"/>
                    <a:pt x="1158" y="5851"/>
                  </a:cubicBezTo>
                  <a:lnTo>
                    <a:pt x="1158" y="5840"/>
                  </a:lnTo>
                  <a:cubicBezTo>
                    <a:pt x="1025" y="5928"/>
                    <a:pt x="1036" y="5961"/>
                    <a:pt x="893" y="6049"/>
                  </a:cubicBezTo>
                  <a:lnTo>
                    <a:pt x="915" y="6049"/>
                  </a:lnTo>
                  <a:cubicBezTo>
                    <a:pt x="849" y="6126"/>
                    <a:pt x="838" y="6071"/>
                    <a:pt x="772" y="6148"/>
                  </a:cubicBezTo>
                  <a:lnTo>
                    <a:pt x="728" y="6137"/>
                  </a:lnTo>
                  <a:cubicBezTo>
                    <a:pt x="684" y="6170"/>
                    <a:pt x="574" y="6280"/>
                    <a:pt x="486" y="6347"/>
                  </a:cubicBezTo>
                  <a:cubicBezTo>
                    <a:pt x="519" y="6291"/>
                    <a:pt x="618" y="6214"/>
                    <a:pt x="673" y="6148"/>
                  </a:cubicBezTo>
                  <a:lnTo>
                    <a:pt x="673" y="6148"/>
                  </a:lnTo>
                  <a:cubicBezTo>
                    <a:pt x="629" y="6181"/>
                    <a:pt x="508" y="6269"/>
                    <a:pt x="486" y="6302"/>
                  </a:cubicBezTo>
                  <a:cubicBezTo>
                    <a:pt x="508" y="6280"/>
                    <a:pt x="530" y="6258"/>
                    <a:pt x="552" y="6247"/>
                  </a:cubicBezTo>
                  <a:lnTo>
                    <a:pt x="552" y="6247"/>
                  </a:lnTo>
                  <a:cubicBezTo>
                    <a:pt x="508" y="6314"/>
                    <a:pt x="430" y="6380"/>
                    <a:pt x="331" y="6446"/>
                  </a:cubicBezTo>
                  <a:cubicBezTo>
                    <a:pt x="329" y="6437"/>
                    <a:pt x="323" y="6434"/>
                    <a:pt x="314" y="6434"/>
                  </a:cubicBezTo>
                  <a:cubicBezTo>
                    <a:pt x="276" y="6434"/>
                    <a:pt x="181" y="6502"/>
                    <a:pt x="100" y="6556"/>
                  </a:cubicBezTo>
                  <a:lnTo>
                    <a:pt x="1" y="6611"/>
                  </a:lnTo>
                  <a:lnTo>
                    <a:pt x="100" y="6666"/>
                  </a:lnTo>
                  <a:cubicBezTo>
                    <a:pt x="155" y="6710"/>
                    <a:pt x="188" y="6732"/>
                    <a:pt x="243" y="6776"/>
                  </a:cubicBezTo>
                  <a:cubicBezTo>
                    <a:pt x="265" y="6798"/>
                    <a:pt x="287" y="6809"/>
                    <a:pt x="320" y="6820"/>
                  </a:cubicBezTo>
                  <a:cubicBezTo>
                    <a:pt x="375" y="6776"/>
                    <a:pt x="430" y="6743"/>
                    <a:pt x="486" y="6699"/>
                  </a:cubicBezTo>
                  <a:cubicBezTo>
                    <a:pt x="530" y="6677"/>
                    <a:pt x="574" y="6655"/>
                    <a:pt x="618" y="6622"/>
                  </a:cubicBezTo>
                  <a:cubicBezTo>
                    <a:pt x="706" y="6567"/>
                    <a:pt x="794" y="6512"/>
                    <a:pt x="893" y="6457"/>
                  </a:cubicBezTo>
                  <a:cubicBezTo>
                    <a:pt x="794" y="6457"/>
                    <a:pt x="948" y="6413"/>
                    <a:pt x="915" y="6380"/>
                  </a:cubicBezTo>
                  <a:cubicBezTo>
                    <a:pt x="959" y="6347"/>
                    <a:pt x="970" y="6336"/>
                    <a:pt x="981" y="6325"/>
                  </a:cubicBezTo>
                  <a:lnTo>
                    <a:pt x="1147" y="6258"/>
                  </a:lnTo>
                  <a:cubicBezTo>
                    <a:pt x="1151" y="6257"/>
                    <a:pt x="1155" y="6257"/>
                    <a:pt x="1157" y="6257"/>
                  </a:cubicBezTo>
                  <a:cubicBezTo>
                    <a:pt x="1173" y="6257"/>
                    <a:pt x="1104" y="6293"/>
                    <a:pt x="1114" y="6302"/>
                  </a:cubicBezTo>
                  <a:cubicBezTo>
                    <a:pt x="1162" y="6273"/>
                    <a:pt x="1181" y="6268"/>
                    <a:pt x="1193" y="6268"/>
                  </a:cubicBezTo>
                  <a:cubicBezTo>
                    <a:pt x="1201" y="6268"/>
                    <a:pt x="1206" y="6270"/>
                    <a:pt x="1214" y="6270"/>
                  </a:cubicBezTo>
                  <a:cubicBezTo>
                    <a:pt x="1223" y="6270"/>
                    <a:pt x="1235" y="6268"/>
                    <a:pt x="1257" y="6258"/>
                  </a:cubicBezTo>
                  <a:cubicBezTo>
                    <a:pt x="1235" y="6258"/>
                    <a:pt x="1279" y="6214"/>
                    <a:pt x="1345" y="6181"/>
                  </a:cubicBezTo>
                  <a:lnTo>
                    <a:pt x="1345" y="6181"/>
                  </a:lnTo>
                  <a:lnTo>
                    <a:pt x="1246" y="6214"/>
                  </a:lnTo>
                  <a:cubicBezTo>
                    <a:pt x="1378" y="6093"/>
                    <a:pt x="1400" y="6170"/>
                    <a:pt x="1532" y="6049"/>
                  </a:cubicBezTo>
                  <a:lnTo>
                    <a:pt x="1532" y="6049"/>
                  </a:lnTo>
                  <a:lnTo>
                    <a:pt x="1499" y="6093"/>
                  </a:lnTo>
                  <a:cubicBezTo>
                    <a:pt x="1565" y="6038"/>
                    <a:pt x="1786" y="5906"/>
                    <a:pt x="1841" y="5829"/>
                  </a:cubicBezTo>
                  <a:cubicBezTo>
                    <a:pt x="1845" y="5825"/>
                    <a:pt x="1850" y="5822"/>
                    <a:pt x="1854" y="5822"/>
                  </a:cubicBezTo>
                  <a:cubicBezTo>
                    <a:pt x="1860" y="5822"/>
                    <a:pt x="1862" y="5830"/>
                    <a:pt x="1841" y="5851"/>
                  </a:cubicBezTo>
                  <a:cubicBezTo>
                    <a:pt x="2039" y="5730"/>
                    <a:pt x="2237" y="5542"/>
                    <a:pt x="2403" y="5476"/>
                  </a:cubicBezTo>
                  <a:lnTo>
                    <a:pt x="2403" y="5476"/>
                  </a:lnTo>
                  <a:lnTo>
                    <a:pt x="2392" y="5498"/>
                  </a:lnTo>
                  <a:cubicBezTo>
                    <a:pt x="2425" y="5476"/>
                    <a:pt x="2436" y="5443"/>
                    <a:pt x="2491" y="5421"/>
                  </a:cubicBezTo>
                  <a:lnTo>
                    <a:pt x="2491" y="5421"/>
                  </a:lnTo>
                  <a:cubicBezTo>
                    <a:pt x="2491" y="5429"/>
                    <a:pt x="2485" y="5437"/>
                    <a:pt x="2490" y="5437"/>
                  </a:cubicBezTo>
                  <a:cubicBezTo>
                    <a:pt x="2492" y="5437"/>
                    <a:pt x="2495" y="5435"/>
                    <a:pt x="2502" y="5432"/>
                  </a:cubicBezTo>
                  <a:cubicBezTo>
                    <a:pt x="2513" y="5421"/>
                    <a:pt x="2579" y="5355"/>
                    <a:pt x="2634" y="5333"/>
                  </a:cubicBezTo>
                  <a:lnTo>
                    <a:pt x="2634" y="5333"/>
                  </a:lnTo>
                  <a:lnTo>
                    <a:pt x="2601" y="5366"/>
                  </a:lnTo>
                  <a:cubicBezTo>
                    <a:pt x="2788" y="5278"/>
                    <a:pt x="2865" y="5168"/>
                    <a:pt x="3019" y="5069"/>
                  </a:cubicBezTo>
                  <a:cubicBezTo>
                    <a:pt x="3021" y="5074"/>
                    <a:pt x="3027" y="5077"/>
                    <a:pt x="3036" y="5077"/>
                  </a:cubicBezTo>
                  <a:cubicBezTo>
                    <a:pt x="3080" y="5077"/>
                    <a:pt x="3198" y="5017"/>
                    <a:pt x="3262" y="4980"/>
                  </a:cubicBezTo>
                  <a:lnTo>
                    <a:pt x="3262" y="4991"/>
                  </a:lnTo>
                  <a:cubicBezTo>
                    <a:pt x="3482" y="4870"/>
                    <a:pt x="3614" y="4749"/>
                    <a:pt x="3802" y="4617"/>
                  </a:cubicBezTo>
                  <a:cubicBezTo>
                    <a:pt x="3942" y="4584"/>
                    <a:pt x="4220" y="4393"/>
                    <a:pt x="4439" y="4292"/>
                  </a:cubicBezTo>
                  <a:lnTo>
                    <a:pt x="4439" y="4292"/>
                  </a:lnTo>
                  <a:cubicBezTo>
                    <a:pt x="4439" y="4292"/>
                    <a:pt x="4439" y="4292"/>
                    <a:pt x="4438" y="4292"/>
                  </a:cubicBezTo>
                  <a:cubicBezTo>
                    <a:pt x="4427" y="4292"/>
                    <a:pt x="4447" y="4260"/>
                    <a:pt x="4474" y="4242"/>
                  </a:cubicBezTo>
                  <a:cubicBezTo>
                    <a:pt x="4519" y="4224"/>
                    <a:pt x="4572" y="4168"/>
                    <a:pt x="4589" y="4168"/>
                  </a:cubicBezTo>
                  <a:cubicBezTo>
                    <a:pt x="4593" y="4168"/>
                    <a:pt x="4595" y="4171"/>
                    <a:pt x="4595" y="4176"/>
                  </a:cubicBezTo>
                  <a:lnTo>
                    <a:pt x="4584" y="4187"/>
                  </a:lnTo>
                  <a:cubicBezTo>
                    <a:pt x="4588" y="4188"/>
                    <a:pt x="4592" y="4188"/>
                    <a:pt x="4597" y="4188"/>
                  </a:cubicBezTo>
                  <a:cubicBezTo>
                    <a:pt x="4652" y="4188"/>
                    <a:pt x="4733" y="4129"/>
                    <a:pt x="4804" y="4088"/>
                  </a:cubicBezTo>
                  <a:lnTo>
                    <a:pt x="4793" y="4044"/>
                  </a:lnTo>
                  <a:cubicBezTo>
                    <a:pt x="5025" y="3989"/>
                    <a:pt x="5311" y="3736"/>
                    <a:pt x="5443" y="3724"/>
                  </a:cubicBezTo>
                  <a:cubicBezTo>
                    <a:pt x="5487" y="3680"/>
                    <a:pt x="5542" y="3658"/>
                    <a:pt x="5586" y="3614"/>
                  </a:cubicBezTo>
                  <a:lnTo>
                    <a:pt x="5597" y="3636"/>
                  </a:lnTo>
                  <a:cubicBezTo>
                    <a:pt x="5730" y="3570"/>
                    <a:pt x="5807" y="3537"/>
                    <a:pt x="5972" y="3449"/>
                  </a:cubicBezTo>
                  <a:lnTo>
                    <a:pt x="5972" y="3449"/>
                  </a:lnTo>
                  <a:lnTo>
                    <a:pt x="5939" y="3482"/>
                  </a:lnTo>
                  <a:cubicBezTo>
                    <a:pt x="6038" y="3427"/>
                    <a:pt x="6027" y="3350"/>
                    <a:pt x="6115" y="3306"/>
                  </a:cubicBezTo>
                  <a:lnTo>
                    <a:pt x="6159" y="3328"/>
                  </a:lnTo>
                  <a:cubicBezTo>
                    <a:pt x="6325" y="3229"/>
                    <a:pt x="6501" y="3174"/>
                    <a:pt x="6644" y="3063"/>
                  </a:cubicBezTo>
                  <a:lnTo>
                    <a:pt x="6644" y="3063"/>
                  </a:lnTo>
                  <a:cubicBezTo>
                    <a:pt x="6644" y="3063"/>
                    <a:pt x="6644" y="3075"/>
                    <a:pt x="6622" y="3097"/>
                  </a:cubicBezTo>
                  <a:cubicBezTo>
                    <a:pt x="6697" y="3053"/>
                    <a:pt x="6920" y="2968"/>
                    <a:pt x="6889" y="2934"/>
                  </a:cubicBezTo>
                  <a:lnTo>
                    <a:pt x="6889" y="2934"/>
                  </a:lnTo>
                  <a:cubicBezTo>
                    <a:pt x="6890" y="2934"/>
                    <a:pt x="6891" y="2934"/>
                    <a:pt x="6893" y="2934"/>
                  </a:cubicBezTo>
                  <a:cubicBezTo>
                    <a:pt x="6924" y="2934"/>
                    <a:pt x="7060" y="2838"/>
                    <a:pt x="7140" y="2788"/>
                  </a:cubicBezTo>
                  <a:lnTo>
                    <a:pt x="7140" y="2788"/>
                  </a:lnTo>
                  <a:lnTo>
                    <a:pt x="7129" y="2810"/>
                  </a:lnTo>
                  <a:cubicBezTo>
                    <a:pt x="7195" y="2744"/>
                    <a:pt x="7195" y="2733"/>
                    <a:pt x="7294" y="2678"/>
                  </a:cubicBezTo>
                  <a:cubicBezTo>
                    <a:pt x="7300" y="2675"/>
                    <a:pt x="7305" y="2674"/>
                    <a:pt x="7309" y="2674"/>
                  </a:cubicBezTo>
                  <a:cubicBezTo>
                    <a:pt x="7319" y="2674"/>
                    <a:pt x="7318" y="2684"/>
                    <a:pt x="7294" y="2700"/>
                  </a:cubicBezTo>
                  <a:cubicBezTo>
                    <a:pt x="7382" y="2667"/>
                    <a:pt x="7349" y="2645"/>
                    <a:pt x="7448" y="2601"/>
                  </a:cubicBezTo>
                  <a:lnTo>
                    <a:pt x="7448" y="2601"/>
                  </a:lnTo>
                  <a:lnTo>
                    <a:pt x="7415" y="2634"/>
                  </a:lnTo>
                  <a:cubicBezTo>
                    <a:pt x="7503" y="2590"/>
                    <a:pt x="7492" y="2590"/>
                    <a:pt x="7536" y="2546"/>
                  </a:cubicBezTo>
                  <a:cubicBezTo>
                    <a:pt x="7576" y="2516"/>
                    <a:pt x="7677" y="2478"/>
                    <a:pt x="7714" y="2478"/>
                  </a:cubicBezTo>
                  <a:cubicBezTo>
                    <a:pt x="7718" y="2478"/>
                    <a:pt x="7721" y="2478"/>
                    <a:pt x="7724" y="2480"/>
                  </a:cubicBezTo>
                  <a:cubicBezTo>
                    <a:pt x="7724" y="2469"/>
                    <a:pt x="7768" y="2424"/>
                    <a:pt x="7823" y="2402"/>
                  </a:cubicBezTo>
                  <a:lnTo>
                    <a:pt x="7823" y="2402"/>
                  </a:lnTo>
                  <a:lnTo>
                    <a:pt x="7812" y="2435"/>
                  </a:lnTo>
                  <a:cubicBezTo>
                    <a:pt x="7955" y="2369"/>
                    <a:pt x="8010" y="2303"/>
                    <a:pt x="8120" y="2270"/>
                  </a:cubicBezTo>
                  <a:lnTo>
                    <a:pt x="8142" y="2281"/>
                  </a:lnTo>
                  <a:cubicBezTo>
                    <a:pt x="8038" y="2329"/>
                    <a:pt x="7958" y="2368"/>
                    <a:pt x="7945" y="2371"/>
                  </a:cubicBezTo>
                  <a:lnTo>
                    <a:pt x="7945" y="2371"/>
                  </a:lnTo>
                  <a:cubicBezTo>
                    <a:pt x="7945" y="2370"/>
                    <a:pt x="7944" y="2370"/>
                    <a:pt x="7944" y="2369"/>
                  </a:cubicBezTo>
                  <a:cubicBezTo>
                    <a:pt x="7943" y="2371"/>
                    <a:pt x="7943" y="2371"/>
                    <a:pt x="7944" y="2371"/>
                  </a:cubicBezTo>
                  <a:cubicBezTo>
                    <a:pt x="7944" y="2371"/>
                    <a:pt x="7945" y="2371"/>
                    <a:pt x="7945" y="2371"/>
                  </a:cubicBezTo>
                  <a:lnTo>
                    <a:pt x="7945" y="2371"/>
                  </a:lnTo>
                  <a:cubicBezTo>
                    <a:pt x="7948" y="2375"/>
                    <a:pt x="7955" y="2376"/>
                    <a:pt x="7963" y="2376"/>
                  </a:cubicBezTo>
                  <a:cubicBezTo>
                    <a:pt x="7972" y="2376"/>
                    <a:pt x="7983" y="2375"/>
                    <a:pt x="7991" y="2375"/>
                  </a:cubicBezTo>
                  <a:cubicBezTo>
                    <a:pt x="8007" y="2375"/>
                    <a:pt x="8016" y="2380"/>
                    <a:pt x="7988" y="2413"/>
                  </a:cubicBezTo>
                  <a:cubicBezTo>
                    <a:pt x="8054" y="2358"/>
                    <a:pt x="8164" y="2270"/>
                    <a:pt x="8253" y="2226"/>
                  </a:cubicBezTo>
                  <a:lnTo>
                    <a:pt x="8275" y="2226"/>
                  </a:lnTo>
                  <a:lnTo>
                    <a:pt x="8264" y="2237"/>
                  </a:lnTo>
                  <a:cubicBezTo>
                    <a:pt x="8286" y="2226"/>
                    <a:pt x="8308" y="2215"/>
                    <a:pt x="8319" y="2204"/>
                  </a:cubicBezTo>
                  <a:cubicBezTo>
                    <a:pt x="8352" y="2193"/>
                    <a:pt x="8374" y="2193"/>
                    <a:pt x="8396" y="2171"/>
                  </a:cubicBezTo>
                  <a:cubicBezTo>
                    <a:pt x="8398" y="2172"/>
                    <a:pt x="8401" y="2173"/>
                    <a:pt x="8405" y="2173"/>
                  </a:cubicBezTo>
                  <a:cubicBezTo>
                    <a:pt x="8436" y="2173"/>
                    <a:pt x="8511" y="2135"/>
                    <a:pt x="8550" y="2105"/>
                  </a:cubicBezTo>
                  <a:cubicBezTo>
                    <a:pt x="8541" y="2096"/>
                    <a:pt x="8588" y="2070"/>
                    <a:pt x="8560" y="2070"/>
                  </a:cubicBezTo>
                  <a:cubicBezTo>
                    <a:pt x="8555" y="2070"/>
                    <a:pt x="8548" y="2070"/>
                    <a:pt x="8539" y="2072"/>
                  </a:cubicBezTo>
                  <a:cubicBezTo>
                    <a:pt x="8550" y="2072"/>
                    <a:pt x="8528" y="2083"/>
                    <a:pt x="8495" y="2094"/>
                  </a:cubicBezTo>
                  <a:cubicBezTo>
                    <a:pt x="8506" y="2072"/>
                    <a:pt x="8528" y="2039"/>
                    <a:pt x="8539" y="2028"/>
                  </a:cubicBezTo>
                  <a:cubicBezTo>
                    <a:pt x="8608" y="2028"/>
                    <a:pt x="8720" y="1993"/>
                    <a:pt x="8759" y="1993"/>
                  </a:cubicBezTo>
                  <a:cubicBezTo>
                    <a:pt x="8764" y="1993"/>
                    <a:pt x="8768" y="1994"/>
                    <a:pt x="8770" y="1995"/>
                  </a:cubicBezTo>
                  <a:cubicBezTo>
                    <a:pt x="8903" y="1918"/>
                    <a:pt x="9101" y="1830"/>
                    <a:pt x="9167" y="1741"/>
                  </a:cubicBezTo>
                  <a:cubicBezTo>
                    <a:pt x="9189" y="1730"/>
                    <a:pt x="9203" y="1728"/>
                    <a:pt x="9214" y="1728"/>
                  </a:cubicBezTo>
                  <a:cubicBezTo>
                    <a:pt x="9225" y="1728"/>
                    <a:pt x="9233" y="1730"/>
                    <a:pt x="9244" y="1730"/>
                  </a:cubicBezTo>
                  <a:cubicBezTo>
                    <a:pt x="9222" y="1741"/>
                    <a:pt x="9189" y="1763"/>
                    <a:pt x="9178" y="1774"/>
                  </a:cubicBezTo>
                  <a:cubicBezTo>
                    <a:pt x="9255" y="1719"/>
                    <a:pt x="9420" y="1653"/>
                    <a:pt x="9420" y="1609"/>
                  </a:cubicBezTo>
                  <a:cubicBezTo>
                    <a:pt x="9439" y="1604"/>
                    <a:pt x="9450" y="1602"/>
                    <a:pt x="9456" y="1602"/>
                  </a:cubicBezTo>
                  <a:cubicBezTo>
                    <a:pt x="9476" y="1602"/>
                    <a:pt x="9446" y="1624"/>
                    <a:pt x="9456" y="1624"/>
                  </a:cubicBezTo>
                  <a:cubicBezTo>
                    <a:pt x="9462" y="1624"/>
                    <a:pt x="9478" y="1617"/>
                    <a:pt x="9520" y="1598"/>
                  </a:cubicBezTo>
                  <a:lnTo>
                    <a:pt x="9520" y="1598"/>
                  </a:lnTo>
                  <a:lnTo>
                    <a:pt x="9498" y="1609"/>
                  </a:lnTo>
                  <a:cubicBezTo>
                    <a:pt x="9783" y="1535"/>
                    <a:pt x="9906" y="1349"/>
                    <a:pt x="10208" y="1257"/>
                  </a:cubicBezTo>
                  <a:lnTo>
                    <a:pt x="10208" y="1257"/>
                  </a:lnTo>
                  <a:cubicBezTo>
                    <a:pt x="10206" y="1257"/>
                    <a:pt x="10205" y="1257"/>
                    <a:pt x="10203" y="1257"/>
                  </a:cubicBezTo>
                  <a:cubicBezTo>
                    <a:pt x="10566" y="1124"/>
                    <a:pt x="10919" y="893"/>
                    <a:pt x="11282" y="783"/>
                  </a:cubicBezTo>
                  <a:cubicBezTo>
                    <a:pt x="11381" y="750"/>
                    <a:pt x="11381" y="728"/>
                    <a:pt x="11437" y="684"/>
                  </a:cubicBezTo>
                  <a:lnTo>
                    <a:pt x="11470" y="706"/>
                  </a:lnTo>
                  <a:lnTo>
                    <a:pt x="11569" y="629"/>
                  </a:lnTo>
                  <a:cubicBezTo>
                    <a:pt x="11701" y="541"/>
                    <a:pt x="11844" y="574"/>
                    <a:pt x="12009" y="452"/>
                  </a:cubicBezTo>
                  <a:lnTo>
                    <a:pt x="11976" y="452"/>
                  </a:lnTo>
                  <a:cubicBezTo>
                    <a:pt x="12033" y="424"/>
                    <a:pt x="12148" y="371"/>
                    <a:pt x="12178" y="371"/>
                  </a:cubicBezTo>
                  <a:cubicBezTo>
                    <a:pt x="12183" y="371"/>
                    <a:pt x="12186" y="372"/>
                    <a:pt x="12186" y="375"/>
                  </a:cubicBezTo>
                  <a:cubicBezTo>
                    <a:pt x="12186" y="364"/>
                    <a:pt x="12197" y="342"/>
                    <a:pt x="12230" y="342"/>
                  </a:cubicBezTo>
                  <a:lnTo>
                    <a:pt x="12230" y="353"/>
                  </a:lnTo>
                  <a:lnTo>
                    <a:pt x="12384" y="265"/>
                  </a:lnTo>
                  <a:cubicBezTo>
                    <a:pt x="12413" y="253"/>
                    <a:pt x="12429" y="249"/>
                    <a:pt x="12440" y="249"/>
                  </a:cubicBezTo>
                  <a:cubicBezTo>
                    <a:pt x="12464" y="249"/>
                    <a:pt x="12454" y="272"/>
                    <a:pt x="12481" y="272"/>
                  </a:cubicBezTo>
                  <a:cubicBezTo>
                    <a:pt x="12496" y="272"/>
                    <a:pt x="12522" y="265"/>
                    <a:pt x="12571" y="243"/>
                  </a:cubicBezTo>
                  <a:cubicBezTo>
                    <a:pt x="12648" y="210"/>
                    <a:pt x="12759" y="122"/>
                    <a:pt x="12726" y="122"/>
                  </a:cubicBezTo>
                  <a:lnTo>
                    <a:pt x="12726" y="122"/>
                  </a:lnTo>
                  <a:lnTo>
                    <a:pt x="12692" y="133"/>
                  </a:lnTo>
                  <a:lnTo>
                    <a:pt x="12681" y="111"/>
                  </a:lnTo>
                  <a:lnTo>
                    <a:pt x="12704" y="100"/>
                  </a:lnTo>
                  <a:cubicBezTo>
                    <a:pt x="12704" y="72"/>
                    <a:pt x="12719" y="29"/>
                    <a:pt x="12639" y="29"/>
                  </a:cubicBezTo>
                  <a:cubicBezTo>
                    <a:pt x="12624" y="29"/>
                    <a:pt x="12605" y="30"/>
                    <a:pt x="12582" y="34"/>
                  </a:cubicBezTo>
                  <a:cubicBezTo>
                    <a:pt x="12571" y="23"/>
                    <a:pt x="12549" y="12"/>
                    <a:pt x="1253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 flipH="1">
              <a:off x="5308572" y="331782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1"/>
                  </a:moveTo>
                  <a:lnTo>
                    <a:pt x="23" y="1"/>
                  </a:lnTo>
                  <a:lnTo>
                    <a:pt x="12" y="1"/>
                  </a:ln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 flipH="1">
              <a:off x="5291780" y="3292407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 flipH="1">
              <a:off x="5487935" y="3399191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 flipH="1">
              <a:off x="5182517" y="3246482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 flipH="1">
              <a:off x="5498529" y="3406629"/>
              <a:ext cx="1860" cy="1352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3" y="0"/>
                  </a:moveTo>
                  <a:lnTo>
                    <a:pt x="11" y="11"/>
                  </a:lnTo>
                  <a:cubicBezTo>
                    <a:pt x="2" y="20"/>
                    <a:pt x="0" y="23"/>
                    <a:pt x="2" y="23"/>
                  </a:cubicBezTo>
                  <a:cubicBezTo>
                    <a:pt x="6" y="23"/>
                    <a:pt x="19" y="14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 flipH="1">
              <a:off x="5407241" y="3354449"/>
              <a:ext cx="3156" cy="1972"/>
            </a:xfrm>
            <a:custGeom>
              <a:avLst/>
              <a:gdLst/>
              <a:ahLst/>
              <a:cxnLst/>
              <a:rect l="l" t="t" r="r" b="b"/>
              <a:pathLst>
                <a:path w="56" h="35" extrusionOk="0">
                  <a:moveTo>
                    <a:pt x="55" y="1"/>
                  </a:moveTo>
                  <a:cubicBezTo>
                    <a:pt x="33" y="12"/>
                    <a:pt x="22" y="23"/>
                    <a:pt x="0" y="34"/>
                  </a:cubicBezTo>
                  <a:cubicBezTo>
                    <a:pt x="33" y="23"/>
                    <a:pt x="55" y="12"/>
                    <a:pt x="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 flipH="1">
              <a:off x="5157046" y="3229070"/>
              <a:ext cx="11890" cy="4395"/>
            </a:xfrm>
            <a:custGeom>
              <a:avLst/>
              <a:gdLst/>
              <a:ahLst/>
              <a:cxnLst/>
              <a:rect l="l" t="t" r="r" b="b"/>
              <a:pathLst>
                <a:path w="211" h="78" extrusionOk="0">
                  <a:moveTo>
                    <a:pt x="166" y="1"/>
                  </a:moveTo>
                  <a:cubicBezTo>
                    <a:pt x="1" y="45"/>
                    <a:pt x="210" y="12"/>
                    <a:pt x="45" y="78"/>
                  </a:cubicBezTo>
                  <a:lnTo>
                    <a:pt x="166" y="34"/>
                  </a:lnTo>
                  <a:cubicBezTo>
                    <a:pt x="144" y="34"/>
                    <a:pt x="111" y="34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 flipH="1">
              <a:off x="5186292" y="3241072"/>
              <a:ext cx="3719" cy="1747"/>
            </a:xfrm>
            <a:custGeom>
              <a:avLst/>
              <a:gdLst/>
              <a:ahLst/>
              <a:cxnLst/>
              <a:rect l="l" t="t" r="r" b="b"/>
              <a:pathLst>
                <a:path w="66" h="31" extrusionOk="0">
                  <a:moveTo>
                    <a:pt x="61" y="1"/>
                  </a:moveTo>
                  <a:cubicBezTo>
                    <a:pt x="55" y="1"/>
                    <a:pt x="33" y="8"/>
                    <a:pt x="33" y="8"/>
                  </a:cubicBezTo>
                  <a:cubicBezTo>
                    <a:pt x="13" y="21"/>
                    <a:pt x="1" y="31"/>
                    <a:pt x="5" y="31"/>
                  </a:cubicBezTo>
                  <a:cubicBezTo>
                    <a:pt x="8" y="31"/>
                    <a:pt x="16" y="27"/>
                    <a:pt x="33" y="19"/>
                  </a:cubicBezTo>
                  <a:cubicBezTo>
                    <a:pt x="62" y="5"/>
                    <a:pt x="66" y="1"/>
                    <a:pt x="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 flipH="1">
              <a:off x="5340185" y="3312862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5" y="1"/>
                  </a:moveTo>
                  <a:cubicBezTo>
                    <a:pt x="0" y="34"/>
                    <a:pt x="55" y="12"/>
                    <a:pt x="55" y="34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 flipH="1">
              <a:off x="5386166" y="3334613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lnTo>
                    <a:pt x="1" y="44"/>
                  </a:lnTo>
                  <a:lnTo>
                    <a:pt x="67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 flipH="1">
              <a:off x="5631515" y="3472108"/>
              <a:ext cx="2987" cy="2254"/>
            </a:xfrm>
            <a:custGeom>
              <a:avLst/>
              <a:gdLst/>
              <a:ahLst/>
              <a:cxnLst/>
              <a:rect l="l" t="t" r="r" b="b"/>
              <a:pathLst>
                <a:path w="53" h="40" extrusionOk="0">
                  <a:moveTo>
                    <a:pt x="39" y="1"/>
                  </a:moveTo>
                  <a:cubicBezTo>
                    <a:pt x="32" y="1"/>
                    <a:pt x="19" y="6"/>
                    <a:pt x="0" y="17"/>
                  </a:cubicBezTo>
                  <a:lnTo>
                    <a:pt x="33" y="39"/>
                  </a:lnTo>
                  <a:cubicBezTo>
                    <a:pt x="47" y="18"/>
                    <a:pt x="52" y="1"/>
                    <a:pt x="39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 flipH="1">
              <a:off x="5736890" y="3539503"/>
              <a:ext cx="6255" cy="315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0" y="0"/>
                  </a:moveTo>
                  <a:cubicBezTo>
                    <a:pt x="77" y="0"/>
                    <a:pt x="22" y="22"/>
                    <a:pt x="0" y="55"/>
                  </a:cubicBezTo>
                  <a:cubicBezTo>
                    <a:pt x="44" y="33"/>
                    <a:pt x="88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 flipH="1">
              <a:off x="5509686" y="3425224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1"/>
                  </a:moveTo>
                  <a:lnTo>
                    <a:pt x="33" y="23"/>
                  </a:lnTo>
                  <a:lnTo>
                    <a:pt x="0" y="45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 flipH="1">
              <a:off x="5360696" y="338859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lnTo>
                    <a:pt x="1" y="23"/>
                  </a:lnTo>
                  <a:cubicBezTo>
                    <a:pt x="23" y="12"/>
                    <a:pt x="23" y="12"/>
                    <a:pt x="2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 flipH="1">
              <a:off x="5234697" y="3327175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7" y="0"/>
                  </a:moveTo>
                  <a:lnTo>
                    <a:pt x="1" y="22"/>
                  </a:lnTo>
                  <a:cubicBezTo>
                    <a:pt x="1" y="24"/>
                    <a:pt x="2" y="25"/>
                    <a:pt x="4" y="25"/>
                  </a:cubicBezTo>
                  <a:cubicBezTo>
                    <a:pt x="14" y="25"/>
                    <a:pt x="40" y="9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 flipH="1">
              <a:off x="5051502" y="3249581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 flipH="1">
              <a:off x="5177558" y="3297986"/>
              <a:ext cx="1014" cy="101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lnTo>
                    <a:pt x="1" y="17"/>
                  </a:lnTo>
                  <a:lnTo>
                    <a:pt x="7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 flipH="1">
              <a:off x="5012395" y="323960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 flipH="1">
              <a:off x="5423245" y="3418575"/>
              <a:ext cx="845" cy="507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3" y="0"/>
                  </a:moveTo>
                  <a:cubicBezTo>
                    <a:pt x="12" y="0"/>
                    <a:pt x="6" y="3"/>
                    <a:pt x="1" y="9"/>
                  </a:cubicBezTo>
                  <a:cubicBezTo>
                    <a:pt x="12" y="3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 flipH="1">
              <a:off x="5670341" y="3589823"/>
              <a:ext cx="5860" cy="3775"/>
            </a:xfrm>
            <a:custGeom>
              <a:avLst/>
              <a:gdLst/>
              <a:ahLst/>
              <a:cxnLst/>
              <a:rect l="l" t="t" r="r" b="b"/>
              <a:pathLst>
                <a:path w="104" h="67" extrusionOk="0">
                  <a:moveTo>
                    <a:pt x="79" y="1"/>
                  </a:moveTo>
                  <a:cubicBezTo>
                    <a:pt x="74" y="1"/>
                    <a:pt x="63" y="4"/>
                    <a:pt x="46" y="10"/>
                  </a:cubicBezTo>
                  <a:cubicBezTo>
                    <a:pt x="55" y="10"/>
                    <a:pt x="0" y="67"/>
                    <a:pt x="29" y="67"/>
                  </a:cubicBezTo>
                  <a:cubicBezTo>
                    <a:pt x="36" y="67"/>
                    <a:pt x="48" y="63"/>
                    <a:pt x="68" y="55"/>
                  </a:cubicBezTo>
                  <a:lnTo>
                    <a:pt x="68" y="55"/>
                  </a:lnTo>
                  <a:cubicBezTo>
                    <a:pt x="57" y="59"/>
                    <a:pt x="50" y="60"/>
                    <a:pt x="46" y="60"/>
                  </a:cubicBezTo>
                  <a:cubicBezTo>
                    <a:pt x="24" y="60"/>
                    <a:pt x="103" y="1"/>
                    <a:pt x="79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 flipH="1">
              <a:off x="5545694" y="3491041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cubicBezTo>
                    <a:pt x="28" y="9"/>
                    <a:pt x="18" y="11"/>
                    <a:pt x="13" y="16"/>
                  </a:cubicBezTo>
                  <a:lnTo>
                    <a:pt x="13" y="16"/>
                  </a:lnTo>
                  <a:cubicBezTo>
                    <a:pt x="24" y="11"/>
                    <a:pt x="28" y="9"/>
                    <a:pt x="44" y="1"/>
                  </a:cubicBezTo>
                  <a:close/>
                  <a:moveTo>
                    <a:pt x="13" y="16"/>
                  </a:moveTo>
                  <a:cubicBezTo>
                    <a:pt x="10" y="18"/>
                    <a:pt x="6" y="20"/>
                    <a:pt x="0" y="23"/>
                  </a:cubicBezTo>
                  <a:lnTo>
                    <a:pt x="11" y="23"/>
                  </a:lnTo>
                  <a:cubicBezTo>
                    <a:pt x="11" y="20"/>
                    <a:pt x="12" y="18"/>
                    <a:pt x="13" y="1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 flipH="1">
              <a:off x="5579222" y="3511553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 flipH="1">
              <a:off x="5175191" y="3305931"/>
              <a:ext cx="3663" cy="2029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55" y="1"/>
                  </a:moveTo>
                  <a:lnTo>
                    <a:pt x="55" y="1"/>
                  </a:lnTo>
                  <a:cubicBezTo>
                    <a:pt x="51" y="1"/>
                    <a:pt x="36" y="7"/>
                    <a:pt x="1" y="25"/>
                  </a:cubicBezTo>
                  <a:cubicBezTo>
                    <a:pt x="12" y="25"/>
                    <a:pt x="23" y="36"/>
                    <a:pt x="34" y="36"/>
                  </a:cubicBezTo>
                  <a:cubicBezTo>
                    <a:pt x="26" y="28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 flipH="1">
              <a:off x="5053362" y="3250201"/>
              <a:ext cx="1352" cy="1296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1" y="22"/>
                  </a:lnTo>
                  <a:lnTo>
                    <a:pt x="23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 flipH="1">
              <a:off x="5009919" y="3234028"/>
              <a:ext cx="718970" cy="383744"/>
            </a:xfrm>
            <a:custGeom>
              <a:avLst/>
              <a:gdLst/>
              <a:ahLst/>
              <a:cxnLst/>
              <a:rect l="l" t="t" r="r" b="b"/>
              <a:pathLst>
                <a:path w="12759" h="6810" extrusionOk="0">
                  <a:moveTo>
                    <a:pt x="12505" y="12"/>
                  </a:moveTo>
                  <a:cubicBezTo>
                    <a:pt x="12504" y="15"/>
                    <a:pt x="12502" y="17"/>
                    <a:pt x="12501" y="20"/>
                  </a:cubicBezTo>
                  <a:lnTo>
                    <a:pt x="12501" y="20"/>
                  </a:lnTo>
                  <a:cubicBezTo>
                    <a:pt x="12506" y="17"/>
                    <a:pt x="12511" y="14"/>
                    <a:pt x="12516" y="12"/>
                  </a:cubicBezTo>
                  <a:close/>
                  <a:moveTo>
                    <a:pt x="12472" y="12"/>
                  </a:moveTo>
                  <a:cubicBezTo>
                    <a:pt x="12439" y="45"/>
                    <a:pt x="12395" y="89"/>
                    <a:pt x="12428" y="100"/>
                  </a:cubicBezTo>
                  <a:cubicBezTo>
                    <a:pt x="12459" y="58"/>
                    <a:pt x="12480" y="66"/>
                    <a:pt x="12501" y="20"/>
                  </a:cubicBezTo>
                  <a:lnTo>
                    <a:pt x="12501" y="20"/>
                  </a:lnTo>
                  <a:cubicBezTo>
                    <a:pt x="12494" y="25"/>
                    <a:pt x="12487" y="29"/>
                    <a:pt x="12483" y="34"/>
                  </a:cubicBezTo>
                  <a:cubicBezTo>
                    <a:pt x="12461" y="34"/>
                    <a:pt x="12472" y="23"/>
                    <a:pt x="12472" y="12"/>
                  </a:cubicBezTo>
                  <a:close/>
                  <a:moveTo>
                    <a:pt x="12516" y="67"/>
                  </a:moveTo>
                  <a:cubicBezTo>
                    <a:pt x="12475" y="75"/>
                    <a:pt x="12452" y="89"/>
                    <a:pt x="12429" y="110"/>
                  </a:cubicBezTo>
                  <a:lnTo>
                    <a:pt x="12429" y="110"/>
                  </a:lnTo>
                  <a:lnTo>
                    <a:pt x="12516" y="67"/>
                  </a:lnTo>
                  <a:close/>
                  <a:moveTo>
                    <a:pt x="12429" y="110"/>
                  </a:moveTo>
                  <a:lnTo>
                    <a:pt x="12428" y="111"/>
                  </a:lnTo>
                  <a:lnTo>
                    <a:pt x="12428" y="111"/>
                  </a:lnTo>
                  <a:cubicBezTo>
                    <a:pt x="12429" y="111"/>
                    <a:pt x="12429" y="110"/>
                    <a:pt x="12429" y="110"/>
                  </a:cubicBezTo>
                  <a:close/>
                  <a:moveTo>
                    <a:pt x="12659" y="122"/>
                  </a:moveTo>
                  <a:lnTo>
                    <a:pt x="12681" y="133"/>
                  </a:lnTo>
                  <a:cubicBezTo>
                    <a:pt x="12676" y="138"/>
                    <a:pt x="12667" y="141"/>
                    <a:pt x="12660" y="141"/>
                  </a:cubicBezTo>
                  <a:cubicBezTo>
                    <a:pt x="12654" y="141"/>
                    <a:pt x="12648" y="138"/>
                    <a:pt x="12648" y="133"/>
                  </a:cubicBezTo>
                  <a:lnTo>
                    <a:pt x="12659" y="122"/>
                  </a:lnTo>
                  <a:close/>
                  <a:moveTo>
                    <a:pt x="12362" y="89"/>
                  </a:moveTo>
                  <a:lnTo>
                    <a:pt x="12325" y="104"/>
                  </a:lnTo>
                  <a:lnTo>
                    <a:pt x="12325" y="104"/>
                  </a:lnTo>
                  <a:cubicBezTo>
                    <a:pt x="12324" y="103"/>
                    <a:pt x="12324" y="103"/>
                    <a:pt x="12323" y="103"/>
                  </a:cubicBezTo>
                  <a:cubicBezTo>
                    <a:pt x="12320" y="103"/>
                    <a:pt x="12314" y="106"/>
                    <a:pt x="12307" y="111"/>
                  </a:cubicBezTo>
                  <a:lnTo>
                    <a:pt x="12325" y="104"/>
                  </a:lnTo>
                  <a:lnTo>
                    <a:pt x="12325" y="104"/>
                  </a:lnTo>
                  <a:cubicBezTo>
                    <a:pt x="12333" y="106"/>
                    <a:pt x="12322" y="125"/>
                    <a:pt x="12307" y="133"/>
                  </a:cubicBezTo>
                  <a:cubicBezTo>
                    <a:pt x="12302" y="137"/>
                    <a:pt x="12297" y="140"/>
                    <a:pt x="12293" y="143"/>
                  </a:cubicBezTo>
                  <a:lnTo>
                    <a:pt x="12293" y="143"/>
                  </a:lnTo>
                  <a:cubicBezTo>
                    <a:pt x="12329" y="122"/>
                    <a:pt x="12354" y="103"/>
                    <a:pt x="12362" y="89"/>
                  </a:cubicBezTo>
                  <a:close/>
                  <a:moveTo>
                    <a:pt x="12293" y="143"/>
                  </a:moveTo>
                  <a:lnTo>
                    <a:pt x="12293" y="143"/>
                  </a:lnTo>
                  <a:cubicBezTo>
                    <a:pt x="12285" y="148"/>
                    <a:pt x="12276" y="153"/>
                    <a:pt x="12267" y="158"/>
                  </a:cubicBezTo>
                  <a:lnTo>
                    <a:pt x="12267" y="158"/>
                  </a:lnTo>
                  <a:cubicBezTo>
                    <a:pt x="12275" y="154"/>
                    <a:pt x="12284" y="149"/>
                    <a:pt x="12293" y="143"/>
                  </a:cubicBezTo>
                  <a:close/>
                  <a:moveTo>
                    <a:pt x="12028" y="271"/>
                  </a:moveTo>
                  <a:cubicBezTo>
                    <a:pt x="12026" y="273"/>
                    <a:pt x="12023" y="274"/>
                    <a:pt x="12020" y="276"/>
                  </a:cubicBezTo>
                  <a:cubicBezTo>
                    <a:pt x="12023" y="275"/>
                    <a:pt x="12026" y="273"/>
                    <a:pt x="12028" y="271"/>
                  </a:cubicBezTo>
                  <a:close/>
                  <a:moveTo>
                    <a:pt x="11491" y="397"/>
                  </a:moveTo>
                  <a:cubicBezTo>
                    <a:pt x="11494" y="398"/>
                    <a:pt x="11497" y="398"/>
                    <a:pt x="11500" y="398"/>
                  </a:cubicBezTo>
                  <a:lnTo>
                    <a:pt x="11500" y="398"/>
                  </a:lnTo>
                  <a:cubicBezTo>
                    <a:pt x="11501" y="398"/>
                    <a:pt x="11502" y="398"/>
                    <a:pt x="11502" y="397"/>
                  </a:cubicBezTo>
                  <a:close/>
                  <a:moveTo>
                    <a:pt x="12207" y="166"/>
                  </a:moveTo>
                  <a:cubicBezTo>
                    <a:pt x="12229" y="166"/>
                    <a:pt x="12174" y="199"/>
                    <a:pt x="12152" y="221"/>
                  </a:cubicBezTo>
                  <a:cubicBezTo>
                    <a:pt x="12174" y="210"/>
                    <a:pt x="12196" y="199"/>
                    <a:pt x="12218" y="188"/>
                  </a:cubicBezTo>
                  <a:lnTo>
                    <a:pt x="12218" y="188"/>
                  </a:lnTo>
                  <a:cubicBezTo>
                    <a:pt x="12196" y="221"/>
                    <a:pt x="12273" y="199"/>
                    <a:pt x="12207" y="243"/>
                  </a:cubicBezTo>
                  <a:cubicBezTo>
                    <a:pt x="12181" y="243"/>
                    <a:pt x="12167" y="241"/>
                    <a:pt x="12156" y="241"/>
                  </a:cubicBezTo>
                  <a:cubicBezTo>
                    <a:pt x="12139" y="241"/>
                    <a:pt x="12130" y="245"/>
                    <a:pt x="12097" y="265"/>
                  </a:cubicBezTo>
                  <a:cubicBezTo>
                    <a:pt x="12086" y="265"/>
                    <a:pt x="12097" y="254"/>
                    <a:pt x="12119" y="232"/>
                  </a:cubicBezTo>
                  <a:lnTo>
                    <a:pt x="12119" y="232"/>
                  </a:lnTo>
                  <a:cubicBezTo>
                    <a:pt x="12075" y="265"/>
                    <a:pt x="11976" y="298"/>
                    <a:pt x="11954" y="331"/>
                  </a:cubicBezTo>
                  <a:cubicBezTo>
                    <a:pt x="11921" y="331"/>
                    <a:pt x="11866" y="364"/>
                    <a:pt x="11822" y="375"/>
                  </a:cubicBezTo>
                  <a:cubicBezTo>
                    <a:pt x="11822" y="375"/>
                    <a:pt x="11811" y="386"/>
                    <a:pt x="11789" y="386"/>
                  </a:cubicBezTo>
                  <a:lnTo>
                    <a:pt x="11767" y="386"/>
                  </a:lnTo>
                  <a:lnTo>
                    <a:pt x="11756" y="397"/>
                  </a:lnTo>
                  <a:cubicBezTo>
                    <a:pt x="11723" y="408"/>
                    <a:pt x="11701" y="419"/>
                    <a:pt x="11679" y="430"/>
                  </a:cubicBezTo>
                  <a:cubicBezTo>
                    <a:pt x="11701" y="419"/>
                    <a:pt x="11712" y="419"/>
                    <a:pt x="11734" y="408"/>
                  </a:cubicBezTo>
                  <a:lnTo>
                    <a:pt x="11734" y="408"/>
                  </a:lnTo>
                  <a:cubicBezTo>
                    <a:pt x="11712" y="430"/>
                    <a:pt x="11668" y="463"/>
                    <a:pt x="11634" y="474"/>
                  </a:cubicBezTo>
                  <a:cubicBezTo>
                    <a:pt x="11650" y="459"/>
                    <a:pt x="11652" y="453"/>
                    <a:pt x="11644" y="453"/>
                  </a:cubicBezTo>
                  <a:cubicBezTo>
                    <a:pt x="11622" y="453"/>
                    <a:pt x="11517" y="508"/>
                    <a:pt x="11477" y="508"/>
                  </a:cubicBezTo>
                  <a:cubicBezTo>
                    <a:pt x="11474" y="508"/>
                    <a:pt x="11471" y="508"/>
                    <a:pt x="11469" y="507"/>
                  </a:cubicBezTo>
                  <a:cubicBezTo>
                    <a:pt x="11612" y="430"/>
                    <a:pt x="11623" y="386"/>
                    <a:pt x="11756" y="320"/>
                  </a:cubicBezTo>
                  <a:cubicBezTo>
                    <a:pt x="11760" y="319"/>
                    <a:pt x="11763" y="319"/>
                    <a:pt x="11765" y="319"/>
                  </a:cubicBezTo>
                  <a:cubicBezTo>
                    <a:pt x="11788" y="319"/>
                    <a:pt x="11734" y="364"/>
                    <a:pt x="11734" y="364"/>
                  </a:cubicBezTo>
                  <a:cubicBezTo>
                    <a:pt x="11811" y="342"/>
                    <a:pt x="11866" y="320"/>
                    <a:pt x="11932" y="276"/>
                  </a:cubicBezTo>
                  <a:lnTo>
                    <a:pt x="11932" y="276"/>
                  </a:lnTo>
                  <a:cubicBezTo>
                    <a:pt x="11921" y="287"/>
                    <a:pt x="11932" y="287"/>
                    <a:pt x="11954" y="287"/>
                  </a:cubicBezTo>
                  <a:cubicBezTo>
                    <a:pt x="12009" y="265"/>
                    <a:pt x="11987" y="243"/>
                    <a:pt x="12064" y="221"/>
                  </a:cubicBezTo>
                  <a:lnTo>
                    <a:pt x="12064" y="221"/>
                  </a:lnTo>
                  <a:cubicBezTo>
                    <a:pt x="12055" y="240"/>
                    <a:pt x="12045" y="259"/>
                    <a:pt x="12028" y="271"/>
                  </a:cubicBezTo>
                  <a:lnTo>
                    <a:pt x="12028" y="271"/>
                  </a:lnTo>
                  <a:cubicBezTo>
                    <a:pt x="12082" y="239"/>
                    <a:pt x="12145" y="197"/>
                    <a:pt x="12207" y="166"/>
                  </a:cubicBezTo>
                  <a:close/>
                  <a:moveTo>
                    <a:pt x="11326" y="585"/>
                  </a:moveTo>
                  <a:lnTo>
                    <a:pt x="11326" y="585"/>
                  </a:lnTo>
                  <a:cubicBezTo>
                    <a:pt x="11260" y="618"/>
                    <a:pt x="11172" y="651"/>
                    <a:pt x="11117" y="695"/>
                  </a:cubicBezTo>
                  <a:lnTo>
                    <a:pt x="11139" y="673"/>
                  </a:lnTo>
                  <a:lnTo>
                    <a:pt x="11139" y="673"/>
                  </a:lnTo>
                  <a:cubicBezTo>
                    <a:pt x="11095" y="695"/>
                    <a:pt x="11073" y="695"/>
                    <a:pt x="11040" y="706"/>
                  </a:cubicBezTo>
                  <a:cubicBezTo>
                    <a:pt x="11117" y="651"/>
                    <a:pt x="11216" y="629"/>
                    <a:pt x="11326" y="585"/>
                  </a:cubicBezTo>
                  <a:close/>
                  <a:moveTo>
                    <a:pt x="10995" y="728"/>
                  </a:moveTo>
                  <a:lnTo>
                    <a:pt x="10995" y="728"/>
                  </a:lnTo>
                  <a:cubicBezTo>
                    <a:pt x="10973" y="761"/>
                    <a:pt x="10907" y="805"/>
                    <a:pt x="10863" y="849"/>
                  </a:cubicBezTo>
                  <a:cubicBezTo>
                    <a:pt x="10808" y="849"/>
                    <a:pt x="10830" y="827"/>
                    <a:pt x="10852" y="805"/>
                  </a:cubicBezTo>
                  <a:cubicBezTo>
                    <a:pt x="10885" y="783"/>
                    <a:pt x="10940" y="783"/>
                    <a:pt x="10995" y="728"/>
                  </a:cubicBezTo>
                  <a:close/>
                  <a:moveTo>
                    <a:pt x="10750" y="775"/>
                  </a:moveTo>
                  <a:cubicBezTo>
                    <a:pt x="10697" y="822"/>
                    <a:pt x="10701" y="826"/>
                    <a:pt x="10715" y="826"/>
                  </a:cubicBezTo>
                  <a:cubicBezTo>
                    <a:pt x="10718" y="826"/>
                    <a:pt x="10720" y="826"/>
                    <a:pt x="10723" y="826"/>
                  </a:cubicBezTo>
                  <a:cubicBezTo>
                    <a:pt x="10732" y="826"/>
                    <a:pt x="10742" y="827"/>
                    <a:pt x="10742" y="838"/>
                  </a:cubicBezTo>
                  <a:cubicBezTo>
                    <a:pt x="10761" y="829"/>
                    <a:pt x="10787" y="827"/>
                    <a:pt x="10802" y="820"/>
                  </a:cubicBezTo>
                  <a:lnTo>
                    <a:pt x="10802" y="820"/>
                  </a:lnTo>
                  <a:cubicBezTo>
                    <a:pt x="10771" y="841"/>
                    <a:pt x="10744" y="861"/>
                    <a:pt x="10764" y="871"/>
                  </a:cubicBezTo>
                  <a:cubicBezTo>
                    <a:pt x="10731" y="877"/>
                    <a:pt x="10717" y="879"/>
                    <a:pt x="10706" y="879"/>
                  </a:cubicBezTo>
                  <a:cubicBezTo>
                    <a:pt x="10695" y="879"/>
                    <a:pt x="10687" y="877"/>
                    <a:pt x="10665" y="871"/>
                  </a:cubicBezTo>
                  <a:cubicBezTo>
                    <a:pt x="10665" y="915"/>
                    <a:pt x="10610" y="904"/>
                    <a:pt x="10566" y="948"/>
                  </a:cubicBezTo>
                  <a:cubicBezTo>
                    <a:pt x="10537" y="956"/>
                    <a:pt x="10522" y="958"/>
                    <a:pt x="10513" y="958"/>
                  </a:cubicBezTo>
                  <a:cubicBezTo>
                    <a:pt x="10502" y="958"/>
                    <a:pt x="10497" y="956"/>
                    <a:pt x="10488" y="956"/>
                  </a:cubicBezTo>
                  <a:cubicBezTo>
                    <a:pt x="10483" y="956"/>
                    <a:pt x="10477" y="957"/>
                    <a:pt x="10467" y="959"/>
                  </a:cubicBezTo>
                  <a:cubicBezTo>
                    <a:pt x="10532" y="872"/>
                    <a:pt x="10641" y="871"/>
                    <a:pt x="10750" y="775"/>
                  </a:cubicBezTo>
                  <a:close/>
                  <a:moveTo>
                    <a:pt x="10456" y="970"/>
                  </a:moveTo>
                  <a:lnTo>
                    <a:pt x="10434" y="981"/>
                  </a:lnTo>
                  <a:lnTo>
                    <a:pt x="10423" y="981"/>
                  </a:lnTo>
                  <a:lnTo>
                    <a:pt x="10456" y="970"/>
                  </a:lnTo>
                  <a:close/>
                  <a:moveTo>
                    <a:pt x="10412" y="992"/>
                  </a:moveTo>
                  <a:lnTo>
                    <a:pt x="10412" y="1014"/>
                  </a:lnTo>
                  <a:cubicBezTo>
                    <a:pt x="10373" y="1035"/>
                    <a:pt x="10355" y="1042"/>
                    <a:pt x="10345" y="1042"/>
                  </a:cubicBezTo>
                  <a:cubicBezTo>
                    <a:pt x="10328" y="1042"/>
                    <a:pt x="10333" y="1025"/>
                    <a:pt x="10312" y="1025"/>
                  </a:cubicBezTo>
                  <a:cubicBezTo>
                    <a:pt x="10334" y="1014"/>
                    <a:pt x="10345" y="1014"/>
                    <a:pt x="10379" y="1003"/>
                  </a:cubicBezTo>
                  <a:lnTo>
                    <a:pt x="10368" y="1003"/>
                  </a:lnTo>
                  <a:lnTo>
                    <a:pt x="10412" y="992"/>
                  </a:lnTo>
                  <a:close/>
                  <a:moveTo>
                    <a:pt x="10246" y="1246"/>
                  </a:moveTo>
                  <a:lnTo>
                    <a:pt x="10246" y="1246"/>
                  </a:lnTo>
                  <a:cubicBezTo>
                    <a:pt x="10241" y="1247"/>
                    <a:pt x="10237" y="1248"/>
                    <a:pt x="10232" y="1250"/>
                  </a:cubicBezTo>
                  <a:lnTo>
                    <a:pt x="10232" y="1250"/>
                  </a:lnTo>
                  <a:cubicBezTo>
                    <a:pt x="10226" y="1252"/>
                    <a:pt x="10219" y="1254"/>
                    <a:pt x="10213" y="1257"/>
                  </a:cubicBezTo>
                  <a:cubicBezTo>
                    <a:pt x="10213" y="1257"/>
                    <a:pt x="10224" y="1257"/>
                    <a:pt x="10246" y="1246"/>
                  </a:cubicBezTo>
                  <a:close/>
                  <a:moveTo>
                    <a:pt x="10334" y="981"/>
                  </a:moveTo>
                  <a:lnTo>
                    <a:pt x="10235" y="1036"/>
                  </a:lnTo>
                  <a:cubicBezTo>
                    <a:pt x="10257" y="1036"/>
                    <a:pt x="10279" y="1036"/>
                    <a:pt x="10301" y="1025"/>
                  </a:cubicBezTo>
                  <a:lnTo>
                    <a:pt x="10301" y="1025"/>
                  </a:lnTo>
                  <a:cubicBezTo>
                    <a:pt x="10235" y="1069"/>
                    <a:pt x="10180" y="1113"/>
                    <a:pt x="10136" y="1146"/>
                  </a:cubicBezTo>
                  <a:lnTo>
                    <a:pt x="10125" y="1135"/>
                  </a:lnTo>
                  <a:cubicBezTo>
                    <a:pt x="10059" y="1191"/>
                    <a:pt x="9894" y="1246"/>
                    <a:pt x="9817" y="1312"/>
                  </a:cubicBezTo>
                  <a:lnTo>
                    <a:pt x="9795" y="1312"/>
                  </a:lnTo>
                  <a:cubicBezTo>
                    <a:pt x="9817" y="1323"/>
                    <a:pt x="9828" y="1334"/>
                    <a:pt x="9828" y="1345"/>
                  </a:cubicBezTo>
                  <a:cubicBezTo>
                    <a:pt x="9790" y="1364"/>
                    <a:pt x="9760" y="1391"/>
                    <a:pt x="9738" y="1391"/>
                  </a:cubicBezTo>
                  <a:cubicBezTo>
                    <a:pt x="9735" y="1391"/>
                    <a:pt x="9732" y="1390"/>
                    <a:pt x="9729" y="1389"/>
                  </a:cubicBezTo>
                  <a:cubicBezTo>
                    <a:pt x="9762" y="1378"/>
                    <a:pt x="9751" y="1367"/>
                    <a:pt x="9762" y="1356"/>
                  </a:cubicBezTo>
                  <a:lnTo>
                    <a:pt x="9762" y="1356"/>
                  </a:lnTo>
                  <a:lnTo>
                    <a:pt x="9718" y="1389"/>
                  </a:lnTo>
                  <a:cubicBezTo>
                    <a:pt x="9662" y="1378"/>
                    <a:pt x="9784" y="1345"/>
                    <a:pt x="9773" y="1334"/>
                  </a:cubicBezTo>
                  <a:lnTo>
                    <a:pt x="9773" y="1334"/>
                  </a:lnTo>
                  <a:cubicBezTo>
                    <a:pt x="9684" y="1378"/>
                    <a:pt x="9585" y="1455"/>
                    <a:pt x="9519" y="1477"/>
                  </a:cubicBezTo>
                  <a:cubicBezTo>
                    <a:pt x="9491" y="1458"/>
                    <a:pt x="9625" y="1406"/>
                    <a:pt x="9600" y="1406"/>
                  </a:cubicBezTo>
                  <a:cubicBezTo>
                    <a:pt x="9596" y="1406"/>
                    <a:pt x="9588" y="1408"/>
                    <a:pt x="9574" y="1411"/>
                  </a:cubicBezTo>
                  <a:lnTo>
                    <a:pt x="9684" y="1367"/>
                  </a:lnTo>
                  <a:cubicBezTo>
                    <a:pt x="9585" y="1367"/>
                    <a:pt x="9729" y="1345"/>
                    <a:pt x="9673" y="1334"/>
                  </a:cubicBezTo>
                  <a:lnTo>
                    <a:pt x="9817" y="1257"/>
                  </a:lnTo>
                  <a:cubicBezTo>
                    <a:pt x="9809" y="1253"/>
                    <a:pt x="9803" y="1252"/>
                    <a:pt x="9797" y="1252"/>
                  </a:cubicBezTo>
                  <a:cubicBezTo>
                    <a:pt x="9784" y="1252"/>
                    <a:pt x="9769" y="1257"/>
                    <a:pt x="9740" y="1257"/>
                  </a:cubicBezTo>
                  <a:cubicBezTo>
                    <a:pt x="9762" y="1246"/>
                    <a:pt x="9806" y="1213"/>
                    <a:pt x="9850" y="1191"/>
                  </a:cubicBezTo>
                  <a:lnTo>
                    <a:pt x="9850" y="1191"/>
                  </a:lnTo>
                  <a:cubicBezTo>
                    <a:pt x="9811" y="1213"/>
                    <a:pt x="9817" y="1218"/>
                    <a:pt x="9836" y="1218"/>
                  </a:cubicBezTo>
                  <a:cubicBezTo>
                    <a:pt x="9855" y="1218"/>
                    <a:pt x="9888" y="1213"/>
                    <a:pt x="9905" y="1213"/>
                  </a:cubicBezTo>
                  <a:lnTo>
                    <a:pt x="9905" y="1191"/>
                  </a:lnTo>
                  <a:cubicBezTo>
                    <a:pt x="10015" y="1179"/>
                    <a:pt x="9905" y="1146"/>
                    <a:pt x="10037" y="1113"/>
                  </a:cubicBezTo>
                  <a:lnTo>
                    <a:pt x="10037" y="1124"/>
                  </a:lnTo>
                  <a:cubicBezTo>
                    <a:pt x="10081" y="1091"/>
                    <a:pt x="10125" y="1058"/>
                    <a:pt x="10169" y="1036"/>
                  </a:cubicBezTo>
                  <a:lnTo>
                    <a:pt x="10169" y="1036"/>
                  </a:lnTo>
                  <a:cubicBezTo>
                    <a:pt x="10202" y="1047"/>
                    <a:pt x="10125" y="1069"/>
                    <a:pt x="10136" y="1091"/>
                  </a:cubicBezTo>
                  <a:cubicBezTo>
                    <a:pt x="10202" y="1058"/>
                    <a:pt x="10257" y="992"/>
                    <a:pt x="10334" y="981"/>
                  </a:cubicBezTo>
                  <a:close/>
                  <a:moveTo>
                    <a:pt x="8219" y="2083"/>
                  </a:moveTo>
                  <a:lnTo>
                    <a:pt x="8219" y="2083"/>
                  </a:lnTo>
                  <a:cubicBezTo>
                    <a:pt x="8208" y="2094"/>
                    <a:pt x="8197" y="2105"/>
                    <a:pt x="8164" y="2116"/>
                  </a:cubicBezTo>
                  <a:cubicBezTo>
                    <a:pt x="8186" y="2105"/>
                    <a:pt x="8208" y="2094"/>
                    <a:pt x="8219" y="2083"/>
                  </a:cubicBezTo>
                  <a:close/>
                  <a:moveTo>
                    <a:pt x="8462" y="2149"/>
                  </a:moveTo>
                  <a:lnTo>
                    <a:pt x="8462" y="2160"/>
                  </a:lnTo>
                  <a:cubicBezTo>
                    <a:pt x="8438" y="2168"/>
                    <a:pt x="8426" y="2170"/>
                    <a:pt x="8420" y="2171"/>
                  </a:cubicBezTo>
                  <a:lnTo>
                    <a:pt x="8420" y="2171"/>
                  </a:lnTo>
                  <a:cubicBezTo>
                    <a:pt x="8431" y="2169"/>
                    <a:pt x="8442" y="2159"/>
                    <a:pt x="8462" y="2149"/>
                  </a:cubicBezTo>
                  <a:close/>
                  <a:moveTo>
                    <a:pt x="8065" y="2171"/>
                  </a:moveTo>
                  <a:cubicBezTo>
                    <a:pt x="8076" y="2171"/>
                    <a:pt x="8065" y="2182"/>
                    <a:pt x="8043" y="2193"/>
                  </a:cubicBezTo>
                  <a:cubicBezTo>
                    <a:pt x="8045" y="2191"/>
                    <a:pt x="8045" y="2190"/>
                    <a:pt x="8043" y="2190"/>
                  </a:cubicBezTo>
                  <a:lnTo>
                    <a:pt x="8043" y="2190"/>
                  </a:lnTo>
                  <a:cubicBezTo>
                    <a:pt x="8037" y="2190"/>
                    <a:pt x="8003" y="2204"/>
                    <a:pt x="7977" y="2204"/>
                  </a:cubicBezTo>
                  <a:cubicBezTo>
                    <a:pt x="7999" y="2193"/>
                    <a:pt x="8032" y="2182"/>
                    <a:pt x="8065" y="2171"/>
                  </a:cubicBezTo>
                  <a:close/>
                  <a:moveTo>
                    <a:pt x="9673" y="1323"/>
                  </a:moveTo>
                  <a:lnTo>
                    <a:pt x="9662" y="1334"/>
                  </a:lnTo>
                  <a:lnTo>
                    <a:pt x="9651" y="1334"/>
                  </a:lnTo>
                  <a:cubicBezTo>
                    <a:pt x="9508" y="1389"/>
                    <a:pt x="9497" y="1422"/>
                    <a:pt x="9354" y="1488"/>
                  </a:cubicBezTo>
                  <a:cubicBezTo>
                    <a:pt x="9332" y="1510"/>
                    <a:pt x="9376" y="1499"/>
                    <a:pt x="9354" y="1532"/>
                  </a:cubicBezTo>
                  <a:cubicBezTo>
                    <a:pt x="9260" y="1593"/>
                    <a:pt x="9211" y="1595"/>
                    <a:pt x="9169" y="1595"/>
                  </a:cubicBezTo>
                  <a:cubicBezTo>
                    <a:pt x="9165" y="1595"/>
                    <a:pt x="9161" y="1595"/>
                    <a:pt x="9157" y="1595"/>
                  </a:cubicBezTo>
                  <a:cubicBezTo>
                    <a:pt x="9121" y="1595"/>
                    <a:pt x="9089" y="1598"/>
                    <a:pt x="9034" y="1642"/>
                  </a:cubicBezTo>
                  <a:cubicBezTo>
                    <a:pt x="9001" y="1686"/>
                    <a:pt x="9001" y="1719"/>
                    <a:pt x="8891" y="1752"/>
                  </a:cubicBezTo>
                  <a:lnTo>
                    <a:pt x="8913" y="1708"/>
                  </a:lnTo>
                  <a:lnTo>
                    <a:pt x="8913" y="1708"/>
                  </a:lnTo>
                  <a:cubicBezTo>
                    <a:pt x="8770" y="1774"/>
                    <a:pt x="8847" y="1785"/>
                    <a:pt x="8693" y="1841"/>
                  </a:cubicBezTo>
                  <a:cubicBezTo>
                    <a:pt x="8713" y="1821"/>
                    <a:pt x="8785" y="1784"/>
                    <a:pt x="8785" y="1784"/>
                  </a:cubicBezTo>
                  <a:lnTo>
                    <a:pt x="8785" y="1784"/>
                  </a:lnTo>
                  <a:cubicBezTo>
                    <a:pt x="8785" y="1784"/>
                    <a:pt x="8783" y="1784"/>
                    <a:pt x="8781" y="1785"/>
                  </a:cubicBezTo>
                  <a:cubicBezTo>
                    <a:pt x="8671" y="1807"/>
                    <a:pt x="8715" y="1829"/>
                    <a:pt x="8649" y="1863"/>
                  </a:cubicBezTo>
                  <a:lnTo>
                    <a:pt x="8616" y="1852"/>
                  </a:lnTo>
                  <a:cubicBezTo>
                    <a:pt x="8484" y="1929"/>
                    <a:pt x="8318" y="2017"/>
                    <a:pt x="8164" y="2105"/>
                  </a:cubicBezTo>
                  <a:cubicBezTo>
                    <a:pt x="8173" y="2096"/>
                    <a:pt x="8189" y="2080"/>
                    <a:pt x="8172" y="2080"/>
                  </a:cubicBezTo>
                  <a:cubicBezTo>
                    <a:pt x="8167" y="2080"/>
                    <a:pt x="8161" y="2081"/>
                    <a:pt x="8153" y="2083"/>
                  </a:cubicBezTo>
                  <a:cubicBezTo>
                    <a:pt x="8010" y="2160"/>
                    <a:pt x="7856" y="2237"/>
                    <a:pt x="7701" y="2303"/>
                  </a:cubicBezTo>
                  <a:cubicBezTo>
                    <a:pt x="7835" y="2221"/>
                    <a:pt x="7968" y="2130"/>
                    <a:pt x="8110" y="2064"/>
                  </a:cubicBezTo>
                  <a:lnTo>
                    <a:pt x="8110" y="2064"/>
                  </a:lnTo>
                  <a:cubicBezTo>
                    <a:pt x="8109" y="2067"/>
                    <a:pt x="8109" y="2069"/>
                    <a:pt x="8109" y="2072"/>
                  </a:cubicBezTo>
                  <a:lnTo>
                    <a:pt x="8142" y="2050"/>
                  </a:lnTo>
                  <a:lnTo>
                    <a:pt x="8142" y="2050"/>
                  </a:lnTo>
                  <a:cubicBezTo>
                    <a:pt x="8131" y="2054"/>
                    <a:pt x="8121" y="2059"/>
                    <a:pt x="8110" y="2064"/>
                  </a:cubicBezTo>
                  <a:lnTo>
                    <a:pt x="8110" y="2064"/>
                  </a:lnTo>
                  <a:cubicBezTo>
                    <a:pt x="8122" y="2018"/>
                    <a:pt x="8245" y="2025"/>
                    <a:pt x="8318" y="1962"/>
                  </a:cubicBezTo>
                  <a:lnTo>
                    <a:pt x="8318" y="1962"/>
                  </a:lnTo>
                  <a:cubicBezTo>
                    <a:pt x="8307" y="1973"/>
                    <a:pt x="8307" y="1995"/>
                    <a:pt x="8307" y="1995"/>
                  </a:cubicBezTo>
                  <a:cubicBezTo>
                    <a:pt x="8425" y="1941"/>
                    <a:pt x="8542" y="1867"/>
                    <a:pt x="8709" y="1773"/>
                  </a:cubicBezTo>
                  <a:lnTo>
                    <a:pt x="8709" y="1773"/>
                  </a:lnTo>
                  <a:cubicBezTo>
                    <a:pt x="8786" y="1750"/>
                    <a:pt x="8904" y="1697"/>
                    <a:pt x="8979" y="1664"/>
                  </a:cubicBezTo>
                  <a:cubicBezTo>
                    <a:pt x="8990" y="1642"/>
                    <a:pt x="9034" y="1620"/>
                    <a:pt x="9001" y="1620"/>
                  </a:cubicBezTo>
                  <a:cubicBezTo>
                    <a:pt x="9266" y="1565"/>
                    <a:pt x="9442" y="1367"/>
                    <a:pt x="9673" y="1323"/>
                  </a:cubicBezTo>
                  <a:close/>
                  <a:moveTo>
                    <a:pt x="7301" y="2697"/>
                  </a:moveTo>
                  <a:cubicBezTo>
                    <a:pt x="7299" y="2698"/>
                    <a:pt x="7296" y="2699"/>
                    <a:pt x="7294" y="2700"/>
                  </a:cubicBezTo>
                  <a:cubicBezTo>
                    <a:pt x="7296" y="2699"/>
                    <a:pt x="7299" y="2698"/>
                    <a:pt x="7301" y="2697"/>
                  </a:cubicBezTo>
                  <a:close/>
                  <a:moveTo>
                    <a:pt x="6143" y="2929"/>
                  </a:moveTo>
                  <a:cubicBezTo>
                    <a:pt x="6141" y="2929"/>
                    <a:pt x="6139" y="2930"/>
                    <a:pt x="6137" y="2931"/>
                  </a:cubicBezTo>
                  <a:cubicBezTo>
                    <a:pt x="6139" y="2930"/>
                    <a:pt x="6141" y="2929"/>
                    <a:pt x="6143" y="2929"/>
                  </a:cubicBezTo>
                  <a:close/>
                  <a:moveTo>
                    <a:pt x="6649" y="3082"/>
                  </a:moveTo>
                  <a:lnTo>
                    <a:pt x="6649" y="3082"/>
                  </a:lnTo>
                  <a:cubicBezTo>
                    <a:pt x="6638" y="3087"/>
                    <a:pt x="6629" y="3092"/>
                    <a:pt x="6622" y="3096"/>
                  </a:cubicBezTo>
                  <a:cubicBezTo>
                    <a:pt x="6636" y="3092"/>
                    <a:pt x="6644" y="3087"/>
                    <a:pt x="6649" y="3082"/>
                  </a:cubicBezTo>
                  <a:close/>
                  <a:moveTo>
                    <a:pt x="5476" y="3251"/>
                  </a:moveTo>
                  <a:cubicBezTo>
                    <a:pt x="5451" y="3265"/>
                    <a:pt x="5441" y="3275"/>
                    <a:pt x="5437" y="3281"/>
                  </a:cubicBezTo>
                  <a:lnTo>
                    <a:pt x="5437" y="3281"/>
                  </a:lnTo>
                  <a:cubicBezTo>
                    <a:pt x="5455" y="3273"/>
                    <a:pt x="5469" y="3264"/>
                    <a:pt x="5476" y="3251"/>
                  </a:cubicBezTo>
                  <a:close/>
                  <a:moveTo>
                    <a:pt x="7657" y="2292"/>
                  </a:moveTo>
                  <a:cubicBezTo>
                    <a:pt x="7690" y="2292"/>
                    <a:pt x="7624" y="2325"/>
                    <a:pt x="7602" y="2336"/>
                  </a:cubicBezTo>
                  <a:cubicBezTo>
                    <a:pt x="7591" y="2347"/>
                    <a:pt x="7569" y="2358"/>
                    <a:pt x="7547" y="2358"/>
                  </a:cubicBezTo>
                  <a:lnTo>
                    <a:pt x="7558" y="2358"/>
                  </a:lnTo>
                  <a:lnTo>
                    <a:pt x="7492" y="2391"/>
                  </a:lnTo>
                  <a:lnTo>
                    <a:pt x="7503" y="2391"/>
                  </a:lnTo>
                  <a:lnTo>
                    <a:pt x="7448" y="2435"/>
                  </a:lnTo>
                  <a:cubicBezTo>
                    <a:pt x="7442" y="2441"/>
                    <a:pt x="7434" y="2444"/>
                    <a:pt x="7429" y="2444"/>
                  </a:cubicBezTo>
                  <a:cubicBezTo>
                    <a:pt x="7423" y="2444"/>
                    <a:pt x="7420" y="2441"/>
                    <a:pt x="7426" y="2435"/>
                  </a:cubicBezTo>
                  <a:lnTo>
                    <a:pt x="7426" y="2435"/>
                  </a:lnTo>
                  <a:cubicBezTo>
                    <a:pt x="7349" y="2457"/>
                    <a:pt x="7437" y="2446"/>
                    <a:pt x="7404" y="2480"/>
                  </a:cubicBezTo>
                  <a:cubicBezTo>
                    <a:pt x="7387" y="2488"/>
                    <a:pt x="7373" y="2492"/>
                    <a:pt x="7364" y="2492"/>
                  </a:cubicBezTo>
                  <a:cubicBezTo>
                    <a:pt x="7349" y="2492"/>
                    <a:pt x="7346" y="2482"/>
                    <a:pt x="7360" y="2468"/>
                  </a:cubicBezTo>
                  <a:lnTo>
                    <a:pt x="7360" y="2468"/>
                  </a:lnTo>
                  <a:cubicBezTo>
                    <a:pt x="7239" y="2557"/>
                    <a:pt x="6996" y="2700"/>
                    <a:pt x="6853" y="2755"/>
                  </a:cubicBezTo>
                  <a:lnTo>
                    <a:pt x="6875" y="2733"/>
                  </a:lnTo>
                  <a:lnTo>
                    <a:pt x="6875" y="2733"/>
                  </a:lnTo>
                  <a:cubicBezTo>
                    <a:pt x="6754" y="2788"/>
                    <a:pt x="6776" y="2843"/>
                    <a:pt x="6655" y="2876"/>
                  </a:cubicBezTo>
                  <a:lnTo>
                    <a:pt x="6677" y="2865"/>
                  </a:lnTo>
                  <a:lnTo>
                    <a:pt x="6677" y="2865"/>
                  </a:lnTo>
                  <a:cubicBezTo>
                    <a:pt x="6434" y="2975"/>
                    <a:pt x="6181" y="3141"/>
                    <a:pt x="5983" y="3196"/>
                  </a:cubicBezTo>
                  <a:cubicBezTo>
                    <a:pt x="5972" y="3251"/>
                    <a:pt x="5740" y="3306"/>
                    <a:pt x="5751" y="3361"/>
                  </a:cubicBezTo>
                  <a:cubicBezTo>
                    <a:pt x="5674" y="3394"/>
                    <a:pt x="5641" y="3394"/>
                    <a:pt x="5608" y="3405"/>
                  </a:cubicBezTo>
                  <a:cubicBezTo>
                    <a:pt x="5652" y="3372"/>
                    <a:pt x="5696" y="3328"/>
                    <a:pt x="5773" y="3295"/>
                  </a:cubicBezTo>
                  <a:lnTo>
                    <a:pt x="5773" y="3295"/>
                  </a:lnTo>
                  <a:cubicBezTo>
                    <a:pt x="5773" y="3295"/>
                    <a:pt x="5784" y="3295"/>
                    <a:pt x="5762" y="3317"/>
                  </a:cubicBezTo>
                  <a:cubicBezTo>
                    <a:pt x="5917" y="3229"/>
                    <a:pt x="6005" y="3130"/>
                    <a:pt x="6181" y="3052"/>
                  </a:cubicBezTo>
                  <a:lnTo>
                    <a:pt x="6181" y="3052"/>
                  </a:lnTo>
                  <a:cubicBezTo>
                    <a:pt x="6171" y="3071"/>
                    <a:pt x="6173" y="3078"/>
                    <a:pt x="6180" y="3078"/>
                  </a:cubicBezTo>
                  <a:cubicBezTo>
                    <a:pt x="6194" y="3078"/>
                    <a:pt x="6230" y="3056"/>
                    <a:pt x="6252" y="3056"/>
                  </a:cubicBezTo>
                  <a:cubicBezTo>
                    <a:pt x="6260" y="3056"/>
                    <a:pt x="6265" y="3058"/>
                    <a:pt x="6269" y="3063"/>
                  </a:cubicBezTo>
                  <a:lnTo>
                    <a:pt x="6357" y="2997"/>
                  </a:lnTo>
                  <a:lnTo>
                    <a:pt x="6313" y="3008"/>
                  </a:lnTo>
                  <a:cubicBezTo>
                    <a:pt x="6401" y="2964"/>
                    <a:pt x="6456" y="2909"/>
                    <a:pt x="6534" y="2876"/>
                  </a:cubicBezTo>
                  <a:lnTo>
                    <a:pt x="6534" y="2876"/>
                  </a:lnTo>
                  <a:lnTo>
                    <a:pt x="6478" y="2920"/>
                  </a:lnTo>
                  <a:lnTo>
                    <a:pt x="6478" y="2920"/>
                  </a:lnTo>
                  <a:lnTo>
                    <a:pt x="6633" y="2843"/>
                  </a:lnTo>
                  <a:lnTo>
                    <a:pt x="6633" y="2843"/>
                  </a:lnTo>
                  <a:lnTo>
                    <a:pt x="6534" y="2876"/>
                  </a:lnTo>
                  <a:cubicBezTo>
                    <a:pt x="6611" y="2810"/>
                    <a:pt x="6512" y="2843"/>
                    <a:pt x="6622" y="2788"/>
                  </a:cubicBezTo>
                  <a:lnTo>
                    <a:pt x="6622" y="2788"/>
                  </a:lnTo>
                  <a:cubicBezTo>
                    <a:pt x="6618" y="2792"/>
                    <a:pt x="6618" y="2793"/>
                    <a:pt x="6620" y="2793"/>
                  </a:cubicBezTo>
                  <a:cubicBezTo>
                    <a:pt x="6631" y="2793"/>
                    <a:pt x="6708" y="2753"/>
                    <a:pt x="6754" y="2744"/>
                  </a:cubicBezTo>
                  <a:cubicBezTo>
                    <a:pt x="6787" y="2711"/>
                    <a:pt x="6831" y="2689"/>
                    <a:pt x="6886" y="2656"/>
                  </a:cubicBezTo>
                  <a:cubicBezTo>
                    <a:pt x="6908" y="2656"/>
                    <a:pt x="6897" y="2700"/>
                    <a:pt x="6908" y="2700"/>
                  </a:cubicBezTo>
                  <a:cubicBezTo>
                    <a:pt x="6930" y="2656"/>
                    <a:pt x="7095" y="2590"/>
                    <a:pt x="7128" y="2546"/>
                  </a:cubicBezTo>
                  <a:lnTo>
                    <a:pt x="7128" y="2579"/>
                  </a:lnTo>
                  <a:lnTo>
                    <a:pt x="7151" y="2535"/>
                  </a:lnTo>
                  <a:cubicBezTo>
                    <a:pt x="7173" y="2529"/>
                    <a:pt x="7186" y="2526"/>
                    <a:pt x="7195" y="2526"/>
                  </a:cubicBezTo>
                  <a:cubicBezTo>
                    <a:pt x="7203" y="2526"/>
                    <a:pt x="7206" y="2529"/>
                    <a:pt x="7206" y="2535"/>
                  </a:cubicBezTo>
                  <a:cubicBezTo>
                    <a:pt x="7316" y="2480"/>
                    <a:pt x="7151" y="2524"/>
                    <a:pt x="7294" y="2468"/>
                  </a:cubicBezTo>
                  <a:lnTo>
                    <a:pt x="7294" y="2468"/>
                  </a:lnTo>
                  <a:cubicBezTo>
                    <a:pt x="7283" y="2480"/>
                    <a:pt x="7294" y="2480"/>
                    <a:pt x="7272" y="2491"/>
                  </a:cubicBezTo>
                  <a:cubicBezTo>
                    <a:pt x="7404" y="2424"/>
                    <a:pt x="7525" y="2347"/>
                    <a:pt x="7657" y="2292"/>
                  </a:cubicBezTo>
                  <a:close/>
                  <a:moveTo>
                    <a:pt x="5608" y="3383"/>
                  </a:moveTo>
                  <a:lnTo>
                    <a:pt x="5597" y="3405"/>
                  </a:lnTo>
                  <a:cubicBezTo>
                    <a:pt x="5586" y="3416"/>
                    <a:pt x="5564" y="3416"/>
                    <a:pt x="5542" y="3427"/>
                  </a:cubicBezTo>
                  <a:cubicBezTo>
                    <a:pt x="5553" y="3416"/>
                    <a:pt x="5575" y="3405"/>
                    <a:pt x="5608" y="3383"/>
                  </a:cubicBezTo>
                  <a:close/>
                  <a:moveTo>
                    <a:pt x="5007" y="3579"/>
                  </a:moveTo>
                  <a:cubicBezTo>
                    <a:pt x="5007" y="3579"/>
                    <a:pt x="5005" y="3580"/>
                    <a:pt x="5002" y="3581"/>
                  </a:cubicBezTo>
                  <a:cubicBezTo>
                    <a:pt x="5002" y="3581"/>
                    <a:pt x="5002" y="3581"/>
                    <a:pt x="5002" y="3582"/>
                  </a:cubicBezTo>
                  <a:lnTo>
                    <a:pt x="5002" y="3582"/>
                  </a:lnTo>
                  <a:cubicBezTo>
                    <a:pt x="5005" y="3580"/>
                    <a:pt x="5007" y="3579"/>
                    <a:pt x="5007" y="3579"/>
                  </a:cubicBezTo>
                  <a:close/>
                  <a:moveTo>
                    <a:pt x="5002" y="3582"/>
                  </a:moveTo>
                  <a:cubicBezTo>
                    <a:pt x="4990" y="3588"/>
                    <a:pt x="4962" y="3603"/>
                    <a:pt x="4969" y="3603"/>
                  </a:cubicBezTo>
                  <a:cubicBezTo>
                    <a:pt x="4978" y="3598"/>
                    <a:pt x="4986" y="3593"/>
                    <a:pt x="4994" y="3588"/>
                  </a:cubicBezTo>
                  <a:lnTo>
                    <a:pt x="4994" y="3588"/>
                  </a:lnTo>
                  <a:cubicBezTo>
                    <a:pt x="4997" y="3586"/>
                    <a:pt x="4999" y="3584"/>
                    <a:pt x="5002" y="3582"/>
                  </a:cubicBezTo>
                  <a:close/>
                  <a:moveTo>
                    <a:pt x="5386" y="3504"/>
                  </a:moveTo>
                  <a:cubicBezTo>
                    <a:pt x="5394" y="3504"/>
                    <a:pt x="5399" y="3507"/>
                    <a:pt x="5399" y="3515"/>
                  </a:cubicBezTo>
                  <a:cubicBezTo>
                    <a:pt x="5377" y="3537"/>
                    <a:pt x="5355" y="3559"/>
                    <a:pt x="5322" y="3581"/>
                  </a:cubicBezTo>
                  <a:lnTo>
                    <a:pt x="5311" y="3559"/>
                  </a:lnTo>
                  <a:lnTo>
                    <a:pt x="5234" y="3625"/>
                  </a:lnTo>
                  <a:lnTo>
                    <a:pt x="5178" y="3625"/>
                  </a:lnTo>
                  <a:lnTo>
                    <a:pt x="5156" y="3647"/>
                  </a:lnTo>
                  <a:cubicBezTo>
                    <a:pt x="5146" y="3616"/>
                    <a:pt x="5263" y="3536"/>
                    <a:pt x="5276" y="3518"/>
                  </a:cubicBezTo>
                  <a:lnTo>
                    <a:pt x="5276" y="3518"/>
                  </a:lnTo>
                  <a:cubicBezTo>
                    <a:pt x="5270" y="3532"/>
                    <a:pt x="5273" y="3537"/>
                    <a:pt x="5282" y="3537"/>
                  </a:cubicBezTo>
                  <a:cubicBezTo>
                    <a:pt x="5304" y="3537"/>
                    <a:pt x="5361" y="3504"/>
                    <a:pt x="5386" y="3504"/>
                  </a:cubicBezTo>
                  <a:close/>
                  <a:moveTo>
                    <a:pt x="5178" y="3658"/>
                  </a:moveTo>
                  <a:cubicBezTo>
                    <a:pt x="5123" y="3691"/>
                    <a:pt x="5068" y="3724"/>
                    <a:pt x="5013" y="3735"/>
                  </a:cubicBezTo>
                  <a:cubicBezTo>
                    <a:pt x="5057" y="3713"/>
                    <a:pt x="5101" y="3691"/>
                    <a:pt x="5145" y="3658"/>
                  </a:cubicBezTo>
                  <a:lnTo>
                    <a:pt x="5156" y="3658"/>
                  </a:lnTo>
                  <a:lnTo>
                    <a:pt x="5134" y="3680"/>
                  </a:lnTo>
                  <a:lnTo>
                    <a:pt x="5167" y="3658"/>
                  </a:lnTo>
                  <a:close/>
                  <a:moveTo>
                    <a:pt x="4672" y="3912"/>
                  </a:moveTo>
                  <a:lnTo>
                    <a:pt x="4661" y="3923"/>
                  </a:lnTo>
                  <a:cubicBezTo>
                    <a:pt x="4650" y="3934"/>
                    <a:pt x="4617" y="3945"/>
                    <a:pt x="4595" y="3956"/>
                  </a:cubicBezTo>
                  <a:cubicBezTo>
                    <a:pt x="4617" y="3945"/>
                    <a:pt x="4639" y="3923"/>
                    <a:pt x="4672" y="3912"/>
                  </a:cubicBezTo>
                  <a:close/>
                  <a:moveTo>
                    <a:pt x="3889" y="4396"/>
                  </a:moveTo>
                  <a:lnTo>
                    <a:pt x="3878" y="4407"/>
                  </a:lnTo>
                  <a:lnTo>
                    <a:pt x="3856" y="4419"/>
                  </a:lnTo>
                  <a:lnTo>
                    <a:pt x="3889" y="4396"/>
                  </a:lnTo>
                  <a:close/>
                  <a:moveTo>
                    <a:pt x="3118" y="4848"/>
                  </a:moveTo>
                  <a:cubicBezTo>
                    <a:pt x="3085" y="4859"/>
                    <a:pt x="3052" y="4881"/>
                    <a:pt x="3019" y="4892"/>
                  </a:cubicBezTo>
                  <a:lnTo>
                    <a:pt x="3041" y="4859"/>
                  </a:lnTo>
                  <a:cubicBezTo>
                    <a:pt x="3041" y="4862"/>
                    <a:pt x="3044" y="4864"/>
                    <a:pt x="3049" y="4864"/>
                  </a:cubicBezTo>
                  <a:cubicBezTo>
                    <a:pt x="3061" y="4864"/>
                    <a:pt x="3087" y="4856"/>
                    <a:pt x="3118" y="4848"/>
                  </a:cubicBezTo>
                  <a:close/>
                  <a:moveTo>
                    <a:pt x="2711" y="5080"/>
                  </a:moveTo>
                  <a:lnTo>
                    <a:pt x="2700" y="5102"/>
                  </a:lnTo>
                  <a:lnTo>
                    <a:pt x="2667" y="5102"/>
                  </a:lnTo>
                  <a:lnTo>
                    <a:pt x="2711" y="5080"/>
                  </a:lnTo>
                  <a:close/>
                  <a:moveTo>
                    <a:pt x="2281" y="5344"/>
                  </a:moveTo>
                  <a:lnTo>
                    <a:pt x="2259" y="5355"/>
                  </a:lnTo>
                  <a:lnTo>
                    <a:pt x="2270" y="5344"/>
                  </a:lnTo>
                  <a:close/>
                  <a:moveTo>
                    <a:pt x="2283" y="5361"/>
                  </a:moveTo>
                  <a:cubicBezTo>
                    <a:pt x="2285" y="5361"/>
                    <a:pt x="2285" y="5362"/>
                    <a:pt x="2281" y="5366"/>
                  </a:cubicBezTo>
                  <a:cubicBezTo>
                    <a:pt x="2259" y="5388"/>
                    <a:pt x="2237" y="5388"/>
                    <a:pt x="2226" y="5399"/>
                  </a:cubicBezTo>
                  <a:lnTo>
                    <a:pt x="2259" y="5366"/>
                  </a:lnTo>
                  <a:cubicBezTo>
                    <a:pt x="2266" y="5366"/>
                    <a:pt x="2279" y="5361"/>
                    <a:pt x="2283" y="5361"/>
                  </a:cubicBezTo>
                  <a:close/>
                  <a:moveTo>
                    <a:pt x="2105" y="5454"/>
                  </a:moveTo>
                  <a:lnTo>
                    <a:pt x="2094" y="5465"/>
                  </a:lnTo>
                  <a:cubicBezTo>
                    <a:pt x="2072" y="5476"/>
                    <a:pt x="2039" y="5498"/>
                    <a:pt x="2017" y="5509"/>
                  </a:cubicBezTo>
                  <a:cubicBezTo>
                    <a:pt x="2039" y="5487"/>
                    <a:pt x="2072" y="5476"/>
                    <a:pt x="2105" y="5454"/>
                  </a:cubicBezTo>
                  <a:close/>
                  <a:moveTo>
                    <a:pt x="12538" y="1"/>
                  </a:moveTo>
                  <a:cubicBezTo>
                    <a:pt x="12531" y="4"/>
                    <a:pt x="12523" y="8"/>
                    <a:pt x="12516" y="12"/>
                  </a:cubicBezTo>
                  <a:lnTo>
                    <a:pt x="12538" y="12"/>
                  </a:lnTo>
                  <a:cubicBezTo>
                    <a:pt x="12549" y="23"/>
                    <a:pt x="12560" y="34"/>
                    <a:pt x="12549" y="45"/>
                  </a:cubicBezTo>
                  <a:lnTo>
                    <a:pt x="12560" y="45"/>
                  </a:lnTo>
                  <a:lnTo>
                    <a:pt x="12472" y="111"/>
                  </a:lnTo>
                  <a:lnTo>
                    <a:pt x="12428" y="111"/>
                  </a:lnTo>
                  <a:cubicBezTo>
                    <a:pt x="12421" y="118"/>
                    <a:pt x="12414" y="125"/>
                    <a:pt x="12406" y="133"/>
                  </a:cubicBezTo>
                  <a:cubicBezTo>
                    <a:pt x="12400" y="127"/>
                    <a:pt x="12392" y="125"/>
                    <a:pt x="12382" y="125"/>
                  </a:cubicBezTo>
                  <a:cubicBezTo>
                    <a:pt x="12373" y="125"/>
                    <a:pt x="12362" y="127"/>
                    <a:pt x="12351" y="133"/>
                  </a:cubicBezTo>
                  <a:lnTo>
                    <a:pt x="12262" y="210"/>
                  </a:lnTo>
                  <a:cubicBezTo>
                    <a:pt x="12243" y="201"/>
                    <a:pt x="12273" y="175"/>
                    <a:pt x="12247" y="175"/>
                  </a:cubicBezTo>
                  <a:cubicBezTo>
                    <a:pt x="12243" y="175"/>
                    <a:pt x="12237" y="175"/>
                    <a:pt x="12229" y="177"/>
                  </a:cubicBezTo>
                  <a:cubicBezTo>
                    <a:pt x="12242" y="170"/>
                    <a:pt x="12255" y="164"/>
                    <a:pt x="12267" y="158"/>
                  </a:cubicBezTo>
                  <a:lnTo>
                    <a:pt x="12267" y="158"/>
                  </a:lnTo>
                  <a:cubicBezTo>
                    <a:pt x="12255" y="163"/>
                    <a:pt x="12244" y="165"/>
                    <a:pt x="12235" y="165"/>
                  </a:cubicBezTo>
                  <a:cubicBezTo>
                    <a:pt x="12222" y="165"/>
                    <a:pt x="12212" y="160"/>
                    <a:pt x="12207" y="155"/>
                  </a:cubicBezTo>
                  <a:lnTo>
                    <a:pt x="12251" y="133"/>
                  </a:lnTo>
                  <a:cubicBezTo>
                    <a:pt x="12246" y="131"/>
                    <a:pt x="12239" y="130"/>
                    <a:pt x="12232" y="130"/>
                  </a:cubicBezTo>
                  <a:cubicBezTo>
                    <a:pt x="12164" y="130"/>
                    <a:pt x="12055" y="225"/>
                    <a:pt x="11965" y="265"/>
                  </a:cubicBezTo>
                  <a:lnTo>
                    <a:pt x="11987" y="210"/>
                  </a:lnTo>
                  <a:lnTo>
                    <a:pt x="11987" y="210"/>
                  </a:lnTo>
                  <a:lnTo>
                    <a:pt x="11899" y="287"/>
                  </a:lnTo>
                  <a:cubicBezTo>
                    <a:pt x="11877" y="287"/>
                    <a:pt x="11855" y="276"/>
                    <a:pt x="11899" y="243"/>
                  </a:cubicBezTo>
                  <a:lnTo>
                    <a:pt x="11899" y="243"/>
                  </a:lnTo>
                  <a:cubicBezTo>
                    <a:pt x="11822" y="265"/>
                    <a:pt x="11844" y="287"/>
                    <a:pt x="11778" y="298"/>
                  </a:cubicBezTo>
                  <a:lnTo>
                    <a:pt x="11778" y="287"/>
                  </a:lnTo>
                  <a:lnTo>
                    <a:pt x="11712" y="331"/>
                  </a:lnTo>
                  <a:cubicBezTo>
                    <a:pt x="11723" y="309"/>
                    <a:pt x="11690" y="309"/>
                    <a:pt x="11733" y="298"/>
                  </a:cubicBezTo>
                  <a:lnTo>
                    <a:pt x="11733" y="298"/>
                  </a:lnTo>
                  <a:cubicBezTo>
                    <a:pt x="11610" y="329"/>
                    <a:pt x="11554" y="398"/>
                    <a:pt x="11502" y="398"/>
                  </a:cubicBezTo>
                  <a:cubicBezTo>
                    <a:pt x="11502" y="398"/>
                    <a:pt x="11501" y="398"/>
                    <a:pt x="11500" y="398"/>
                  </a:cubicBezTo>
                  <a:lnTo>
                    <a:pt x="11500" y="398"/>
                  </a:lnTo>
                  <a:cubicBezTo>
                    <a:pt x="11338" y="485"/>
                    <a:pt x="11491" y="431"/>
                    <a:pt x="11381" y="507"/>
                  </a:cubicBezTo>
                  <a:lnTo>
                    <a:pt x="11271" y="485"/>
                  </a:lnTo>
                  <a:lnTo>
                    <a:pt x="11260" y="518"/>
                  </a:lnTo>
                  <a:cubicBezTo>
                    <a:pt x="11252" y="526"/>
                    <a:pt x="11228" y="534"/>
                    <a:pt x="11214" y="534"/>
                  </a:cubicBezTo>
                  <a:cubicBezTo>
                    <a:pt x="11209" y="534"/>
                    <a:pt x="11205" y="533"/>
                    <a:pt x="11205" y="529"/>
                  </a:cubicBezTo>
                  <a:cubicBezTo>
                    <a:pt x="11177" y="552"/>
                    <a:pt x="11183" y="554"/>
                    <a:pt x="11191" y="554"/>
                  </a:cubicBezTo>
                  <a:cubicBezTo>
                    <a:pt x="11194" y="554"/>
                    <a:pt x="11197" y="554"/>
                    <a:pt x="11199" y="554"/>
                  </a:cubicBezTo>
                  <a:cubicBezTo>
                    <a:pt x="11204" y="554"/>
                    <a:pt x="11205" y="555"/>
                    <a:pt x="11194" y="563"/>
                  </a:cubicBezTo>
                  <a:cubicBezTo>
                    <a:pt x="11118" y="581"/>
                    <a:pt x="11002" y="657"/>
                    <a:pt x="10949" y="657"/>
                  </a:cubicBezTo>
                  <a:cubicBezTo>
                    <a:pt x="10941" y="657"/>
                    <a:pt x="10934" y="655"/>
                    <a:pt x="10929" y="651"/>
                  </a:cubicBezTo>
                  <a:lnTo>
                    <a:pt x="10929" y="651"/>
                  </a:lnTo>
                  <a:cubicBezTo>
                    <a:pt x="10923" y="660"/>
                    <a:pt x="10927" y="662"/>
                    <a:pt x="10934" y="662"/>
                  </a:cubicBezTo>
                  <a:cubicBezTo>
                    <a:pt x="10943" y="662"/>
                    <a:pt x="10957" y="658"/>
                    <a:pt x="10962" y="658"/>
                  </a:cubicBezTo>
                  <a:cubicBezTo>
                    <a:pt x="10968" y="658"/>
                    <a:pt x="10963" y="663"/>
                    <a:pt x="10929" y="684"/>
                  </a:cubicBezTo>
                  <a:cubicBezTo>
                    <a:pt x="10922" y="679"/>
                    <a:pt x="10915" y="676"/>
                    <a:pt x="10908" y="676"/>
                  </a:cubicBezTo>
                  <a:cubicBezTo>
                    <a:pt x="10868" y="676"/>
                    <a:pt x="10818" y="741"/>
                    <a:pt x="10753" y="750"/>
                  </a:cubicBezTo>
                  <a:cubicBezTo>
                    <a:pt x="10761" y="726"/>
                    <a:pt x="10803" y="708"/>
                    <a:pt x="10793" y="708"/>
                  </a:cubicBezTo>
                  <a:cubicBezTo>
                    <a:pt x="10789" y="708"/>
                    <a:pt x="10778" y="711"/>
                    <a:pt x="10753" y="717"/>
                  </a:cubicBezTo>
                  <a:cubicBezTo>
                    <a:pt x="10731" y="772"/>
                    <a:pt x="10599" y="772"/>
                    <a:pt x="10544" y="816"/>
                  </a:cubicBezTo>
                  <a:lnTo>
                    <a:pt x="10522" y="794"/>
                  </a:lnTo>
                  <a:cubicBezTo>
                    <a:pt x="10511" y="805"/>
                    <a:pt x="10511" y="827"/>
                    <a:pt x="10511" y="838"/>
                  </a:cubicBezTo>
                  <a:lnTo>
                    <a:pt x="10544" y="816"/>
                  </a:lnTo>
                  <a:lnTo>
                    <a:pt x="10544" y="816"/>
                  </a:lnTo>
                  <a:cubicBezTo>
                    <a:pt x="10544" y="816"/>
                    <a:pt x="10533" y="827"/>
                    <a:pt x="10511" y="838"/>
                  </a:cubicBezTo>
                  <a:cubicBezTo>
                    <a:pt x="10467" y="871"/>
                    <a:pt x="10379" y="904"/>
                    <a:pt x="10301" y="948"/>
                  </a:cubicBezTo>
                  <a:cubicBezTo>
                    <a:pt x="10301" y="947"/>
                    <a:pt x="10301" y="947"/>
                    <a:pt x="10299" y="947"/>
                  </a:cubicBezTo>
                  <a:cubicBezTo>
                    <a:pt x="10277" y="947"/>
                    <a:pt x="10086" y="1027"/>
                    <a:pt x="9982" y="1058"/>
                  </a:cubicBezTo>
                  <a:lnTo>
                    <a:pt x="9993" y="1058"/>
                  </a:lnTo>
                  <a:cubicBezTo>
                    <a:pt x="9982" y="1091"/>
                    <a:pt x="9872" y="1135"/>
                    <a:pt x="9806" y="1179"/>
                  </a:cubicBezTo>
                  <a:cubicBezTo>
                    <a:pt x="9795" y="1157"/>
                    <a:pt x="9806" y="1146"/>
                    <a:pt x="9850" y="1113"/>
                  </a:cubicBezTo>
                  <a:lnTo>
                    <a:pt x="9850" y="1113"/>
                  </a:lnTo>
                  <a:lnTo>
                    <a:pt x="9773" y="1146"/>
                  </a:lnTo>
                  <a:cubicBezTo>
                    <a:pt x="9762" y="1168"/>
                    <a:pt x="9740" y="1179"/>
                    <a:pt x="9695" y="1213"/>
                  </a:cubicBezTo>
                  <a:lnTo>
                    <a:pt x="9706" y="1179"/>
                  </a:lnTo>
                  <a:lnTo>
                    <a:pt x="9706" y="1179"/>
                  </a:lnTo>
                  <a:cubicBezTo>
                    <a:pt x="9607" y="1224"/>
                    <a:pt x="9530" y="1290"/>
                    <a:pt x="9398" y="1334"/>
                  </a:cubicBezTo>
                  <a:cubicBezTo>
                    <a:pt x="9398" y="1356"/>
                    <a:pt x="9519" y="1345"/>
                    <a:pt x="9398" y="1422"/>
                  </a:cubicBezTo>
                  <a:cubicBezTo>
                    <a:pt x="9387" y="1411"/>
                    <a:pt x="9376" y="1389"/>
                    <a:pt x="9409" y="1378"/>
                  </a:cubicBezTo>
                  <a:lnTo>
                    <a:pt x="9409" y="1378"/>
                  </a:lnTo>
                  <a:cubicBezTo>
                    <a:pt x="9398" y="1378"/>
                    <a:pt x="9376" y="1400"/>
                    <a:pt x="9354" y="1411"/>
                  </a:cubicBezTo>
                  <a:lnTo>
                    <a:pt x="9387" y="1367"/>
                  </a:lnTo>
                  <a:lnTo>
                    <a:pt x="9387" y="1367"/>
                  </a:lnTo>
                  <a:cubicBezTo>
                    <a:pt x="9332" y="1378"/>
                    <a:pt x="9365" y="1389"/>
                    <a:pt x="9321" y="1411"/>
                  </a:cubicBezTo>
                  <a:lnTo>
                    <a:pt x="9288" y="1400"/>
                  </a:lnTo>
                  <a:lnTo>
                    <a:pt x="9343" y="1378"/>
                  </a:lnTo>
                  <a:lnTo>
                    <a:pt x="9343" y="1378"/>
                  </a:lnTo>
                  <a:cubicBezTo>
                    <a:pt x="9288" y="1400"/>
                    <a:pt x="9233" y="1411"/>
                    <a:pt x="9200" y="1411"/>
                  </a:cubicBezTo>
                  <a:cubicBezTo>
                    <a:pt x="9211" y="1422"/>
                    <a:pt x="9211" y="1433"/>
                    <a:pt x="9178" y="1455"/>
                  </a:cubicBezTo>
                  <a:cubicBezTo>
                    <a:pt x="9147" y="1470"/>
                    <a:pt x="9132" y="1475"/>
                    <a:pt x="9124" y="1475"/>
                  </a:cubicBezTo>
                  <a:cubicBezTo>
                    <a:pt x="9111" y="1475"/>
                    <a:pt x="9113" y="1464"/>
                    <a:pt x="9094" y="1464"/>
                  </a:cubicBezTo>
                  <a:cubicBezTo>
                    <a:pt x="9090" y="1464"/>
                    <a:pt x="9085" y="1465"/>
                    <a:pt x="9079" y="1466"/>
                  </a:cubicBezTo>
                  <a:cubicBezTo>
                    <a:pt x="9056" y="1488"/>
                    <a:pt x="8990" y="1510"/>
                    <a:pt x="9001" y="1532"/>
                  </a:cubicBezTo>
                  <a:cubicBezTo>
                    <a:pt x="8994" y="1536"/>
                    <a:pt x="8988" y="1537"/>
                    <a:pt x="8983" y="1537"/>
                  </a:cubicBezTo>
                  <a:cubicBezTo>
                    <a:pt x="8972" y="1537"/>
                    <a:pt x="8965" y="1532"/>
                    <a:pt x="8957" y="1532"/>
                  </a:cubicBezTo>
                  <a:cubicBezTo>
                    <a:pt x="8913" y="1565"/>
                    <a:pt x="8726" y="1642"/>
                    <a:pt x="8792" y="1642"/>
                  </a:cubicBezTo>
                  <a:lnTo>
                    <a:pt x="8803" y="1642"/>
                  </a:lnTo>
                  <a:cubicBezTo>
                    <a:pt x="8649" y="1741"/>
                    <a:pt x="8462" y="1785"/>
                    <a:pt x="8307" y="1874"/>
                  </a:cubicBezTo>
                  <a:cubicBezTo>
                    <a:pt x="8219" y="1929"/>
                    <a:pt x="8098" y="1984"/>
                    <a:pt x="8043" y="2028"/>
                  </a:cubicBezTo>
                  <a:cubicBezTo>
                    <a:pt x="8024" y="2034"/>
                    <a:pt x="8001" y="2041"/>
                    <a:pt x="7987" y="2041"/>
                  </a:cubicBezTo>
                  <a:cubicBezTo>
                    <a:pt x="7977" y="2041"/>
                    <a:pt x="7972" y="2037"/>
                    <a:pt x="7977" y="2028"/>
                  </a:cubicBezTo>
                  <a:lnTo>
                    <a:pt x="7977" y="2028"/>
                  </a:lnTo>
                  <a:cubicBezTo>
                    <a:pt x="7911" y="2072"/>
                    <a:pt x="7911" y="2083"/>
                    <a:pt x="7801" y="2127"/>
                  </a:cubicBezTo>
                  <a:cubicBezTo>
                    <a:pt x="7818" y="2110"/>
                    <a:pt x="7821" y="2103"/>
                    <a:pt x="7820" y="2101"/>
                  </a:cubicBezTo>
                  <a:lnTo>
                    <a:pt x="7820" y="2101"/>
                  </a:lnTo>
                  <a:cubicBezTo>
                    <a:pt x="7826" y="2100"/>
                    <a:pt x="7839" y="2095"/>
                    <a:pt x="7867" y="2083"/>
                  </a:cubicBezTo>
                  <a:lnTo>
                    <a:pt x="7867" y="2083"/>
                  </a:lnTo>
                  <a:cubicBezTo>
                    <a:pt x="7767" y="2116"/>
                    <a:pt x="7745" y="2116"/>
                    <a:pt x="7646" y="2182"/>
                  </a:cubicBezTo>
                  <a:cubicBezTo>
                    <a:pt x="7655" y="2174"/>
                    <a:pt x="7654" y="2170"/>
                    <a:pt x="7647" y="2170"/>
                  </a:cubicBezTo>
                  <a:cubicBezTo>
                    <a:pt x="7628" y="2170"/>
                    <a:pt x="7558" y="2201"/>
                    <a:pt x="7525" y="2226"/>
                  </a:cubicBezTo>
                  <a:lnTo>
                    <a:pt x="7602" y="2204"/>
                  </a:lnTo>
                  <a:lnTo>
                    <a:pt x="7602" y="2204"/>
                  </a:lnTo>
                  <a:cubicBezTo>
                    <a:pt x="7547" y="2237"/>
                    <a:pt x="7503" y="2259"/>
                    <a:pt x="7459" y="2270"/>
                  </a:cubicBezTo>
                  <a:lnTo>
                    <a:pt x="7470" y="2237"/>
                  </a:lnTo>
                  <a:lnTo>
                    <a:pt x="7470" y="2237"/>
                  </a:lnTo>
                  <a:cubicBezTo>
                    <a:pt x="7272" y="2303"/>
                    <a:pt x="7162" y="2468"/>
                    <a:pt x="6985" y="2480"/>
                  </a:cubicBezTo>
                  <a:cubicBezTo>
                    <a:pt x="6977" y="2490"/>
                    <a:pt x="6980" y="2494"/>
                    <a:pt x="6987" y="2494"/>
                  </a:cubicBezTo>
                  <a:cubicBezTo>
                    <a:pt x="7003" y="2494"/>
                    <a:pt x="7044" y="2476"/>
                    <a:pt x="7061" y="2476"/>
                  </a:cubicBezTo>
                  <a:cubicBezTo>
                    <a:pt x="7068" y="2476"/>
                    <a:pt x="7070" y="2480"/>
                    <a:pt x="7062" y="2491"/>
                  </a:cubicBezTo>
                  <a:cubicBezTo>
                    <a:pt x="6974" y="2535"/>
                    <a:pt x="6864" y="2535"/>
                    <a:pt x="6842" y="2557"/>
                  </a:cubicBezTo>
                  <a:cubicBezTo>
                    <a:pt x="6710" y="2601"/>
                    <a:pt x="6743" y="2645"/>
                    <a:pt x="6622" y="2700"/>
                  </a:cubicBezTo>
                  <a:cubicBezTo>
                    <a:pt x="6633" y="2700"/>
                    <a:pt x="6666" y="2722"/>
                    <a:pt x="6578" y="2777"/>
                  </a:cubicBezTo>
                  <a:cubicBezTo>
                    <a:pt x="6544" y="2794"/>
                    <a:pt x="6517" y="2801"/>
                    <a:pt x="6499" y="2801"/>
                  </a:cubicBezTo>
                  <a:cubicBezTo>
                    <a:pt x="6470" y="2801"/>
                    <a:pt x="6466" y="2782"/>
                    <a:pt x="6501" y="2755"/>
                  </a:cubicBezTo>
                  <a:cubicBezTo>
                    <a:pt x="6523" y="2744"/>
                    <a:pt x="6534" y="2744"/>
                    <a:pt x="6534" y="2744"/>
                  </a:cubicBezTo>
                  <a:cubicBezTo>
                    <a:pt x="6556" y="2733"/>
                    <a:pt x="6600" y="2711"/>
                    <a:pt x="6556" y="2711"/>
                  </a:cubicBezTo>
                  <a:lnTo>
                    <a:pt x="6545" y="2733"/>
                  </a:lnTo>
                  <a:cubicBezTo>
                    <a:pt x="6509" y="2742"/>
                    <a:pt x="6424" y="2786"/>
                    <a:pt x="6403" y="2786"/>
                  </a:cubicBezTo>
                  <a:cubicBezTo>
                    <a:pt x="6398" y="2786"/>
                    <a:pt x="6397" y="2783"/>
                    <a:pt x="6401" y="2777"/>
                  </a:cubicBezTo>
                  <a:lnTo>
                    <a:pt x="6401" y="2777"/>
                  </a:lnTo>
                  <a:cubicBezTo>
                    <a:pt x="6374" y="2799"/>
                    <a:pt x="6368" y="2807"/>
                    <a:pt x="6377" y="2807"/>
                  </a:cubicBezTo>
                  <a:cubicBezTo>
                    <a:pt x="6381" y="2807"/>
                    <a:pt x="6389" y="2805"/>
                    <a:pt x="6401" y="2801"/>
                  </a:cubicBezTo>
                  <a:lnTo>
                    <a:pt x="6401" y="2801"/>
                  </a:lnTo>
                  <a:cubicBezTo>
                    <a:pt x="6304" y="2840"/>
                    <a:pt x="6248" y="2880"/>
                    <a:pt x="6143" y="2929"/>
                  </a:cubicBezTo>
                  <a:lnTo>
                    <a:pt x="6143" y="2929"/>
                  </a:lnTo>
                  <a:cubicBezTo>
                    <a:pt x="6152" y="2925"/>
                    <a:pt x="6160" y="2923"/>
                    <a:pt x="6166" y="2923"/>
                  </a:cubicBezTo>
                  <a:cubicBezTo>
                    <a:pt x="6173" y="2923"/>
                    <a:pt x="6176" y="2926"/>
                    <a:pt x="6170" y="2931"/>
                  </a:cubicBezTo>
                  <a:cubicBezTo>
                    <a:pt x="5994" y="3008"/>
                    <a:pt x="6104" y="2986"/>
                    <a:pt x="5994" y="3052"/>
                  </a:cubicBezTo>
                  <a:cubicBezTo>
                    <a:pt x="5982" y="3056"/>
                    <a:pt x="5973" y="3057"/>
                    <a:pt x="5967" y="3057"/>
                  </a:cubicBezTo>
                  <a:cubicBezTo>
                    <a:pt x="5951" y="3057"/>
                    <a:pt x="5954" y="3047"/>
                    <a:pt x="5948" y="3047"/>
                  </a:cubicBezTo>
                  <a:cubicBezTo>
                    <a:pt x="5941" y="3047"/>
                    <a:pt x="5927" y="3055"/>
                    <a:pt x="5884" y="3085"/>
                  </a:cubicBezTo>
                  <a:cubicBezTo>
                    <a:pt x="5871" y="3090"/>
                    <a:pt x="5862" y="3091"/>
                    <a:pt x="5857" y="3091"/>
                  </a:cubicBezTo>
                  <a:cubicBezTo>
                    <a:pt x="5833" y="3091"/>
                    <a:pt x="5866" y="3059"/>
                    <a:pt x="5884" y="3041"/>
                  </a:cubicBezTo>
                  <a:lnTo>
                    <a:pt x="5884" y="3041"/>
                  </a:lnTo>
                  <a:cubicBezTo>
                    <a:pt x="5786" y="3117"/>
                    <a:pt x="5689" y="3140"/>
                    <a:pt x="5623" y="3161"/>
                  </a:cubicBezTo>
                  <a:lnTo>
                    <a:pt x="5623" y="3161"/>
                  </a:lnTo>
                  <a:cubicBezTo>
                    <a:pt x="5639" y="3151"/>
                    <a:pt x="5655" y="3142"/>
                    <a:pt x="5674" y="3130"/>
                  </a:cubicBezTo>
                  <a:lnTo>
                    <a:pt x="5674" y="3130"/>
                  </a:lnTo>
                  <a:lnTo>
                    <a:pt x="5619" y="3163"/>
                  </a:lnTo>
                  <a:cubicBezTo>
                    <a:pt x="5621" y="3162"/>
                    <a:pt x="5622" y="3162"/>
                    <a:pt x="5623" y="3161"/>
                  </a:cubicBezTo>
                  <a:lnTo>
                    <a:pt x="5623" y="3161"/>
                  </a:lnTo>
                  <a:cubicBezTo>
                    <a:pt x="5612" y="3168"/>
                    <a:pt x="5600" y="3175"/>
                    <a:pt x="5586" y="3185"/>
                  </a:cubicBezTo>
                  <a:lnTo>
                    <a:pt x="5630" y="3185"/>
                  </a:lnTo>
                  <a:cubicBezTo>
                    <a:pt x="5597" y="3196"/>
                    <a:pt x="5564" y="3207"/>
                    <a:pt x="5564" y="3207"/>
                  </a:cubicBezTo>
                  <a:cubicBezTo>
                    <a:pt x="5542" y="3229"/>
                    <a:pt x="5608" y="3218"/>
                    <a:pt x="5553" y="3273"/>
                  </a:cubicBezTo>
                  <a:cubicBezTo>
                    <a:pt x="5502" y="3283"/>
                    <a:pt x="5433" y="3340"/>
                    <a:pt x="5405" y="3340"/>
                  </a:cubicBezTo>
                  <a:cubicBezTo>
                    <a:pt x="5402" y="3340"/>
                    <a:pt x="5400" y="3340"/>
                    <a:pt x="5399" y="3339"/>
                  </a:cubicBezTo>
                  <a:cubicBezTo>
                    <a:pt x="5502" y="3287"/>
                    <a:pt x="5425" y="3303"/>
                    <a:pt x="5437" y="3281"/>
                  </a:cubicBezTo>
                  <a:lnTo>
                    <a:pt x="5437" y="3281"/>
                  </a:lnTo>
                  <a:cubicBezTo>
                    <a:pt x="5425" y="3286"/>
                    <a:pt x="5412" y="3290"/>
                    <a:pt x="5399" y="3295"/>
                  </a:cubicBezTo>
                  <a:lnTo>
                    <a:pt x="5410" y="3284"/>
                  </a:lnTo>
                  <a:lnTo>
                    <a:pt x="5410" y="3284"/>
                  </a:lnTo>
                  <a:cubicBezTo>
                    <a:pt x="5267" y="3328"/>
                    <a:pt x="5366" y="3339"/>
                    <a:pt x="5234" y="3416"/>
                  </a:cubicBezTo>
                  <a:cubicBezTo>
                    <a:pt x="5238" y="3407"/>
                    <a:pt x="5231" y="3403"/>
                    <a:pt x="5220" y="3403"/>
                  </a:cubicBezTo>
                  <a:cubicBezTo>
                    <a:pt x="5204" y="3403"/>
                    <a:pt x="5180" y="3410"/>
                    <a:pt x="5167" y="3416"/>
                  </a:cubicBezTo>
                  <a:cubicBezTo>
                    <a:pt x="5180" y="3411"/>
                    <a:pt x="5188" y="3409"/>
                    <a:pt x="5193" y="3409"/>
                  </a:cubicBezTo>
                  <a:cubicBezTo>
                    <a:pt x="5212" y="3409"/>
                    <a:pt x="5191" y="3437"/>
                    <a:pt x="5156" y="3471"/>
                  </a:cubicBezTo>
                  <a:cubicBezTo>
                    <a:pt x="5068" y="3504"/>
                    <a:pt x="5068" y="3526"/>
                    <a:pt x="5024" y="3548"/>
                  </a:cubicBezTo>
                  <a:lnTo>
                    <a:pt x="5079" y="3526"/>
                  </a:lnTo>
                  <a:lnTo>
                    <a:pt x="5079" y="3526"/>
                  </a:lnTo>
                  <a:cubicBezTo>
                    <a:pt x="5070" y="3545"/>
                    <a:pt x="5037" y="3563"/>
                    <a:pt x="4994" y="3588"/>
                  </a:cubicBezTo>
                  <a:lnTo>
                    <a:pt x="4994" y="3588"/>
                  </a:lnTo>
                  <a:cubicBezTo>
                    <a:pt x="4937" y="3636"/>
                    <a:pt x="4833" y="3639"/>
                    <a:pt x="4749" y="3702"/>
                  </a:cubicBezTo>
                  <a:cubicBezTo>
                    <a:pt x="4742" y="3704"/>
                    <a:pt x="4738" y="3705"/>
                    <a:pt x="4734" y="3705"/>
                  </a:cubicBezTo>
                  <a:cubicBezTo>
                    <a:pt x="4716" y="3705"/>
                    <a:pt x="4726" y="3689"/>
                    <a:pt x="4709" y="3689"/>
                  </a:cubicBezTo>
                  <a:cubicBezTo>
                    <a:pt x="4705" y="3689"/>
                    <a:pt x="4700" y="3690"/>
                    <a:pt x="4694" y="3691"/>
                  </a:cubicBezTo>
                  <a:cubicBezTo>
                    <a:pt x="4606" y="3769"/>
                    <a:pt x="4573" y="3735"/>
                    <a:pt x="4473" y="3813"/>
                  </a:cubicBezTo>
                  <a:cubicBezTo>
                    <a:pt x="4484" y="3813"/>
                    <a:pt x="4493" y="3812"/>
                    <a:pt x="4498" y="3812"/>
                  </a:cubicBezTo>
                  <a:cubicBezTo>
                    <a:pt x="4513" y="3812"/>
                    <a:pt x="4501" y="3818"/>
                    <a:pt x="4451" y="3868"/>
                  </a:cubicBezTo>
                  <a:lnTo>
                    <a:pt x="4617" y="3746"/>
                  </a:lnTo>
                  <a:lnTo>
                    <a:pt x="4517" y="3846"/>
                  </a:lnTo>
                  <a:cubicBezTo>
                    <a:pt x="4573" y="3813"/>
                    <a:pt x="4628" y="3769"/>
                    <a:pt x="4661" y="3757"/>
                  </a:cubicBezTo>
                  <a:lnTo>
                    <a:pt x="4661" y="3757"/>
                  </a:lnTo>
                  <a:cubicBezTo>
                    <a:pt x="4631" y="3787"/>
                    <a:pt x="4621" y="3792"/>
                    <a:pt x="4628" y="3792"/>
                  </a:cubicBezTo>
                  <a:cubicBezTo>
                    <a:pt x="4631" y="3792"/>
                    <a:pt x="4639" y="3791"/>
                    <a:pt x="4650" y="3791"/>
                  </a:cubicBezTo>
                  <a:cubicBezTo>
                    <a:pt x="4562" y="3802"/>
                    <a:pt x="4517" y="3890"/>
                    <a:pt x="4418" y="3912"/>
                  </a:cubicBezTo>
                  <a:lnTo>
                    <a:pt x="4396" y="3868"/>
                  </a:lnTo>
                  <a:cubicBezTo>
                    <a:pt x="4264" y="3923"/>
                    <a:pt x="4187" y="4022"/>
                    <a:pt x="4022" y="4099"/>
                  </a:cubicBezTo>
                  <a:lnTo>
                    <a:pt x="4077" y="4077"/>
                  </a:lnTo>
                  <a:lnTo>
                    <a:pt x="4077" y="4077"/>
                  </a:lnTo>
                  <a:cubicBezTo>
                    <a:pt x="4066" y="4110"/>
                    <a:pt x="3978" y="4143"/>
                    <a:pt x="3923" y="4176"/>
                  </a:cubicBezTo>
                  <a:cubicBezTo>
                    <a:pt x="3923" y="4172"/>
                    <a:pt x="3919" y="4171"/>
                    <a:pt x="3913" y="4171"/>
                  </a:cubicBezTo>
                  <a:cubicBezTo>
                    <a:pt x="3900" y="4171"/>
                    <a:pt x="3878" y="4176"/>
                    <a:pt x="3856" y="4176"/>
                  </a:cubicBezTo>
                  <a:cubicBezTo>
                    <a:pt x="3867" y="4187"/>
                    <a:pt x="3735" y="4242"/>
                    <a:pt x="3735" y="4286"/>
                  </a:cubicBezTo>
                  <a:lnTo>
                    <a:pt x="3658" y="4308"/>
                  </a:lnTo>
                  <a:cubicBezTo>
                    <a:pt x="3515" y="4374"/>
                    <a:pt x="3526" y="4441"/>
                    <a:pt x="3405" y="4507"/>
                  </a:cubicBezTo>
                  <a:cubicBezTo>
                    <a:pt x="3427" y="4474"/>
                    <a:pt x="3361" y="4496"/>
                    <a:pt x="3438" y="4430"/>
                  </a:cubicBezTo>
                  <a:lnTo>
                    <a:pt x="3438" y="4430"/>
                  </a:lnTo>
                  <a:cubicBezTo>
                    <a:pt x="3405" y="4452"/>
                    <a:pt x="3361" y="4474"/>
                    <a:pt x="3361" y="4485"/>
                  </a:cubicBezTo>
                  <a:cubicBezTo>
                    <a:pt x="3339" y="4496"/>
                    <a:pt x="3261" y="4573"/>
                    <a:pt x="3217" y="4584"/>
                  </a:cubicBezTo>
                  <a:cubicBezTo>
                    <a:pt x="3195" y="4606"/>
                    <a:pt x="3206" y="4617"/>
                    <a:pt x="3151" y="4650"/>
                  </a:cubicBezTo>
                  <a:lnTo>
                    <a:pt x="3151" y="4639"/>
                  </a:lnTo>
                  <a:cubicBezTo>
                    <a:pt x="3151" y="4649"/>
                    <a:pt x="3099" y="4685"/>
                    <a:pt x="3119" y="4685"/>
                  </a:cubicBezTo>
                  <a:cubicBezTo>
                    <a:pt x="3120" y="4685"/>
                    <a:pt x="3122" y="4684"/>
                    <a:pt x="3125" y="4684"/>
                  </a:cubicBezTo>
                  <a:lnTo>
                    <a:pt x="3125" y="4684"/>
                  </a:lnTo>
                  <a:cubicBezTo>
                    <a:pt x="2971" y="4720"/>
                    <a:pt x="2775" y="4904"/>
                    <a:pt x="2634" y="4936"/>
                  </a:cubicBezTo>
                  <a:cubicBezTo>
                    <a:pt x="2545" y="4991"/>
                    <a:pt x="2435" y="5069"/>
                    <a:pt x="2358" y="5113"/>
                  </a:cubicBezTo>
                  <a:cubicBezTo>
                    <a:pt x="2358" y="5113"/>
                    <a:pt x="2358" y="5113"/>
                    <a:pt x="2369" y="5102"/>
                  </a:cubicBezTo>
                  <a:lnTo>
                    <a:pt x="2369" y="5102"/>
                  </a:lnTo>
                  <a:cubicBezTo>
                    <a:pt x="2248" y="5157"/>
                    <a:pt x="2325" y="5190"/>
                    <a:pt x="2193" y="5256"/>
                  </a:cubicBezTo>
                  <a:cubicBezTo>
                    <a:pt x="2187" y="5257"/>
                    <a:pt x="2182" y="5257"/>
                    <a:pt x="2178" y="5257"/>
                  </a:cubicBezTo>
                  <a:cubicBezTo>
                    <a:pt x="2131" y="5257"/>
                    <a:pt x="2215" y="5208"/>
                    <a:pt x="2212" y="5208"/>
                  </a:cubicBezTo>
                  <a:lnTo>
                    <a:pt x="2212" y="5208"/>
                  </a:lnTo>
                  <a:cubicBezTo>
                    <a:pt x="2212" y="5208"/>
                    <a:pt x="2209" y="5209"/>
                    <a:pt x="2204" y="5212"/>
                  </a:cubicBezTo>
                  <a:cubicBezTo>
                    <a:pt x="2199" y="5208"/>
                    <a:pt x="2193" y="5206"/>
                    <a:pt x="2187" y="5206"/>
                  </a:cubicBezTo>
                  <a:cubicBezTo>
                    <a:pt x="2136" y="5206"/>
                    <a:pt x="2039" y="5315"/>
                    <a:pt x="1950" y="5344"/>
                  </a:cubicBezTo>
                  <a:lnTo>
                    <a:pt x="1961" y="5322"/>
                  </a:lnTo>
                  <a:lnTo>
                    <a:pt x="1961" y="5322"/>
                  </a:lnTo>
                  <a:cubicBezTo>
                    <a:pt x="1884" y="5355"/>
                    <a:pt x="1818" y="5443"/>
                    <a:pt x="1697" y="5509"/>
                  </a:cubicBezTo>
                  <a:lnTo>
                    <a:pt x="1697" y="5498"/>
                  </a:lnTo>
                  <a:cubicBezTo>
                    <a:pt x="1642" y="5575"/>
                    <a:pt x="1499" y="5663"/>
                    <a:pt x="1400" y="5741"/>
                  </a:cubicBezTo>
                  <a:cubicBezTo>
                    <a:pt x="1422" y="5708"/>
                    <a:pt x="1444" y="5696"/>
                    <a:pt x="1411" y="5696"/>
                  </a:cubicBezTo>
                  <a:cubicBezTo>
                    <a:pt x="1367" y="5730"/>
                    <a:pt x="1444" y="5719"/>
                    <a:pt x="1356" y="5785"/>
                  </a:cubicBezTo>
                  <a:cubicBezTo>
                    <a:pt x="1330" y="5793"/>
                    <a:pt x="1280" y="5814"/>
                    <a:pt x="1247" y="5814"/>
                  </a:cubicBezTo>
                  <a:cubicBezTo>
                    <a:pt x="1237" y="5814"/>
                    <a:pt x="1229" y="5812"/>
                    <a:pt x="1223" y="5807"/>
                  </a:cubicBezTo>
                  <a:lnTo>
                    <a:pt x="1311" y="5752"/>
                  </a:lnTo>
                  <a:cubicBezTo>
                    <a:pt x="1256" y="5752"/>
                    <a:pt x="1201" y="5829"/>
                    <a:pt x="1146" y="5851"/>
                  </a:cubicBezTo>
                  <a:lnTo>
                    <a:pt x="1146" y="5840"/>
                  </a:lnTo>
                  <a:cubicBezTo>
                    <a:pt x="1014" y="5928"/>
                    <a:pt x="1036" y="5961"/>
                    <a:pt x="893" y="6049"/>
                  </a:cubicBezTo>
                  <a:lnTo>
                    <a:pt x="915" y="6049"/>
                  </a:lnTo>
                  <a:cubicBezTo>
                    <a:pt x="849" y="6126"/>
                    <a:pt x="838" y="6071"/>
                    <a:pt x="772" y="6148"/>
                  </a:cubicBezTo>
                  <a:lnTo>
                    <a:pt x="728" y="6126"/>
                  </a:lnTo>
                  <a:cubicBezTo>
                    <a:pt x="683" y="6170"/>
                    <a:pt x="562" y="6280"/>
                    <a:pt x="474" y="6346"/>
                  </a:cubicBezTo>
                  <a:cubicBezTo>
                    <a:pt x="518" y="6291"/>
                    <a:pt x="617" y="6203"/>
                    <a:pt x="672" y="6148"/>
                  </a:cubicBezTo>
                  <a:lnTo>
                    <a:pt x="672" y="6148"/>
                  </a:lnTo>
                  <a:cubicBezTo>
                    <a:pt x="617" y="6181"/>
                    <a:pt x="496" y="6269"/>
                    <a:pt x="485" y="6302"/>
                  </a:cubicBezTo>
                  <a:cubicBezTo>
                    <a:pt x="507" y="6280"/>
                    <a:pt x="529" y="6258"/>
                    <a:pt x="551" y="6247"/>
                  </a:cubicBezTo>
                  <a:lnTo>
                    <a:pt x="551" y="6247"/>
                  </a:lnTo>
                  <a:cubicBezTo>
                    <a:pt x="496" y="6313"/>
                    <a:pt x="419" y="6380"/>
                    <a:pt x="320" y="6446"/>
                  </a:cubicBezTo>
                  <a:cubicBezTo>
                    <a:pt x="318" y="6437"/>
                    <a:pt x="311" y="6433"/>
                    <a:pt x="302" y="6433"/>
                  </a:cubicBezTo>
                  <a:cubicBezTo>
                    <a:pt x="264" y="6433"/>
                    <a:pt x="176" y="6492"/>
                    <a:pt x="89" y="6545"/>
                  </a:cubicBezTo>
                  <a:lnTo>
                    <a:pt x="0" y="6600"/>
                  </a:lnTo>
                  <a:lnTo>
                    <a:pt x="89" y="6666"/>
                  </a:lnTo>
                  <a:cubicBezTo>
                    <a:pt x="155" y="6699"/>
                    <a:pt x="188" y="6721"/>
                    <a:pt x="232" y="6776"/>
                  </a:cubicBezTo>
                  <a:cubicBezTo>
                    <a:pt x="265" y="6787"/>
                    <a:pt x="287" y="6798"/>
                    <a:pt x="309" y="6809"/>
                  </a:cubicBezTo>
                  <a:cubicBezTo>
                    <a:pt x="375" y="6776"/>
                    <a:pt x="419" y="6732"/>
                    <a:pt x="485" y="6699"/>
                  </a:cubicBezTo>
                  <a:cubicBezTo>
                    <a:pt x="518" y="6677"/>
                    <a:pt x="562" y="6644"/>
                    <a:pt x="606" y="6622"/>
                  </a:cubicBezTo>
                  <a:cubicBezTo>
                    <a:pt x="695" y="6567"/>
                    <a:pt x="794" y="6512"/>
                    <a:pt x="893" y="6446"/>
                  </a:cubicBezTo>
                  <a:lnTo>
                    <a:pt x="893" y="6446"/>
                  </a:lnTo>
                  <a:cubicBezTo>
                    <a:pt x="883" y="6447"/>
                    <a:pt x="875" y="6447"/>
                    <a:pt x="870" y="6447"/>
                  </a:cubicBezTo>
                  <a:cubicBezTo>
                    <a:pt x="810" y="6447"/>
                    <a:pt x="944" y="6399"/>
                    <a:pt x="904" y="6369"/>
                  </a:cubicBezTo>
                  <a:cubicBezTo>
                    <a:pt x="948" y="6335"/>
                    <a:pt x="970" y="6324"/>
                    <a:pt x="981" y="6324"/>
                  </a:cubicBezTo>
                  <a:lnTo>
                    <a:pt x="1146" y="6258"/>
                  </a:lnTo>
                  <a:cubicBezTo>
                    <a:pt x="1151" y="6257"/>
                    <a:pt x="1154" y="6257"/>
                    <a:pt x="1156" y="6257"/>
                  </a:cubicBezTo>
                  <a:cubicBezTo>
                    <a:pt x="1172" y="6257"/>
                    <a:pt x="1103" y="6293"/>
                    <a:pt x="1113" y="6302"/>
                  </a:cubicBezTo>
                  <a:cubicBezTo>
                    <a:pt x="1162" y="6273"/>
                    <a:pt x="1178" y="6268"/>
                    <a:pt x="1188" y="6268"/>
                  </a:cubicBezTo>
                  <a:cubicBezTo>
                    <a:pt x="1194" y="6268"/>
                    <a:pt x="1198" y="6270"/>
                    <a:pt x="1205" y="6270"/>
                  </a:cubicBezTo>
                  <a:cubicBezTo>
                    <a:pt x="1212" y="6270"/>
                    <a:pt x="1224" y="6268"/>
                    <a:pt x="1245" y="6258"/>
                  </a:cubicBezTo>
                  <a:cubicBezTo>
                    <a:pt x="1223" y="6247"/>
                    <a:pt x="1278" y="6214"/>
                    <a:pt x="1345" y="6181"/>
                  </a:cubicBezTo>
                  <a:lnTo>
                    <a:pt x="1345" y="6181"/>
                  </a:lnTo>
                  <a:lnTo>
                    <a:pt x="1234" y="6214"/>
                  </a:lnTo>
                  <a:cubicBezTo>
                    <a:pt x="1378" y="6093"/>
                    <a:pt x="1389" y="6170"/>
                    <a:pt x="1532" y="6049"/>
                  </a:cubicBezTo>
                  <a:lnTo>
                    <a:pt x="1532" y="6049"/>
                  </a:lnTo>
                  <a:lnTo>
                    <a:pt x="1488" y="6093"/>
                  </a:lnTo>
                  <a:cubicBezTo>
                    <a:pt x="1565" y="6027"/>
                    <a:pt x="1774" y="5906"/>
                    <a:pt x="1829" y="5818"/>
                  </a:cubicBezTo>
                  <a:cubicBezTo>
                    <a:pt x="1851" y="5818"/>
                    <a:pt x="1873" y="5818"/>
                    <a:pt x="1840" y="5840"/>
                  </a:cubicBezTo>
                  <a:cubicBezTo>
                    <a:pt x="2039" y="5730"/>
                    <a:pt x="2237" y="5542"/>
                    <a:pt x="2402" y="5476"/>
                  </a:cubicBezTo>
                  <a:lnTo>
                    <a:pt x="2402" y="5476"/>
                  </a:lnTo>
                  <a:lnTo>
                    <a:pt x="2391" y="5498"/>
                  </a:lnTo>
                  <a:cubicBezTo>
                    <a:pt x="2424" y="5476"/>
                    <a:pt x="2435" y="5443"/>
                    <a:pt x="2490" y="5421"/>
                  </a:cubicBezTo>
                  <a:lnTo>
                    <a:pt x="2501" y="5432"/>
                  </a:lnTo>
                  <a:cubicBezTo>
                    <a:pt x="2512" y="5421"/>
                    <a:pt x="2578" y="5355"/>
                    <a:pt x="2634" y="5333"/>
                  </a:cubicBezTo>
                  <a:lnTo>
                    <a:pt x="2634" y="5333"/>
                  </a:lnTo>
                  <a:lnTo>
                    <a:pt x="2600" y="5366"/>
                  </a:lnTo>
                  <a:cubicBezTo>
                    <a:pt x="2788" y="5278"/>
                    <a:pt x="2865" y="5168"/>
                    <a:pt x="3008" y="5069"/>
                  </a:cubicBezTo>
                  <a:cubicBezTo>
                    <a:pt x="3012" y="5074"/>
                    <a:pt x="3019" y="5077"/>
                    <a:pt x="3030" y="5077"/>
                  </a:cubicBezTo>
                  <a:cubicBezTo>
                    <a:pt x="3080" y="5077"/>
                    <a:pt x="3198" y="5019"/>
                    <a:pt x="3261" y="4991"/>
                  </a:cubicBezTo>
                  <a:cubicBezTo>
                    <a:pt x="3482" y="4870"/>
                    <a:pt x="3614" y="4749"/>
                    <a:pt x="3801" y="4617"/>
                  </a:cubicBezTo>
                  <a:cubicBezTo>
                    <a:pt x="3945" y="4584"/>
                    <a:pt x="4231" y="4385"/>
                    <a:pt x="4451" y="4297"/>
                  </a:cubicBezTo>
                  <a:lnTo>
                    <a:pt x="4451" y="4297"/>
                  </a:lnTo>
                  <a:cubicBezTo>
                    <a:pt x="4448" y="4299"/>
                    <a:pt x="4445" y="4299"/>
                    <a:pt x="4442" y="4299"/>
                  </a:cubicBezTo>
                  <a:cubicBezTo>
                    <a:pt x="4423" y="4299"/>
                    <a:pt x="4444" y="4262"/>
                    <a:pt x="4473" y="4242"/>
                  </a:cubicBezTo>
                  <a:cubicBezTo>
                    <a:pt x="4519" y="4224"/>
                    <a:pt x="4572" y="4168"/>
                    <a:pt x="4595" y="4168"/>
                  </a:cubicBezTo>
                  <a:cubicBezTo>
                    <a:pt x="4600" y="4168"/>
                    <a:pt x="4604" y="4170"/>
                    <a:pt x="4606" y="4176"/>
                  </a:cubicBezTo>
                  <a:lnTo>
                    <a:pt x="4584" y="4187"/>
                  </a:lnTo>
                  <a:cubicBezTo>
                    <a:pt x="4588" y="4188"/>
                    <a:pt x="4592" y="4188"/>
                    <a:pt x="4596" y="4188"/>
                  </a:cubicBezTo>
                  <a:cubicBezTo>
                    <a:pt x="4652" y="4188"/>
                    <a:pt x="4733" y="4129"/>
                    <a:pt x="4804" y="4088"/>
                  </a:cubicBezTo>
                  <a:lnTo>
                    <a:pt x="4793" y="4044"/>
                  </a:lnTo>
                  <a:cubicBezTo>
                    <a:pt x="5024" y="3989"/>
                    <a:pt x="5311" y="3735"/>
                    <a:pt x="5443" y="3724"/>
                  </a:cubicBezTo>
                  <a:cubicBezTo>
                    <a:pt x="5487" y="3691"/>
                    <a:pt x="5553" y="3658"/>
                    <a:pt x="5586" y="3614"/>
                  </a:cubicBezTo>
                  <a:lnTo>
                    <a:pt x="5597" y="3647"/>
                  </a:lnTo>
                  <a:cubicBezTo>
                    <a:pt x="5740" y="3570"/>
                    <a:pt x="5806" y="3537"/>
                    <a:pt x="5972" y="3449"/>
                  </a:cubicBezTo>
                  <a:lnTo>
                    <a:pt x="5972" y="3449"/>
                  </a:lnTo>
                  <a:lnTo>
                    <a:pt x="5939" y="3482"/>
                  </a:lnTo>
                  <a:cubicBezTo>
                    <a:pt x="6038" y="3427"/>
                    <a:pt x="6027" y="3361"/>
                    <a:pt x="6115" y="3306"/>
                  </a:cubicBezTo>
                  <a:lnTo>
                    <a:pt x="6159" y="3328"/>
                  </a:lnTo>
                  <a:cubicBezTo>
                    <a:pt x="6324" y="3240"/>
                    <a:pt x="6501" y="3174"/>
                    <a:pt x="6655" y="3063"/>
                  </a:cubicBezTo>
                  <a:lnTo>
                    <a:pt x="6655" y="3063"/>
                  </a:lnTo>
                  <a:cubicBezTo>
                    <a:pt x="6655" y="3070"/>
                    <a:pt x="6655" y="3076"/>
                    <a:pt x="6649" y="3082"/>
                  </a:cubicBezTo>
                  <a:lnTo>
                    <a:pt x="6649" y="3082"/>
                  </a:lnTo>
                  <a:cubicBezTo>
                    <a:pt x="6737" y="3038"/>
                    <a:pt x="6908" y="2968"/>
                    <a:pt x="6890" y="2936"/>
                  </a:cubicBezTo>
                  <a:lnTo>
                    <a:pt x="6890" y="2936"/>
                  </a:lnTo>
                  <a:cubicBezTo>
                    <a:pt x="6892" y="2937"/>
                    <a:pt x="6894" y="2937"/>
                    <a:pt x="6896" y="2937"/>
                  </a:cubicBezTo>
                  <a:cubicBezTo>
                    <a:pt x="6932" y="2937"/>
                    <a:pt x="7062" y="2837"/>
                    <a:pt x="7140" y="2788"/>
                  </a:cubicBezTo>
                  <a:lnTo>
                    <a:pt x="7140" y="2821"/>
                  </a:lnTo>
                  <a:cubicBezTo>
                    <a:pt x="7195" y="2755"/>
                    <a:pt x="7195" y="2744"/>
                    <a:pt x="7294" y="2678"/>
                  </a:cubicBezTo>
                  <a:cubicBezTo>
                    <a:pt x="7300" y="2676"/>
                    <a:pt x="7305" y="2675"/>
                    <a:pt x="7309" y="2675"/>
                  </a:cubicBezTo>
                  <a:cubicBezTo>
                    <a:pt x="7324" y="2675"/>
                    <a:pt x="7321" y="2688"/>
                    <a:pt x="7301" y="2697"/>
                  </a:cubicBezTo>
                  <a:lnTo>
                    <a:pt x="7301" y="2697"/>
                  </a:lnTo>
                  <a:cubicBezTo>
                    <a:pt x="7380" y="2666"/>
                    <a:pt x="7352" y="2644"/>
                    <a:pt x="7448" y="2601"/>
                  </a:cubicBezTo>
                  <a:lnTo>
                    <a:pt x="7448" y="2601"/>
                  </a:lnTo>
                  <a:lnTo>
                    <a:pt x="7426" y="2634"/>
                  </a:lnTo>
                  <a:cubicBezTo>
                    <a:pt x="7503" y="2601"/>
                    <a:pt x="7503" y="2590"/>
                    <a:pt x="7536" y="2557"/>
                  </a:cubicBezTo>
                  <a:cubicBezTo>
                    <a:pt x="7584" y="2518"/>
                    <a:pt x="7673" y="2488"/>
                    <a:pt x="7710" y="2488"/>
                  </a:cubicBezTo>
                  <a:cubicBezTo>
                    <a:pt x="7716" y="2488"/>
                    <a:pt x="7721" y="2489"/>
                    <a:pt x="7723" y="2491"/>
                  </a:cubicBezTo>
                  <a:cubicBezTo>
                    <a:pt x="7734" y="2468"/>
                    <a:pt x="7767" y="2435"/>
                    <a:pt x="7823" y="2413"/>
                  </a:cubicBezTo>
                  <a:lnTo>
                    <a:pt x="7823" y="2413"/>
                  </a:lnTo>
                  <a:lnTo>
                    <a:pt x="7812" y="2435"/>
                  </a:lnTo>
                  <a:cubicBezTo>
                    <a:pt x="7955" y="2380"/>
                    <a:pt x="8010" y="2303"/>
                    <a:pt x="8120" y="2270"/>
                  </a:cubicBezTo>
                  <a:lnTo>
                    <a:pt x="8142" y="2281"/>
                  </a:lnTo>
                  <a:cubicBezTo>
                    <a:pt x="8046" y="2329"/>
                    <a:pt x="7959" y="2369"/>
                    <a:pt x="7945" y="2371"/>
                  </a:cubicBezTo>
                  <a:lnTo>
                    <a:pt x="7945" y="2371"/>
                  </a:lnTo>
                  <a:cubicBezTo>
                    <a:pt x="7944" y="2370"/>
                    <a:pt x="7944" y="2370"/>
                    <a:pt x="7944" y="2369"/>
                  </a:cubicBezTo>
                  <a:lnTo>
                    <a:pt x="7944" y="2369"/>
                  </a:lnTo>
                  <a:cubicBezTo>
                    <a:pt x="7943" y="2370"/>
                    <a:pt x="7943" y="2371"/>
                    <a:pt x="7944" y="2371"/>
                  </a:cubicBezTo>
                  <a:cubicBezTo>
                    <a:pt x="7944" y="2371"/>
                    <a:pt x="7944" y="2371"/>
                    <a:pt x="7945" y="2371"/>
                  </a:cubicBezTo>
                  <a:lnTo>
                    <a:pt x="7945" y="2371"/>
                  </a:lnTo>
                  <a:cubicBezTo>
                    <a:pt x="7948" y="2375"/>
                    <a:pt x="7955" y="2376"/>
                    <a:pt x="7963" y="2376"/>
                  </a:cubicBezTo>
                  <a:cubicBezTo>
                    <a:pt x="7972" y="2376"/>
                    <a:pt x="7982" y="2375"/>
                    <a:pt x="7991" y="2375"/>
                  </a:cubicBezTo>
                  <a:cubicBezTo>
                    <a:pt x="8007" y="2375"/>
                    <a:pt x="8015" y="2380"/>
                    <a:pt x="7988" y="2413"/>
                  </a:cubicBezTo>
                  <a:cubicBezTo>
                    <a:pt x="8054" y="2369"/>
                    <a:pt x="8164" y="2270"/>
                    <a:pt x="8263" y="2237"/>
                  </a:cubicBezTo>
                  <a:cubicBezTo>
                    <a:pt x="8285" y="2237"/>
                    <a:pt x="8307" y="2226"/>
                    <a:pt x="8318" y="2215"/>
                  </a:cubicBezTo>
                  <a:cubicBezTo>
                    <a:pt x="8351" y="2204"/>
                    <a:pt x="8373" y="2193"/>
                    <a:pt x="8395" y="2182"/>
                  </a:cubicBezTo>
                  <a:cubicBezTo>
                    <a:pt x="8397" y="2183"/>
                    <a:pt x="8400" y="2183"/>
                    <a:pt x="8403" y="2183"/>
                  </a:cubicBezTo>
                  <a:cubicBezTo>
                    <a:pt x="8433" y="2183"/>
                    <a:pt x="8511" y="2136"/>
                    <a:pt x="8561" y="2116"/>
                  </a:cubicBezTo>
                  <a:cubicBezTo>
                    <a:pt x="8543" y="2098"/>
                    <a:pt x="8583" y="2080"/>
                    <a:pt x="8563" y="2080"/>
                  </a:cubicBezTo>
                  <a:cubicBezTo>
                    <a:pt x="8558" y="2080"/>
                    <a:pt x="8551" y="2081"/>
                    <a:pt x="8539" y="2083"/>
                  </a:cubicBezTo>
                  <a:cubicBezTo>
                    <a:pt x="8542" y="2080"/>
                    <a:pt x="8542" y="2079"/>
                    <a:pt x="8541" y="2079"/>
                  </a:cubicBezTo>
                  <a:lnTo>
                    <a:pt x="8541" y="2079"/>
                  </a:lnTo>
                  <a:cubicBezTo>
                    <a:pt x="8538" y="2079"/>
                    <a:pt x="8522" y="2089"/>
                    <a:pt x="8506" y="2105"/>
                  </a:cubicBezTo>
                  <a:lnTo>
                    <a:pt x="8484" y="2116"/>
                  </a:lnTo>
                  <a:lnTo>
                    <a:pt x="8484" y="2105"/>
                  </a:lnTo>
                  <a:cubicBezTo>
                    <a:pt x="8451" y="2127"/>
                    <a:pt x="8417" y="2149"/>
                    <a:pt x="8373" y="2171"/>
                  </a:cubicBezTo>
                  <a:cubicBezTo>
                    <a:pt x="8406" y="2138"/>
                    <a:pt x="8440" y="2105"/>
                    <a:pt x="8495" y="2094"/>
                  </a:cubicBezTo>
                  <a:cubicBezTo>
                    <a:pt x="8506" y="2072"/>
                    <a:pt x="8528" y="2050"/>
                    <a:pt x="8539" y="2028"/>
                  </a:cubicBezTo>
                  <a:cubicBezTo>
                    <a:pt x="8607" y="2028"/>
                    <a:pt x="8719" y="1993"/>
                    <a:pt x="8759" y="1993"/>
                  </a:cubicBezTo>
                  <a:cubicBezTo>
                    <a:pt x="8764" y="1993"/>
                    <a:pt x="8768" y="1994"/>
                    <a:pt x="8770" y="1995"/>
                  </a:cubicBezTo>
                  <a:cubicBezTo>
                    <a:pt x="8913" y="1918"/>
                    <a:pt x="9101" y="1829"/>
                    <a:pt x="9178" y="1741"/>
                  </a:cubicBezTo>
                  <a:cubicBezTo>
                    <a:pt x="9194" y="1730"/>
                    <a:pt x="9205" y="1728"/>
                    <a:pt x="9215" y="1728"/>
                  </a:cubicBezTo>
                  <a:cubicBezTo>
                    <a:pt x="9224" y="1728"/>
                    <a:pt x="9233" y="1730"/>
                    <a:pt x="9244" y="1730"/>
                  </a:cubicBezTo>
                  <a:cubicBezTo>
                    <a:pt x="9222" y="1752"/>
                    <a:pt x="9189" y="1763"/>
                    <a:pt x="9189" y="1774"/>
                  </a:cubicBezTo>
                  <a:cubicBezTo>
                    <a:pt x="9255" y="1719"/>
                    <a:pt x="9420" y="1653"/>
                    <a:pt x="9431" y="1620"/>
                  </a:cubicBezTo>
                  <a:cubicBezTo>
                    <a:pt x="9451" y="1611"/>
                    <a:pt x="9460" y="1608"/>
                    <a:pt x="9464" y="1608"/>
                  </a:cubicBezTo>
                  <a:cubicBezTo>
                    <a:pt x="9475" y="1608"/>
                    <a:pt x="9449" y="1629"/>
                    <a:pt x="9456" y="1629"/>
                  </a:cubicBezTo>
                  <a:cubicBezTo>
                    <a:pt x="9460" y="1629"/>
                    <a:pt x="9476" y="1621"/>
                    <a:pt x="9519" y="1598"/>
                  </a:cubicBezTo>
                  <a:lnTo>
                    <a:pt x="9519" y="1598"/>
                  </a:lnTo>
                  <a:lnTo>
                    <a:pt x="9508" y="1620"/>
                  </a:lnTo>
                  <a:cubicBezTo>
                    <a:pt x="9801" y="1533"/>
                    <a:pt x="9913" y="1340"/>
                    <a:pt x="10232" y="1250"/>
                  </a:cubicBezTo>
                  <a:lnTo>
                    <a:pt x="10232" y="1250"/>
                  </a:lnTo>
                  <a:cubicBezTo>
                    <a:pt x="10578" y="1117"/>
                    <a:pt x="10925" y="902"/>
                    <a:pt x="11282" y="783"/>
                  </a:cubicBezTo>
                  <a:cubicBezTo>
                    <a:pt x="11381" y="750"/>
                    <a:pt x="11392" y="728"/>
                    <a:pt x="11447" y="684"/>
                  </a:cubicBezTo>
                  <a:lnTo>
                    <a:pt x="11469" y="706"/>
                  </a:lnTo>
                  <a:lnTo>
                    <a:pt x="11568" y="629"/>
                  </a:lnTo>
                  <a:cubicBezTo>
                    <a:pt x="11701" y="540"/>
                    <a:pt x="11844" y="574"/>
                    <a:pt x="12009" y="452"/>
                  </a:cubicBezTo>
                  <a:lnTo>
                    <a:pt x="11976" y="452"/>
                  </a:lnTo>
                  <a:cubicBezTo>
                    <a:pt x="12042" y="424"/>
                    <a:pt x="12150" y="371"/>
                    <a:pt x="12178" y="371"/>
                  </a:cubicBezTo>
                  <a:cubicBezTo>
                    <a:pt x="12183" y="371"/>
                    <a:pt x="12185" y="372"/>
                    <a:pt x="12185" y="375"/>
                  </a:cubicBezTo>
                  <a:cubicBezTo>
                    <a:pt x="12185" y="364"/>
                    <a:pt x="12196" y="342"/>
                    <a:pt x="12229" y="342"/>
                  </a:cubicBezTo>
                  <a:lnTo>
                    <a:pt x="12240" y="353"/>
                  </a:lnTo>
                  <a:lnTo>
                    <a:pt x="12395" y="265"/>
                  </a:lnTo>
                  <a:cubicBezTo>
                    <a:pt x="12419" y="256"/>
                    <a:pt x="12433" y="253"/>
                    <a:pt x="12442" y="253"/>
                  </a:cubicBezTo>
                  <a:cubicBezTo>
                    <a:pt x="12466" y="253"/>
                    <a:pt x="12456" y="273"/>
                    <a:pt x="12482" y="273"/>
                  </a:cubicBezTo>
                  <a:cubicBezTo>
                    <a:pt x="12497" y="273"/>
                    <a:pt x="12526" y="266"/>
                    <a:pt x="12582" y="243"/>
                  </a:cubicBezTo>
                  <a:cubicBezTo>
                    <a:pt x="12648" y="210"/>
                    <a:pt x="12758" y="122"/>
                    <a:pt x="12725" y="122"/>
                  </a:cubicBezTo>
                  <a:lnTo>
                    <a:pt x="12725" y="122"/>
                  </a:lnTo>
                  <a:lnTo>
                    <a:pt x="12692" y="133"/>
                  </a:lnTo>
                  <a:lnTo>
                    <a:pt x="12681" y="111"/>
                  </a:lnTo>
                  <a:lnTo>
                    <a:pt x="12703" y="100"/>
                  </a:lnTo>
                  <a:cubicBezTo>
                    <a:pt x="12703" y="72"/>
                    <a:pt x="12719" y="29"/>
                    <a:pt x="12645" y="29"/>
                  </a:cubicBezTo>
                  <a:cubicBezTo>
                    <a:pt x="12631" y="29"/>
                    <a:pt x="12614" y="30"/>
                    <a:pt x="12593" y="34"/>
                  </a:cubicBezTo>
                  <a:cubicBezTo>
                    <a:pt x="12571" y="23"/>
                    <a:pt x="12560" y="12"/>
                    <a:pt x="1253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 flipH="1">
              <a:off x="5248954" y="3351969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2" y="1"/>
                  </a:moveTo>
                  <a:lnTo>
                    <a:pt x="1" y="12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 flipH="1">
              <a:off x="5232781" y="3326555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 flipH="1">
              <a:off x="5428993" y="3433959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 flipH="1">
              <a:off x="5123518" y="3281194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 flipH="1">
              <a:off x="5439530" y="3441397"/>
              <a:ext cx="1916" cy="789"/>
            </a:xfrm>
            <a:custGeom>
              <a:avLst/>
              <a:gdLst/>
              <a:ahLst/>
              <a:cxnLst/>
              <a:rect l="l" t="t" r="r" b="b"/>
              <a:pathLst>
                <a:path w="34" h="14" extrusionOk="0">
                  <a:moveTo>
                    <a:pt x="11" y="0"/>
                  </a:moveTo>
                  <a:cubicBezTo>
                    <a:pt x="2" y="10"/>
                    <a:pt x="1" y="13"/>
                    <a:pt x="4" y="13"/>
                  </a:cubicBezTo>
                  <a:cubicBezTo>
                    <a:pt x="8" y="13"/>
                    <a:pt x="21" y="7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 flipH="1">
              <a:off x="5348299" y="3388597"/>
              <a:ext cx="2536" cy="253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"/>
                    <a:pt x="12" y="23"/>
                    <a:pt x="1" y="45"/>
                  </a:cubicBezTo>
                  <a:cubicBezTo>
                    <a:pt x="23" y="23"/>
                    <a:pt x="45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 flipH="1">
              <a:off x="5098104" y="3263838"/>
              <a:ext cx="11833" cy="3775"/>
            </a:xfrm>
            <a:custGeom>
              <a:avLst/>
              <a:gdLst/>
              <a:ahLst/>
              <a:cxnLst/>
              <a:rect l="l" t="t" r="r" b="b"/>
              <a:pathLst>
                <a:path w="210" h="67" extrusionOk="0">
                  <a:moveTo>
                    <a:pt x="166" y="0"/>
                  </a:moveTo>
                  <a:cubicBezTo>
                    <a:pt x="0" y="45"/>
                    <a:pt x="210" y="0"/>
                    <a:pt x="45" y="67"/>
                  </a:cubicBezTo>
                  <a:lnTo>
                    <a:pt x="177" y="23"/>
                  </a:lnTo>
                  <a:cubicBezTo>
                    <a:pt x="144" y="23"/>
                    <a:pt x="111" y="23"/>
                    <a:pt x="1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 flipH="1">
              <a:off x="5126955" y="3275615"/>
              <a:ext cx="4283" cy="1578"/>
            </a:xfrm>
            <a:custGeom>
              <a:avLst/>
              <a:gdLst/>
              <a:ahLst/>
              <a:cxnLst/>
              <a:rect l="l" t="t" r="r" b="b"/>
              <a:pathLst>
                <a:path w="76" h="28" extrusionOk="0">
                  <a:moveTo>
                    <a:pt x="37" y="1"/>
                  </a:moveTo>
                  <a:cubicBezTo>
                    <a:pt x="13" y="17"/>
                    <a:pt x="0" y="27"/>
                    <a:pt x="17" y="27"/>
                  </a:cubicBezTo>
                  <a:cubicBezTo>
                    <a:pt x="23" y="27"/>
                    <a:pt x="33" y="26"/>
                    <a:pt x="48" y="23"/>
                  </a:cubicBezTo>
                  <a:cubicBezTo>
                    <a:pt x="75" y="6"/>
                    <a:pt x="73" y="4"/>
                    <a:pt x="63" y="4"/>
                  </a:cubicBezTo>
                  <a:cubicBezTo>
                    <a:pt x="58" y="4"/>
                    <a:pt x="52" y="4"/>
                    <a:pt x="46" y="4"/>
                  </a:cubicBezTo>
                  <a:cubicBezTo>
                    <a:pt x="41" y="4"/>
                    <a:pt x="37" y="4"/>
                    <a:pt x="3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 flipH="1">
              <a:off x="5281242" y="3347630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cubicBezTo>
                    <a:pt x="1" y="23"/>
                    <a:pt x="45" y="12"/>
                    <a:pt x="45" y="23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 flipH="1">
              <a:off x="5326548" y="3368762"/>
              <a:ext cx="5015" cy="3156"/>
            </a:xfrm>
            <a:custGeom>
              <a:avLst/>
              <a:gdLst/>
              <a:ahLst/>
              <a:cxnLst/>
              <a:rect l="l" t="t" r="r" b="b"/>
              <a:pathLst>
                <a:path w="89" h="56" extrusionOk="0">
                  <a:moveTo>
                    <a:pt x="89" y="0"/>
                  </a:moveTo>
                  <a:lnTo>
                    <a:pt x="66" y="11"/>
                  </a:lnTo>
                  <a:lnTo>
                    <a:pt x="0" y="5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 flipH="1">
              <a:off x="5572517" y="3506256"/>
              <a:ext cx="3043" cy="2254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40" y="1"/>
                  </a:moveTo>
                  <a:cubicBezTo>
                    <a:pt x="32" y="1"/>
                    <a:pt x="20" y="6"/>
                    <a:pt x="1" y="17"/>
                  </a:cubicBezTo>
                  <a:lnTo>
                    <a:pt x="34" y="39"/>
                  </a:lnTo>
                  <a:cubicBezTo>
                    <a:pt x="48" y="18"/>
                    <a:pt x="53" y="1"/>
                    <a:pt x="4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 flipH="1">
              <a:off x="5678568" y="3573651"/>
              <a:ext cx="5635" cy="3156"/>
            </a:xfrm>
            <a:custGeom>
              <a:avLst/>
              <a:gdLst/>
              <a:ahLst/>
              <a:cxnLst/>
              <a:rect l="l" t="t" r="r" b="b"/>
              <a:pathLst>
                <a:path w="100" h="56" extrusionOk="0">
                  <a:moveTo>
                    <a:pt x="100" y="0"/>
                  </a:moveTo>
                  <a:cubicBezTo>
                    <a:pt x="78" y="0"/>
                    <a:pt x="23" y="22"/>
                    <a:pt x="1" y="55"/>
                  </a:cubicBezTo>
                  <a:cubicBezTo>
                    <a:pt x="34" y="33"/>
                    <a:pt x="89" y="11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 flipH="1">
              <a:off x="5450687" y="3459373"/>
              <a:ext cx="3832" cy="3156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67" y="1"/>
                  </a:moveTo>
                  <a:lnTo>
                    <a:pt x="34" y="23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 flipH="1">
              <a:off x="5301078" y="342398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23"/>
                  </a:moveTo>
                  <a:cubicBezTo>
                    <a:pt x="11" y="12"/>
                    <a:pt x="22" y="1"/>
                    <a:pt x="22" y="1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 flipH="1">
              <a:off x="5175698" y="3362563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7" y="0"/>
                  </a:moveTo>
                  <a:lnTo>
                    <a:pt x="1" y="22"/>
                  </a:lnTo>
                  <a:cubicBezTo>
                    <a:pt x="1" y="24"/>
                    <a:pt x="2" y="25"/>
                    <a:pt x="4" y="25"/>
                  </a:cubicBezTo>
                  <a:cubicBezTo>
                    <a:pt x="13" y="25"/>
                    <a:pt x="40" y="9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 flipH="1">
              <a:off x="4992560" y="3284349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 flipH="1">
              <a:off x="5117939" y="333275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 flipH="1">
              <a:off x="4953453" y="3273135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2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 flipH="1">
              <a:off x="5364133" y="3453343"/>
              <a:ext cx="958" cy="507"/>
            </a:xfrm>
            <a:custGeom>
              <a:avLst/>
              <a:gdLst/>
              <a:ahLst/>
              <a:cxnLst/>
              <a:rect l="l" t="t" r="r" b="b"/>
              <a:pathLst>
                <a:path w="17" h="9" extrusionOk="0">
                  <a:moveTo>
                    <a:pt x="14" y="0"/>
                  </a:moveTo>
                  <a:cubicBezTo>
                    <a:pt x="11" y="0"/>
                    <a:pt x="6" y="3"/>
                    <a:pt x="0" y="9"/>
                  </a:cubicBezTo>
                  <a:lnTo>
                    <a:pt x="11" y="9"/>
                  </a:ln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 flipH="1">
              <a:off x="5611680" y="3623746"/>
              <a:ext cx="5579" cy="4001"/>
            </a:xfrm>
            <a:custGeom>
              <a:avLst/>
              <a:gdLst/>
              <a:ahLst/>
              <a:cxnLst/>
              <a:rect l="l" t="t" r="r" b="b"/>
              <a:pathLst>
                <a:path w="99" h="71" extrusionOk="0">
                  <a:moveTo>
                    <a:pt x="75" y="1"/>
                  </a:moveTo>
                  <a:cubicBezTo>
                    <a:pt x="69" y="1"/>
                    <a:pt x="57" y="5"/>
                    <a:pt x="36" y="14"/>
                  </a:cubicBezTo>
                  <a:cubicBezTo>
                    <a:pt x="53" y="14"/>
                    <a:pt x="0" y="71"/>
                    <a:pt x="24" y="71"/>
                  </a:cubicBezTo>
                  <a:cubicBezTo>
                    <a:pt x="29" y="71"/>
                    <a:pt x="40" y="67"/>
                    <a:pt x="58" y="58"/>
                  </a:cubicBezTo>
                  <a:lnTo>
                    <a:pt x="58" y="58"/>
                  </a:lnTo>
                  <a:cubicBezTo>
                    <a:pt x="49" y="62"/>
                    <a:pt x="43" y="64"/>
                    <a:pt x="40" y="64"/>
                  </a:cubicBezTo>
                  <a:cubicBezTo>
                    <a:pt x="21" y="64"/>
                    <a:pt x="99" y="1"/>
                    <a:pt x="7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 flipH="1">
              <a:off x="5486695" y="3525809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cubicBezTo>
                    <a:pt x="28" y="1"/>
                    <a:pt x="23" y="1"/>
                    <a:pt x="13" y="10"/>
                  </a:cubicBezTo>
                  <a:lnTo>
                    <a:pt x="13" y="10"/>
                  </a:lnTo>
                  <a:cubicBezTo>
                    <a:pt x="17" y="7"/>
                    <a:pt x="28" y="1"/>
                    <a:pt x="44" y="1"/>
                  </a:cubicBezTo>
                  <a:close/>
                  <a:moveTo>
                    <a:pt x="13" y="10"/>
                  </a:moveTo>
                  <a:lnTo>
                    <a:pt x="13" y="10"/>
                  </a:lnTo>
                  <a:cubicBezTo>
                    <a:pt x="12" y="11"/>
                    <a:pt x="11" y="12"/>
                    <a:pt x="11" y="12"/>
                  </a:cubicBezTo>
                  <a:lnTo>
                    <a:pt x="0" y="23"/>
                  </a:lnTo>
                  <a:cubicBezTo>
                    <a:pt x="6" y="17"/>
                    <a:pt x="10" y="13"/>
                    <a:pt x="13" y="1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 flipH="1">
              <a:off x="5520224" y="3545701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3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 flipH="1">
              <a:off x="5116192" y="3341150"/>
              <a:ext cx="3663" cy="1578"/>
            </a:xfrm>
            <a:custGeom>
              <a:avLst/>
              <a:gdLst/>
              <a:ahLst/>
              <a:cxnLst/>
              <a:rect l="l" t="t" r="r" b="b"/>
              <a:pathLst>
                <a:path w="65" h="28" extrusionOk="0">
                  <a:moveTo>
                    <a:pt x="61" y="1"/>
                  </a:moveTo>
                  <a:cubicBezTo>
                    <a:pt x="60" y="1"/>
                    <a:pt x="45" y="7"/>
                    <a:pt x="0" y="28"/>
                  </a:cubicBezTo>
                  <a:lnTo>
                    <a:pt x="44" y="28"/>
                  </a:lnTo>
                  <a:cubicBezTo>
                    <a:pt x="30" y="21"/>
                    <a:pt x="65" y="1"/>
                    <a:pt x="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 flipH="1">
              <a:off x="4994420" y="3284969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1"/>
                  </a:move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 flipH="1">
              <a:off x="4950976" y="3268177"/>
              <a:ext cx="719533" cy="383744"/>
            </a:xfrm>
            <a:custGeom>
              <a:avLst/>
              <a:gdLst/>
              <a:ahLst/>
              <a:cxnLst/>
              <a:rect l="l" t="t" r="r" b="b"/>
              <a:pathLst>
                <a:path w="12769" h="6810" extrusionOk="0">
                  <a:moveTo>
                    <a:pt x="12548" y="1"/>
                  </a:moveTo>
                  <a:cubicBezTo>
                    <a:pt x="12540" y="1"/>
                    <a:pt x="12531" y="4"/>
                    <a:pt x="12522" y="9"/>
                  </a:cubicBezTo>
                  <a:lnTo>
                    <a:pt x="12522" y="9"/>
                  </a:lnTo>
                  <a:lnTo>
                    <a:pt x="12548" y="1"/>
                  </a:lnTo>
                  <a:close/>
                  <a:moveTo>
                    <a:pt x="12522" y="9"/>
                  </a:moveTo>
                  <a:lnTo>
                    <a:pt x="12515" y="12"/>
                  </a:lnTo>
                  <a:cubicBezTo>
                    <a:pt x="12515" y="13"/>
                    <a:pt x="12515" y="14"/>
                    <a:pt x="12514" y="15"/>
                  </a:cubicBezTo>
                  <a:lnTo>
                    <a:pt x="12514" y="15"/>
                  </a:lnTo>
                  <a:cubicBezTo>
                    <a:pt x="12517" y="13"/>
                    <a:pt x="12519" y="11"/>
                    <a:pt x="12522" y="9"/>
                  </a:cubicBezTo>
                  <a:close/>
                  <a:moveTo>
                    <a:pt x="12482" y="12"/>
                  </a:moveTo>
                  <a:lnTo>
                    <a:pt x="12482" y="12"/>
                  </a:lnTo>
                  <a:cubicBezTo>
                    <a:pt x="12449" y="45"/>
                    <a:pt x="12405" y="89"/>
                    <a:pt x="12438" y="100"/>
                  </a:cubicBezTo>
                  <a:cubicBezTo>
                    <a:pt x="12471" y="57"/>
                    <a:pt x="12492" y="66"/>
                    <a:pt x="12514" y="15"/>
                  </a:cubicBezTo>
                  <a:lnTo>
                    <a:pt x="12514" y="15"/>
                  </a:lnTo>
                  <a:cubicBezTo>
                    <a:pt x="12506" y="21"/>
                    <a:pt x="12498" y="29"/>
                    <a:pt x="12493" y="34"/>
                  </a:cubicBezTo>
                  <a:cubicBezTo>
                    <a:pt x="12471" y="34"/>
                    <a:pt x="12482" y="23"/>
                    <a:pt x="12482" y="12"/>
                  </a:cubicBezTo>
                  <a:close/>
                  <a:moveTo>
                    <a:pt x="12526" y="67"/>
                  </a:moveTo>
                  <a:lnTo>
                    <a:pt x="12526" y="67"/>
                  </a:lnTo>
                  <a:cubicBezTo>
                    <a:pt x="12485" y="75"/>
                    <a:pt x="12462" y="89"/>
                    <a:pt x="12440" y="110"/>
                  </a:cubicBezTo>
                  <a:lnTo>
                    <a:pt x="12440" y="110"/>
                  </a:lnTo>
                  <a:lnTo>
                    <a:pt x="12526" y="67"/>
                  </a:lnTo>
                  <a:close/>
                  <a:moveTo>
                    <a:pt x="12440" y="110"/>
                  </a:moveTo>
                  <a:lnTo>
                    <a:pt x="12438" y="111"/>
                  </a:lnTo>
                  <a:lnTo>
                    <a:pt x="12439" y="111"/>
                  </a:lnTo>
                  <a:cubicBezTo>
                    <a:pt x="12439" y="111"/>
                    <a:pt x="12439" y="110"/>
                    <a:pt x="12440" y="110"/>
                  </a:cubicBezTo>
                  <a:close/>
                  <a:moveTo>
                    <a:pt x="12670" y="122"/>
                  </a:moveTo>
                  <a:lnTo>
                    <a:pt x="12692" y="133"/>
                  </a:lnTo>
                  <a:cubicBezTo>
                    <a:pt x="12686" y="138"/>
                    <a:pt x="12678" y="141"/>
                    <a:pt x="12671" y="141"/>
                  </a:cubicBezTo>
                  <a:cubicBezTo>
                    <a:pt x="12664" y="141"/>
                    <a:pt x="12659" y="138"/>
                    <a:pt x="12659" y="133"/>
                  </a:cubicBezTo>
                  <a:lnTo>
                    <a:pt x="12670" y="122"/>
                  </a:lnTo>
                  <a:close/>
                  <a:moveTo>
                    <a:pt x="12130" y="243"/>
                  </a:moveTo>
                  <a:cubicBezTo>
                    <a:pt x="12121" y="247"/>
                    <a:pt x="12114" y="252"/>
                    <a:pt x="12109" y="257"/>
                  </a:cubicBezTo>
                  <a:lnTo>
                    <a:pt x="12109" y="257"/>
                  </a:lnTo>
                  <a:cubicBezTo>
                    <a:pt x="12117" y="252"/>
                    <a:pt x="12124" y="247"/>
                    <a:pt x="12130" y="243"/>
                  </a:cubicBezTo>
                  <a:close/>
                  <a:moveTo>
                    <a:pt x="12218" y="166"/>
                  </a:moveTo>
                  <a:cubicBezTo>
                    <a:pt x="12240" y="177"/>
                    <a:pt x="12185" y="210"/>
                    <a:pt x="12163" y="221"/>
                  </a:cubicBezTo>
                  <a:cubicBezTo>
                    <a:pt x="12185" y="210"/>
                    <a:pt x="12207" y="199"/>
                    <a:pt x="12229" y="188"/>
                  </a:cubicBezTo>
                  <a:lnTo>
                    <a:pt x="12229" y="188"/>
                  </a:lnTo>
                  <a:cubicBezTo>
                    <a:pt x="12207" y="221"/>
                    <a:pt x="12284" y="199"/>
                    <a:pt x="12218" y="243"/>
                  </a:cubicBezTo>
                  <a:cubicBezTo>
                    <a:pt x="12152" y="254"/>
                    <a:pt x="12163" y="232"/>
                    <a:pt x="12108" y="276"/>
                  </a:cubicBezTo>
                  <a:cubicBezTo>
                    <a:pt x="12101" y="270"/>
                    <a:pt x="12102" y="263"/>
                    <a:pt x="12109" y="257"/>
                  </a:cubicBezTo>
                  <a:lnTo>
                    <a:pt x="12109" y="257"/>
                  </a:lnTo>
                  <a:cubicBezTo>
                    <a:pt x="12060" y="285"/>
                    <a:pt x="11985" y="314"/>
                    <a:pt x="11976" y="342"/>
                  </a:cubicBezTo>
                  <a:cubicBezTo>
                    <a:pt x="11932" y="342"/>
                    <a:pt x="11876" y="364"/>
                    <a:pt x="11832" y="386"/>
                  </a:cubicBezTo>
                  <a:lnTo>
                    <a:pt x="11843" y="375"/>
                  </a:lnTo>
                  <a:lnTo>
                    <a:pt x="11843" y="375"/>
                  </a:lnTo>
                  <a:cubicBezTo>
                    <a:pt x="11832" y="386"/>
                    <a:pt x="11821" y="386"/>
                    <a:pt x="11799" y="397"/>
                  </a:cubicBezTo>
                  <a:lnTo>
                    <a:pt x="11777" y="386"/>
                  </a:lnTo>
                  <a:lnTo>
                    <a:pt x="11766" y="408"/>
                  </a:lnTo>
                  <a:cubicBezTo>
                    <a:pt x="11733" y="408"/>
                    <a:pt x="11711" y="419"/>
                    <a:pt x="11700" y="430"/>
                  </a:cubicBezTo>
                  <a:cubicBezTo>
                    <a:pt x="11711" y="430"/>
                    <a:pt x="11733" y="419"/>
                    <a:pt x="11744" y="419"/>
                  </a:cubicBezTo>
                  <a:lnTo>
                    <a:pt x="11744" y="419"/>
                  </a:lnTo>
                  <a:cubicBezTo>
                    <a:pt x="11722" y="441"/>
                    <a:pt x="11678" y="463"/>
                    <a:pt x="11656" y="485"/>
                  </a:cubicBezTo>
                  <a:cubicBezTo>
                    <a:pt x="11670" y="467"/>
                    <a:pt x="11669" y="460"/>
                    <a:pt x="11659" y="460"/>
                  </a:cubicBezTo>
                  <a:cubicBezTo>
                    <a:pt x="11630" y="460"/>
                    <a:pt x="11526" y="519"/>
                    <a:pt x="11486" y="519"/>
                  </a:cubicBezTo>
                  <a:cubicBezTo>
                    <a:pt x="11484" y="519"/>
                    <a:pt x="11482" y="519"/>
                    <a:pt x="11480" y="518"/>
                  </a:cubicBezTo>
                  <a:cubicBezTo>
                    <a:pt x="11623" y="441"/>
                    <a:pt x="11634" y="397"/>
                    <a:pt x="11766" y="320"/>
                  </a:cubicBezTo>
                  <a:cubicBezTo>
                    <a:pt x="11821" y="320"/>
                    <a:pt x="11744" y="364"/>
                    <a:pt x="11744" y="364"/>
                  </a:cubicBezTo>
                  <a:cubicBezTo>
                    <a:pt x="11821" y="353"/>
                    <a:pt x="11876" y="320"/>
                    <a:pt x="11943" y="287"/>
                  </a:cubicBezTo>
                  <a:lnTo>
                    <a:pt x="11943" y="287"/>
                  </a:lnTo>
                  <a:cubicBezTo>
                    <a:pt x="11932" y="298"/>
                    <a:pt x="11943" y="298"/>
                    <a:pt x="11965" y="298"/>
                  </a:cubicBezTo>
                  <a:cubicBezTo>
                    <a:pt x="12020" y="265"/>
                    <a:pt x="11998" y="254"/>
                    <a:pt x="12075" y="232"/>
                  </a:cubicBezTo>
                  <a:lnTo>
                    <a:pt x="12075" y="232"/>
                  </a:lnTo>
                  <a:cubicBezTo>
                    <a:pt x="12064" y="243"/>
                    <a:pt x="12053" y="265"/>
                    <a:pt x="12031" y="287"/>
                  </a:cubicBezTo>
                  <a:cubicBezTo>
                    <a:pt x="12086" y="243"/>
                    <a:pt x="12152" y="199"/>
                    <a:pt x="12218" y="166"/>
                  </a:cubicBezTo>
                  <a:close/>
                  <a:moveTo>
                    <a:pt x="11337" y="596"/>
                  </a:moveTo>
                  <a:cubicBezTo>
                    <a:pt x="11271" y="629"/>
                    <a:pt x="11193" y="662"/>
                    <a:pt x="11127" y="706"/>
                  </a:cubicBezTo>
                  <a:lnTo>
                    <a:pt x="11160" y="684"/>
                  </a:lnTo>
                  <a:lnTo>
                    <a:pt x="11160" y="684"/>
                  </a:lnTo>
                  <a:cubicBezTo>
                    <a:pt x="11105" y="706"/>
                    <a:pt x="11083" y="706"/>
                    <a:pt x="11050" y="717"/>
                  </a:cubicBezTo>
                  <a:cubicBezTo>
                    <a:pt x="11127" y="662"/>
                    <a:pt x="11237" y="640"/>
                    <a:pt x="11337" y="596"/>
                  </a:cubicBezTo>
                  <a:close/>
                  <a:moveTo>
                    <a:pt x="11006" y="739"/>
                  </a:moveTo>
                  <a:cubicBezTo>
                    <a:pt x="10995" y="772"/>
                    <a:pt x="10918" y="816"/>
                    <a:pt x="10874" y="860"/>
                  </a:cubicBezTo>
                  <a:cubicBezTo>
                    <a:pt x="10819" y="860"/>
                    <a:pt x="10841" y="838"/>
                    <a:pt x="10863" y="816"/>
                  </a:cubicBezTo>
                  <a:cubicBezTo>
                    <a:pt x="10907" y="794"/>
                    <a:pt x="10951" y="794"/>
                    <a:pt x="11006" y="739"/>
                  </a:cubicBezTo>
                  <a:close/>
                  <a:moveTo>
                    <a:pt x="10764" y="794"/>
                  </a:moveTo>
                  <a:lnTo>
                    <a:pt x="10764" y="794"/>
                  </a:lnTo>
                  <a:cubicBezTo>
                    <a:pt x="10718" y="834"/>
                    <a:pt x="10712" y="842"/>
                    <a:pt x="10720" y="842"/>
                  </a:cubicBezTo>
                  <a:cubicBezTo>
                    <a:pt x="10725" y="842"/>
                    <a:pt x="10736" y="839"/>
                    <a:pt x="10746" y="839"/>
                  </a:cubicBezTo>
                  <a:cubicBezTo>
                    <a:pt x="10754" y="839"/>
                    <a:pt x="10761" y="841"/>
                    <a:pt x="10764" y="849"/>
                  </a:cubicBezTo>
                  <a:cubicBezTo>
                    <a:pt x="10786" y="838"/>
                    <a:pt x="10808" y="838"/>
                    <a:pt x="10819" y="827"/>
                  </a:cubicBezTo>
                  <a:lnTo>
                    <a:pt x="10819" y="827"/>
                  </a:lnTo>
                  <a:cubicBezTo>
                    <a:pt x="10797" y="849"/>
                    <a:pt x="10764" y="871"/>
                    <a:pt x="10775" y="882"/>
                  </a:cubicBezTo>
                  <a:cubicBezTo>
                    <a:pt x="10742" y="887"/>
                    <a:pt x="10728" y="890"/>
                    <a:pt x="10717" y="890"/>
                  </a:cubicBezTo>
                  <a:cubicBezTo>
                    <a:pt x="10706" y="890"/>
                    <a:pt x="10698" y="887"/>
                    <a:pt x="10676" y="882"/>
                  </a:cubicBezTo>
                  <a:lnTo>
                    <a:pt x="10676" y="882"/>
                  </a:lnTo>
                  <a:cubicBezTo>
                    <a:pt x="10687" y="926"/>
                    <a:pt x="10621" y="915"/>
                    <a:pt x="10587" y="959"/>
                  </a:cubicBezTo>
                  <a:cubicBezTo>
                    <a:pt x="10559" y="967"/>
                    <a:pt x="10543" y="969"/>
                    <a:pt x="10531" y="969"/>
                  </a:cubicBezTo>
                  <a:cubicBezTo>
                    <a:pt x="10519" y="969"/>
                    <a:pt x="10514" y="967"/>
                    <a:pt x="10506" y="967"/>
                  </a:cubicBezTo>
                  <a:cubicBezTo>
                    <a:pt x="10501" y="967"/>
                    <a:pt x="10496" y="968"/>
                    <a:pt x="10488" y="970"/>
                  </a:cubicBezTo>
                  <a:lnTo>
                    <a:pt x="10477" y="981"/>
                  </a:lnTo>
                  <a:cubicBezTo>
                    <a:pt x="10543" y="882"/>
                    <a:pt x="10665" y="882"/>
                    <a:pt x="10764" y="794"/>
                  </a:cubicBezTo>
                  <a:close/>
                  <a:moveTo>
                    <a:pt x="10466" y="981"/>
                  </a:moveTo>
                  <a:lnTo>
                    <a:pt x="10455" y="992"/>
                  </a:lnTo>
                  <a:lnTo>
                    <a:pt x="10444" y="992"/>
                  </a:lnTo>
                  <a:lnTo>
                    <a:pt x="10466" y="981"/>
                  </a:lnTo>
                  <a:close/>
                  <a:moveTo>
                    <a:pt x="10422" y="1003"/>
                  </a:moveTo>
                  <a:lnTo>
                    <a:pt x="10433" y="1025"/>
                  </a:lnTo>
                  <a:cubicBezTo>
                    <a:pt x="10388" y="1052"/>
                    <a:pt x="10367" y="1061"/>
                    <a:pt x="10356" y="1061"/>
                  </a:cubicBezTo>
                  <a:cubicBezTo>
                    <a:pt x="10339" y="1061"/>
                    <a:pt x="10343" y="1043"/>
                    <a:pt x="10323" y="1036"/>
                  </a:cubicBezTo>
                  <a:cubicBezTo>
                    <a:pt x="10345" y="1036"/>
                    <a:pt x="10367" y="1025"/>
                    <a:pt x="10389" y="1014"/>
                  </a:cubicBezTo>
                  <a:lnTo>
                    <a:pt x="10422" y="1003"/>
                  </a:lnTo>
                  <a:close/>
                  <a:moveTo>
                    <a:pt x="9431" y="1389"/>
                  </a:moveTo>
                  <a:cubicBezTo>
                    <a:pt x="9427" y="1391"/>
                    <a:pt x="9424" y="1393"/>
                    <a:pt x="9422" y="1395"/>
                  </a:cubicBezTo>
                  <a:lnTo>
                    <a:pt x="9422" y="1395"/>
                  </a:lnTo>
                  <a:cubicBezTo>
                    <a:pt x="9425" y="1393"/>
                    <a:pt x="9428" y="1391"/>
                    <a:pt x="9431" y="1389"/>
                  </a:cubicBezTo>
                  <a:close/>
                  <a:moveTo>
                    <a:pt x="10345" y="992"/>
                  </a:moveTo>
                  <a:lnTo>
                    <a:pt x="10246" y="1047"/>
                  </a:lnTo>
                  <a:cubicBezTo>
                    <a:pt x="10272" y="1047"/>
                    <a:pt x="10292" y="1047"/>
                    <a:pt x="10304" y="1042"/>
                  </a:cubicBezTo>
                  <a:lnTo>
                    <a:pt x="10304" y="1042"/>
                  </a:lnTo>
                  <a:cubicBezTo>
                    <a:pt x="10242" y="1085"/>
                    <a:pt x="10200" y="1136"/>
                    <a:pt x="10147" y="1157"/>
                  </a:cubicBezTo>
                  <a:lnTo>
                    <a:pt x="10136" y="1146"/>
                  </a:lnTo>
                  <a:cubicBezTo>
                    <a:pt x="10070" y="1201"/>
                    <a:pt x="9904" y="1257"/>
                    <a:pt x="9827" y="1323"/>
                  </a:cubicBezTo>
                  <a:lnTo>
                    <a:pt x="9816" y="1323"/>
                  </a:lnTo>
                  <a:cubicBezTo>
                    <a:pt x="9838" y="1334"/>
                    <a:pt x="9849" y="1345"/>
                    <a:pt x="9849" y="1356"/>
                  </a:cubicBezTo>
                  <a:cubicBezTo>
                    <a:pt x="9810" y="1375"/>
                    <a:pt x="9779" y="1413"/>
                    <a:pt x="9758" y="1413"/>
                  </a:cubicBezTo>
                  <a:cubicBezTo>
                    <a:pt x="9755" y="1413"/>
                    <a:pt x="9753" y="1412"/>
                    <a:pt x="9750" y="1411"/>
                  </a:cubicBezTo>
                  <a:cubicBezTo>
                    <a:pt x="9772" y="1389"/>
                    <a:pt x="9772" y="1389"/>
                    <a:pt x="9783" y="1378"/>
                  </a:cubicBezTo>
                  <a:lnTo>
                    <a:pt x="9783" y="1378"/>
                  </a:lnTo>
                  <a:lnTo>
                    <a:pt x="9739" y="1400"/>
                  </a:lnTo>
                  <a:cubicBezTo>
                    <a:pt x="9684" y="1400"/>
                    <a:pt x="9794" y="1367"/>
                    <a:pt x="9794" y="1345"/>
                  </a:cubicBezTo>
                  <a:lnTo>
                    <a:pt x="9794" y="1345"/>
                  </a:lnTo>
                  <a:cubicBezTo>
                    <a:pt x="9706" y="1400"/>
                    <a:pt x="9607" y="1466"/>
                    <a:pt x="9530" y="1488"/>
                  </a:cubicBezTo>
                  <a:cubicBezTo>
                    <a:pt x="9511" y="1478"/>
                    <a:pt x="9646" y="1428"/>
                    <a:pt x="9615" y="1428"/>
                  </a:cubicBezTo>
                  <a:cubicBezTo>
                    <a:pt x="9610" y="1428"/>
                    <a:pt x="9600" y="1430"/>
                    <a:pt x="9585" y="1433"/>
                  </a:cubicBezTo>
                  <a:lnTo>
                    <a:pt x="9706" y="1389"/>
                  </a:lnTo>
                  <a:cubicBezTo>
                    <a:pt x="9607" y="1389"/>
                    <a:pt x="9739" y="1367"/>
                    <a:pt x="9684" y="1356"/>
                  </a:cubicBezTo>
                  <a:lnTo>
                    <a:pt x="9838" y="1268"/>
                  </a:lnTo>
                  <a:cubicBezTo>
                    <a:pt x="9834" y="1265"/>
                    <a:pt x="9830" y="1264"/>
                    <a:pt x="9826" y="1264"/>
                  </a:cubicBezTo>
                  <a:cubicBezTo>
                    <a:pt x="9811" y="1264"/>
                    <a:pt x="9796" y="1279"/>
                    <a:pt x="9761" y="1279"/>
                  </a:cubicBezTo>
                  <a:cubicBezTo>
                    <a:pt x="9783" y="1257"/>
                    <a:pt x="9827" y="1223"/>
                    <a:pt x="9871" y="1201"/>
                  </a:cubicBezTo>
                  <a:lnTo>
                    <a:pt x="9871" y="1201"/>
                  </a:lnTo>
                  <a:cubicBezTo>
                    <a:pt x="9833" y="1229"/>
                    <a:pt x="9836" y="1237"/>
                    <a:pt x="9853" y="1237"/>
                  </a:cubicBezTo>
                  <a:cubicBezTo>
                    <a:pt x="9871" y="1237"/>
                    <a:pt x="9904" y="1229"/>
                    <a:pt x="9926" y="1223"/>
                  </a:cubicBezTo>
                  <a:lnTo>
                    <a:pt x="9915" y="1201"/>
                  </a:lnTo>
                  <a:cubicBezTo>
                    <a:pt x="10026" y="1190"/>
                    <a:pt x="9915" y="1157"/>
                    <a:pt x="10059" y="1124"/>
                  </a:cubicBezTo>
                  <a:lnTo>
                    <a:pt x="10059" y="1135"/>
                  </a:lnTo>
                  <a:cubicBezTo>
                    <a:pt x="10103" y="1113"/>
                    <a:pt x="10136" y="1080"/>
                    <a:pt x="10191" y="1058"/>
                  </a:cubicBezTo>
                  <a:lnTo>
                    <a:pt x="10191" y="1058"/>
                  </a:lnTo>
                  <a:cubicBezTo>
                    <a:pt x="10224" y="1069"/>
                    <a:pt x="10147" y="1091"/>
                    <a:pt x="10147" y="1102"/>
                  </a:cubicBezTo>
                  <a:cubicBezTo>
                    <a:pt x="10224" y="1069"/>
                    <a:pt x="10279" y="1003"/>
                    <a:pt x="10345" y="992"/>
                  </a:cubicBezTo>
                  <a:close/>
                  <a:moveTo>
                    <a:pt x="9263" y="1752"/>
                  </a:moveTo>
                  <a:lnTo>
                    <a:pt x="9263" y="1752"/>
                  </a:lnTo>
                  <a:cubicBezTo>
                    <a:pt x="9255" y="1756"/>
                    <a:pt x="9247" y="1760"/>
                    <a:pt x="9240" y="1764"/>
                  </a:cubicBezTo>
                  <a:lnTo>
                    <a:pt x="9240" y="1764"/>
                  </a:lnTo>
                  <a:cubicBezTo>
                    <a:pt x="9249" y="1760"/>
                    <a:pt x="9258" y="1756"/>
                    <a:pt x="9265" y="1752"/>
                  </a:cubicBezTo>
                  <a:cubicBezTo>
                    <a:pt x="9265" y="1752"/>
                    <a:pt x="9264" y="1752"/>
                    <a:pt x="9263" y="1752"/>
                  </a:cubicBezTo>
                  <a:close/>
                  <a:moveTo>
                    <a:pt x="9240" y="1764"/>
                  </a:moveTo>
                  <a:lnTo>
                    <a:pt x="9240" y="1764"/>
                  </a:lnTo>
                  <a:cubicBezTo>
                    <a:pt x="9223" y="1771"/>
                    <a:pt x="9207" y="1778"/>
                    <a:pt x="9199" y="1785"/>
                  </a:cubicBezTo>
                  <a:cubicBezTo>
                    <a:pt x="9211" y="1779"/>
                    <a:pt x="9225" y="1771"/>
                    <a:pt x="9240" y="1764"/>
                  </a:cubicBezTo>
                  <a:close/>
                  <a:moveTo>
                    <a:pt x="7877" y="2094"/>
                  </a:moveTo>
                  <a:cubicBezTo>
                    <a:pt x="7853" y="2105"/>
                    <a:pt x="7840" y="2110"/>
                    <a:pt x="7835" y="2113"/>
                  </a:cubicBezTo>
                  <a:lnTo>
                    <a:pt x="7835" y="2113"/>
                  </a:lnTo>
                  <a:cubicBezTo>
                    <a:pt x="7847" y="2108"/>
                    <a:pt x="7861" y="2102"/>
                    <a:pt x="7877" y="2094"/>
                  </a:cubicBezTo>
                  <a:close/>
                  <a:moveTo>
                    <a:pt x="8219" y="2108"/>
                  </a:moveTo>
                  <a:cubicBezTo>
                    <a:pt x="8216" y="2109"/>
                    <a:pt x="8212" y="2112"/>
                    <a:pt x="8208" y="2114"/>
                  </a:cubicBezTo>
                  <a:lnTo>
                    <a:pt x="8208" y="2114"/>
                  </a:lnTo>
                  <a:cubicBezTo>
                    <a:pt x="8211" y="2112"/>
                    <a:pt x="8215" y="2110"/>
                    <a:pt x="8219" y="2108"/>
                  </a:cubicBezTo>
                  <a:close/>
                  <a:moveTo>
                    <a:pt x="8464" y="2183"/>
                  </a:moveTo>
                  <a:cubicBezTo>
                    <a:pt x="8454" y="2187"/>
                    <a:pt x="8445" y="2191"/>
                    <a:pt x="8437" y="2193"/>
                  </a:cubicBezTo>
                  <a:lnTo>
                    <a:pt x="8437" y="2193"/>
                  </a:lnTo>
                  <a:cubicBezTo>
                    <a:pt x="8443" y="2192"/>
                    <a:pt x="8451" y="2190"/>
                    <a:pt x="8464" y="2183"/>
                  </a:cubicBezTo>
                  <a:close/>
                  <a:moveTo>
                    <a:pt x="8076" y="2182"/>
                  </a:moveTo>
                  <a:cubicBezTo>
                    <a:pt x="8087" y="2193"/>
                    <a:pt x="8087" y="2204"/>
                    <a:pt x="8065" y="2204"/>
                  </a:cubicBezTo>
                  <a:cubicBezTo>
                    <a:pt x="8076" y="2204"/>
                    <a:pt x="8020" y="2215"/>
                    <a:pt x="7998" y="2226"/>
                  </a:cubicBezTo>
                  <a:cubicBezTo>
                    <a:pt x="8020" y="2215"/>
                    <a:pt x="8043" y="2204"/>
                    <a:pt x="8076" y="2182"/>
                  </a:cubicBezTo>
                  <a:close/>
                  <a:moveTo>
                    <a:pt x="9695" y="1334"/>
                  </a:moveTo>
                  <a:lnTo>
                    <a:pt x="9673" y="1356"/>
                  </a:lnTo>
                  <a:lnTo>
                    <a:pt x="9673" y="1345"/>
                  </a:lnTo>
                  <a:cubicBezTo>
                    <a:pt x="9530" y="1411"/>
                    <a:pt x="9519" y="1433"/>
                    <a:pt x="9376" y="1499"/>
                  </a:cubicBezTo>
                  <a:cubicBezTo>
                    <a:pt x="9343" y="1532"/>
                    <a:pt x="9398" y="1510"/>
                    <a:pt x="9365" y="1543"/>
                  </a:cubicBezTo>
                  <a:cubicBezTo>
                    <a:pt x="9177" y="1664"/>
                    <a:pt x="9177" y="1554"/>
                    <a:pt x="9045" y="1664"/>
                  </a:cubicBezTo>
                  <a:cubicBezTo>
                    <a:pt x="9012" y="1697"/>
                    <a:pt x="9023" y="1741"/>
                    <a:pt x="8902" y="1774"/>
                  </a:cubicBezTo>
                  <a:lnTo>
                    <a:pt x="8924" y="1719"/>
                  </a:lnTo>
                  <a:lnTo>
                    <a:pt x="8924" y="1719"/>
                  </a:lnTo>
                  <a:cubicBezTo>
                    <a:pt x="8792" y="1785"/>
                    <a:pt x="8869" y="1807"/>
                    <a:pt x="8715" y="1851"/>
                  </a:cubicBezTo>
                  <a:cubicBezTo>
                    <a:pt x="8737" y="1829"/>
                    <a:pt x="8814" y="1796"/>
                    <a:pt x="8792" y="1796"/>
                  </a:cubicBezTo>
                  <a:lnTo>
                    <a:pt x="8792" y="1796"/>
                  </a:lnTo>
                  <a:cubicBezTo>
                    <a:pt x="8693" y="1818"/>
                    <a:pt x="8737" y="1851"/>
                    <a:pt x="8670" y="1885"/>
                  </a:cubicBezTo>
                  <a:lnTo>
                    <a:pt x="8637" y="1862"/>
                  </a:lnTo>
                  <a:cubicBezTo>
                    <a:pt x="8515" y="1934"/>
                    <a:pt x="8363" y="2025"/>
                    <a:pt x="8219" y="2108"/>
                  </a:cubicBezTo>
                  <a:lnTo>
                    <a:pt x="8219" y="2108"/>
                  </a:lnTo>
                  <a:cubicBezTo>
                    <a:pt x="8223" y="2106"/>
                    <a:pt x="8226" y="2105"/>
                    <a:pt x="8230" y="2105"/>
                  </a:cubicBezTo>
                  <a:lnTo>
                    <a:pt x="8230" y="2105"/>
                  </a:lnTo>
                  <a:cubicBezTo>
                    <a:pt x="8230" y="2105"/>
                    <a:pt x="8208" y="2116"/>
                    <a:pt x="8186" y="2127"/>
                  </a:cubicBezTo>
                  <a:cubicBezTo>
                    <a:pt x="8195" y="2122"/>
                    <a:pt x="8202" y="2118"/>
                    <a:pt x="8208" y="2114"/>
                  </a:cubicBezTo>
                  <a:lnTo>
                    <a:pt x="8208" y="2114"/>
                  </a:lnTo>
                  <a:cubicBezTo>
                    <a:pt x="8200" y="2119"/>
                    <a:pt x="8193" y="2123"/>
                    <a:pt x="8186" y="2127"/>
                  </a:cubicBezTo>
                  <a:cubicBezTo>
                    <a:pt x="8186" y="2109"/>
                    <a:pt x="8200" y="2091"/>
                    <a:pt x="8188" y="2091"/>
                  </a:cubicBezTo>
                  <a:cubicBezTo>
                    <a:pt x="8185" y="2091"/>
                    <a:pt x="8181" y="2092"/>
                    <a:pt x="8175" y="2094"/>
                  </a:cubicBezTo>
                  <a:cubicBezTo>
                    <a:pt x="8031" y="2182"/>
                    <a:pt x="7877" y="2248"/>
                    <a:pt x="7723" y="2314"/>
                  </a:cubicBezTo>
                  <a:cubicBezTo>
                    <a:pt x="7866" y="2226"/>
                    <a:pt x="8009" y="2138"/>
                    <a:pt x="8153" y="2072"/>
                  </a:cubicBezTo>
                  <a:lnTo>
                    <a:pt x="8153" y="2072"/>
                  </a:lnTo>
                  <a:lnTo>
                    <a:pt x="8120" y="2083"/>
                  </a:lnTo>
                  <a:cubicBezTo>
                    <a:pt x="8131" y="2028"/>
                    <a:pt x="8263" y="2039"/>
                    <a:pt x="8340" y="1973"/>
                  </a:cubicBezTo>
                  <a:lnTo>
                    <a:pt x="8340" y="1973"/>
                  </a:lnTo>
                  <a:cubicBezTo>
                    <a:pt x="8322" y="1991"/>
                    <a:pt x="8326" y="2009"/>
                    <a:pt x="8328" y="2009"/>
                  </a:cubicBezTo>
                  <a:cubicBezTo>
                    <a:pt x="8329" y="2009"/>
                    <a:pt x="8329" y="2008"/>
                    <a:pt x="8329" y="2006"/>
                  </a:cubicBezTo>
                  <a:cubicBezTo>
                    <a:pt x="8450" y="1951"/>
                    <a:pt x="8571" y="1874"/>
                    <a:pt x="8748" y="1774"/>
                  </a:cubicBezTo>
                  <a:lnTo>
                    <a:pt x="8748" y="1774"/>
                  </a:lnTo>
                  <a:lnTo>
                    <a:pt x="8726" y="1796"/>
                  </a:lnTo>
                  <a:cubicBezTo>
                    <a:pt x="8803" y="1774"/>
                    <a:pt x="8913" y="1708"/>
                    <a:pt x="9001" y="1675"/>
                  </a:cubicBezTo>
                  <a:cubicBezTo>
                    <a:pt x="9012" y="1653"/>
                    <a:pt x="9056" y="1642"/>
                    <a:pt x="9023" y="1642"/>
                  </a:cubicBezTo>
                  <a:cubicBezTo>
                    <a:pt x="9287" y="1587"/>
                    <a:pt x="9464" y="1389"/>
                    <a:pt x="9695" y="1334"/>
                  </a:cubicBezTo>
                  <a:close/>
                  <a:moveTo>
                    <a:pt x="7381" y="2490"/>
                  </a:moveTo>
                  <a:lnTo>
                    <a:pt x="7381" y="2490"/>
                  </a:lnTo>
                  <a:cubicBezTo>
                    <a:pt x="7380" y="2491"/>
                    <a:pt x="7378" y="2492"/>
                    <a:pt x="7377" y="2493"/>
                  </a:cubicBezTo>
                  <a:lnTo>
                    <a:pt x="7377" y="2493"/>
                  </a:lnTo>
                  <a:cubicBezTo>
                    <a:pt x="7379" y="2492"/>
                    <a:pt x="7380" y="2491"/>
                    <a:pt x="7381" y="2490"/>
                  </a:cubicBezTo>
                  <a:close/>
                  <a:moveTo>
                    <a:pt x="7334" y="2698"/>
                  </a:moveTo>
                  <a:lnTo>
                    <a:pt x="7334" y="2698"/>
                  </a:lnTo>
                  <a:cubicBezTo>
                    <a:pt x="7326" y="2702"/>
                    <a:pt x="7316" y="2706"/>
                    <a:pt x="7304" y="2711"/>
                  </a:cubicBezTo>
                  <a:cubicBezTo>
                    <a:pt x="7325" y="2706"/>
                    <a:pt x="7333" y="2701"/>
                    <a:pt x="7334" y="2698"/>
                  </a:cubicBezTo>
                  <a:close/>
                  <a:moveTo>
                    <a:pt x="5498" y="3262"/>
                  </a:moveTo>
                  <a:cubicBezTo>
                    <a:pt x="5476" y="3275"/>
                    <a:pt x="5465" y="3283"/>
                    <a:pt x="5460" y="3289"/>
                  </a:cubicBezTo>
                  <a:lnTo>
                    <a:pt x="5460" y="3289"/>
                  </a:lnTo>
                  <a:cubicBezTo>
                    <a:pt x="5474" y="3282"/>
                    <a:pt x="5486" y="3274"/>
                    <a:pt x="5498" y="3262"/>
                  </a:cubicBezTo>
                  <a:close/>
                  <a:moveTo>
                    <a:pt x="5792" y="3317"/>
                  </a:moveTo>
                  <a:cubicBezTo>
                    <a:pt x="5786" y="3320"/>
                    <a:pt x="5780" y="3324"/>
                    <a:pt x="5773" y="3328"/>
                  </a:cubicBezTo>
                  <a:cubicBezTo>
                    <a:pt x="5790" y="3322"/>
                    <a:pt x="5792" y="3319"/>
                    <a:pt x="5792" y="3317"/>
                  </a:cubicBezTo>
                  <a:close/>
                  <a:moveTo>
                    <a:pt x="7668" y="2303"/>
                  </a:moveTo>
                  <a:cubicBezTo>
                    <a:pt x="7701" y="2314"/>
                    <a:pt x="7646" y="2336"/>
                    <a:pt x="7624" y="2358"/>
                  </a:cubicBezTo>
                  <a:cubicBezTo>
                    <a:pt x="7602" y="2358"/>
                    <a:pt x="7591" y="2369"/>
                    <a:pt x="7569" y="2380"/>
                  </a:cubicBezTo>
                  <a:lnTo>
                    <a:pt x="7569" y="2369"/>
                  </a:lnTo>
                  <a:lnTo>
                    <a:pt x="7536" y="2391"/>
                  </a:lnTo>
                  <a:lnTo>
                    <a:pt x="7503" y="2413"/>
                  </a:lnTo>
                  <a:lnTo>
                    <a:pt x="7514" y="2413"/>
                  </a:lnTo>
                  <a:lnTo>
                    <a:pt x="7470" y="2457"/>
                  </a:lnTo>
                  <a:cubicBezTo>
                    <a:pt x="7463" y="2461"/>
                    <a:pt x="7458" y="2462"/>
                    <a:pt x="7453" y="2462"/>
                  </a:cubicBezTo>
                  <a:cubicBezTo>
                    <a:pt x="7443" y="2462"/>
                    <a:pt x="7440" y="2454"/>
                    <a:pt x="7448" y="2446"/>
                  </a:cubicBezTo>
                  <a:lnTo>
                    <a:pt x="7448" y="2446"/>
                  </a:lnTo>
                  <a:cubicBezTo>
                    <a:pt x="7370" y="2479"/>
                    <a:pt x="7448" y="2468"/>
                    <a:pt x="7415" y="2490"/>
                  </a:cubicBezTo>
                  <a:cubicBezTo>
                    <a:pt x="7401" y="2500"/>
                    <a:pt x="7389" y="2503"/>
                    <a:pt x="7381" y="2503"/>
                  </a:cubicBezTo>
                  <a:cubicBezTo>
                    <a:pt x="7372" y="2503"/>
                    <a:pt x="7369" y="2498"/>
                    <a:pt x="7377" y="2493"/>
                  </a:cubicBezTo>
                  <a:lnTo>
                    <a:pt x="7377" y="2493"/>
                  </a:lnTo>
                  <a:cubicBezTo>
                    <a:pt x="7244" y="2571"/>
                    <a:pt x="7016" y="2722"/>
                    <a:pt x="6864" y="2766"/>
                  </a:cubicBezTo>
                  <a:lnTo>
                    <a:pt x="6886" y="2755"/>
                  </a:lnTo>
                  <a:lnTo>
                    <a:pt x="6886" y="2755"/>
                  </a:lnTo>
                  <a:cubicBezTo>
                    <a:pt x="6776" y="2799"/>
                    <a:pt x="6787" y="2865"/>
                    <a:pt x="6676" y="2887"/>
                  </a:cubicBezTo>
                  <a:lnTo>
                    <a:pt x="6698" y="2876"/>
                  </a:lnTo>
                  <a:lnTo>
                    <a:pt x="6698" y="2876"/>
                  </a:lnTo>
                  <a:cubicBezTo>
                    <a:pt x="6456" y="2986"/>
                    <a:pt x="6203" y="3151"/>
                    <a:pt x="6004" y="3218"/>
                  </a:cubicBezTo>
                  <a:cubicBezTo>
                    <a:pt x="5982" y="3262"/>
                    <a:pt x="5762" y="3328"/>
                    <a:pt x="5773" y="3372"/>
                  </a:cubicBezTo>
                  <a:cubicBezTo>
                    <a:pt x="5685" y="3405"/>
                    <a:pt x="5663" y="3405"/>
                    <a:pt x="5619" y="3416"/>
                  </a:cubicBezTo>
                  <a:cubicBezTo>
                    <a:pt x="5663" y="3383"/>
                    <a:pt x="5707" y="3339"/>
                    <a:pt x="5795" y="3306"/>
                  </a:cubicBezTo>
                  <a:lnTo>
                    <a:pt x="5795" y="3306"/>
                  </a:lnTo>
                  <a:cubicBezTo>
                    <a:pt x="5790" y="3311"/>
                    <a:pt x="5792" y="3314"/>
                    <a:pt x="5792" y="3317"/>
                  </a:cubicBezTo>
                  <a:lnTo>
                    <a:pt x="5792" y="3317"/>
                  </a:lnTo>
                  <a:cubicBezTo>
                    <a:pt x="5936" y="3232"/>
                    <a:pt x="6034" y="3148"/>
                    <a:pt x="6203" y="3074"/>
                  </a:cubicBezTo>
                  <a:lnTo>
                    <a:pt x="6203" y="3074"/>
                  </a:lnTo>
                  <a:cubicBezTo>
                    <a:pt x="6194" y="3089"/>
                    <a:pt x="6194" y="3095"/>
                    <a:pt x="6201" y="3095"/>
                  </a:cubicBezTo>
                  <a:cubicBezTo>
                    <a:pt x="6215" y="3095"/>
                    <a:pt x="6256" y="3070"/>
                    <a:pt x="6279" y="3070"/>
                  </a:cubicBezTo>
                  <a:cubicBezTo>
                    <a:pt x="6284" y="3070"/>
                    <a:pt x="6288" y="3071"/>
                    <a:pt x="6291" y="3074"/>
                  </a:cubicBezTo>
                  <a:lnTo>
                    <a:pt x="6379" y="3019"/>
                  </a:lnTo>
                  <a:lnTo>
                    <a:pt x="6335" y="3019"/>
                  </a:lnTo>
                  <a:cubicBezTo>
                    <a:pt x="6412" y="2975"/>
                    <a:pt x="6478" y="2920"/>
                    <a:pt x="6555" y="2898"/>
                  </a:cubicBezTo>
                  <a:lnTo>
                    <a:pt x="6555" y="2898"/>
                  </a:lnTo>
                  <a:lnTo>
                    <a:pt x="6500" y="2942"/>
                  </a:lnTo>
                  <a:lnTo>
                    <a:pt x="6643" y="2854"/>
                  </a:lnTo>
                  <a:lnTo>
                    <a:pt x="6555" y="2887"/>
                  </a:lnTo>
                  <a:cubicBezTo>
                    <a:pt x="6632" y="2832"/>
                    <a:pt x="6523" y="2854"/>
                    <a:pt x="6641" y="2811"/>
                  </a:cubicBezTo>
                  <a:lnTo>
                    <a:pt x="6641" y="2811"/>
                  </a:lnTo>
                  <a:cubicBezTo>
                    <a:pt x="6641" y="2811"/>
                    <a:pt x="6640" y="2811"/>
                    <a:pt x="6640" y="2811"/>
                  </a:cubicBezTo>
                  <a:cubicBezTo>
                    <a:pt x="6640" y="2811"/>
                    <a:pt x="6641" y="2811"/>
                    <a:pt x="6643" y="2810"/>
                  </a:cubicBezTo>
                  <a:lnTo>
                    <a:pt x="6643" y="2810"/>
                  </a:lnTo>
                  <a:cubicBezTo>
                    <a:pt x="6643" y="2810"/>
                    <a:pt x="6642" y="2810"/>
                    <a:pt x="6641" y="2811"/>
                  </a:cubicBezTo>
                  <a:lnTo>
                    <a:pt x="6641" y="2811"/>
                  </a:lnTo>
                  <a:cubicBezTo>
                    <a:pt x="6652" y="2805"/>
                    <a:pt x="6729" y="2766"/>
                    <a:pt x="6776" y="2766"/>
                  </a:cubicBezTo>
                  <a:cubicBezTo>
                    <a:pt x="6809" y="2733"/>
                    <a:pt x="6842" y="2700"/>
                    <a:pt x="6908" y="2678"/>
                  </a:cubicBezTo>
                  <a:cubicBezTo>
                    <a:pt x="6930" y="2678"/>
                    <a:pt x="6908" y="2711"/>
                    <a:pt x="6919" y="2711"/>
                  </a:cubicBezTo>
                  <a:cubicBezTo>
                    <a:pt x="6952" y="2667"/>
                    <a:pt x="7117" y="2612"/>
                    <a:pt x="7150" y="2557"/>
                  </a:cubicBezTo>
                  <a:lnTo>
                    <a:pt x="7150" y="2590"/>
                  </a:lnTo>
                  <a:lnTo>
                    <a:pt x="7172" y="2557"/>
                  </a:lnTo>
                  <a:cubicBezTo>
                    <a:pt x="7194" y="2551"/>
                    <a:pt x="7205" y="2548"/>
                    <a:pt x="7211" y="2548"/>
                  </a:cubicBezTo>
                  <a:cubicBezTo>
                    <a:pt x="7216" y="2548"/>
                    <a:pt x="7216" y="2551"/>
                    <a:pt x="7216" y="2557"/>
                  </a:cubicBezTo>
                  <a:cubicBezTo>
                    <a:pt x="7337" y="2501"/>
                    <a:pt x="7161" y="2535"/>
                    <a:pt x="7315" y="2479"/>
                  </a:cubicBezTo>
                  <a:lnTo>
                    <a:pt x="7315" y="2479"/>
                  </a:lnTo>
                  <a:cubicBezTo>
                    <a:pt x="7304" y="2490"/>
                    <a:pt x="7304" y="2490"/>
                    <a:pt x="7282" y="2501"/>
                  </a:cubicBezTo>
                  <a:cubicBezTo>
                    <a:pt x="7426" y="2446"/>
                    <a:pt x="7547" y="2358"/>
                    <a:pt x="7668" y="2303"/>
                  </a:cubicBezTo>
                  <a:close/>
                  <a:moveTo>
                    <a:pt x="5630" y="3394"/>
                  </a:moveTo>
                  <a:lnTo>
                    <a:pt x="5608" y="3427"/>
                  </a:lnTo>
                  <a:cubicBezTo>
                    <a:pt x="5597" y="3427"/>
                    <a:pt x="5586" y="3438"/>
                    <a:pt x="5553" y="3438"/>
                  </a:cubicBezTo>
                  <a:cubicBezTo>
                    <a:pt x="5575" y="3427"/>
                    <a:pt x="5586" y="3416"/>
                    <a:pt x="5630" y="3394"/>
                  </a:cubicBezTo>
                  <a:close/>
                  <a:moveTo>
                    <a:pt x="5401" y="3515"/>
                  </a:moveTo>
                  <a:cubicBezTo>
                    <a:pt x="5408" y="3515"/>
                    <a:pt x="5411" y="3518"/>
                    <a:pt x="5409" y="3526"/>
                  </a:cubicBezTo>
                  <a:cubicBezTo>
                    <a:pt x="5387" y="3548"/>
                    <a:pt x="5376" y="3570"/>
                    <a:pt x="5332" y="3592"/>
                  </a:cubicBezTo>
                  <a:lnTo>
                    <a:pt x="5321" y="3570"/>
                  </a:lnTo>
                  <a:lnTo>
                    <a:pt x="5255" y="3636"/>
                  </a:lnTo>
                  <a:lnTo>
                    <a:pt x="5189" y="3636"/>
                  </a:lnTo>
                  <a:lnTo>
                    <a:pt x="5167" y="3658"/>
                  </a:lnTo>
                  <a:cubicBezTo>
                    <a:pt x="5167" y="3627"/>
                    <a:pt x="5273" y="3548"/>
                    <a:pt x="5287" y="3529"/>
                  </a:cubicBezTo>
                  <a:lnTo>
                    <a:pt x="5287" y="3529"/>
                  </a:lnTo>
                  <a:cubicBezTo>
                    <a:pt x="5281" y="3543"/>
                    <a:pt x="5285" y="3548"/>
                    <a:pt x="5294" y="3548"/>
                  </a:cubicBezTo>
                  <a:cubicBezTo>
                    <a:pt x="5318" y="3548"/>
                    <a:pt x="5378" y="3515"/>
                    <a:pt x="5401" y="3515"/>
                  </a:cubicBezTo>
                  <a:close/>
                  <a:moveTo>
                    <a:pt x="5167" y="3669"/>
                  </a:moveTo>
                  <a:lnTo>
                    <a:pt x="5145" y="3691"/>
                  </a:lnTo>
                  <a:lnTo>
                    <a:pt x="5189" y="3669"/>
                  </a:lnTo>
                  <a:lnTo>
                    <a:pt x="5189" y="3669"/>
                  </a:lnTo>
                  <a:cubicBezTo>
                    <a:pt x="5145" y="3702"/>
                    <a:pt x="5079" y="3724"/>
                    <a:pt x="5035" y="3746"/>
                  </a:cubicBezTo>
                  <a:cubicBezTo>
                    <a:pt x="5079" y="3724"/>
                    <a:pt x="5123" y="3691"/>
                    <a:pt x="5156" y="3669"/>
                  </a:cubicBezTo>
                  <a:close/>
                  <a:moveTo>
                    <a:pt x="4682" y="3923"/>
                  </a:moveTo>
                  <a:lnTo>
                    <a:pt x="4682" y="3934"/>
                  </a:lnTo>
                  <a:cubicBezTo>
                    <a:pt x="4660" y="3945"/>
                    <a:pt x="4638" y="3945"/>
                    <a:pt x="4616" y="3956"/>
                  </a:cubicBezTo>
                  <a:cubicBezTo>
                    <a:pt x="4638" y="3945"/>
                    <a:pt x="4660" y="3934"/>
                    <a:pt x="4682" y="3923"/>
                  </a:cubicBezTo>
                  <a:close/>
                  <a:moveTo>
                    <a:pt x="4462" y="4297"/>
                  </a:moveTo>
                  <a:cubicBezTo>
                    <a:pt x="4458" y="4299"/>
                    <a:pt x="4454" y="4301"/>
                    <a:pt x="4450" y="4303"/>
                  </a:cubicBezTo>
                  <a:lnTo>
                    <a:pt x="4450" y="4303"/>
                  </a:lnTo>
                  <a:cubicBezTo>
                    <a:pt x="4452" y="4303"/>
                    <a:pt x="4456" y="4301"/>
                    <a:pt x="4462" y="4297"/>
                  </a:cubicBezTo>
                  <a:close/>
                  <a:moveTo>
                    <a:pt x="3955" y="4363"/>
                  </a:moveTo>
                  <a:lnTo>
                    <a:pt x="3933" y="4385"/>
                  </a:lnTo>
                  <a:lnTo>
                    <a:pt x="3922" y="4385"/>
                  </a:lnTo>
                  <a:lnTo>
                    <a:pt x="3955" y="4363"/>
                  </a:lnTo>
                  <a:close/>
                  <a:moveTo>
                    <a:pt x="3085" y="4870"/>
                  </a:moveTo>
                  <a:cubicBezTo>
                    <a:pt x="3063" y="4881"/>
                    <a:pt x="3052" y="4881"/>
                    <a:pt x="3030" y="4892"/>
                  </a:cubicBezTo>
                  <a:lnTo>
                    <a:pt x="3052" y="4870"/>
                  </a:lnTo>
                  <a:close/>
                  <a:moveTo>
                    <a:pt x="2721" y="5090"/>
                  </a:moveTo>
                  <a:lnTo>
                    <a:pt x="2710" y="5102"/>
                  </a:lnTo>
                  <a:lnTo>
                    <a:pt x="2688" y="5113"/>
                  </a:lnTo>
                  <a:lnTo>
                    <a:pt x="2721" y="5090"/>
                  </a:lnTo>
                  <a:close/>
                  <a:moveTo>
                    <a:pt x="2292" y="5344"/>
                  </a:moveTo>
                  <a:lnTo>
                    <a:pt x="2270" y="5355"/>
                  </a:lnTo>
                  <a:lnTo>
                    <a:pt x="2270" y="5355"/>
                  </a:lnTo>
                  <a:lnTo>
                    <a:pt x="2281" y="5344"/>
                  </a:lnTo>
                  <a:close/>
                  <a:moveTo>
                    <a:pt x="2293" y="5361"/>
                  </a:moveTo>
                  <a:cubicBezTo>
                    <a:pt x="2295" y="5361"/>
                    <a:pt x="2295" y="5362"/>
                    <a:pt x="2292" y="5366"/>
                  </a:cubicBezTo>
                  <a:cubicBezTo>
                    <a:pt x="2270" y="5388"/>
                    <a:pt x="2248" y="5388"/>
                    <a:pt x="2237" y="5399"/>
                  </a:cubicBezTo>
                  <a:lnTo>
                    <a:pt x="2259" y="5366"/>
                  </a:lnTo>
                  <a:cubicBezTo>
                    <a:pt x="2273" y="5366"/>
                    <a:pt x="2288" y="5361"/>
                    <a:pt x="2293" y="5361"/>
                  </a:cubicBezTo>
                  <a:close/>
                  <a:moveTo>
                    <a:pt x="2115" y="5454"/>
                  </a:moveTo>
                  <a:lnTo>
                    <a:pt x="2104" y="5465"/>
                  </a:lnTo>
                  <a:cubicBezTo>
                    <a:pt x="2071" y="5476"/>
                    <a:pt x="2049" y="5498"/>
                    <a:pt x="2027" y="5509"/>
                  </a:cubicBezTo>
                  <a:cubicBezTo>
                    <a:pt x="2049" y="5487"/>
                    <a:pt x="2082" y="5476"/>
                    <a:pt x="2115" y="5454"/>
                  </a:cubicBezTo>
                  <a:close/>
                  <a:moveTo>
                    <a:pt x="12548" y="1"/>
                  </a:moveTo>
                  <a:cubicBezTo>
                    <a:pt x="12560" y="23"/>
                    <a:pt x="12571" y="34"/>
                    <a:pt x="12560" y="45"/>
                  </a:cubicBezTo>
                  <a:lnTo>
                    <a:pt x="12571" y="45"/>
                  </a:lnTo>
                  <a:lnTo>
                    <a:pt x="12482" y="111"/>
                  </a:lnTo>
                  <a:lnTo>
                    <a:pt x="12439" y="111"/>
                  </a:lnTo>
                  <a:cubicBezTo>
                    <a:pt x="12432" y="117"/>
                    <a:pt x="12424" y="125"/>
                    <a:pt x="12416" y="133"/>
                  </a:cubicBezTo>
                  <a:cubicBezTo>
                    <a:pt x="12411" y="127"/>
                    <a:pt x="12403" y="125"/>
                    <a:pt x="12393" y="125"/>
                  </a:cubicBezTo>
                  <a:cubicBezTo>
                    <a:pt x="12383" y="125"/>
                    <a:pt x="12372" y="127"/>
                    <a:pt x="12361" y="133"/>
                  </a:cubicBezTo>
                  <a:lnTo>
                    <a:pt x="12273" y="210"/>
                  </a:lnTo>
                  <a:cubicBezTo>
                    <a:pt x="12256" y="202"/>
                    <a:pt x="12278" y="180"/>
                    <a:pt x="12265" y="180"/>
                  </a:cubicBezTo>
                  <a:cubicBezTo>
                    <a:pt x="12261" y="180"/>
                    <a:pt x="12253" y="183"/>
                    <a:pt x="12240" y="188"/>
                  </a:cubicBezTo>
                  <a:cubicBezTo>
                    <a:pt x="12295" y="155"/>
                    <a:pt x="12361" y="111"/>
                    <a:pt x="12372" y="89"/>
                  </a:cubicBezTo>
                  <a:lnTo>
                    <a:pt x="12372" y="89"/>
                  </a:lnTo>
                  <a:lnTo>
                    <a:pt x="12317" y="111"/>
                  </a:lnTo>
                  <a:cubicBezTo>
                    <a:pt x="12323" y="109"/>
                    <a:pt x="12328" y="108"/>
                    <a:pt x="12331" y="108"/>
                  </a:cubicBezTo>
                  <a:cubicBezTo>
                    <a:pt x="12346" y="108"/>
                    <a:pt x="12335" y="124"/>
                    <a:pt x="12317" y="133"/>
                  </a:cubicBezTo>
                  <a:cubicBezTo>
                    <a:pt x="12280" y="162"/>
                    <a:pt x="12253" y="167"/>
                    <a:pt x="12236" y="167"/>
                  </a:cubicBezTo>
                  <a:cubicBezTo>
                    <a:pt x="12228" y="167"/>
                    <a:pt x="12222" y="166"/>
                    <a:pt x="12218" y="166"/>
                  </a:cubicBezTo>
                  <a:lnTo>
                    <a:pt x="12218" y="166"/>
                  </a:lnTo>
                  <a:cubicBezTo>
                    <a:pt x="12218" y="166"/>
                    <a:pt x="12218" y="166"/>
                    <a:pt x="12218" y="166"/>
                  </a:cubicBezTo>
                  <a:lnTo>
                    <a:pt x="12262" y="133"/>
                  </a:lnTo>
                  <a:cubicBezTo>
                    <a:pt x="12257" y="131"/>
                    <a:pt x="12251" y="130"/>
                    <a:pt x="12245" y="130"/>
                  </a:cubicBezTo>
                  <a:cubicBezTo>
                    <a:pt x="12176" y="130"/>
                    <a:pt x="12067" y="235"/>
                    <a:pt x="11976" y="265"/>
                  </a:cubicBezTo>
                  <a:lnTo>
                    <a:pt x="11998" y="221"/>
                  </a:lnTo>
                  <a:lnTo>
                    <a:pt x="11910" y="287"/>
                  </a:lnTo>
                  <a:cubicBezTo>
                    <a:pt x="11887" y="287"/>
                    <a:pt x="11865" y="276"/>
                    <a:pt x="11910" y="254"/>
                  </a:cubicBezTo>
                  <a:lnTo>
                    <a:pt x="11910" y="254"/>
                  </a:lnTo>
                  <a:cubicBezTo>
                    <a:pt x="11832" y="265"/>
                    <a:pt x="11854" y="287"/>
                    <a:pt x="11788" y="298"/>
                  </a:cubicBezTo>
                  <a:lnTo>
                    <a:pt x="11722" y="331"/>
                  </a:lnTo>
                  <a:cubicBezTo>
                    <a:pt x="11733" y="320"/>
                    <a:pt x="11700" y="309"/>
                    <a:pt x="11744" y="298"/>
                  </a:cubicBezTo>
                  <a:lnTo>
                    <a:pt x="11744" y="298"/>
                  </a:lnTo>
                  <a:cubicBezTo>
                    <a:pt x="11612" y="331"/>
                    <a:pt x="11557" y="408"/>
                    <a:pt x="11502" y="408"/>
                  </a:cubicBezTo>
                  <a:lnTo>
                    <a:pt x="11513" y="408"/>
                  </a:lnTo>
                  <a:cubicBezTo>
                    <a:pt x="11348" y="485"/>
                    <a:pt x="11502" y="430"/>
                    <a:pt x="11392" y="518"/>
                  </a:cubicBezTo>
                  <a:lnTo>
                    <a:pt x="11282" y="496"/>
                  </a:lnTo>
                  <a:lnTo>
                    <a:pt x="11271" y="529"/>
                  </a:lnTo>
                  <a:cubicBezTo>
                    <a:pt x="11263" y="537"/>
                    <a:pt x="11244" y="545"/>
                    <a:pt x="11234" y="545"/>
                  </a:cubicBezTo>
                  <a:cubicBezTo>
                    <a:pt x="11229" y="545"/>
                    <a:pt x="11226" y="544"/>
                    <a:pt x="11226" y="540"/>
                  </a:cubicBezTo>
                  <a:cubicBezTo>
                    <a:pt x="11204" y="558"/>
                    <a:pt x="11202" y="562"/>
                    <a:pt x="11204" y="562"/>
                  </a:cubicBezTo>
                  <a:cubicBezTo>
                    <a:pt x="11206" y="562"/>
                    <a:pt x="11210" y="560"/>
                    <a:pt x="11213" y="560"/>
                  </a:cubicBezTo>
                  <a:lnTo>
                    <a:pt x="11213" y="560"/>
                  </a:lnTo>
                  <a:cubicBezTo>
                    <a:pt x="11215" y="560"/>
                    <a:pt x="11215" y="562"/>
                    <a:pt x="11204" y="573"/>
                  </a:cubicBezTo>
                  <a:cubicBezTo>
                    <a:pt x="11129" y="592"/>
                    <a:pt x="11020" y="668"/>
                    <a:pt x="10970" y="668"/>
                  </a:cubicBezTo>
                  <a:cubicBezTo>
                    <a:pt x="10962" y="668"/>
                    <a:pt x="10956" y="666"/>
                    <a:pt x="10951" y="662"/>
                  </a:cubicBezTo>
                  <a:lnTo>
                    <a:pt x="10951" y="662"/>
                  </a:lnTo>
                  <a:cubicBezTo>
                    <a:pt x="10945" y="671"/>
                    <a:pt x="10948" y="673"/>
                    <a:pt x="10954" y="673"/>
                  </a:cubicBezTo>
                  <a:cubicBezTo>
                    <a:pt x="10961" y="673"/>
                    <a:pt x="10974" y="669"/>
                    <a:pt x="10979" y="669"/>
                  </a:cubicBezTo>
                  <a:cubicBezTo>
                    <a:pt x="10984" y="669"/>
                    <a:pt x="10980" y="674"/>
                    <a:pt x="10951" y="695"/>
                  </a:cubicBezTo>
                  <a:cubicBezTo>
                    <a:pt x="10944" y="690"/>
                    <a:pt x="10937" y="687"/>
                    <a:pt x="10929" y="687"/>
                  </a:cubicBezTo>
                  <a:cubicBezTo>
                    <a:pt x="10889" y="687"/>
                    <a:pt x="10838" y="751"/>
                    <a:pt x="10764" y="761"/>
                  </a:cubicBezTo>
                  <a:cubicBezTo>
                    <a:pt x="10772" y="737"/>
                    <a:pt x="10814" y="719"/>
                    <a:pt x="10808" y="719"/>
                  </a:cubicBezTo>
                  <a:lnTo>
                    <a:pt x="10808" y="719"/>
                  </a:lnTo>
                  <a:cubicBezTo>
                    <a:pt x="10806" y="719"/>
                    <a:pt x="10796" y="722"/>
                    <a:pt x="10775" y="728"/>
                  </a:cubicBezTo>
                  <a:cubicBezTo>
                    <a:pt x="10742" y="783"/>
                    <a:pt x="10621" y="783"/>
                    <a:pt x="10554" y="827"/>
                  </a:cubicBezTo>
                  <a:lnTo>
                    <a:pt x="10543" y="816"/>
                  </a:lnTo>
                  <a:cubicBezTo>
                    <a:pt x="10521" y="816"/>
                    <a:pt x="10532" y="838"/>
                    <a:pt x="10521" y="860"/>
                  </a:cubicBezTo>
                  <a:lnTo>
                    <a:pt x="10554" y="827"/>
                  </a:lnTo>
                  <a:lnTo>
                    <a:pt x="10554" y="827"/>
                  </a:lnTo>
                  <a:cubicBezTo>
                    <a:pt x="10565" y="827"/>
                    <a:pt x="10543" y="838"/>
                    <a:pt x="10521" y="860"/>
                  </a:cubicBezTo>
                  <a:cubicBezTo>
                    <a:pt x="10477" y="882"/>
                    <a:pt x="10389" y="915"/>
                    <a:pt x="10323" y="959"/>
                  </a:cubicBezTo>
                  <a:cubicBezTo>
                    <a:pt x="10323" y="958"/>
                    <a:pt x="10322" y="958"/>
                    <a:pt x="10321" y="958"/>
                  </a:cubicBezTo>
                  <a:cubicBezTo>
                    <a:pt x="10298" y="958"/>
                    <a:pt x="10097" y="1038"/>
                    <a:pt x="10004" y="1069"/>
                  </a:cubicBezTo>
                  <a:cubicBezTo>
                    <a:pt x="10004" y="1102"/>
                    <a:pt x="9893" y="1146"/>
                    <a:pt x="9816" y="1190"/>
                  </a:cubicBezTo>
                  <a:cubicBezTo>
                    <a:pt x="9816" y="1168"/>
                    <a:pt x="9827" y="1157"/>
                    <a:pt x="9860" y="1135"/>
                  </a:cubicBezTo>
                  <a:lnTo>
                    <a:pt x="9860" y="1135"/>
                  </a:lnTo>
                  <a:lnTo>
                    <a:pt x="9794" y="1168"/>
                  </a:lnTo>
                  <a:cubicBezTo>
                    <a:pt x="9783" y="1179"/>
                    <a:pt x="9761" y="1201"/>
                    <a:pt x="9717" y="1223"/>
                  </a:cubicBezTo>
                  <a:lnTo>
                    <a:pt x="9728" y="1190"/>
                  </a:lnTo>
                  <a:lnTo>
                    <a:pt x="9728" y="1190"/>
                  </a:lnTo>
                  <a:cubicBezTo>
                    <a:pt x="9629" y="1235"/>
                    <a:pt x="9541" y="1312"/>
                    <a:pt x="9420" y="1345"/>
                  </a:cubicBezTo>
                  <a:cubicBezTo>
                    <a:pt x="9420" y="1378"/>
                    <a:pt x="9541" y="1356"/>
                    <a:pt x="9420" y="1433"/>
                  </a:cubicBezTo>
                  <a:cubicBezTo>
                    <a:pt x="9410" y="1423"/>
                    <a:pt x="9400" y="1413"/>
                    <a:pt x="9422" y="1395"/>
                  </a:cubicBezTo>
                  <a:lnTo>
                    <a:pt x="9422" y="1395"/>
                  </a:lnTo>
                  <a:cubicBezTo>
                    <a:pt x="9407" y="1404"/>
                    <a:pt x="9382" y="1413"/>
                    <a:pt x="9365" y="1422"/>
                  </a:cubicBezTo>
                  <a:lnTo>
                    <a:pt x="9409" y="1378"/>
                  </a:lnTo>
                  <a:lnTo>
                    <a:pt x="9409" y="1378"/>
                  </a:lnTo>
                  <a:cubicBezTo>
                    <a:pt x="9354" y="1400"/>
                    <a:pt x="9387" y="1411"/>
                    <a:pt x="9343" y="1433"/>
                  </a:cubicBezTo>
                  <a:lnTo>
                    <a:pt x="9309" y="1422"/>
                  </a:lnTo>
                  <a:lnTo>
                    <a:pt x="9365" y="1389"/>
                  </a:lnTo>
                  <a:lnTo>
                    <a:pt x="9365" y="1389"/>
                  </a:lnTo>
                  <a:cubicBezTo>
                    <a:pt x="9309" y="1411"/>
                    <a:pt x="9243" y="1433"/>
                    <a:pt x="9221" y="1433"/>
                  </a:cubicBezTo>
                  <a:cubicBezTo>
                    <a:pt x="9232" y="1433"/>
                    <a:pt x="9232" y="1455"/>
                    <a:pt x="9199" y="1466"/>
                  </a:cubicBezTo>
                  <a:cubicBezTo>
                    <a:pt x="9164" y="1486"/>
                    <a:pt x="9148" y="1491"/>
                    <a:pt x="9140" y="1491"/>
                  </a:cubicBezTo>
                  <a:cubicBezTo>
                    <a:pt x="9130" y="1491"/>
                    <a:pt x="9132" y="1482"/>
                    <a:pt x="9121" y="1482"/>
                  </a:cubicBezTo>
                  <a:cubicBezTo>
                    <a:pt x="9117" y="1482"/>
                    <a:pt x="9110" y="1484"/>
                    <a:pt x="9100" y="1488"/>
                  </a:cubicBezTo>
                  <a:cubicBezTo>
                    <a:pt x="9078" y="1510"/>
                    <a:pt x="9012" y="1521"/>
                    <a:pt x="9023" y="1543"/>
                  </a:cubicBezTo>
                  <a:cubicBezTo>
                    <a:pt x="9007" y="1554"/>
                    <a:pt x="8998" y="1557"/>
                    <a:pt x="8991" y="1557"/>
                  </a:cubicBezTo>
                  <a:cubicBezTo>
                    <a:pt x="8984" y="1557"/>
                    <a:pt x="8979" y="1554"/>
                    <a:pt x="8968" y="1554"/>
                  </a:cubicBezTo>
                  <a:cubicBezTo>
                    <a:pt x="8924" y="1587"/>
                    <a:pt x="8748" y="1664"/>
                    <a:pt x="8814" y="1664"/>
                  </a:cubicBezTo>
                  <a:cubicBezTo>
                    <a:pt x="8670" y="1763"/>
                    <a:pt x="8483" y="1807"/>
                    <a:pt x="8329" y="1896"/>
                  </a:cubicBezTo>
                  <a:lnTo>
                    <a:pt x="8329" y="1885"/>
                  </a:lnTo>
                  <a:cubicBezTo>
                    <a:pt x="8241" y="1940"/>
                    <a:pt x="8120" y="1995"/>
                    <a:pt x="8065" y="2050"/>
                  </a:cubicBezTo>
                  <a:cubicBezTo>
                    <a:pt x="8048" y="2055"/>
                    <a:pt x="8029" y="2058"/>
                    <a:pt x="8015" y="2058"/>
                  </a:cubicBezTo>
                  <a:cubicBezTo>
                    <a:pt x="8001" y="2058"/>
                    <a:pt x="7993" y="2055"/>
                    <a:pt x="7998" y="2050"/>
                  </a:cubicBezTo>
                  <a:lnTo>
                    <a:pt x="7998" y="2050"/>
                  </a:lnTo>
                  <a:cubicBezTo>
                    <a:pt x="7932" y="2094"/>
                    <a:pt x="7921" y="2105"/>
                    <a:pt x="7811" y="2138"/>
                  </a:cubicBezTo>
                  <a:cubicBezTo>
                    <a:pt x="7844" y="2116"/>
                    <a:pt x="7836" y="2116"/>
                    <a:pt x="7832" y="2116"/>
                  </a:cubicBezTo>
                  <a:cubicBezTo>
                    <a:pt x="7830" y="2116"/>
                    <a:pt x="7829" y="2116"/>
                    <a:pt x="7835" y="2113"/>
                  </a:cubicBezTo>
                  <a:lnTo>
                    <a:pt x="7835" y="2113"/>
                  </a:lnTo>
                  <a:cubicBezTo>
                    <a:pt x="7775" y="2137"/>
                    <a:pt x="7740" y="2141"/>
                    <a:pt x="7668" y="2204"/>
                  </a:cubicBezTo>
                  <a:cubicBezTo>
                    <a:pt x="7674" y="2196"/>
                    <a:pt x="7671" y="2192"/>
                    <a:pt x="7664" y="2192"/>
                  </a:cubicBezTo>
                  <a:cubicBezTo>
                    <a:pt x="7643" y="2192"/>
                    <a:pt x="7580" y="2221"/>
                    <a:pt x="7547" y="2237"/>
                  </a:cubicBezTo>
                  <a:lnTo>
                    <a:pt x="7624" y="2226"/>
                  </a:lnTo>
                  <a:lnTo>
                    <a:pt x="7624" y="2226"/>
                  </a:lnTo>
                  <a:cubicBezTo>
                    <a:pt x="7569" y="2248"/>
                    <a:pt x="7525" y="2270"/>
                    <a:pt x="7481" y="2292"/>
                  </a:cubicBezTo>
                  <a:lnTo>
                    <a:pt x="7492" y="2259"/>
                  </a:lnTo>
                  <a:lnTo>
                    <a:pt x="7492" y="2259"/>
                  </a:lnTo>
                  <a:cubicBezTo>
                    <a:pt x="7282" y="2314"/>
                    <a:pt x="7172" y="2479"/>
                    <a:pt x="7007" y="2501"/>
                  </a:cubicBezTo>
                  <a:cubicBezTo>
                    <a:pt x="6998" y="2511"/>
                    <a:pt x="6997" y="2514"/>
                    <a:pt x="7002" y="2514"/>
                  </a:cubicBezTo>
                  <a:cubicBezTo>
                    <a:pt x="7015" y="2514"/>
                    <a:pt x="7067" y="2489"/>
                    <a:pt x="7084" y="2489"/>
                  </a:cubicBezTo>
                  <a:cubicBezTo>
                    <a:pt x="7090" y="2489"/>
                    <a:pt x="7091" y="2492"/>
                    <a:pt x="7084" y="2501"/>
                  </a:cubicBezTo>
                  <a:cubicBezTo>
                    <a:pt x="6996" y="2546"/>
                    <a:pt x="6886" y="2557"/>
                    <a:pt x="6853" y="2568"/>
                  </a:cubicBezTo>
                  <a:cubicBezTo>
                    <a:pt x="6731" y="2623"/>
                    <a:pt x="6765" y="2667"/>
                    <a:pt x="6632" y="2722"/>
                  </a:cubicBezTo>
                  <a:cubicBezTo>
                    <a:pt x="6654" y="2722"/>
                    <a:pt x="6687" y="2733"/>
                    <a:pt x="6599" y="2788"/>
                  </a:cubicBezTo>
                  <a:cubicBezTo>
                    <a:pt x="6560" y="2806"/>
                    <a:pt x="6531" y="2813"/>
                    <a:pt x="6513" y="2813"/>
                  </a:cubicBezTo>
                  <a:cubicBezTo>
                    <a:pt x="6488" y="2813"/>
                    <a:pt x="6489" y="2797"/>
                    <a:pt x="6522" y="2777"/>
                  </a:cubicBezTo>
                  <a:cubicBezTo>
                    <a:pt x="6544" y="2766"/>
                    <a:pt x="6555" y="2766"/>
                    <a:pt x="6555" y="2766"/>
                  </a:cubicBezTo>
                  <a:cubicBezTo>
                    <a:pt x="6573" y="2748"/>
                    <a:pt x="6599" y="2730"/>
                    <a:pt x="6589" y="2730"/>
                  </a:cubicBezTo>
                  <a:cubicBezTo>
                    <a:pt x="6587" y="2730"/>
                    <a:pt x="6583" y="2731"/>
                    <a:pt x="6577" y="2733"/>
                  </a:cubicBezTo>
                  <a:lnTo>
                    <a:pt x="6566" y="2744"/>
                  </a:lnTo>
                  <a:cubicBezTo>
                    <a:pt x="6531" y="2753"/>
                    <a:pt x="6446" y="2797"/>
                    <a:pt x="6425" y="2797"/>
                  </a:cubicBezTo>
                  <a:cubicBezTo>
                    <a:pt x="6420" y="2797"/>
                    <a:pt x="6419" y="2794"/>
                    <a:pt x="6423" y="2788"/>
                  </a:cubicBezTo>
                  <a:lnTo>
                    <a:pt x="6423" y="2788"/>
                  </a:lnTo>
                  <a:cubicBezTo>
                    <a:pt x="6390" y="2810"/>
                    <a:pt x="6384" y="2818"/>
                    <a:pt x="6394" y="2818"/>
                  </a:cubicBezTo>
                  <a:cubicBezTo>
                    <a:pt x="6401" y="2818"/>
                    <a:pt x="6414" y="2815"/>
                    <a:pt x="6430" y="2809"/>
                  </a:cubicBezTo>
                  <a:lnTo>
                    <a:pt x="6430" y="2809"/>
                  </a:lnTo>
                  <a:cubicBezTo>
                    <a:pt x="6326" y="2850"/>
                    <a:pt x="6271" y="2891"/>
                    <a:pt x="6159" y="2942"/>
                  </a:cubicBezTo>
                  <a:cubicBezTo>
                    <a:pt x="6181" y="2942"/>
                    <a:pt x="6203" y="2942"/>
                    <a:pt x="6181" y="2953"/>
                  </a:cubicBezTo>
                  <a:cubicBezTo>
                    <a:pt x="6004" y="3030"/>
                    <a:pt x="6115" y="3008"/>
                    <a:pt x="6004" y="3074"/>
                  </a:cubicBezTo>
                  <a:cubicBezTo>
                    <a:pt x="5998" y="3075"/>
                    <a:pt x="5993" y="3076"/>
                    <a:pt x="5989" y="3076"/>
                  </a:cubicBezTo>
                  <a:cubicBezTo>
                    <a:pt x="5968" y="3076"/>
                    <a:pt x="5976" y="3063"/>
                    <a:pt x="5968" y="3063"/>
                  </a:cubicBezTo>
                  <a:cubicBezTo>
                    <a:pt x="5963" y="3063"/>
                    <a:pt x="5948" y="3071"/>
                    <a:pt x="5905" y="3096"/>
                  </a:cubicBezTo>
                  <a:cubicBezTo>
                    <a:pt x="5885" y="3105"/>
                    <a:pt x="5874" y="3108"/>
                    <a:pt x="5868" y="3108"/>
                  </a:cubicBezTo>
                  <a:cubicBezTo>
                    <a:pt x="5850" y="3108"/>
                    <a:pt x="5881" y="3080"/>
                    <a:pt x="5905" y="3063"/>
                  </a:cubicBezTo>
                  <a:lnTo>
                    <a:pt x="5905" y="3063"/>
                  </a:lnTo>
                  <a:cubicBezTo>
                    <a:pt x="5806" y="3129"/>
                    <a:pt x="5696" y="3151"/>
                    <a:pt x="5641" y="3185"/>
                  </a:cubicBezTo>
                  <a:lnTo>
                    <a:pt x="5685" y="3141"/>
                  </a:lnTo>
                  <a:lnTo>
                    <a:pt x="5685" y="3141"/>
                  </a:lnTo>
                  <a:cubicBezTo>
                    <a:pt x="5663" y="3163"/>
                    <a:pt x="5630" y="3185"/>
                    <a:pt x="5608" y="3196"/>
                  </a:cubicBezTo>
                  <a:lnTo>
                    <a:pt x="5641" y="3196"/>
                  </a:lnTo>
                  <a:cubicBezTo>
                    <a:pt x="5614" y="3204"/>
                    <a:pt x="5595" y="3221"/>
                    <a:pt x="5588" y="3221"/>
                  </a:cubicBezTo>
                  <a:cubicBezTo>
                    <a:pt x="5587" y="3221"/>
                    <a:pt x="5586" y="3220"/>
                    <a:pt x="5586" y="3218"/>
                  </a:cubicBezTo>
                  <a:lnTo>
                    <a:pt x="5586" y="3218"/>
                  </a:lnTo>
                  <a:cubicBezTo>
                    <a:pt x="5553" y="3240"/>
                    <a:pt x="5619" y="3229"/>
                    <a:pt x="5564" y="3284"/>
                  </a:cubicBezTo>
                  <a:cubicBezTo>
                    <a:pt x="5523" y="3294"/>
                    <a:pt x="5454" y="3351"/>
                    <a:pt x="5418" y="3351"/>
                  </a:cubicBezTo>
                  <a:cubicBezTo>
                    <a:pt x="5415" y="3351"/>
                    <a:pt x="5412" y="3351"/>
                    <a:pt x="5409" y="3350"/>
                  </a:cubicBezTo>
                  <a:cubicBezTo>
                    <a:pt x="5525" y="3297"/>
                    <a:pt x="5440" y="3315"/>
                    <a:pt x="5460" y="3289"/>
                  </a:cubicBezTo>
                  <a:lnTo>
                    <a:pt x="5460" y="3289"/>
                  </a:lnTo>
                  <a:cubicBezTo>
                    <a:pt x="5449" y="3296"/>
                    <a:pt x="5436" y="3301"/>
                    <a:pt x="5420" y="3306"/>
                  </a:cubicBezTo>
                  <a:lnTo>
                    <a:pt x="5420" y="3295"/>
                  </a:lnTo>
                  <a:cubicBezTo>
                    <a:pt x="5288" y="3339"/>
                    <a:pt x="5376" y="3350"/>
                    <a:pt x="5244" y="3427"/>
                  </a:cubicBezTo>
                  <a:cubicBezTo>
                    <a:pt x="5249" y="3418"/>
                    <a:pt x="5242" y="3414"/>
                    <a:pt x="5230" y="3414"/>
                  </a:cubicBezTo>
                  <a:cubicBezTo>
                    <a:pt x="5215" y="3414"/>
                    <a:pt x="5191" y="3421"/>
                    <a:pt x="5178" y="3427"/>
                  </a:cubicBezTo>
                  <a:cubicBezTo>
                    <a:pt x="5190" y="3422"/>
                    <a:pt x="5199" y="3420"/>
                    <a:pt x="5205" y="3420"/>
                  </a:cubicBezTo>
                  <a:cubicBezTo>
                    <a:pt x="5227" y="3420"/>
                    <a:pt x="5212" y="3448"/>
                    <a:pt x="5178" y="3482"/>
                  </a:cubicBezTo>
                  <a:cubicBezTo>
                    <a:pt x="5090" y="3515"/>
                    <a:pt x="5090" y="3537"/>
                    <a:pt x="5046" y="3559"/>
                  </a:cubicBezTo>
                  <a:lnTo>
                    <a:pt x="5101" y="3537"/>
                  </a:lnTo>
                  <a:lnTo>
                    <a:pt x="5101" y="3537"/>
                  </a:lnTo>
                  <a:cubicBezTo>
                    <a:pt x="5090" y="3559"/>
                    <a:pt x="5046" y="3581"/>
                    <a:pt x="4991" y="3614"/>
                  </a:cubicBezTo>
                  <a:cubicBezTo>
                    <a:pt x="4981" y="3614"/>
                    <a:pt x="5020" y="3590"/>
                    <a:pt x="5018" y="3590"/>
                  </a:cubicBezTo>
                  <a:lnTo>
                    <a:pt x="5018" y="3590"/>
                  </a:lnTo>
                  <a:cubicBezTo>
                    <a:pt x="5018" y="3590"/>
                    <a:pt x="5016" y="3591"/>
                    <a:pt x="5013" y="3592"/>
                  </a:cubicBezTo>
                  <a:cubicBezTo>
                    <a:pt x="4958" y="3647"/>
                    <a:pt x="4848" y="3647"/>
                    <a:pt x="4770" y="3713"/>
                  </a:cubicBezTo>
                  <a:cubicBezTo>
                    <a:pt x="4762" y="3715"/>
                    <a:pt x="4756" y="3716"/>
                    <a:pt x="4751" y="3716"/>
                  </a:cubicBezTo>
                  <a:cubicBezTo>
                    <a:pt x="4728" y="3716"/>
                    <a:pt x="4737" y="3700"/>
                    <a:pt x="4719" y="3700"/>
                  </a:cubicBezTo>
                  <a:cubicBezTo>
                    <a:pt x="4716" y="3700"/>
                    <a:pt x="4711" y="3701"/>
                    <a:pt x="4704" y="3702"/>
                  </a:cubicBezTo>
                  <a:cubicBezTo>
                    <a:pt x="4616" y="3779"/>
                    <a:pt x="4583" y="3746"/>
                    <a:pt x="4484" y="3824"/>
                  </a:cubicBezTo>
                  <a:cubicBezTo>
                    <a:pt x="4495" y="3824"/>
                    <a:pt x="4503" y="3823"/>
                    <a:pt x="4508" y="3823"/>
                  </a:cubicBezTo>
                  <a:cubicBezTo>
                    <a:pt x="4524" y="3823"/>
                    <a:pt x="4512" y="3829"/>
                    <a:pt x="4462" y="3879"/>
                  </a:cubicBezTo>
                  <a:lnTo>
                    <a:pt x="4638" y="3757"/>
                  </a:lnTo>
                  <a:lnTo>
                    <a:pt x="4539" y="3857"/>
                  </a:lnTo>
                  <a:cubicBezTo>
                    <a:pt x="4594" y="3824"/>
                    <a:pt x="4638" y="3779"/>
                    <a:pt x="4671" y="3757"/>
                  </a:cubicBezTo>
                  <a:lnTo>
                    <a:pt x="4671" y="3757"/>
                  </a:lnTo>
                  <a:cubicBezTo>
                    <a:pt x="4627" y="3801"/>
                    <a:pt x="4638" y="3801"/>
                    <a:pt x="4671" y="3801"/>
                  </a:cubicBezTo>
                  <a:cubicBezTo>
                    <a:pt x="4583" y="3813"/>
                    <a:pt x="4528" y="3901"/>
                    <a:pt x="4440" y="3923"/>
                  </a:cubicBezTo>
                  <a:lnTo>
                    <a:pt x="4418" y="3879"/>
                  </a:lnTo>
                  <a:cubicBezTo>
                    <a:pt x="4275" y="3934"/>
                    <a:pt x="4198" y="4033"/>
                    <a:pt x="4032" y="4110"/>
                  </a:cubicBezTo>
                  <a:lnTo>
                    <a:pt x="4087" y="4088"/>
                  </a:lnTo>
                  <a:lnTo>
                    <a:pt x="4087" y="4088"/>
                  </a:lnTo>
                  <a:cubicBezTo>
                    <a:pt x="4076" y="4121"/>
                    <a:pt x="3988" y="4154"/>
                    <a:pt x="3933" y="4187"/>
                  </a:cubicBezTo>
                  <a:cubicBezTo>
                    <a:pt x="3933" y="4180"/>
                    <a:pt x="3929" y="4177"/>
                    <a:pt x="3923" y="4177"/>
                  </a:cubicBezTo>
                  <a:cubicBezTo>
                    <a:pt x="3911" y="4177"/>
                    <a:pt x="3889" y="4187"/>
                    <a:pt x="3867" y="4187"/>
                  </a:cubicBezTo>
                  <a:cubicBezTo>
                    <a:pt x="3878" y="4198"/>
                    <a:pt x="3746" y="4253"/>
                    <a:pt x="3757" y="4297"/>
                  </a:cubicBezTo>
                  <a:lnTo>
                    <a:pt x="3669" y="4319"/>
                  </a:lnTo>
                  <a:cubicBezTo>
                    <a:pt x="3537" y="4385"/>
                    <a:pt x="3537" y="4440"/>
                    <a:pt x="3415" y="4518"/>
                  </a:cubicBezTo>
                  <a:cubicBezTo>
                    <a:pt x="3437" y="4474"/>
                    <a:pt x="3371" y="4496"/>
                    <a:pt x="3459" y="4440"/>
                  </a:cubicBezTo>
                  <a:lnTo>
                    <a:pt x="3459" y="4440"/>
                  </a:lnTo>
                  <a:cubicBezTo>
                    <a:pt x="3415" y="4463"/>
                    <a:pt x="3371" y="4485"/>
                    <a:pt x="3382" y="4496"/>
                  </a:cubicBezTo>
                  <a:cubicBezTo>
                    <a:pt x="3349" y="4496"/>
                    <a:pt x="3272" y="4584"/>
                    <a:pt x="3228" y="4584"/>
                  </a:cubicBezTo>
                  <a:cubicBezTo>
                    <a:pt x="3206" y="4606"/>
                    <a:pt x="3217" y="4628"/>
                    <a:pt x="3162" y="4650"/>
                  </a:cubicBezTo>
                  <a:lnTo>
                    <a:pt x="3162" y="4639"/>
                  </a:lnTo>
                  <a:cubicBezTo>
                    <a:pt x="3162" y="4650"/>
                    <a:pt x="3096" y="4694"/>
                    <a:pt x="3140" y="4694"/>
                  </a:cubicBezTo>
                  <a:cubicBezTo>
                    <a:pt x="2986" y="4716"/>
                    <a:pt x="2787" y="4903"/>
                    <a:pt x="2644" y="4936"/>
                  </a:cubicBezTo>
                  <a:cubicBezTo>
                    <a:pt x="2556" y="4991"/>
                    <a:pt x="2446" y="5068"/>
                    <a:pt x="2369" y="5124"/>
                  </a:cubicBezTo>
                  <a:cubicBezTo>
                    <a:pt x="2369" y="5113"/>
                    <a:pt x="2369" y="5113"/>
                    <a:pt x="2380" y="5102"/>
                  </a:cubicBezTo>
                  <a:lnTo>
                    <a:pt x="2380" y="5102"/>
                  </a:lnTo>
                  <a:cubicBezTo>
                    <a:pt x="2259" y="5157"/>
                    <a:pt x="2336" y="5190"/>
                    <a:pt x="2192" y="5256"/>
                  </a:cubicBezTo>
                  <a:cubicBezTo>
                    <a:pt x="2186" y="5257"/>
                    <a:pt x="2182" y="5257"/>
                    <a:pt x="2178" y="5257"/>
                  </a:cubicBezTo>
                  <a:cubicBezTo>
                    <a:pt x="2140" y="5257"/>
                    <a:pt x="2236" y="5210"/>
                    <a:pt x="2222" y="5210"/>
                  </a:cubicBezTo>
                  <a:cubicBezTo>
                    <a:pt x="2220" y="5210"/>
                    <a:pt x="2218" y="5211"/>
                    <a:pt x="2214" y="5212"/>
                  </a:cubicBezTo>
                  <a:cubicBezTo>
                    <a:pt x="2209" y="5208"/>
                    <a:pt x="2203" y="5207"/>
                    <a:pt x="2196" y="5207"/>
                  </a:cubicBezTo>
                  <a:cubicBezTo>
                    <a:pt x="2139" y="5207"/>
                    <a:pt x="2049" y="5324"/>
                    <a:pt x="1950" y="5344"/>
                  </a:cubicBezTo>
                  <a:lnTo>
                    <a:pt x="1972" y="5322"/>
                  </a:lnTo>
                  <a:lnTo>
                    <a:pt x="1972" y="5322"/>
                  </a:lnTo>
                  <a:cubicBezTo>
                    <a:pt x="1895" y="5355"/>
                    <a:pt x="1818" y="5443"/>
                    <a:pt x="1708" y="5509"/>
                  </a:cubicBezTo>
                  <a:lnTo>
                    <a:pt x="1708" y="5498"/>
                  </a:lnTo>
                  <a:cubicBezTo>
                    <a:pt x="1653" y="5575"/>
                    <a:pt x="1509" y="5663"/>
                    <a:pt x="1410" y="5740"/>
                  </a:cubicBezTo>
                  <a:cubicBezTo>
                    <a:pt x="1432" y="5696"/>
                    <a:pt x="1454" y="5696"/>
                    <a:pt x="1421" y="5696"/>
                  </a:cubicBezTo>
                  <a:cubicBezTo>
                    <a:pt x="1377" y="5729"/>
                    <a:pt x="1454" y="5718"/>
                    <a:pt x="1366" y="5785"/>
                  </a:cubicBezTo>
                  <a:cubicBezTo>
                    <a:pt x="1340" y="5785"/>
                    <a:pt x="1285" y="5813"/>
                    <a:pt x="1253" y="5813"/>
                  </a:cubicBezTo>
                  <a:cubicBezTo>
                    <a:pt x="1245" y="5813"/>
                    <a:pt x="1238" y="5811"/>
                    <a:pt x="1234" y="5807"/>
                  </a:cubicBezTo>
                  <a:lnTo>
                    <a:pt x="1322" y="5752"/>
                  </a:lnTo>
                  <a:cubicBezTo>
                    <a:pt x="1256" y="5752"/>
                    <a:pt x="1212" y="5829"/>
                    <a:pt x="1157" y="5851"/>
                  </a:cubicBezTo>
                  <a:lnTo>
                    <a:pt x="1157" y="5840"/>
                  </a:lnTo>
                  <a:cubicBezTo>
                    <a:pt x="1025" y="5928"/>
                    <a:pt x="1047" y="5950"/>
                    <a:pt x="892" y="6049"/>
                  </a:cubicBezTo>
                  <a:lnTo>
                    <a:pt x="914" y="6038"/>
                  </a:lnTo>
                  <a:lnTo>
                    <a:pt x="914" y="6038"/>
                  </a:lnTo>
                  <a:cubicBezTo>
                    <a:pt x="859" y="6126"/>
                    <a:pt x="837" y="6071"/>
                    <a:pt x="771" y="6137"/>
                  </a:cubicBezTo>
                  <a:lnTo>
                    <a:pt x="738" y="6126"/>
                  </a:lnTo>
                  <a:cubicBezTo>
                    <a:pt x="683" y="6170"/>
                    <a:pt x="573" y="6269"/>
                    <a:pt x="485" y="6335"/>
                  </a:cubicBezTo>
                  <a:cubicBezTo>
                    <a:pt x="518" y="6280"/>
                    <a:pt x="617" y="6203"/>
                    <a:pt x="683" y="6148"/>
                  </a:cubicBezTo>
                  <a:lnTo>
                    <a:pt x="683" y="6148"/>
                  </a:lnTo>
                  <a:cubicBezTo>
                    <a:pt x="628" y="6181"/>
                    <a:pt x="507" y="6258"/>
                    <a:pt x="485" y="6291"/>
                  </a:cubicBezTo>
                  <a:cubicBezTo>
                    <a:pt x="507" y="6280"/>
                    <a:pt x="529" y="6258"/>
                    <a:pt x="551" y="6247"/>
                  </a:cubicBezTo>
                  <a:lnTo>
                    <a:pt x="551" y="6247"/>
                  </a:lnTo>
                  <a:cubicBezTo>
                    <a:pt x="507" y="6313"/>
                    <a:pt x="430" y="6368"/>
                    <a:pt x="331" y="6435"/>
                  </a:cubicBezTo>
                  <a:cubicBezTo>
                    <a:pt x="329" y="6429"/>
                    <a:pt x="324" y="6427"/>
                    <a:pt x="317" y="6427"/>
                  </a:cubicBezTo>
                  <a:cubicBezTo>
                    <a:pt x="280" y="6427"/>
                    <a:pt x="182" y="6490"/>
                    <a:pt x="99" y="6545"/>
                  </a:cubicBezTo>
                  <a:lnTo>
                    <a:pt x="0" y="6600"/>
                  </a:lnTo>
                  <a:lnTo>
                    <a:pt x="99" y="6655"/>
                  </a:lnTo>
                  <a:cubicBezTo>
                    <a:pt x="154" y="6699"/>
                    <a:pt x="187" y="6721"/>
                    <a:pt x="242" y="6776"/>
                  </a:cubicBezTo>
                  <a:cubicBezTo>
                    <a:pt x="264" y="6787"/>
                    <a:pt x="298" y="6798"/>
                    <a:pt x="320" y="6809"/>
                  </a:cubicBezTo>
                  <a:cubicBezTo>
                    <a:pt x="375" y="6765"/>
                    <a:pt x="430" y="6732"/>
                    <a:pt x="485" y="6699"/>
                  </a:cubicBezTo>
                  <a:cubicBezTo>
                    <a:pt x="529" y="6666"/>
                    <a:pt x="573" y="6644"/>
                    <a:pt x="617" y="6611"/>
                  </a:cubicBezTo>
                  <a:cubicBezTo>
                    <a:pt x="705" y="6567"/>
                    <a:pt x="793" y="6512"/>
                    <a:pt x="892" y="6446"/>
                  </a:cubicBezTo>
                  <a:cubicBezTo>
                    <a:pt x="793" y="6446"/>
                    <a:pt x="959" y="6402"/>
                    <a:pt x="914" y="6368"/>
                  </a:cubicBezTo>
                  <a:cubicBezTo>
                    <a:pt x="959" y="6335"/>
                    <a:pt x="981" y="6324"/>
                    <a:pt x="981" y="6324"/>
                  </a:cubicBezTo>
                  <a:lnTo>
                    <a:pt x="1146" y="6247"/>
                  </a:lnTo>
                  <a:cubicBezTo>
                    <a:pt x="1190" y="6247"/>
                    <a:pt x="1113" y="6291"/>
                    <a:pt x="1124" y="6302"/>
                  </a:cubicBezTo>
                  <a:cubicBezTo>
                    <a:pt x="1172" y="6273"/>
                    <a:pt x="1189" y="6268"/>
                    <a:pt x="1199" y="6268"/>
                  </a:cubicBezTo>
                  <a:cubicBezTo>
                    <a:pt x="1205" y="6268"/>
                    <a:pt x="1208" y="6270"/>
                    <a:pt x="1216" y="6270"/>
                  </a:cubicBezTo>
                  <a:cubicBezTo>
                    <a:pt x="1223" y="6270"/>
                    <a:pt x="1234" y="6268"/>
                    <a:pt x="1256" y="6258"/>
                  </a:cubicBezTo>
                  <a:cubicBezTo>
                    <a:pt x="1234" y="6247"/>
                    <a:pt x="1278" y="6203"/>
                    <a:pt x="1344" y="6170"/>
                  </a:cubicBezTo>
                  <a:lnTo>
                    <a:pt x="1344" y="6170"/>
                  </a:lnTo>
                  <a:lnTo>
                    <a:pt x="1245" y="6214"/>
                  </a:lnTo>
                  <a:cubicBezTo>
                    <a:pt x="1377" y="6093"/>
                    <a:pt x="1399" y="6159"/>
                    <a:pt x="1542" y="6049"/>
                  </a:cubicBezTo>
                  <a:lnTo>
                    <a:pt x="1542" y="6049"/>
                  </a:lnTo>
                  <a:lnTo>
                    <a:pt x="1498" y="6093"/>
                  </a:lnTo>
                  <a:cubicBezTo>
                    <a:pt x="1575" y="6027"/>
                    <a:pt x="1785" y="5906"/>
                    <a:pt x="1840" y="5818"/>
                  </a:cubicBezTo>
                  <a:cubicBezTo>
                    <a:pt x="1862" y="5818"/>
                    <a:pt x="1884" y="5818"/>
                    <a:pt x="1851" y="5840"/>
                  </a:cubicBezTo>
                  <a:cubicBezTo>
                    <a:pt x="2038" y="5729"/>
                    <a:pt x="2248" y="5542"/>
                    <a:pt x="2402" y="5476"/>
                  </a:cubicBezTo>
                  <a:lnTo>
                    <a:pt x="2402" y="5498"/>
                  </a:lnTo>
                  <a:cubicBezTo>
                    <a:pt x="2435" y="5476"/>
                    <a:pt x="2446" y="5443"/>
                    <a:pt x="2501" y="5421"/>
                  </a:cubicBezTo>
                  <a:lnTo>
                    <a:pt x="2501" y="5421"/>
                  </a:lnTo>
                  <a:cubicBezTo>
                    <a:pt x="2501" y="5429"/>
                    <a:pt x="2495" y="5437"/>
                    <a:pt x="2500" y="5437"/>
                  </a:cubicBezTo>
                  <a:cubicBezTo>
                    <a:pt x="2502" y="5437"/>
                    <a:pt x="2505" y="5435"/>
                    <a:pt x="2512" y="5432"/>
                  </a:cubicBezTo>
                  <a:cubicBezTo>
                    <a:pt x="2523" y="5421"/>
                    <a:pt x="2589" y="5355"/>
                    <a:pt x="2644" y="5333"/>
                  </a:cubicBezTo>
                  <a:lnTo>
                    <a:pt x="2644" y="5333"/>
                  </a:lnTo>
                  <a:lnTo>
                    <a:pt x="2611" y="5377"/>
                  </a:lnTo>
                  <a:cubicBezTo>
                    <a:pt x="2798" y="5278"/>
                    <a:pt x="2876" y="5168"/>
                    <a:pt x="3019" y="5068"/>
                  </a:cubicBezTo>
                  <a:cubicBezTo>
                    <a:pt x="3022" y="5074"/>
                    <a:pt x="3030" y="5077"/>
                    <a:pt x="3040" y="5077"/>
                  </a:cubicBezTo>
                  <a:cubicBezTo>
                    <a:pt x="3091" y="5077"/>
                    <a:pt x="3208" y="5019"/>
                    <a:pt x="3272" y="4991"/>
                  </a:cubicBezTo>
                  <a:lnTo>
                    <a:pt x="3272" y="5002"/>
                  </a:lnTo>
                  <a:cubicBezTo>
                    <a:pt x="3492" y="4870"/>
                    <a:pt x="3625" y="4760"/>
                    <a:pt x="3812" y="4628"/>
                  </a:cubicBezTo>
                  <a:cubicBezTo>
                    <a:pt x="3963" y="4585"/>
                    <a:pt x="4241" y="4404"/>
                    <a:pt x="4450" y="4303"/>
                  </a:cubicBezTo>
                  <a:lnTo>
                    <a:pt x="4450" y="4303"/>
                  </a:lnTo>
                  <a:cubicBezTo>
                    <a:pt x="4449" y="4303"/>
                    <a:pt x="4449" y="4303"/>
                    <a:pt x="4449" y="4303"/>
                  </a:cubicBezTo>
                  <a:cubicBezTo>
                    <a:pt x="4438" y="4303"/>
                    <a:pt x="4457" y="4271"/>
                    <a:pt x="4484" y="4253"/>
                  </a:cubicBezTo>
                  <a:cubicBezTo>
                    <a:pt x="4530" y="4235"/>
                    <a:pt x="4583" y="4179"/>
                    <a:pt x="4606" y="4179"/>
                  </a:cubicBezTo>
                  <a:cubicBezTo>
                    <a:pt x="4611" y="4179"/>
                    <a:pt x="4614" y="4181"/>
                    <a:pt x="4616" y="4187"/>
                  </a:cubicBezTo>
                  <a:lnTo>
                    <a:pt x="4594" y="4198"/>
                  </a:lnTo>
                  <a:cubicBezTo>
                    <a:pt x="4598" y="4199"/>
                    <a:pt x="4603" y="4199"/>
                    <a:pt x="4607" y="4199"/>
                  </a:cubicBezTo>
                  <a:cubicBezTo>
                    <a:pt x="4662" y="4199"/>
                    <a:pt x="4743" y="4140"/>
                    <a:pt x="4815" y="4099"/>
                  </a:cubicBezTo>
                  <a:lnTo>
                    <a:pt x="4815" y="4055"/>
                  </a:lnTo>
                  <a:cubicBezTo>
                    <a:pt x="5046" y="4000"/>
                    <a:pt x="5321" y="3746"/>
                    <a:pt x="5465" y="3735"/>
                  </a:cubicBezTo>
                  <a:cubicBezTo>
                    <a:pt x="5498" y="3702"/>
                    <a:pt x="5564" y="3669"/>
                    <a:pt x="5608" y="3636"/>
                  </a:cubicBezTo>
                  <a:lnTo>
                    <a:pt x="5619" y="3658"/>
                  </a:lnTo>
                  <a:cubicBezTo>
                    <a:pt x="5751" y="3592"/>
                    <a:pt x="5817" y="3559"/>
                    <a:pt x="5982" y="3460"/>
                  </a:cubicBezTo>
                  <a:lnTo>
                    <a:pt x="5982" y="3460"/>
                  </a:lnTo>
                  <a:lnTo>
                    <a:pt x="5960" y="3493"/>
                  </a:lnTo>
                  <a:cubicBezTo>
                    <a:pt x="6048" y="3449"/>
                    <a:pt x="6048" y="3372"/>
                    <a:pt x="6126" y="3317"/>
                  </a:cubicBezTo>
                  <a:lnTo>
                    <a:pt x="6170" y="3339"/>
                  </a:lnTo>
                  <a:cubicBezTo>
                    <a:pt x="6335" y="3251"/>
                    <a:pt x="6522" y="3196"/>
                    <a:pt x="6665" y="3074"/>
                  </a:cubicBezTo>
                  <a:lnTo>
                    <a:pt x="6665" y="3074"/>
                  </a:lnTo>
                  <a:cubicBezTo>
                    <a:pt x="6665" y="3085"/>
                    <a:pt x="6665" y="3096"/>
                    <a:pt x="6643" y="3107"/>
                  </a:cubicBezTo>
                  <a:cubicBezTo>
                    <a:pt x="6718" y="3075"/>
                    <a:pt x="6937" y="2982"/>
                    <a:pt x="6901" y="2956"/>
                  </a:cubicBezTo>
                  <a:lnTo>
                    <a:pt x="6901" y="2956"/>
                  </a:lnTo>
                  <a:cubicBezTo>
                    <a:pt x="6903" y="2956"/>
                    <a:pt x="6904" y="2956"/>
                    <a:pt x="6906" y="2956"/>
                  </a:cubicBezTo>
                  <a:cubicBezTo>
                    <a:pt x="6945" y="2956"/>
                    <a:pt x="7080" y="2859"/>
                    <a:pt x="7150" y="2799"/>
                  </a:cubicBezTo>
                  <a:lnTo>
                    <a:pt x="7150" y="2832"/>
                  </a:lnTo>
                  <a:cubicBezTo>
                    <a:pt x="7216" y="2766"/>
                    <a:pt x="7216" y="2755"/>
                    <a:pt x="7315" y="2700"/>
                  </a:cubicBezTo>
                  <a:cubicBezTo>
                    <a:pt x="7322" y="2697"/>
                    <a:pt x="7327" y="2695"/>
                    <a:pt x="7331" y="2695"/>
                  </a:cubicBezTo>
                  <a:cubicBezTo>
                    <a:pt x="7334" y="2695"/>
                    <a:pt x="7335" y="2696"/>
                    <a:pt x="7334" y="2698"/>
                  </a:cubicBezTo>
                  <a:lnTo>
                    <a:pt x="7334" y="2698"/>
                  </a:lnTo>
                  <a:cubicBezTo>
                    <a:pt x="7386" y="2671"/>
                    <a:pt x="7375" y="2651"/>
                    <a:pt x="7470" y="2623"/>
                  </a:cubicBezTo>
                  <a:lnTo>
                    <a:pt x="7470" y="2623"/>
                  </a:lnTo>
                  <a:lnTo>
                    <a:pt x="7437" y="2656"/>
                  </a:lnTo>
                  <a:cubicBezTo>
                    <a:pt x="7525" y="2612"/>
                    <a:pt x="7514" y="2612"/>
                    <a:pt x="7558" y="2568"/>
                  </a:cubicBezTo>
                  <a:cubicBezTo>
                    <a:pt x="7597" y="2538"/>
                    <a:pt x="7698" y="2500"/>
                    <a:pt x="7735" y="2500"/>
                  </a:cubicBezTo>
                  <a:cubicBezTo>
                    <a:pt x="7739" y="2500"/>
                    <a:pt x="7743" y="2500"/>
                    <a:pt x="7745" y="2501"/>
                  </a:cubicBezTo>
                  <a:cubicBezTo>
                    <a:pt x="7745" y="2490"/>
                    <a:pt x="7789" y="2446"/>
                    <a:pt x="7844" y="2424"/>
                  </a:cubicBezTo>
                  <a:lnTo>
                    <a:pt x="7844" y="2424"/>
                  </a:lnTo>
                  <a:lnTo>
                    <a:pt x="7822" y="2457"/>
                  </a:lnTo>
                  <a:cubicBezTo>
                    <a:pt x="7976" y="2391"/>
                    <a:pt x="8031" y="2325"/>
                    <a:pt x="8142" y="2292"/>
                  </a:cubicBezTo>
                  <a:lnTo>
                    <a:pt x="8164" y="2292"/>
                  </a:lnTo>
                  <a:cubicBezTo>
                    <a:pt x="8058" y="2340"/>
                    <a:pt x="7978" y="2388"/>
                    <a:pt x="7966" y="2392"/>
                  </a:cubicBezTo>
                  <a:lnTo>
                    <a:pt x="7966" y="2392"/>
                  </a:lnTo>
                  <a:cubicBezTo>
                    <a:pt x="7966" y="2392"/>
                    <a:pt x="7966" y="2392"/>
                    <a:pt x="7965" y="2391"/>
                  </a:cubicBezTo>
                  <a:cubicBezTo>
                    <a:pt x="7964" y="2392"/>
                    <a:pt x="7964" y="2393"/>
                    <a:pt x="7965" y="2393"/>
                  </a:cubicBezTo>
                  <a:cubicBezTo>
                    <a:pt x="7965" y="2393"/>
                    <a:pt x="7965" y="2393"/>
                    <a:pt x="7966" y="2392"/>
                  </a:cubicBezTo>
                  <a:lnTo>
                    <a:pt x="7966" y="2392"/>
                  </a:lnTo>
                  <a:cubicBezTo>
                    <a:pt x="7969" y="2397"/>
                    <a:pt x="7976" y="2398"/>
                    <a:pt x="7985" y="2398"/>
                  </a:cubicBezTo>
                  <a:cubicBezTo>
                    <a:pt x="7994" y="2398"/>
                    <a:pt x="8004" y="2397"/>
                    <a:pt x="8012" y="2397"/>
                  </a:cubicBezTo>
                  <a:cubicBezTo>
                    <a:pt x="8029" y="2397"/>
                    <a:pt x="8037" y="2402"/>
                    <a:pt x="8009" y="2435"/>
                  </a:cubicBezTo>
                  <a:cubicBezTo>
                    <a:pt x="8076" y="2380"/>
                    <a:pt x="8186" y="2281"/>
                    <a:pt x="8274" y="2248"/>
                  </a:cubicBezTo>
                  <a:lnTo>
                    <a:pt x="8296" y="2248"/>
                  </a:lnTo>
                  <a:lnTo>
                    <a:pt x="8285" y="2259"/>
                  </a:lnTo>
                  <a:cubicBezTo>
                    <a:pt x="8307" y="2248"/>
                    <a:pt x="8329" y="2237"/>
                    <a:pt x="8340" y="2226"/>
                  </a:cubicBezTo>
                  <a:cubicBezTo>
                    <a:pt x="8373" y="2215"/>
                    <a:pt x="8395" y="2215"/>
                    <a:pt x="8417" y="2193"/>
                  </a:cubicBezTo>
                  <a:cubicBezTo>
                    <a:pt x="8419" y="2194"/>
                    <a:pt x="8422" y="2194"/>
                    <a:pt x="8424" y="2194"/>
                  </a:cubicBezTo>
                  <a:cubicBezTo>
                    <a:pt x="8428" y="2194"/>
                    <a:pt x="8432" y="2194"/>
                    <a:pt x="8437" y="2193"/>
                  </a:cubicBezTo>
                  <a:lnTo>
                    <a:pt x="8437" y="2193"/>
                  </a:lnTo>
                  <a:cubicBezTo>
                    <a:pt x="8434" y="2193"/>
                    <a:pt x="8431" y="2193"/>
                    <a:pt x="8428" y="2193"/>
                  </a:cubicBezTo>
                  <a:cubicBezTo>
                    <a:pt x="8439" y="2182"/>
                    <a:pt x="8461" y="2171"/>
                    <a:pt x="8483" y="2160"/>
                  </a:cubicBezTo>
                  <a:lnTo>
                    <a:pt x="8483" y="2171"/>
                  </a:lnTo>
                  <a:cubicBezTo>
                    <a:pt x="8476" y="2176"/>
                    <a:pt x="8470" y="2180"/>
                    <a:pt x="8464" y="2183"/>
                  </a:cubicBezTo>
                  <a:lnTo>
                    <a:pt x="8464" y="2183"/>
                  </a:lnTo>
                  <a:cubicBezTo>
                    <a:pt x="8499" y="2167"/>
                    <a:pt x="8544" y="2141"/>
                    <a:pt x="8571" y="2127"/>
                  </a:cubicBezTo>
                  <a:cubicBezTo>
                    <a:pt x="8562" y="2117"/>
                    <a:pt x="8609" y="2092"/>
                    <a:pt x="8581" y="2092"/>
                  </a:cubicBezTo>
                  <a:cubicBezTo>
                    <a:pt x="8576" y="2092"/>
                    <a:pt x="8570" y="2092"/>
                    <a:pt x="8560" y="2094"/>
                  </a:cubicBezTo>
                  <a:cubicBezTo>
                    <a:pt x="8560" y="2094"/>
                    <a:pt x="8549" y="2105"/>
                    <a:pt x="8516" y="2116"/>
                  </a:cubicBezTo>
                  <a:lnTo>
                    <a:pt x="8505" y="2127"/>
                  </a:lnTo>
                  <a:cubicBezTo>
                    <a:pt x="8472" y="2138"/>
                    <a:pt x="8439" y="2160"/>
                    <a:pt x="8384" y="2182"/>
                  </a:cubicBezTo>
                  <a:cubicBezTo>
                    <a:pt x="8417" y="2160"/>
                    <a:pt x="8450" y="2127"/>
                    <a:pt x="8505" y="2116"/>
                  </a:cubicBezTo>
                  <a:cubicBezTo>
                    <a:pt x="8527" y="2094"/>
                    <a:pt x="8549" y="2061"/>
                    <a:pt x="8560" y="2050"/>
                  </a:cubicBezTo>
                  <a:cubicBezTo>
                    <a:pt x="8629" y="2050"/>
                    <a:pt x="8741" y="2015"/>
                    <a:pt x="8780" y="2015"/>
                  </a:cubicBezTo>
                  <a:cubicBezTo>
                    <a:pt x="8785" y="2015"/>
                    <a:pt x="8789" y="2016"/>
                    <a:pt x="8792" y="2017"/>
                  </a:cubicBezTo>
                  <a:cubicBezTo>
                    <a:pt x="8924" y="1929"/>
                    <a:pt x="9122" y="1840"/>
                    <a:pt x="9188" y="1763"/>
                  </a:cubicBezTo>
                  <a:cubicBezTo>
                    <a:pt x="9210" y="1752"/>
                    <a:pt x="9224" y="1750"/>
                    <a:pt x="9235" y="1750"/>
                  </a:cubicBezTo>
                  <a:cubicBezTo>
                    <a:pt x="9245" y="1750"/>
                    <a:pt x="9253" y="1752"/>
                    <a:pt x="9263" y="1752"/>
                  </a:cubicBezTo>
                  <a:lnTo>
                    <a:pt x="9263" y="1752"/>
                  </a:lnTo>
                  <a:cubicBezTo>
                    <a:pt x="9343" y="1712"/>
                    <a:pt x="9442" y="1665"/>
                    <a:pt x="9442" y="1631"/>
                  </a:cubicBezTo>
                  <a:cubicBezTo>
                    <a:pt x="9461" y="1625"/>
                    <a:pt x="9472" y="1623"/>
                    <a:pt x="9478" y="1623"/>
                  </a:cubicBezTo>
                  <a:cubicBezTo>
                    <a:pt x="9496" y="1623"/>
                    <a:pt x="9471" y="1642"/>
                    <a:pt x="9476" y="1642"/>
                  </a:cubicBezTo>
                  <a:cubicBezTo>
                    <a:pt x="9479" y="1642"/>
                    <a:pt x="9494" y="1634"/>
                    <a:pt x="9541" y="1609"/>
                  </a:cubicBezTo>
                  <a:lnTo>
                    <a:pt x="9541" y="1609"/>
                  </a:lnTo>
                  <a:lnTo>
                    <a:pt x="9519" y="1631"/>
                  </a:lnTo>
                  <a:cubicBezTo>
                    <a:pt x="9816" y="1543"/>
                    <a:pt x="9937" y="1345"/>
                    <a:pt x="10268" y="1268"/>
                  </a:cubicBezTo>
                  <a:lnTo>
                    <a:pt x="10224" y="1268"/>
                  </a:lnTo>
                  <a:cubicBezTo>
                    <a:pt x="10587" y="1135"/>
                    <a:pt x="10929" y="915"/>
                    <a:pt x="11304" y="794"/>
                  </a:cubicBezTo>
                  <a:cubicBezTo>
                    <a:pt x="11403" y="761"/>
                    <a:pt x="11403" y="739"/>
                    <a:pt x="11458" y="695"/>
                  </a:cubicBezTo>
                  <a:lnTo>
                    <a:pt x="11491" y="706"/>
                  </a:lnTo>
                  <a:lnTo>
                    <a:pt x="11579" y="640"/>
                  </a:lnTo>
                  <a:cubicBezTo>
                    <a:pt x="11711" y="551"/>
                    <a:pt x="11854" y="585"/>
                    <a:pt x="12020" y="463"/>
                  </a:cubicBezTo>
                  <a:lnTo>
                    <a:pt x="11998" y="452"/>
                  </a:lnTo>
                  <a:cubicBezTo>
                    <a:pt x="12056" y="433"/>
                    <a:pt x="12164" y="371"/>
                    <a:pt x="12190" y="371"/>
                  </a:cubicBezTo>
                  <a:cubicBezTo>
                    <a:pt x="12194" y="371"/>
                    <a:pt x="12196" y="372"/>
                    <a:pt x="12196" y="375"/>
                  </a:cubicBezTo>
                  <a:cubicBezTo>
                    <a:pt x="12207" y="364"/>
                    <a:pt x="12207" y="353"/>
                    <a:pt x="12240" y="342"/>
                  </a:cubicBezTo>
                  <a:lnTo>
                    <a:pt x="12251" y="353"/>
                  </a:lnTo>
                  <a:lnTo>
                    <a:pt x="12405" y="265"/>
                  </a:lnTo>
                  <a:cubicBezTo>
                    <a:pt x="12431" y="256"/>
                    <a:pt x="12447" y="253"/>
                    <a:pt x="12457" y="253"/>
                  </a:cubicBezTo>
                  <a:cubicBezTo>
                    <a:pt x="12483" y="253"/>
                    <a:pt x="12470" y="273"/>
                    <a:pt x="12494" y="273"/>
                  </a:cubicBezTo>
                  <a:cubicBezTo>
                    <a:pt x="12509" y="273"/>
                    <a:pt x="12536" y="266"/>
                    <a:pt x="12593" y="243"/>
                  </a:cubicBezTo>
                  <a:cubicBezTo>
                    <a:pt x="12659" y="210"/>
                    <a:pt x="12769" y="122"/>
                    <a:pt x="12736" y="122"/>
                  </a:cubicBezTo>
                  <a:lnTo>
                    <a:pt x="12736" y="122"/>
                  </a:lnTo>
                  <a:lnTo>
                    <a:pt x="12703" y="133"/>
                  </a:lnTo>
                  <a:lnTo>
                    <a:pt x="12692" y="111"/>
                  </a:lnTo>
                  <a:lnTo>
                    <a:pt x="12714" y="100"/>
                  </a:lnTo>
                  <a:cubicBezTo>
                    <a:pt x="12714" y="64"/>
                    <a:pt x="12728" y="28"/>
                    <a:pt x="12662" y="28"/>
                  </a:cubicBezTo>
                  <a:cubicBezTo>
                    <a:pt x="12647" y="28"/>
                    <a:pt x="12628" y="30"/>
                    <a:pt x="12604" y="34"/>
                  </a:cubicBezTo>
                  <a:cubicBezTo>
                    <a:pt x="12582" y="23"/>
                    <a:pt x="12571" y="1"/>
                    <a:pt x="1254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 flipH="1">
              <a:off x="5189955" y="338673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 flipH="1">
              <a:off x="5173839" y="3361943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 flipH="1">
              <a:off x="5369994" y="346872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 flipH="1">
              <a:off x="5063956" y="331596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 flipH="1">
              <a:off x="5380531" y="3476165"/>
              <a:ext cx="1747" cy="789"/>
            </a:xfrm>
            <a:custGeom>
              <a:avLst/>
              <a:gdLst/>
              <a:ahLst/>
              <a:cxnLst/>
              <a:rect l="l" t="t" r="r" b="b"/>
              <a:pathLst>
                <a:path w="31" h="14" extrusionOk="0">
                  <a:moveTo>
                    <a:pt x="19" y="0"/>
                  </a:moveTo>
                  <a:cubicBezTo>
                    <a:pt x="5" y="10"/>
                    <a:pt x="1" y="13"/>
                    <a:pt x="2" y="13"/>
                  </a:cubicBezTo>
                  <a:cubicBezTo>
                    <a:pt x="5" y="13"/>
                    <a:pt x="17" y="7"/>
                    <a:pt x="3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 flipH="1">
              <a:off x="5288680" y="3423985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6" y="1"/>
                  </a:moveTo>
                  <a:cubicBezTo>
                    <a:pt x="34" y="12"/>
                    <a:pt x="22" y="23"/>
                    <a:pt x="0" y="34"/>
                  </a:cubicBezTo>
                  <a:cubicBezTo>
                    <a:pt x="34" y="23"/>
                    <a:pt x="56" y="12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 flipH="1">
              <a:off x="5039105" y="3297986"/>
              <a:ext cx="11214" cy="4395"/>
            </a:xfrm>
            <a:custGeom>
              <a:avLst/>
              <a:gdLst/>
              <a:ahLst/>
              <a:cxnLst/>
              <a:rect l="l" t="t" r="r" b="b"/>
              <a:pathLst>
                <a:path w="199" h="78" extrusionOk="0">
                  <a:moveTo>
                    <a:pt x="165" y="0"/>
                  </a:moveTo>
                  <a:cubicBezTo>
                    <a:pt x="0" y="44"/>
                    <a:pt x="198" y="11"/>
                    <a:pt x="44" y="78"/>
                  </a:cubicBezTo>
                  <a:lnTo>
                    <a:pt x="165" y="33"/>
                  </a:lnTo>
                  <a:cubicBezTo>
                    <a:pt x="143" y="33"/>
                    <a:pt x="110" y="33"/>
                    <a:pt x="16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 flipH="1">
              <a:off x="5067675" y="3310383"/>
              <a:ext cx="4564" cy="1578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48" y="1"/>
                  </a:moveTo>
                  <a:cubicBezTo>
                    <a:pt x="15" y="17"/>
                    <a:pt x="1" y="27"/>
                    <a:pt x="17" y="27"/>
                  </a:cubicBezTo>
                  <a:cubicBezTo>
                    <a:pt x="23" y="27"/>
                    <a:pt x="33" y="26"/>
                    <a:pt x="48" y="23"/>
                  </a:cubicBezTo>
                  <a:cubicBezTo>
                    <a:pt x="81" y="6"/>
                    <a:pt x="78" y="4"/>
                    <a:pt x="68" y="4"/>
                  </a:cubicBezTo>
                  <a:cubicBezTo>
                    <a:pt x="63" y="4"/>
                    <a:pt x="57" y="4"/>
                    <a:pt x="52" y="4"/>
                  </a:cubicBezTo>
                  <a:cubicBezTo>
                    <a:pt x="48" y="4"/>
                    <a:pt x="45" y="4"/>
                    <a:pt x="4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 flipH="1">
              <a:off x="5221624" y="3382398"/>
              <a:ext cx="1634" cy="1296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8" y="1"/>
                  </a:moveTo>
                  <a:cubicBezTo>
                    <a:pt x="1" y="17"/>
                    <a:pt x="1" y="20"/>
                    <a:pt x="8" y="20"/>
                  </a:cubicBezTo>
                  <a:cubicBezTo>
                    <a:pt x="11" y="20"/>
                    <a:pt x="16" y="19"/>
                    <a:pt x="21" y="19"/>
                  </a:cubicBezTo>
                  <a:cubicBezTo>
                    <a:pt x="25" y="19"/>
                    <a:pt x="28" y="20"/>
                    <a:pt x="28" y="23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 flipH="1">
              <a:off x="5267549" y="3404150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7" y="0"/>
                  </a:moveTo>
                  <a:lnTo>
                    <a:pt x="55" y="1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 flipH="1">
              <a:off x="5513574" y="3540742"/>
              <a:ext cx="2987" cy="1916"/>
            </a:xfrm>
            <a:custGeom>
              <a:avLst/>
              <a:gdLst/>
              <a:ahLst/>
              <a:cxnLst/>
              <a:rect l="l" t="t" r="r" b="b"/>
              <a:pathLst>
                <a:path w="53" h="34" extrusionOk="0">
                  <a:moveTo>
                    <a:pt x="40" y="0"/>
                  </a:moveTo>
                  <a:cubicBezTo>
                    <a:pt x="33" y="0"/>
                    <a:pt x="20" y="6"/>
                    <a:pt x="0" y="22"/>
                  </a:cubicBezTo>
                  <a:lnTo>
                    <a:pt x="33" y="33"/>
                  </a:lnTo>
                  <a:cubicBezTo>
                    <a:pt x="47" y="19"/>
                    <a:pt x="53" y="0"/>
                    <a:pt x="4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 flipH="1">
              <a:off x="5619569" y="3607123"/>
              <a:ext cx="6255" cy="3832"/>
            </a:xfrm>
            <a:custGeom>
              <a:avLst/>
              <a:gdLst/>
              <a:ahLst/>
              <a:cxnLst/>
              <a:rect l="l" t="t" r="r" b="b"/>
              <a:pathLst>
                <a:path w="111" h="68" extrusionOk="0">
                  <a:moveTo>
                    <a:pt x="110" y="1"/>
                  </a:moveTo>
                  <a:lnTo>
                    <a:pt x="110" y="1"/>
                  </a:lnTo>
                  <a:cubicBezTo>
                    <a:pt x="88" y="12"/>
                    <a:pt x="22" y="34"/>
                    <a:pt x="0" y="67"/>
                  </a:cubicBezTo>
                  <a:cubicBezTo>
                    <a:pt x="44" y="34"/>
                    <a:pt x="88" y="23"/>
                    <a:pt x="11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 flipH="1">
              <a:off x="5391125" y="3494141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1"/>
                  </a:moveTo>
                  <a:lnTo>
                    <a:pt x="34" y="23"/>
                  </a:lnTo>
                  <a:lnTo>
                    <a:pt x="1" y="5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 flipH="1">
              <a:off x="5242135" y="345813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cubicBezTo>
                    <a:pt x="12" y="12"/>
                    <a:pt x="23" y="1"/>
                    <a:pt x="23" y="1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 flipH="1">
              <a:off x="5116700" y="3396711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0"/>
                  </a:moveTo>
                  <a:lnTo>
                    <a:pt x="0" y="22"/>
                  </a:lnTo>
                  <a:cubicBezTo>
                    <a:pt x="0" y="24"/>
                    <a:pt x="1" y="25"/>
                    <a:pt x="4" y="25"/>
                  </a:cubicBezTo>
                  <a:cubicBezTo>
                    <a:pt x="13" y="25"/>
                    <a:pt x="40" y="9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 flipH="1">
              <a:off x="4933561" y="3317821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3"/>
                  </a:moveTo>
                  <a:lnTo>
                    <a:pt x="33" y="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 flipH="1">
              <a:off x="5058997" y="3366902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1" y="33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 flipH="1">
              <a:off x="4894454" y="3307284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 flipH="1">
              <a:off x="5305191" y="3487660"/>
              <a:ext cx="902" cy="338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6" y="1"/>
                  </a:moveTo>
                  <a:lnTo>
                    <a:pt x="16" y="1"/>
                  </a:lnTo>
                  <a:cubicBezTo>
                    <a:pt x="15" y="1"/>
                    <a:pt x="7" y="6"/>
                    <a:pt x="0" y="6"/>
                  </a:cubicBezTo>
                  <a:lnTo>
                    <a:pt x="11" y="6"/>
                  </a:lnTo>
                  <a:cubicBezTo>
                    <a:pt x="15" y="2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 flipH="1">
              <a:off x="5552400" y="3657500"/>
              <a:ext cx="6480" cy="4395"/>
            </a:xfrm>
            <a:custGeom>
              <a:avLst/>
              <a:gdLst/>
              <a:ahLst/>
              <a:cxnLst/>
              <a:rect l="l" t="t" r="r" b="b"/>
              <a:pathLst>
                <a:path w="115" h="78" extrusionOk="0">
                  <a:moveTo>
                    <a:pt x="83" y="1"/>
                  </a:moveTo>
                  <a:cubicBezTo>
                    <a:pt x="77" y="1"/>
                    <a:pt x="65" y="3"/>
                    <a:pt x="46" y="10"/>
                  </a:cubicBezTo>
                  <a:cubicBezTo>
                    <a:pt x="55" y="19"/>
                    <a:pt x="0" y="78"/>
                    <a:pt x="29" y="78"/>
                  </a:cubicBezTo>
                  <a:cubicBezTo>
                    <a:pt x="36" y="78"/>
                    <a:pt x="49" y="74"/>
                    <a:pt x="68" y="65"/>
                  </a:cubicBezTo>
                  <a:lnTo>
                    <a:pt x="68" y="65"/>
                  </a:lnTo>
                  <a:cubicBezTo>
                    <a:pt x="62" y="67"/>
                    <a:pt x="57" y="68"/>
                    <a:pt x="54" y="68"/>
                  </a:cubicBezTo>
                  <a:cubicBezTo>
                    <a:pt x="25" y="68"/>
                    <a:pt x="115" y="1"/>
                    <a:pt x="8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 flipH="1">
              <a:off x="5427753" y="3559958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cubicBezTo>
                    <a:pt x="23" y="1"/>
                    <a:pt x="23" y="1"/>
                    <a:pt x="1" y="23"/>
                  </a:cubicBezTo>
                  <a:lnTo>
                    <a:pt x="12" y="23"/>
                  </a:lnTo>
                  <a:cubicBezTo>
                    <a:pt x="12" y="12"/>
                    <a:pt x="23" y="1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 flipH="1">
              <a:off x="5461281" y="3579849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 flipH="1">
              <a:off x="5057194" y="3375298"/>
              <a:ext cx="3719" cy="1578"/>
            </a:xfrm>
            <a:custGeom>
              <a:avLst/>
              <a:gdLst/>
              <a:ahLst/>
              <a:cxnLst/>
              <a:rect l="l" t="t" r="r" b="b"/>
              <a:pathLst>
                <a:path w="66" h="28" extrusionOk="0">
                  <a:moveTo>
                    <a:pt x="62" y="0"/>
                  </a:moveTo>
                  <a:cubicBezTo>
                    <a:pt x="60" y="0"/>
                    <a:pt x="45" y="7"/>
                    <a:pt x="1" y="28"/>
                  </a:cubicBezTo>
                  <a:lnTo>
                    <a:pt x="45" y="28"/>
                  </a:lnTo>
                  <a:cubicBezTo>
                    <a:pt x="31" y="21"/>
                    <a:pt x="65" y="0"/>
                    <a:pt x="6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 flipH="1">
              <a:off x="4935421" y="3318441"/>
              <a:ext cx="1296" cy="1352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11" y="1"/>
                  </a:moveTo>
                  <a:lnTo>
                    <a:pt x="0" y="23"/>
                  </a:lnTo>
                  <a:lnTo>
                    <a:pt x="22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 flipH="1">
              <a:off x="4892767" y="3301705"/>
              <a:ext cx="718801" cy="384363"/>
            </a:xfrm>
            <a:custGeom>
              <a:avLst/>
              <a:gdLst/>
              <a:ahLst/>
              <a:cxnLst/>
              <a:rect l="l" t="t" r="r" b="b"/>
              <a:pathLst>
                <a:path w="12756" h="6821" extrusionOk="0">
                  <a:moveTo>
                    <a:pt x="12538" y="12"/>
                  </a:moveTo>
                  <a:cubicBezTo>
                    <a:pt x="12560" y="23"/>
                    <a:pt x="12571" y="45"/>
                    <a:pt x="12560" y="45"/>
                  </a:cubicBezTo>
                  <a:lnTo>
                    <a:pt x="12571" y="56"/>
                  </a:lnTo>
                  <a:lnTo>
                    <a:pt x="12483" y="122"/>
                  </a:lnTo>
                  <a:lnTo>
                    <a:pt x="12439" y="122"/>
                  </a:lnTo>
                  <a:lnTo>
                    <a:pt x="12527" y="78"/>
                  </a:lnTo>
                  <a:cubicBezTo>
                    <a:pt x="12491" y="78"/>
                    <a:pt x="12465" y="92"/>
                    <a:pt x="12441" y="108"/>
                  </a:cubicBezTo>
                  <a:lnTo>
                    <a:pt x="12441" y="108"/>
                  </a:lnTo>
                  <a:cubicBezTo>
                    <a:pt x="12473" y="67"/>
                    <a:pt x="12495" y="76"/>
                    <a:pt x="12516" y="23"/>
                  </a:cubicBezTo>
                  <a:lnTo>
                    <a:pt x="12538" y="12"/>
                  </a:lnTo>
                  <a:close/>
                  <a:moveTo>
                    <a:pt x="12373" y="100"/>
                  </a:moveTo>
                  <a:lnTo>
                    <a:pt x="12328" y="109"/>
                  </a:lnTo>
                  <a:lnTo>
                    <a:pt x="12328" y="109"/>
                  </a:lnTo>
                  <a:cubicBezTo>
                    <a:pt x="12327" y="109"/>
                    <a:pt x="12326" y="108"/>
                    <a:pt x="12326" y="108"/>
                  </a:cubicBezTo>
                  <a:cubicBezTo>
                    <a:pt x="12323" y="108"/>
                    <a:pt x="12321" y="109"/>
                    <a:pt x="12318" y="111"/>
                  </a:cubicBezTo>
                  <a:lnTo>
                    <a:pt x="12328" y="109"/>
                  </a:lnTo>
                  <a:lnTo>
                    <a:pt x="12328" y="109"/>
                  </a:lnTo>
                  <a:cubicBezTo>
                    <a:pt x="12337" y="111"/>
                    <a:pt x="12336" y="128"/>
                    <a:pt x="12325" y="138"/>
                  </a:cubicBezTo>
                  <a:lnTo>
                    <a:pt x="12325" y="138"/>
                  </a:lnTo>
                  <a:cubicBezTo>
                    <a:pt x="12349" y="124"/>
                    <a:pt x="12367" y="110"/>
                    <a:pt x="12373" y="100"/>
                  </a:cubicBezTo>
                  <a:close/>
                  <a:moveTo>
                    <a:pt x="12670" y="133"/>
                  </a:moveTo>
                  <a:lnTo>
                    <a:pt x="12692" y="144"/>
                  </a:lnTo>
                  <a:lnTo>
                    <a:pt x="12659" y="144"/>
                  </a:lnTo>
                  <a:lnTo>
                    <a:pt x="12670" y="133"/>
                  </a:lnTo>
                  <a:close/>
                  <a:moveTo>
                    <a:pt x="12325" y="138"/>
                  </a:moveTo>
                  <a:cubicBezTo>
                    <a:pt x="12309" y="149"/>
                    <a:pt x="12289" y="160"/>
                    <a:pt x="12270" y="171"/>
                  </a:cubicBezTo>
                  <a:lnTo>
                    <a:pt x="12270" y="171"/>
                  </a:lnTo>
                  <a:cubicBezTo>
                    <a:pt x="12284" y="166"/>
                    <a:pt x="12300" y="158"/>
                    <a:pt x="12318" y="144"/>
                  </a:cubicBezTo>
                  <a:cubicBezTo>
                    <a:pt x="12321" y="142"/>
                    <a:pt x="12323" y="140"/>
                    <a:pt x="12325" y="138"/>
                  </a:cubicBezTo>
                  <a:close/>
                  <a:moveTo>
                    <a:pt x="12040" y="282"/>
                  </a:moveTo>
                  <a:lnTo>
                    <a:pt x="12040" y="282"/>
                  </a:lnTo>
                  <a:cubicBezTo>
                    <a:pt x="12037" y="284"/>
                    <a:pt x="12034" y="285"/>
                    <a:pt x="12031" y="287"/>
                  </a:cubicBezTo>
                  <a:cubicBezTo>
                    <a:pt x="12034" y="285"/>
                    <a:pt x="12037" y="284"/>
                    <a:pt x="12040" y="282"/>
                  </a:cubicBezTo>
                  <a:close/>
                  <a:moveTo>
                    <a:pt x="12219" y="177"/>
                  </a:moveTo>
                  <a:cubicBezTo>
                    <a:pt x="12241" y="177"/>
                    <a:pt x="12186" y="210"/>
                    <a:pt x="12164" y="232"/>
                  </a:cubicBezTo>
                  <a:cubicBezTo>
                    <a:pt x="12186" y="221"/>
                    <a:pt x="12197" y="210"/>
                    <a:pt x="12219" y="199"/>
                  </a:cubicBezTo>
                  <a:lnTo>
                    <a:pt x="12219" y="199"/>
                  </a:lnTo>
                  <a:cubicBezTo>
                    <a:pt x="12208" y="232"/>
                    <a:pt x="12285" y="210"/>
                    <a:pt x="12208" y="254"/>
                  </a:cubicBezTo>
                  <a:cubicBezTo>
                    <a:pt x="12186" y="254"/>
                    <a:pt x="12174" y="252"/>
                    <a:pt x="12165" y="252"/>
                  </a:cubicBezTo>
                  <a:cubicBezTo>
                    <a:pt x="12151" y="252"/>
                    <a:pt x="12141" y="256"/>
                    <a:pt x="12108" y="276"/>
                  </a:cubicBezTo>
                  <a:cubicBezTo>
                    <a:pt x="12097" y="276"/>
                    <a:pt x="12108" y="265"/>
                    <a:pt x="12130" y="243"/>
                  </a:cubicBezTo>
                  <a:lnTo>
                    <a:pt x="12130" y="243"/>
                  </a:lnTo>
                  <a:cubicBezTo>
                    <a:pt x="12075" y="287"/>
                    <a:pt x="11987" y="320"/>
                    <a:pt x="11965" y="342"/>
                  </a:cubicBezTo>
                  <a:cubicBezTo>
                    <a:pt x="11932" y="353"/>
                    <a:pt x="11877" y="375"/>
                    <a:pt x="11833" y="397"/>
                  </a:cubicBezTo>
                  <a:lnTo>
                    <a:pt x="11833" y="386"/>
                  </a:lnTo>
                  <a:cubicBezTo>
                    <a:pt x="11833" y="397"/>
                    <a:pt x="11811" y="397"/>
                    <a:pt x="11800" y="408"/>
                  </a:cubicBezTo>
                  <a:lnTo>
                    <a:pt x="11778" y="397"/>
                  </a:lnTo>
                  <a:lnTo>
                    <a:pt x="11767" y="408"/>
                  </a:lnTo>
                  <a:cubicBezTo>
                    <a:pt x="11734" y="419"/>
                    <a:pt x="11712" y="430"/>
                    <a:pt x="11690" y="441"/>
                  </a:cubicBezTo>
                  <a:cubicBezTo>
                    <a:pt x="11712" y="441"/>
                    <a:pt x="11723" y="430"/>
                    <a:pt x="11745" y="430"/>
                  </a:cubicBezTo>
                  <a:cubicBezTo>
                    <a:pt x="11712" y="452"/>
                    <a:pt x="11679" y="474"/>
                    <a:pt x="11646" y="485"/>
                  </a:cubicBezTo>
                  <a:cubicBezTo>
                    <a:pt x="11661" y="470"/>
                    <a:pt x="11663" y="464"/>
                    <a:pt x="11656" y="464"/>
                  </a:cubicBezTo>
                  <a:cubicBezTo>
                    <a:pt x="11633" y="464"/>
                    <a:pt x="11514" y="529"/>
                    <a:pt x="11480" y="529"/>
                  </a:cubicBezTo>
                  <a:cubicBezTo>
                    <a:pt x="11624" y="441"/>
                    <a:pt x="11635" y="408"/>
                    <a:pt x="11767" y="331"/>
                  </a:cubicBezTo>
                  <a:cubicBezTo>
                    <a:pt x="11811" y="331"/>
                    <a:pt x="11734" y="375"/>
                    <a:pt x="11734" y="375"/>
                  </a:cubicBezTo>
                  <a:cubicBezTo>
                    <a:pt x="11822" y="353"/>
                    <a:pt x="11866" y="331"/>
                    <a:pt x="11932" y="287"/>
                  </a:cubicBezTo>
                  <a:lnTo>
                    <a:pt x="11932" y="287"/>
                  </a:lnTo>
                  <a:cubicBezTo>
                    <a:pt x="11927" y="298"/>
                    <a:pt x="11929" y="301"/>
                    <a:pt x="11936" y="301"/>
                  </a:cubicBezTo>
                  <a:cubicBezTo>
                    <a:pt x="11943" y="301"/>
                    <a:pt x="11954" y="298"/>
                    <a:pt x="11965" y="298"/>
                  </a:cubicBezTo>
                  <a:cubicBezTo>
                    <a:pt x="12020" y="276"/>
                    <a:pt x="11987" y="254"/>
                    <a:pt x="12075" y="232"/>
                  </a:cubicBezTo>
                  <a:lnTo>
                    <a:pt x="12075" y="232"/>
                  </a:lnTo>
                  <a:cubicBezTo>
                    <a:pt x="12066" y="251"/>
                    <a:pt x="12056" y="270"/>
                    <a:pt x="12040" y="282"/>
                  </a:cubicBezTo>
                  <a:lnTo>
                    <a:pt x="12040" y="282"/>
                  </a:lnTo>
                  <a:cubicBezTo>
                    <a:pt x="12093" y="250"/>
                    <a:pt x="12156" y="208"/>
                    <a:pt x="12219" y="177"/>
                  </a:cubicBezTo>
                  <a:close/>
                  <a:moveTo>
                    <a:pt x="11337" y="606"/>
                  </a:moveTo>
                  <a:cubicBezTo>
                    <a:pt x="11271" y="640"/>
                    <a:pt x="11183" y="673"/>
                    <a:pt x="11128" y="717"/>
                  </a:cubicBezTo>
                  <a:lnTo>
                    <a:pt x="11150" y="695"/>
                  </a:lnTo>
                  <a:lnTo>
                    <a:pt x="11150" y="695"/>
                  </a:lnTo>
                  <a:cubicBezTo>
                    <a:pt x="11106" y="717"/>
                    <a:pt x="11084" y="717"/>
                    <a:pt x="11051" y="728"/>
                  </a:cubicBezTo>
                  <a:cubicBezTo>
                    <a:pt x="11128" y="673"/>
                    <a:pt x="11227" y="651"/>
                    <a:pt x="11337" y="606"/>
                  </a:cubicBezTo>
                  <a:close/>
                  <a:moveTo>
                    <a:pt x="11007" y="750"/>
                  </a:moveTo>
                  <a:cubicBezTo>
                    <a:pt x="10985" y="783"/>
                    <a:pt x="10919" y="827"/>
                    <a:pt x="10875" y="871"/>
                  </a:cubicBezTo>
                  <a:cubicBezTo>
                    <a:pt x="10819" y="871"/>
                    <a:pt x="10841" y="849"/>
                    <a:pt x="10864" y="827"/>
                  </a:cubicBezTo>
                  <a:cubicBezTo>
                    <a:pt x="10908" y="805"/>
                    <a:pt x="10952" y="805"/>
                    <a:pt x="11007" y="750"/>
                  </a:cubicBezTo>
                  <a:close/>
                  <a:moveTo>
                    <a:pt x="10764" y="794"/>
                  </a:moveTo>
                  <a:cubicBezTo>
                    <a:pt x="10715" y="843"/>
                    <a:pt x="10712" y="852"/>
                    <a:pt x="10722" y="852"/>
                  </a:cubicBezTo>
                  <a:cubicBezTo>
                    <a:pt x="10726" y="852"/>
                    <a:pt x="10734" y="850"/>
                    <a:pt x="10741" y="850"/>
                  </a:cubicBezTo>
                  <a:cubicBezTo>
                    <a:pt x="10748" y="850"/>
                    <a:pt x="10753" y="852"/>
                    <a:pt x="10753" y="860"/>
                  </a:cubicBezTo>
                  <a:cubicBezTo>
                    <a:pt x="10772" y="851"/>
                    <a:pt x="10798" y="849"/>
                    <a:pt x="10813" y="842"/>
                  </a:cubicBezTo>
                  <a:lnTo>
                    <a:pt x="10813" y="842"/>
                  </a:lnTo>
                  <a:cubicBezTo>
                    <a:pt x="10782" y="863"/>
                    <a:pt x="10755" y="883"/>
                    <a:pt x="10775" y="893"/>
                  </a:cubicBezTo>
                  <a:cubicBezTo>
                    <a:pt x="10731" y="893"/>
                    <a:pt x="10722" y="898"/>
                    <a:pt x="10707" y="898"/>
                  </a:cubicBezTo>
                  <a:cubicBezTo>
                    <a:pt x="10699" y="898"/>
                    <a:pt x="10691" y="897"/>
                    <a:pt x="10676" y="893"/>
                  </a:cubicBezTo>
                  <a:lnTo>
                    <a:pt x="10676" y="893"/>
                  </a:lnTo>
                  <a:cubicBezTo>
                    <a:pt x="10687" y="937"/>
                    <a:pt x="10621" y="926"/>
                    <a:pt x="10577" y="970"/>
                  </a:cubicBezTo>
                  <a:cubicBezTo>
                    <a:pt x="10549" y="978"/>
                    <a:pt x="10534" y="980"/>
                    <a:pt x="10524" y="980"/>
                  </a:cubicBezTo>
                  <a:cubicBezTo>
                    <a:pt x="10514" y="980"/>
                    <a:pt x="10511" y="978"/>
                    <a:pt x="10505" y="978"/>
                  </a:cubicBezTo>
                  <a:cubicBezTo>
                    <a:pt x="10501" y="978"/>
                    <a:pt x="10496" y="979"/>
                    <a:pt x="10489" y="981"/>
                  </a:cubicBezTo>
                  <a:lnTo>
                    <a:pt x="10478" y="992"/>
                  </a:lnTo>
                  <a:cubicBezTo>
                    <a:pt x="10544" y="893"/>
                    <a:pt x="10665" y="893"/>
                    <a:pt x="10764" y="794"/>
                  </a:cubicBezTo>
                  <a:close/>
                  <a:moveTo>
                    <a:pt x="10423" y="1014"/>
                  </a:moveTo>
                  <a:lnTo>
                    <a:pt x="10434" y="1036"/>
                  </a:lnTo>
                  <a:cubicBezTo>
                    <a:pt x="10387" y="1060"/>
                    <a:pt x="10366" y="1067"/>
                    <a:pt x="10355" y="1067"/>
                  </a:cubicBezTo>
                  <a:cubicBezTo>
                    <a:pt x="10340" y="1067"/>
                    <a:pt x="10343" y="1053"/>
                    <a:pt x="10324" y="1047"/>
                  </a:cubicBezTo>
                  <a:cubicBezTo>
                    <a:pt x="10346" y="1047"/>
                    <a:pt x="10357" y="1036"/>
                    <a:pt x="10390" y="1025"/>
                  </a:cubicBezTo>
                  <a:lnTo>
                    <a:pt x="10423" y="1014"/>
                  </a:lnTo>
                  <a:close/>
                  <a:moveTo>
                    <a:pt x="9696" y="1356"/>
                  </a:moveTo>
                  <a:lnTo>
                    <a:pt x="9674" y="1367"/>
                  </a:lnTo>
                  <a:lnTo>
                    <a:pt x="9674" y="1360"/>
                  </a:lnTo>
                  <a:lnTo>
                    <a:pt x="9674" y="1360"/>
                  </a:lnTo>
                  <a:cubicBezTo>
                    <a:pt x="9681" y="1358"/>
                    <a:pt x="9688" y="1357"/>
                    <a:pt x="9696" y="1356"/>
                  </a:cubicBezTo>
                  <a:close/>
                  <a:moveTo>
                    <a:pt x="10346" y="1003"/>
                  </a:moveTo>
                  <a:lnTo>
                    <a:pt x="10247" y="1058"/>
                  </a:lnTo>
                  <a:cubicBezTo>
                    <a:pt x="10280" y="1058"/>
                    <a:pt x="10291" y="1058"/>
                    <a:pt x="10313" y="1047"/>
                  </a:cubicBezTo>
                  <a:lnTo>
                    <a:pt x="10313" y="1047"/>
                  </a:lnTo>
                  <a:cubicBezTo>
                    <a:pt x="10247" y="1091"/>
                    <a:pt x="10202" y="1146"/>
                    <a:pt x="10147" y="1168"/>
                  </a:cubicBezTo>
                  <a:lnTo>
                    <a:pt x="10136" y="1157"/>
                  </a:lnTo>
                  <a:cubicBezTo>
                    <a:pt x="10070" y="1212"/>
                    <a:pt x="9905" y="1267"/>
                    <a:pt x="9828" y="1334"/>
                  </a:cubicBezTo>
                  <a:lnTo>
                    <a:pt x="9817" y="1334"/>
                  </a:lnTo>
                  <a:cubicBezTo>
                    <a:pt x="9839" y="1345"/>
                    <a:pt x="9839" y="1356"/>
                    <a:pt x="9850" y="1367"/>
                  </a:cubicBezTo>
                  <a:cubicBezTo>
                    <a:pt x="9811" y="1386"/>
                    <a:pt x="9780" y="1423"/>
                    <a:pt x="9751" y="1423"/>
                  </a:cubicBezTo>
                  <a:cubicBezTo>
                    <a:pt x="9747" y="1423"/>
                    <a:pt x="9743" y="1423"/>
                    <a:pt x="9740" y="1422"/>
                  </a:cubicBezTo>
                  <a:cubicBezTo>
                    <a:pt x="9773" y="1400"/>
                    <a:pt x="9773" y="1400"/>
                    <a:pt x="9784" y="1389"/>
                  </a:cubicBezTo>
                  <a:lnTo>
                    <a:pt x="9784" y="1389"/>
                  </a:lnTo>
                  <a:lnTo>
                    <a:pt x="9740" y="1411"/>
                  </a:lnTo>
                  <a:cubicBezTo>
                    <a:pt x="9685" y="1411"/>
                    <a:pt x="9795" y="1378"/>
                    <a:pt x="9784" y="1356"/>
                  </a:cubicBezTo>
                  <a:lnTo>
                    <a:pt x="9784" y="1356"/>
                  </a:lnTo>
                  <a:cubicBezTo>
                    <a:pt x="9707" y="1411"/>
                    <a:pt x="9608" y="1477"/>
                    <a:pt x="9530" y="1499"/>
                  </a:cubicBezTo>
                  <a:cubicBezTo>
                    <a:pt x="9512" y="1489"/>
                    <a:pt x="9647" y="1439"/>
                    <a:pt x="9616" y="1439"/>
                  </a:cubicBezTo>
                  <a:cubicBezTo>
                    <a:pt x="9611" y="1439"/>
                    <a:pt x="9601" y="1441"/>
                    <a:pt x="9586" y="1444"/>
                  </a:cubicBezTo>
                  <a:lnTo>
                    <a:pt x="9696" y="1400"/>
                  </a:lnTo>
                  <a:cubicBezTo>
                    <a:pt x="9608" y="1400"/>
                    <a:pt x="9740" y="1378"/>
                    <a:pt x="9685" y="1367"/>
                  </a:cubicBezTo>
                  <a:lnTo>
                    <a:pt x="9828" y="1279"/>
                  </a:lnTo>
                  <a:cubicBezTo>
                    <a:pt x="9823" y="1276"/>
                    <a:pt x="9820" y="1275"/>
                    <a:pt x="9817" y="1275"/>
                  </a:cubicBezTo>
                  <a:cubicBezTo>
                    <a:pt x="9804" y="1275"/>
                    <a:pt x="9797" y="1290"/>
                    <a:pt x="9762" y="1290"/>
                  </a:cubicBezTo>
                  <a:cubicBezTo>
                    <a:pt x="9773" y="1267"/>
                    <a:pt x="9828" y="1234"/>
                    <a:pt x="9872" y="1212"/>
                  </a:cubicBezTo>
                  <a:lnTo>
                    <a:pt x="9872" y="1212"/>
                  </a:lnTo>
                  <a:cubicBezTo>
                    <a:pt x="9833" y="1240"/>
                    <a:pt x="9836" y="1248"/>
                    <a:pt x="9854" y="1248"/>
                  </a:cubicBezTo>
                  <a:cubicBezTo>
                    <a:pt x="9872" y="1248"/>
                    <a:pt x="9905" y="1240"/>
                    <a:pt x="9927" y="1234"/>
                  </a:cubicBezTo>
                  <a:lnTo>
                    <a:pt x="9916" y="1212"/>
                  </a:lnTo>
                  <a:cubicBezTo>
                    <a:pt x="10026" y="1201"/>
                    <a:pt x="9916" y="1168"/>
                    <a:pt x="10059" y="1135"/>
                  </a:cubicBezTo>
                  <a:lnTo>
                    <a:pt x="10059" y="1135"/>
                  </a:lnTo>
                  <a:lnTo>
                    <a:pt x="10048" y="1146"/>
                  </a:lnTo>
                  <a:cubicBezTo>
                    <a:pt x="10092" y="1124"/>
                    <a:pt x="10136" y="1091"/>
                    <a:pt x="10191" y="1069"/>
                  </a:cubicBezTo>
                  <a:lnTo>
                    <a:pt x="10191" y="1069"/>
                  </a:lnTo>
                  <a:cubicBezTo>
                    <a:pt x="10225" y="1080"/>
                    <a:pt x="10147" y="1102"/>
                    <a:pt x="10147" y="1113"/>
                  </a:cubicBezTo>
                  <a:cubicBezTo>
                    <a:pt x="10225" y="1080"/>
                    <a:pt x="10269" y="1014"/>
                    <a:pt x="10346" y="1003"/>
                  </a:cubicBezTo>
                  <a:close/>
                  <a:moveTo>
                    <a:pt x="7878" y="2105"/>
                  </a:moveTo>
                  <a:cubicBezTo>
                    <a:pt x="7836" y="2123"/>
                    <a:pt x="7830" y="2126"/>
                    <a:pt x="7831" y="2127"/>
                  </a:cubicBezTo>
                  <a:lnTo>
                    <a:pt x="7831" y="2127"/>
                  </a:lnTo>
                  <a:cubicBezTo>
                    <a:pt x="7845" y="2121"/>
                    <a:pt x="7860" y="2114"/>
                    <a:pt x="7878" y="2105"/>
                  </a:cubicBezTo>
                  <a:close/>
                  <a:moveTo>
                    <a:pt x="8451" y="2199"/>
                  </a:moveTo>
                  <a:cubicBezTo>
                    <a:pt x="8446" y="2201"/>
                    <a:pt x="8441" y="2203"/>
                    <a:pt x="8437" y="2204"/>
                  </a:cubicBezTo>
                  <a:lnTo>
                    <a:pt x="8437" y="2204"/>
                  </a:lnTo>
                  <a:cubicBezTo>
                    <a:pt x="8441" y="2203"/>
                    <a:pt x="8446" y="2202"/>
                    <a:pt x="8451" y="2199"/>
                  </a:cubicBezTo>
                  <a:close/>
                  <a:moveTo>
                    <a:pt x="8076" y="2193"/>
                  </a:moveTo>
                  <a:lnTo>
                    <a:pt x="8076" y="2193"/>
                  </a:lnTo>
                  <a:cubicBezTo>
                    <a:pt x="8087" y="2204"/>
                    <a:pt x="8087" y="2215"/>
                    <a:pt x="8065" y="2226"/>
                  </a:cubicBezTo>
                  <a:cubicBezTo>
                    <a:pt x="8068" y="2223"/>
                    <a:pt x="8066" y="2221"/>
                    <a:pt x="8060" y="2221"/>
                  </a:cubicBezTo>
                  <a:cubicBezTo>
                    <a:pt x="8046" y="2221"/>
                    <a:pt x="8011" y="2229"/>
                    <a:pt x="7988" y="2237"/>
                  </a:cubicBezTo>
                  <a:cubicBezTo>
                    <a:pt x="8021" y="2226"/>
                    <a:pt x="8043" y="2215"/>
                    <a:pt x="8076" y="2193"/>
                  </a:cubicBezTo>
                  <a:close/>
                  <a:moveTo>
                    <a:pt x="9650" y="1366"/>
                  </a:moveTo>
                  <a:cubicBezTo>
                    <a:pt x="9519" y="1424"/>
                    <a:pt x="9512" y="1447"/>
                    <a:pt x="9376" y="1510"/>
                  </a:cubicBezTo>
                  <a:cubicBezTo>
                    <a:pt x="9343" y="1543"/>
                    <a:pt x="9387" y="1521"/>
                    <a:pt x="9365" y="1554"/>
                  </a:cubicBezTo>
                  <a:cubicBezTo>
                    <a:pt x="9178" y="1675"/>
                    <a:pt x="9178" y="1565"/>
                    <a:pt x="9046" y="1675"/>
                  </a:cubicBezTo>
                  <a:cubicBezTo>
                    <a:pt x="9013" y="1708"/>
                    <a:pt x="9013" y="1752"/>
                    <a:pt x="8902" y="1785"/>
                  </a:cubicBezTo>
                  <a:lnTo>
                    <a:pt x="8924" y="1741"/>
                  </a:lnTo>
                  <a:lnTo>
                    <a:pt x="8924" y="1741"/>
                  </a:lnTo>
                  <a:cubicBezTo>
                    <a:pt x="8781" y="1796"/>
                    <a:pt x="8869" y="1818"/>
                    <a:pt x="8715" y="1862"/>
                  </a:cubicBezTo>
                  <a:cubicBezTo>
                    <a:pt x="8737" y="1840"/>
                    <a:pt x="8814" y="1807"/>
                    <a:pt x="8792" y="1807"/>
                  </a:cubicBezTo>
                  <a:lnTo>
                    <a:pt x="8792" y="1807"/>
                  </a:lnTo>
                  <a:cubicBezTo>
                    <a:pt x="8693" y="1829"/>
                    <a:pt x="8737" y="1862"/>
                    <a:pt x="8660" y="1895"/>
                  </a:cubicBezTo>
                  <a:lnTo>
                    <a:pt x="8638" y="1873"/>
                  </a:lnTo>
                  <a:cubicBezTo>
                    <a:pt x="8505" y="1945"/>
                    <a:pt x="8362" y="2036"/>
                    <a:pt x="8218" y="2119"/>
                  </a:cubicBezTo>
                  <a:lnTo>
                    <a:pt x="8218" y="2119"/>
                  </a:lnTo>
                  <a:cubicBezTo>
                    <a:pt x="8216" y="2121"/>
                    <a:pt x="8213" y="2123"/>
                    <a:pt x="8209" y="2125"/>
                  </a:cubicBezTo>
                  <a:lnTo>
                    <a:pt x="8209" y="2125"/>
                  </a:lnTo>
                  <a:cubicBezTo>
                    <a:pt x="8202" y="2129"/>
                    <a:pt x="8194" y="2133"/>
                    <a:pt x="8186" y="2138"/>
                  </a:cubicBezTo>
                  <a:cubicBezTo>
                    <a:pt x="8186" y="2127"/>
                    <a:pt x="8208" y="2105"/>
                    <a:pt x="8175" y="2105"/>
                  </a:cubicBezTo>
                  <a:cubicBezTo>
                    <a:pt x="8032" y="2193"/>
                    <a:pt x="7878" y="2259"/>
                    <a:pt x="7724" y="2325"/>
                  </a:cubicBezTo>
                  <a:cubicBezTo>
                    <a:pt x="7867" y="2237"/>
                    <a:pt x="8010" y="2149"/>
                    <a:pt x="8153" y="2083"/>
                  </a:cubicBezTo>
                  <a:lnTo>
                    <a:pt x="8153" y="2083"/>
                  </a:lnTo>
                  <a:lnTo>
                    <a:pt x="8120" y="2094"/>
                  </a:lnTo>
                  <a:cubicBezTo>
                    <a:pt x="8120" y="2051"/>
                    <a:pt x="8253" y="2050"/>
                    <a:pt x="8332" y="2001"/>
                  </a:cubicBezTo>
                  <a:lnTo>
                    <a:pt x="8332" y="2001"/>
                  </a:lnTo>
                  <a:cubicBezTo>
                    <a:pt x="8322" y="2009"/>
                    <a:pt x="8320" y="2020"/>
                    <a:pt x="8325" y="2020"/>
                  </a:cubicBezTo>
                  <a:cubicBezTo>
                    <a:pt x="8326" y="2020"/>
                    <a:pt x="8327" y="2019"/>
                    <a:pt x="8330" y="2017"/>
                  </a:cubicBezTo>
                  <a:cubicBezTo>
                    <a:pt x="8451" y="1962"/>
                    <a:pt x="8572" y="1884"/>
                    <a:pt x="8748" y="1785"/>
                  </a:cubicBezTo>
                  <a:lnTo>
                    <a:pt x="8748" y="1785"/>
                  </a:lnTo>
                  <a:lnTo>
                    <a:pt x="8726" y="1807"/>
                  </a:lnTo>
                  <a:cubicBezTo>
                    <a:pt x="8803" y="1785"/>
                    <a:pt x="8913" y="1719"/>
                    <a:pt x="8991" y="1697"/>
                  </a:cubicBezTo>
                  <a:cubicBezTo>
                    <a:pt x="9013" y="1675"/>
                    <a:pt x="9057" y="1653"/>
                    <a:pt x="9024" y="1653"/>
                  </a:cubicBezTo>
                  <a:cubicBezTo>
                    <a:pt x="9271" y="1602"/>
                    <a:pt x="9432" y="1424"/>
                    <a:pt x="9650" y="1366"/>
                  </a:cubicBezTo>
                  <a:close/>
                  <a:moveTo>
                    <a:pt x="7955" y="2402"/>
                  </a:moveTo>
                  <a:cubicBezTo>
                    <a:pt x="7955" y="2403"/>
                    <a:pt x="7955" y="2403"/>
                    <a:pt x="7956" y="2404"/>
                  </a:cubicBezTo>
                  <a:lnTo>
                    <a:pt x="7956" y="2404"/>
                  </a:lnTo>
                  <a:cubicBezTo>
                    <a:pt x="7956" y="2403"/>
                    <a:pt x="7955" y="2403"/>
                    <a:pt x="7955" y="2402"/>
                  </a:cubicBezTo>
                  <a:close/>
                  <a:moveTo>
                    <a:pt x="5793" y="3327"/>
                  </a:moveTo>
                  <a:cubicBezTo>
                    <a:pt x="5787" y="3331"/>
                    <a:pt x="5780" y="3335"/>
                    <a:pt x="5774" y="3339"/>
                  </a:cubicBezTo>
                  <a:cubicBezTo>
                    <a:pt x="5791" y="3333"/>
                    <a:pt x="5793" y="3330"/>
                    <a:pt x="5793" y="3327"/>
                  </a:cubicBezTo>
                  <a:close/>
                  <a:moveTo>
                    <a:pt x="7669" y="2325"/>
                  </a:moveTo>
                  <a:cubicBezTo>
                    <a:pt x="7702" y="2325"/>
                    <a:pt x="7658" y="2347"/>
                    <a:pt x="7624" y="2369"/>
                  </a:cubicBezTo>
                  <a:cubicBezTo>
                    <a:pt x="7602" y="2380"/>
                    <a:pt x="7591" y="2380"/>
                    <a:pt x="7569" y="2391"/>
                  </a:cubicBezTo>
                  <a:lnTo>
                    <a:pt x="7569" y="2380"/>
                  </a:lnTo>
                  <a:lnTo>
                    <a:pt x="7536" y="2402"/>
                  </a:lnTo>
                  <a:lnTo>
                    <a:pt x="7525" y="2413"/>
                  </a:lnTo>
                  <a:lnTo>
                    <a:pt x="7503" y="2424"/>
                  </a:lnTo>
                  <a:lnTo>
                    <a:pt x="7514" y="2424"/>
                  </a:lnTo>
                  <a:lnTo>
                    <a:pt x="7470" y="2468"/>
                  </a:lnTo>
                  <a:cubicBezTo>
                    <a:pt x="7464" y="2472"/>
                    <a:pt x="7457" y="2473"/>
                    <a:pt x="7452" y="2473"/>
                  </a:cubicBezTo>
                  <a:cubicBezTo>
                    <a:pt x="7439" y="2473"/>
                    <a:pt x="7433" y="2465"/>
                    <a:pt x="7448" y="2457"/>
                  </a:cubicBezTo>
                  <a:lnTo>
                    <a:pt x="7448" y="2457"/>
                  </a:lnTo>
                  <a:cubicBezTo>
                    <a:pt x="7371" y="2490"/>
                    <a:pt x="7448" y="2479"/>
                    <a:pt x="7415" y="2501"/>
                  </a:cubicBezTo>
                  <a:cubicBezTo>
                    <a:pt x="7393" y="2512"/>
                    <a:pt x="7379" y="2518"/>
                    <a:pt x="7374" y="2518"/>
                  </a:cubicBezTo>
                  <a:cubicBezTo>
                    <a:pt x="7368" y="2518"/>
                    <a:pt x="7371" y="2512"/>
                    <a:pt x="7382" y="2501"/>
                  </a:cubicBezTo>
                  <a:lnTo>
                    <a:pt x="7382" y="2501"/>
                  </a:lnTo>
                  <a:cubicBezTo>
                    <a:pt x="7250" y="2590"/>
                    <a:pt x="7019" y="2733"/>
                    <a:pt x="6864" y="2788"/>
                  </a:cubicBezTo>
                  <a:lnTo>
                    <a:pt x="6886" y="2766"/>
                  </a:lnTo>
                  <a:lnTo>
                    <a:pt x="6886" y="2766"/>
                  </a:lnTo>
                  <a:cubicBezTo>
                    <a:pt x="6776" y="2810"/>
                    <a:pt x="6787" y="2876"/>
                    <a:pt x="6677" y="2909"/>
                  </a:cubicBezTo>
                  <a:lnTo>
                    <a:pt x="6699" y="2887"/>
                  </a:lnTo>
                  <a:lnTo>
                    <a:pt x="6699" y="2887"/>
                  </a:lnTo>
                  <a:cubicBezTo>
                    <a:pt x="6446" y="3008"/>
                    <a:pt x="6203" y="3162"/>
                    <a:pt x="6005" y="3229"/>
                  </a:cubicBezTo>
                  <a:cubicBezTo>
                    <a:pt x="5983" y="3273"/>
                    <a:pt x="5763" y="3339"/>
                    <a:pt x="5763" y="3383"/>
                  </a:cubicBezTo>
                  <a:cubicBezTo>
                    <a:pt x="5685" y="3416"/>
                    <a:pt x="5663" y="3416"/>
                    <a:pt x="5619" y="3427"/>
                  </a:cubicBezTo>
                  <a:lnTo>
                    <a:pt x="5608" y="3438"/>
                  </a:lnTo>
                  <a:cubicBezTo>
                    <a:pt x="5597" y="3438"/>
                    <a:pt x="5575" y="3449"/>
                    <a:pt x="5553" y="3449"/>
                  </a:cubicBezTo>
                  <a:cubicBezTo>
                    <a:pt x="5575" y="3438"/>
                    <a:pt x="5586" y="3427"/>
                    <a:pt x="5630" y="3416"/>
                  </a:cubicBezTo>
                  <a:lnTo>
                    <a:pt x="5630" y="3416"/>
                  </a:lnTo>
                  <a:lnTo>
                    <a:pt x="5619" y="3427"/>
                  </a:lnTo>
                  <a:cubicBezTo>
                    <a:pt x="5663" y="3394"/>
                    <a:pt x="5708" y="3350"/>
                    <a:pt x="5796" y="3317"/>
                  </a:cubicBezTo>
                  <a:lnTo>
                    <a:pt x="5796" y="3317"/>
                  </a:lnTo>
                  <a:cubicBezTo>
                    <a:pt x="5790" y="3322"/>
                    <a:pt x="5793" y="3325"/>
                    <a:pt x="5793" y="3327"/>
                  </a:cubicBezTo>
                  <a:lnTo>
                    <a:pt x="5793" y="3327"/>
                  </a:lnTo>
                  <a:cubicBezTo>
                    <a:pt x="5936" y="3243"/>
                    <a:pt x="6024" y="3159"/>
                    <a:pt x="6203" y="3085"/>
                  </a:cubicBezTo>
                  <a:lnTo>
                    <a:pt x="6203" y="3085"/>
                  </a:lnTo>
                  <a:cubicBezTo>
                    <a:pt x="6194" y="3100"/>
                    <a:pt x="6194" y="3106"/>
                    <a:pt x="6200" y="3106"/>
                  </a:cubicBezTo>
                  <a:cubicBezTo>
                    <a:pt x="6212" y="3106"/>
                    <a:pt x="6250" y="3081"/>
                    <a:pt x="6276" y="3081"/>
                  </a:cubicBezTo>
                  <a:cubicBezTo>
                    <a:pt x="6282" y="3081"/>
                    <a:pt x="6287" y="3082"/>
                    <a:pt x="6291" y="3085"/>
                  </a:cubicBezTo>
                  <a:lnTo>
                    <a:pt x="6380" y="3030"/>
                  </a:lnTo>
                  <a:lnTo>
                    <a:pt x="6335" y="3030"/>
                  </a:lnTo>
                  <a:cubicBezTo>
                    <a:pt x="6413" y="2997"/>
                    <a:pt x="6479" y="2931"/>
                    <a:pt x="6545" y="2909"/>
                  </a:cubicBezTo>
                  <a:lnTo>
                    <a:pt x="6545" y="2909"/>
                  </a:lnTo>
                  <a:lnTo>
                    <a:pt x="6490" y="2953"/>
                  </a:lnTo>
                  <a:lnTo>
                    <a:pt x="6644" y="2865"/>
                  </a:lnTo>
                  <a:lnTo>
                    <a:pt x="6556" y="2898"/>
                  </a:lnTo>
                  <a:cubicBezTo>
                    <a:pt x="6633" y="2843"/>
                    <a:pt x="6523" y="2865"/>
                    <a:pt x="6633" y="2821"/>
                  </a:cubicBezTo>
                  <a:lnTo>
                    <a:pt x="6633" y="2821"/>
                  </a:lnTo>
                  <a:cubicBezTo>
                    <a:pt x="6632" y="2822"/>
                    <a:pt x="6632" y="2822"/>
                    <a:pt x="6633" y="2822"/>
                  </a:cubicBezTo>
                  <a:cubicBezTo>
                    <a:pt x="6640" y="2822"/>
                    <a:pt x="6725" y="2777"/>
                    <a:pt x="6765" y="2777"/>
                  </a:cubicBezTo>
                  <a:cubicBezTo>
                    <a:pt x="6809" y="2744"/>
                    <a:pt x="6842" y="2711"/>
                    <a:pt x="6908" y="2689"/>
                  </a:cubicBezTo>
                  <a:cubicBezTo>
                    <a:pt x="6930" y="2689"/>
                    <a:pt x="6908" y="2722"/>
                    <a:pt x="6919" y="2733"/>
                  </a:cubicBezTo>
                  <a:cubicBezTo>
                    <a:pt x="6952" y="2678"/>
                    <a:pt x="7107" y="2623"/>
                    <a:pt x="7151" y="2568"/>
                  </a:cubicBezTo>
                  <a:lnTo>
                    <a:pt x="7151" y="2601"/>
                  </a:lnTo>
                  <a:lnTo>
                    <a:pt x="7173" y="2568"/>
                  </a:lnTo>
                  <a:cubicBezTo>
                    <a:pt x="7195" y="2562"/>
                    <a:pt x="7206" y="2559"/>
                    <a:pt x="7211" y="2559"/>
                  </a:cubicBezTo>
                  <a:cubicBezTo>
                    <a:pt x="7217" y="2559"/>
                    <a:pt x="7217" y="2562"/>
                    <a:pt x="7217" y="2568"/>
                  </a:cubicBezTo>
                  <a:cubicBezTo>
                    <a:pt x="7336" y="2513"/>
                    <a:pt x="7167" y="2544"/>
                    <a:pt x="7298" y="2503"/>
                  </a:cubicBezTo>
                  <a:lnTo>
                    <a:pt x="7298" y="2503"/>
                  </a:lnTo>
                  <a:cubicBezTo>
                    <a:pt x="7297" y="2506"/>
                    <a:pt x="7295" y="2511"/>
                    <a:pt x="7283" y="2523"/>
                  </a:cubicBezTo>
                  <a:cubicBezTo>
                    <a:pt x="7426" y="2457"/>
                    <a:pt x="7536" y="2369"/>
                    <a:pt x="7669" y="2325"/>
                  </a:cubicBezTo>
                  <a:close/>
                  <a:moveTo>
                    <a:pt x="5398" y="3526"/>
                  </a:moveTo>
                  <a:cubicBezTo>
                    <a:pt x="5405" y="3526"/>
                    <a:pt x="5410" y="3529"/>
                    <a:pt x="5410" y="3537"/>
                  </a:cubicBezTo>
                  <a:cubicBezTo>
                    <a:pt x="5388" y="3559"/>
                    <a:pt x="5377" y="3581"/>
                    <a:pt x="5333" y="3603"/>
                  </a:cubicBezTo>
                  <a:lnTo>
                    <a:pt x="5322" y="3581"/>
                  </a:lnTo>
                  <a:lnTo>
                    <a:pt x="5256" y="3658"/>
                  </a:lnTo>
                  <a:lnTo>
                    <a:pt x="5212" y="3647"/>
                  </a:lnTo>
                  <a:lnTo>
                    <a:pt x="5190" y="3647"/>
                  </a:lnTo>
                  <a:lnTo>
                    <a:pt x="5168" y="3669"/>
                  </a:lnTo>
                  <a:cubicBezTo>
                    <a:pt x="5168" y="3638"/>
                    <a:pt x="5274" y="3559"/>
                    <a:pt x="5287" y="3540"/>
                  </a:cubicBezTo>
                  <a:lnTo>
                    <a:pt x="5287" y="3540"/>
                  </a:lnTo>
                  <a:cubicBezTo>
                    <a:pt x="5281" y="3554"/>
                    <a:pt x="5284" y="3559"/>
                    <a:pt x="5293" y="3559"/>
                  </a:cubicBezTo>
                  <a:cubicBezTo>
                    <a:pt x="5315" y="3559"/>
                    <a:pt x="5372" y="3526"/>
                    <a:pt x="5398" y="3526"/>
                  </a:cubicBezTo>
                  <a:close/>
                  <a:moveTo>
                    <a:pt x="5168" y="3680"/>
                  </a:moveTo>
                  <a:lnTo>
                    <a:pt x="5146" y="3702"/>
                  </a:lnTo>
                  <a:lnTo>
                    <a:pt x="5190" y="3680"/>
                  </a:lnTo>
                  <a:lnTo>
                    <a:pt x="5190" y="3680"/>
                  </a:lnTo>
                  <a:cubicBezTo>
                    <a:pt x="5146" y="3713"/>
                    <a:pt x="5080" y="3735"/>
                    <a:pt x="5035" y="3757"/>
                  </a:cubicBezTo>
                  <a:cubicBezTo>
                    <a:pt x="5080" y="3735"/>
                    <a:pt x="5124" y="3713"/>
                    <a:pt x="5157" y="3680"/>
                  </a:cubicBezTo>
                  <a:close/>
                  <a:moveTo>
                    <a:pt x="4683" y="3934"/>
                  </a:moveTo>
                  <a:lnTo>
                    <a:pt x="4672" y="3945"/>
                  </a:lnTo>
                  <a:cubicBezTo>
                    <a:pt x="4661" y="3956"/>
                    <a:pt x="4639" y="3956"/>
                    <a:pt x="4617" y="3967"/>
                  </a:cubicBezTo>
                  <a:cubicBezTo>
                    <a:pt x="4639" y="3956"/>
                    <a:pt x="4661" y="3945"/>
                    <a:pt x="4683" y="3934"/>
                  </a:cubicBezTo>
                  <a:close/>
                  <a:moveTo>
                    <a:pt x="3085" y="4881"/>
                  </a:moveTo>
                  <a:cubicBezTo>
                    <a:pt x="3063" y="4892"/>
                    <a:pt x="3041" y="4892"/>
                    <a:pt x="3030" y="4903"/>
                  </a:cubicBezTo>
                  <a:lnTo>
                    <a:pt x="3052" y="4881"/>
                  </a:lnTo>
                  <a:close/>
                  <a:moveTo>
                    <a:pt x="2722" y="5101"/>
                  </a:moveTo>
                  <a:lnTo>
                    <a:pt x="2711" y="5112"/>
                  </a:lnTo>
                  <a:lnTo>
                    <a:pt x="2678" y="5123"/>
                  </a:lnTo>
                  <a:lnTo>
                    <a:pt x="2678" y="5123"/>
                  </a:lnTo>
                  <a:lnTo>
                    <a:pt x="2722" y="5101"/>
                  </a:lnTo>
                  <a:close/>
                  <a:moveTo>
                    <a:pt x="2292" y="5355"/>
                  </a:moveTo>
                  <a:lnTo>
                    <a:pt x="2270" y="5366"/>
                  </a:lnTo>
                  <a:lnTo>
                    <a:pt x="2270" y="5355"/>
                  </a:lnTo>
                  <a:close/>
                  <a:moveTo>
                    <a:pt x="2293" y="5372"/>
                  </a:moveTo>
                  <a:cubicBezTo>
                    <a:pt x="2296" y="5372"/>
                    <a:pt x="2296" y="5373"/>
                    <a:pt x="2292" y="5377"/>
                  </a:cubicBezTo>
                  <a:cubicBezTo>
                    <a:pt x="2270" y="5388"/>
                    <a:pt x="2248" y="5399"/>
                    <a:pt x="2226" y="5410"/>
                  </a:cubicBezTo>
                  <a:lnTo>
                    <a:pt x="2259" y="5377"/>
                  </a:lnTo>
                  <a:cubicBezTo>
                    <a:pt x="2274" y="5377"/>
                    <a:pt x="2289" y="5372"/>
                    <a:pt x="2293" y="5372"/>
                  </a:cubicBezTo>
                  <a:close/>
                  <a:moveTo>
                    <a:pt x="2105" y="5465"/>
                  </a:moveTo>
                  <a:lnTo>
                    <a:pt x="2105" y="5476"/>
                  </a:lnTo>
                  <a:cubicBezTo>
                    <a:pt x="2072" y="5487"/>
                    <a:pt x="2050" y="5509"/>
                    <a:pt x="2017" y="5520"/>
                  </a:cubicBezTo>
                  <a:cubicBezTo>
                    <a:pt x="2050" y="5498"/>
                    <a:pt x="2083" y="5487"/>
                    <a:pt x="2105" y="5465"/>
                  </a:cubicBezTo>
                  <a:close/>
                  <a:moveTo>
                    <a:pt x="12538" y="1"/>
                  </a:moveTo>
                  <a:cubicBezTo>
                    <a:pt x="12527" y="12"/>
                    <a:pt x="12505" y="23"/>
                    <a:pt x="12483" y="45"/>
                  </a:cubicBezTo>
                  <a:lnTo>
                    <a:pt x="12483" y="23"/>
                  </a:lnTo>
                  <a:cubicBezTo>
                    <a:pt x="12440" y="55"/>
                    <a:pt x="12407" y="98"/>
                    <a:pt x="12438" y="110"/>
                  </a:cubicBezTo>
                  <a:lnTo>
                    <a:pt x="12438" y="110"/>
                  </a:lnTo>
                  <a:cubicBezTo>
                    <a:pt x="12427" y="118"/>
                    <a:pt x="12416" y="126"/>
                    <a:pt x="12406" y="133"/>
                  </a:cubicBezTo>
                  <a:lnTo>
                    <a:pt x="12351" y="133"/>
                  </a:lnTo>
                  <a:lnTo>
                    <a:pt x="12263" y="221"/>
                  </a:lnTo>
                  <a:cubicBezTo>
                    <a:pt x="12253" y="211"/>
                    <a:pt x="12276" y="186"/>
                    <a:pt x="12255" y="186"/>
                  </a:cubicBezTo>
                  <a:cubicBezTo>
                    <a:pt x="12251" y="186"/>
                    <a:pt x="12247" y="186"/>
                    <a:pt x="12241" y="188"/>
                  </a:cubicBezTo>
                  <a:cubicBezTo>
                    <a:pt x="12250" y="182"/>
                    <a:pt x="12260" y="176"/>
                    <a:pt x="12270" y="171"/>
                  </a:cubicBezTo>
                  <a:lnTo>
                    <a:pt x="12270" y="171"/>
                  </a:lnTo>
                  <a:cubicBezTo>
                    <a:pt x="12259" y="174"/>
                    <a:pt x="12250" y="176"/>
                    <a:pt x="12242" y="176"/>
                  </a:cubicBezTo>
                  <a:cubicBezTo>
                    <a:pt x="12227" y="176"/>
                    <a:pt x="12219" y="171"/>
                    <a:pt x="12219" y="166"/>
                  </a:cubicBezTo>
                  <a:lnTo>
                    <a:pt x="12263" y="144"/>
                  </a:lnTo>
                  <a:cubicBezTo>
                    <a:pt x="12256" y="142"/>
                    <a:pt x="12249" y="141"/>
                    <a:pt x="12241" y="141"/>
                  </a:cubicBezTo>
                  <a:cubicBezTo>
                    <a:pt x="12166" y="141"/>
                    <a:pt x="12067" y="236"/>
                    <a:pt x="11976" y="276"/>
                  </a:cubicBezTo>
                  <a:lnTo>
                    <a:pt x="11998" y="221"/>
                  </a:lnTo>
                  <a:lnTo>
                    <a:pt x="11910" y="298"/>
                  </a:lnTo>
                  <a:cubicBezTo>
                    <a:pt x="11888" y="298"/>
                    <a:pt x="11866" y="287"/>
                    <a:pt x="11910" y="265"/>
                  </a:cubicBezTo>
                  <a:lnTo>
                    <a:pt x="11910" y="265"/>
                  </a:lnTo>
                  <a:cubicBezTo>
                    <a:pt x="11833" y="276"/>
                    <a:pt x="11855" y="298"/>
                    <a:pt x="11789" y="309"/>
                  </a:cubicBezTo>
                  <a:lnTo>
                    <a:pt x="11789" y="298"/>
                  </a:lnTo>
                  <a:lnTo>
                    <a:pt x="11723" y="342"/>
                  </a:lnTo>
                  <a:cubicBezTo>
                    <a:pt x="11734" y="331"/>
                    <a:pt x="11701" y="320"/>
                    <a:pt x="11745" y="309"/>
                  </a:cubicBezTo>
                  <a:lnTo>
                    <a:pt x="11745" y="309"/>
                  </a:lnTo>
                  <a:cubicBezTo>
                    <a:pt x="11613" y="342"/>
                    <a:pt x="11558" y="419"/>
                    <a:pt x="11502" y="419"/>
                  </a:cubicBezTo>
                  <a:lnTo>
                    <a:pt x="11514" y="408"/>
                  </a:lnTo>
                  <a:lnTo>
                    <a:pt x="11514" y="408"/>
                  </a:lnTo>
                  <a:cubicBezTo>
                    <a:pt x="11348" y="496"/>
                    <a:pt x="11502" y="441"/>
                    <a:pt x="11392" y="529"/>
                  </a:cubicBezTo>
                  <a:lnTo>
                    <a:pt x="11282" y="507"/>
                  </a:lnTo>
                  <a:lnTo>
                    <a:pt x="11271" y="540"/>
                  </a:lnTo>
                  <a:cubicBezTo>
                    <a:pt x="11263" y="548"/>
                    <a:pt x="11239" y="556"/>
                    <a:pt x="11229" y="556"/>
                  </a:cubicBezTo>
                  <a:cubicBezTo>
                    <a:pt x="11225" y="556"/>
                    <a:pt x="11224" y="555"/>
                    <a:pt x="11227" y="551"/>
                  </a:cubicBezTo>
                  <a:lnTo>
                    <a:pt x="11227" y="551"/>
                  </a:lnTo>
                  <a:cubicBezTo>
                    <a:pt x="11201" y="569"/>
                    <a:pt x="11197" y="573"/>
                    <a:pt x="11200" y="573"/>
                  </a:cubicBezTo>
                  <a:cubicBezTo>
                    <a:pt x="11202" y="573"/>
                    <a:pt x="11207" y="571"/>
                    <a:pt x="11211" y="571"/>
                  </a:cubicBezTo>
                  <a:cubicBezTo>
                    <a:pt x="11215" y="571"/>
                    <a:pt x="11216" y="573"/>
                    <a:pt x="11205" y="584"/>
                  </a:cubicBezTo>
                  <a:cubicBezTo>
                    <a:pt x="11129" y="603"/>
                    <a:pt x="11021" y="679"/>
                    <a:pt x="10964" y="679"/>
                  </a:cubicBezTo>
                  <a:cubicBezTo>
                    <a:pt x="10955" y="679"/>
                    <a:pt x="10947" y="677"/>
                    <a:pt x="10941" y="673"/>
                  </a:cubicBezTo>
                  <a:lnTo>
                    <a:pt x="10941" y="673"/>
                  </a:lnTo>
                  <a:cubicBezTo>
                    <a:pt x="10935" y="681"/>
                    <a:pt x="10938" y="684"/>
                    <a:pt x="10945" y="684"/>
                  </a:cubicBezTo>
                  <a:cubicBezTo>
                    <a:pt x="10954" y="684"/>
                    <a:pt x="10969" y="680"/>
                    <a:pt x="10976" y="680"/>
                  </a:cubicBezTo>
                  <a:cubicBezTo>
                    <a:pt x="10983" y="680"/>
                    <a:pt x="10981" y="685"/>
                    <a:pt x="10952" y="706"/>
                  </a:cubicBezTo>
                  <a:cubicBezTo>
                    <a:pt x="10945" y="700"/>
                    <a:pt x="10938" y="698"/>
                    <a:pt x="10930" y="698"/>
                  </a:cubicBezTo>
                  <a:cubicBezTo>
                    <a:pt x="10890" y="698"/>
                    <a:pt x="10839" y="762"/>
                    <a:pt x="10764" y="772"/>
                  </a:cubicBezTo>
                  <a:cubicBezTo>
                    <a:pt x="10772" y="748"/>
                    <a:pt x="10815" y="730"/>
                    <a:pt x="10805" y="730"/>
                  </a:cubicBezTo>
                  <a:cubicBezTo>
                    <a:pt x="10801" y="730"/>
                    <a:pt x="10789" y="733"/>
                    <a:pt x="10764" y="739"/>
                  </a:cubicBezTo>
                  <a:cubicBezTo>
                    <a:pt x="10742" y="794"/>
                    <a:pt x="10621" y="794"/>
                    <a:pt x="10555" y="838"/>
                  </a:cubicBezTo>
                  <a:lnTo>
                    <a:pt x="10544" y="827"/>
                  </a:lnTo>
                  <a:cubicBezTo>
                    <a:pt x="10522" y="827"/>
                    <a:pt x="10522" y="849"/>
                    <a:pt x="10522" y="871"/>
                  </a:cubicBezTo>
                  <a:cubicBezTo>
                    <a:pt x="10478" y="893"/>
                    <a:pt x="10390" y="926"/>
                    <a:pt x="10313" y="970"/>
                  </a:cubicBezTo>
                  <a:cubicBezTo>
                    <a:pt x="10313" y="969"/>
                    <a:pt x="10313" y="969"/>
                    <a:pt x="10312" y="969"/>
                  </a:cubicBezTo>
                  <a:cubicBezTo>
                    <a:pt x="10298" y="969"/>
                    <a:pt x="10098" y="1049"/>
                    <a:pt x="10004" y="1080"/>
                  </a:cubicBezTo>
                  <a:cubicBezTo>
                    <a:pt x="9993" y="1113"/>
                    <a:pt x="9894" y="1157"/>
                    <a:pt x="9817" y="1201"/>
                  </a:cubicBezTo>
                  <a:cubicBezTo>
                    <a:pt x="9817" y="1179"/>
                    <a:pt x="9828" y="1168"/>
                    <a:pt x="9861" y="1146"/>
                  </a:cubicBezTo>
                  <a:lnTo>
                    <a:pt x="9861" y="1146"/>
                  </a:lnTo>
                  <a:lnTo>
                    <a:pt x="9795" y="1179"/>
                  </a:lnTo>
                  <a:cubicBezTo>
                    <a:pt x="9773" y="1190"/>
                    <a:pt x="9762" y="1212"/>
                    <a:pt x="9718" y="1234"/>
                  </a:cubicBezTo>
                  <a:lnTo>
                    <a:pt x="9718" y="1201"/>
                  </a:lnTo>
                  <a:cubicBezTo>
                    <a:pt x="9630" y="1245"/>
                    <a:pt x="9541" y="1323"/>
                    <a:pt x="9420" y="1367"/>
                  </a:cubicBezTo>
                  <a:cubicBezTo>
                    <a:pt x="9420" y="1389"/>
                    <a:pt x="9541" y="1367"/>
                    <a:pt x="9420" y="1444"/>
                  </a:cubicBezTo>
                  <a:cubicBezTo>
                    <a:pt x="9409" y="1433"/>
                    <a:pt x="9398" y="1422"/>
                    <a:pt x="9420" y="1400"/>
                  </a:cubicBezTo>
                  <a:lnTo>
                    <a:pt x="9420" y="1400"/>
                  </a:lnTo>
                  <a:cubicBezTo>
                    <a:pt x="9409" y="1411"/>
                    <a:pt x="9387" y="1433"/>
                    <a:pt x="9365" y="1433"/>
                  </a:cubicBezTo>
                  <a:lnTo>
                    <a:pt x="9409" y="1389"/>
                  </a:lnTo>
                  <a:lnTo>
                    <a:pt x="9409" y="1389"/>
                  </a:lnTo>
                  <a:cubicBezTo>
                    <a:pt x="9354" y="1411"/>
                    <a:pt x="9387" y="1422"/>
                    <a:pt x="9343" y="1444"/>
                  </a:cubicBezTo>
                  <a:lnTo>
                    <a:pt x="9299" y="1433"/>
                  </a:lnTo>
                  <a:lnTo>
                    <a:pt x="9365" y="1400"/>
                  </a:lnTo>
                  <a:lnTo>
                    <a:pt x="9365" y="1400"/>
                  </a:lnTo>
                  <a:cubicBezTo>
                    <a:pt x="9310" y="1422"/>
                    <a:pt x="9244" y="1444"/>
                    <a:pt x="9222" y="1444"/>
                  </a:cubicBezTo>
                  <a:cubicBezTo>
                    <a:pt x="9233" y="1444"/>
                    <a:pt x="9233" y="1466"/>
                    <a:pt x="9189" y="1477"/>
                  </a:cubicBezTo>
                  <a:cubicBezTo>
                    <a:pt x="9157" y="1497"/>
                    <a:pt x="9144" y="1502"/>
                    <a:pt x="9137" y="1502"/>
                  </a:cubicBezTo>
                  <a:cubicBezTo>
                    <a:pt x="9128" y="1502"/>
                    <a:pt x="9129" y="1493"/>
                    <a:pt x="9116" y="1493"/>
                  </a:cubicBezTo>
                  <a:cubicBezTo>
                    <a:pt x="9110" y="1493"/>
                    <a:pt x="9102" y="1495"/>
                    <a:pt x="9090" y="1499"/>
                  </a:cubicBezTo>
                  <a:cubicBezTo>
                    <a:pt x="9079" y="1521"/>
                    <a:pt x="9013" y="1532"/>
                    <a:pt x="9024" y="1565"/>
                  </a:cubicBezTo>
                  <a:cubicBezTo>
                    <a:pt x="9013" y="1569"/>
                    <a:pt x="9004" y="1570"/>
                    <a:pt x="8997" y="1570"/>
                  </a:cubicBezTo>
                  <a:cubicBezTo>
                    <a:pt x="8983" y="1570"/>
                    <a:pt x="8976" y="1565"/>
                    <a:pt x="8969" y="1565"/>
                  </a:cubicBezTo>
                  <a:cubicBezTo>
                    <a:pt x="8924" y="1598"/>
                    <a:pt x="8748" y="1675"/>
                    <a:pt x="8814" y="1675"/>
                  </a:cubicBezTo>
                  <a:cubicBezTo>
                    <a:pt x="8671" y="1774"/>
                    <a:pt x="8484" y="1818"/>
                    <a:pt x="8330" y="1906"/>
                  </a:cubicBezTo>
                  <a:lnTo>
                    <a:pt x="8330" y="1895"/>
                  </a:lnTo>
                  <a:cubicBezTo>
                    <a:pt x="8230" y="1951"/>
                    <a:pt x="8120" y="2006"/>
                    <a:pt x="8065" y="2061"/>
                  </a:cubicBezTo>
                  <a:cubicBezTo>
                    <a:pt x="8049" y="2066"/>
                    <a:pt x="8029" y="2069"/>
                    <a:pt x="8016" y="2069"/>
                  </a:cubicBezTo>
                  <a:cubicBezTo>
                    <a:pt x="8002" y="2069"/>
                    <a:pt x="7994" y="2066"/>
                    <a:pt x="7999" y="2061"/>
                  </a:cubicBezTo>
                  <a:lnTo>
                    <a:pt x="7999" y="2061"/>
                  </a:lnTo>
                  <a:cubicBezTo>
                    <a:pt x="7922" y="2105"/>
                    <a:pt x="7922" y="2116"/>
                    <a:pt x="7812" y="2149"/>
                  </a:cubicBezTo>
                  <a:cubicBezTo>
                    <a:pt x="7845" y="2127"/>
                    <a:pt x="7837" y="2127"/>
                    <a:pt x="7832" y="2127"/>
                  </a:cubicBezTo>
                  <a:cubicBezTo>
                    <a:pt x="7832" y="2127"/>
                    <a:pt x="7831" y="2127"/>
                    <a:pt x="7831" y="2127"/>
                  </a:cubicBezTo>
                  <a:lnTo>
                    <a:pt x="7831" y="2127"/>
                  </a:lnTo>
                  <a:cubicBezTo>
                    <a:pt x="7774" y="2151"/>
                    <a:pt x="7739" y="2162"/>
                    <a:pt x="7669" y="2215"/>
                  </a:cubicBezTo>
                  <a:cubicBezTo>
                    <a:pt x="7674" y="2207"/>
                    <a:pt x="7672" y="2203"/>
                    <a:pt x="7665" y="2203"/>
                  </a:cubicBezTo>
                  <a:cubicBezTo>
                    <a:pt x="7644" y="2203"/>
                    <a:pt x="7580" y="2234"/>
                    <a:pt x="7547" y="2259"/>
                  </a:cubicBezTo>
                  <a:lnTo>
                    <a:pt x="7613" y="2237"/>
                  </a:lnTo>
                  <a:lnTo>
                    <a:pt x="7613" y="2237"/>
                  </a:lnTo>
                  <a:cubicBezTo>
                    <a:pt x="7569" y="2259"/>
                    <a:pt x="7525" y="2281"/>
                    <a:pt x="7481" y="2303"/>
                  </a:cubicBezTo>
                  <a:lnTo>
                    <a:pt x="7492" y="2270"/>
                  </a:lnTo>
                  <a:lnTo>
                    <a:pt x="7492" y="2270"/>
                  </a:lnTo>
                  <a:cubicBezTo>
                    <a:pt x="7283" y="2336"/>
                    <a:pt x="7173" y="2490"/>
                    <a:pt x="7008" y="2512"/>
                  </a:cubicBezTo>
                  <a:cubicBezTo>
                    <a:pt x="6997" y="2523"/>
                    <a:pt x="6998" y="2526"/>
                    <a:pt x="7004" y="2526"/>
                  </a:cubicBezTo>
                  <a:cubicBezTo>
                    <a:pt x="7020" y="2526"/>
                    <a:pt x="7073" y="2504"/>
                    <a:pt x="7086" y="2504"/>
                  </a:cubicBezTo>
                  <a:cubicBezTo>
                    <a:pt x="7090" y="2504"/>
                    <a:pt x="7091" y="2506"/>
                    <a:pt x="7085" y="2512"/>
                  </a:cubicBezTo>
                  <a:cubicBezTo>
                    <a:pt x="6997" y="2556"/>
                    <a:pt x="6886" y="2568"/>
                    <a:pt x="6853" y="2579"/>
                  </a:cubicBezTo>
                  <a:cubicBezTo>
                    <a:pt x="6732" y="2634"/>
                    <a:pt x="6765" y="2678"/>
                    <a:pt x="6633" y="2733"/>
                  </a:cubicBezTo>
                  <a:cubicBezTo>
                    <a:pt x="6655" y="2733"/>
                    <a:pt x="6677" y="2744"/>
                    <a:pt x="6589" y="2810"/>
                  </a:cubicBezTo>
                  <a:cubicBezTo>
                    <a:pt x="6558" y="2821"/>
                    <a:pt x="6534" y="2826"/>
                    <a:pt x="6518" y="2826"/>
                  </a:cubicBezTo>
                  <a:cubicBezTo>
                    <a:pt x="6488" y="2826"/>
                    <a:pt x="6487" y="2809"/>
                    <a:pt x="6523" y="2788"/>
                  </a:cubicBezTo>
                  <a:cubicBezTo>
                    <a:pt x="6534" y="2777"/>
                    <a:pt x="6545" y="2777"/>
                    <a:pt x="6556" y="2777"/>
                  </a:cubicBezTo>
                  <a:cubicBezTo>
                    <a:pt x="6574" y="2759"/>
                    <a:pt x="6599" y="2741"/>
                    <a:pt x="6584" y="2741"/>
                  </a:cubicBezTo>
                  <a:cubicBezTo>
                    <a:pt x="6580" y="2741"/>
                    <a:pt x="6575" y="2742"/>
                    <a:pt x="6567" y="2744"/>
                  </a:cubicBezTo>
                  <a:lnTo>
                    <a:pt x="6567" y="2755"/>
                  </a:lnTo>
                  <a:cubicBezTo>
                    <a:pt x="6530" y="2773"/>
                    <a:pt x="6439" y="2815"/>
                    <a:pt x="6423" y="2815"/>
                  </a:cubicBezTo>
                  <a:cubicBezTo>
                    <a:pt x="6420" y="2815"/>
                    <a:pt x="6420" y="2813"/>
                    <a:pt x="6424" y="2810"/>
                  </a:cubicBezTo>
                  <a:lnTo>
                    <a:pt x="6424" y="2810"/>
                  </a:lnTo>
                  <a:cubicBezTo>
                    <a:pt x="6399" y="2826"/>
                    <a:pt x="6390" y="2834"/>
                    <a:pt x="6390" y="2835"/>
                  </a:cubicBezTo>
                  <a:lnTo>
                    <a:pt x="6390" y="2835"/>
                  </a:lnTo>
                  <a:cubicBezTo>
                    <a:pt x="6313" y="2874"/>
                    <a:pt x="6258" y="2917"/>
                    <a:pt x="6159" y="2953"/>
                  </a:cubicBezTo>
                  <a:cubicBezTo>
                    <a:pt x="6181" y="2953"/>
                    <a:pt x="6203" y="2953"/>
                    <a:pt x="6181" y="2964"/>
                  </a:cubicBezTo>
                  <a:cubicBezTo>
                    <a:pt x="6005" y="3041"/>
                    <a:pt x="6115" y="3019"/>
                    <a:pt x="6005" y="3085"/>
                  </a:cubicBezTo>
                  <a:cubicBezTo>
                    <a:pt x="5995" y="3089"/>
                    <a:pt x="5988" y="3090"/>
                    <a:pt x="5983" y="3090"/>
                  </a:cubicBezTo>
                  <a:cubicBezTo>
                    <a:pt x="5969" y="3090"/>
                    <a:pt x="5976" y="3077"/>
                    <a:pt x="5967" y="3077"/>
                  </a:cubicBezTo>
                  <a:cubicBezTo>
                    <a:pt x="5960" y="3077"/>
                    <a:pt x="5945" y="3084"/>
                    <a:pt x="5906" y="3107"/>
                  </a:cubicBezTo>
                  <a:cubicBezTo>
                    <a:pt x="5886" y="3116"/>
                    <a:pt x="5874" y="3119"/>
                    <a:pt x="5868" y="3119"/>
                  </a:cubicBezTo>
                  <a:cubicBezTo>
                    <a:pt x="5850" y="3119"/>
                    <a:pt x="5878" y="3091"/>
                    <a:pt x="5895" y="3074"/>
                  </a:cubicBezTo>
                  <a:lnTo>
                    <a:pt x="5895" y="3074"/>
                  </a:lnTo>
                  <a:cubicBezTo>
                    <a:pt x="5807" y="3140"/>
                    <a:pt x="5696" y="3162"/>
                    <a:pt x="5641" y="3195"/>
                  </a:cubicBezTo>
                  <a:lnTo>
                    <a:pt x="5685" y="3151"/>
                  </a:lnTo>
                  <a:lnTo>
                    <a:pt x="5685" y="3151"/>
                  </a:lnTo>
                  <a:cubicBezTo>
                    <a:pt x="5663" y="3173"/>
                    <a:pt x="5630" y="3195"/>
                    <a:pt x="5608" y="3206"/>
                  </a:cubicBezTo>
                  <a:lnTo>
                    <a:pt x="5641" y="3206"/>
                  </a:lnTo>
                  <a:cubicBezTo>
                    <a:pt x="5615" y="3215"/>
                    <a:pt x="5595" y="3232"/>
                    <a:pt x="5583" y="3232"/>
                  </a:cubicBezTo>
                  <a:cubicBezTo>
                    <a:pt x="5580" y="3232"/>
                    <a:pt x="5577" y="3231"/>
                    <a:pt x="5575" y="3229"/>
                  </a:cubicBezTo>
                  <a:lnTo>
                    <a:pt x="5575" y="3229"/>
                  </a:lnTo>
                  <a:cubicBezTo>
                    <a:pt x="5553" y="3262"/>
                    <a:pt x="5619" y="3240"/>
                    <a:pt x="5564" y="3295"/>
                  </a:cubicBezTo>
                  <a:cubicBezTo>
                    <a:pt x="5524" y="3305"/>
                    <a:pt x="5455" y="3362"/>
                    <a:pt x="5418" y="3362"/>
                  </a:cubicBezTo>
                  <a:cubicBezTo>
                    <a:pt x="5415" y="3362"/>
                    <a:pt x="5413" y="3362"/>
                    <a:pt x="5410" y="3361"/>
                  </a:cubicBezTo>
                  <a:cubicBezTo>
                    <a:pt x="5553" y="3295"/>
                    <a:pt x="5388" y="3339"/>
                    <a:pt x="5498" y="3284"/>
                  </a:cubicBezTo>
                  <a:lnTo>
                    <a:pt x="5498" y="3284"/>
                  </a:lnTo>
                  <a:cubicBezTo>
                    <a:pt x="5476" y="3295"/>
                    <a:pt x="5454" y="3306"/>
                    <a:pt x="5410" y="3317"/>
                  </a:cubicBezTo>
                  <a:lnTo>
                    <a:pt x="5421" y="3306"/>
                  </a:lnTo>
                  <a:lnTo>
                    <a:pt x="5421" y="3306"/>
                  </a:lnTo>
                  <a:cubicBezTo>
                    <a:pt x="5289" y="3361"/>
                    <a:pt x="5377" y="3372"/>
                    <a:pt x="5245" y="3438"/>
                  </a:cubicBezTo>
                  <a:cubicBezTo>
                    <a:pt x="5249" y="3429"/>
                    <a:pt x="5244" y="3426"/>
                    <a:pt x="5234" y="3426"/>
                  </a:cubicBezTo>
                  <a:cubicBezTo>
                    <a:pt x="5219" y="3426"/>
                    <a:pt x="5192" y="3435"/>
                    <a:pt x="5179" y="3449"/>
                  </a:cubicBezTo>
                  <a:cubicBezTo>
                    <a:pt x="5194" y="3439"/>
                    <a:pt x="5205" y="3435"/>
                    <a:pt x="5210" y="3435"/>
                  </a:cubicBezTo>
                  <a:cubicBezTo>
                    <a:pt x="5225" y="3435"/>
                    <a:pt x="5210" y="3461"/>
                    <a:pt x="5179" y="3493"/>
                  </a:cubicBezTo>
                  <a:cubicBezTo>
                    <a:pt x="5091" y="3526"/>
                    <a:pt x="5091" y="3548"/>
                    <a:pt x="5046" y="3570"/>
                  </a:cubicBezTo>
                  <a:lnTo>
                    <a:pt x="5102" y="3548"/>
                  </a:lnTo>
                  <a:lnTo>
                    <a:pt x="5102" y="3548"/>
                  </a:lnTo>
                  <a:cubicBezTo>
                    <a:pt x="5091" y="3570"/>
                    <a:pt x="5046" y="3592"/>
                    <a:pt x="4991" y="3625"/>
                  </a:cubicBezTo>
                  <a:cubicBezTo>
                    <a:pt x="4982" y="3625"/>
                    <a:pt x="5021" y="3601"/>
                    <a:pt x="5019" y="3601"/>
                  </a:cubicBezTo>
                  <a:lnTo>
                    <a:pt x="5019" y="3601"/>
                  </a:lnTo>
                  <a:cubicBezTo>
                    <a:pt x="5018" y="3601"/>
                    <a:pt x="5017" y="3602"/>
                    <a:pt x="5013" y="3603"/>
                  </a:cubicBezTo>
                  <a:cubicBezTo>
                    <a:pt x="4958" y="3658"/>
                    <a:pt x="4848" y="3658"/>
                    <a:pt x="4771" y="3724"/>
                  </a:cubicBezTo>
                  <a:cubicBezTo>
                    <a:pt x="4763" y="3726"/>
                    <a:pt x="4757" y="3727"/>
                    <a:pt x="4752" y="3727"/>
                  </a:cubicBezTo>
                  <a:cubicBezTo>
                    <a:pt x="4729" y="3727"/>
                    <a:pt x="4738" y="3711"/>
                    <a:pt x="4720" y="3711"/>
                  </a:cubicBezTo>
                  <a:cubicBezTo>
                    <a:pt x="4716" y="3711"/>
                    <a:pt x="4711" y="3712"/>
                    <a:pt x="4705" y="3713"/>
                  </a:cubicBezTo>
                  <a:cubicBezTo>
                    <a:pt x="4617" y="3790"/>
                    <a:pt x="4584" y="3757"/>
                    <a:pt x="4485" y="3834"/>
                  </a:cubicBezTo>
                  <a:cubicBezTo>
                    <a:pt x="4496" y="3834"/>
                    <a:pt x="4504" y="3834"/>
                    <a:pt x="4509" y="3834"/>
                  </a:cubicBezTo>
                  <a:cubicBezTo>
                    <a:pt x="4525" y="3834"/>
                    <a:pt x="4512" y="3840"/>
                    <a:pt x="4463" y="3890"/>
                  </a:cubicBezTo>
                  <a:lnTo>
                    <a:pt x="4639" y="3779"/>
                  </a:lnTo>
                  <a:lnTo>
                    <a:pt x="4540" y="3868"/>
                  </a:lnTo>
                  <a:cubicBezTo>
                    <a:pt x="4584" y="3834"/>
                    <a:pt x="4639" y="3790"/>
                    <a:pt x="4672" y="3779"/>
                  </a:cubicBezTo>
                  <a:lnTo>
                    <a:pt x="4672" y="3779"/>
                  </a:lnTo>
                  <a:cubicBezTo>
                    <a:pt x="4643" y="3809"/>
                    <a:pt x="4633" y="3814"/>
                    <a:pt x="4643" y="3814"/>
                  </a:cubicBezTo>
                  <a:cubicBezTo>
                    <a:pt x="4647" y="3814"/>
                    <a:pt x="4657" y="3812"/>
                    <a:pt x="4672" y="3812"/>
                  </a:cubicBezTo>
                  <a:cubicBezTo>
                    <a:pt x="4573" y="3823"/>
                    <a:pt x="4529" y="3912"/>
                    <a:pt x="4441" y="3934"/>
                  </a:cubicBezTo>
                  <a:lnTo>
                    <a:pt x="4419" y="3890"/>
                  </a:lnTo>
                  <a:cubicBezTo>
                    <a:pt x="4275" y="3945"/>
                    <a:pt x="4198" y="4044"/>
                    <a:pt x="4033" y="4121"/>
                  </a:cubicBezTo>
                  <a:lnTo>
                    <a:pt x="4088" y="4099"/>
                  </a:lnTo>
                  <a:lnTo>
                    <a:pt x="4088" y="4099"/>
                  </a:lnTo>
                  <a:cubicBezTo>
                    <a:pt x="4077" y="4132"/>
                    <a:pt x="3989" y="4165"/>
                    <a:pt x="3934" y="4198"/>
                  </a:cubicBezTo>
                  <a:cubicBezTo>
                    <a:pt x="3934" y="4191"/>
                    <a:pt x="3930" y="4188"/>
                    <a:pt x="3924" y="4188"/>
                  </a:cubicBezTo>
                  <a:cubicBezTo>
                    <a:pt x="3912" y="4188"/>
                    <a:pt x="3890" y="4198"/>
                    <a:pt x="3868" y="4198"/>
                  </a:cubicBezTo>
                  <a:cubicBezTo>
                    <a:pt x="3879" y="4209"/>
                    <a:pt x="3746" y="4264"/>
                    <a:pt x="3746" y="4308"/>
                  </a:cubicBezTo>
                  <a:lnTo>
                    <a:pt x="3669" y="4330"/>
                  </a:lnTo>
                  <a:cubicBezTo>
                    <a:pt x="3526" y="4396"/>
                    <a:pt x="3537" y="4451"/>
                    <a:pt x="3405" y="4529"/>
                  </a:cubicBezTo>
                  <a:cubicBezTo>
                    <a:pt x="3438" y="4484"/>
                    <a:pt x="3372" y="4507"/>
                    <a:pt x="3449" y="4451"/>
                  </a:cubicBezTo>
                  <a:lnTo>
                    <a:pt x="3449" y="4451"/>
                  </a:lnTo>
                  <a:cubicBezTo>
                    <a:pt x="3416" y="4473"/>
                    <a:pt x="3372" y="4495"/>
                    <a:pt x="3372" y="4507"/>
                  </a:cubicBezTo>
                  <a:cubicBezTo>
                    <a:pt x="3350" y="4507"/>
                    <a:pt x="3273" y="4595"/>
                    <a:pt x="3229" y="4606"/>
                  </a:cubicBezTo>
                  <a:cubicBezTo>
                    <a:pt x="3207" y="4617"/>
                    <a:pt x="3218" y="4639"/>
                    <a:pt x="3163" y="4661"/>
                  </a:cubicBezTo>
                  <a:lnTo>
                    <a:pt x="3163" y="4650"/>
                  </a:lnTo>
                  <a:cubicBezTo>
                    <a:pt x="3163" y="4661"/>
                    <a:pt x="3096" y="4705"/>
                    <a:pt x="3141" y="4705"/>
                  </a:cubicBezTo>
                  <a:cubicBezTo>
                    <a:pt x="2986" y="4727"/>
                    <a:pt x="2777" y="4914"/>
                    <a:pt x="2645" y="4947"/>
                  </a:cubicBezTo>
                  <a:cubicBezTo>
                    <a:pt x="2557" y="5002"/>
                    <a:pt x="2446" y="5079"/>
                    <a:pt x="2369" y="5123"/>
                  </a:cubicBezTo>
                  <a:cubicBezTo>
                    <a:pt x="2369" y="5123"/>
                    <a:pt x="2358" y="5123"/>
                    <a:pt x="2380" y="5112"/>
                  </a:cubicBezTo>
                  <a:lnTo>
                    <a:pt x="2380" y="5112"/>
                  </a:lnTo>
                  <a:cubicBezTo>
                    <a:pt x="2259" y="5168"/>
                    <a:pt x="2336" y="5201"/>
                    <a:pt x="2193" y="5267"/>
                  </a:cubicBezTo>
                  <a:cubicBezTo>
                    <a:pt x="2187" y="5268"/>
                    <a:pt x="2182" y="5268"/>
                    <a:pt x="2179" y="5268"/>
                  </a:cubicBezTo>
                  <a:cubicBezTo>
                    <a:pt x="2140" y="5268"/>
                    <a:pt x="2236" y="5221"/>
                    <a:pt x="2214" y="5221"/>
                  </a:cubicBezTo>
                  <a:cubicBezTo>
                    <a:pt x="2211" y="5221"/>
                    <a:pt x="2208" y="5222"/>
                    <a:pt x="2204" y="5223"/>
                  </a:cubicBezTo>
                  <a:cubicBezTo>
                    <a:pt x="2199" y="5219"/>
                    <a:pt x="2194" y="5217"/>
                    <a:pt x="2188" y="5217"/>
                  </a:cubicBezTo>
                  <a:cubicBezTo>
                    <a:pt x="2138" y="5217"/>
                    <a:pt x="2049" y="5325"/>
                    <a:pt x="1951" y="5355"/>
                  </a:cubicBezTo>
                  <a:lnTo>
                    <a:pt x="1973" y="5333"/>
                  </a:lnTo>
                  <a:lnTo>
                    <a:pt x="1973" y="5333"/>
                  </a:lnTo>
                  <a:cubicBezTo>
                    <a:pt x="1896" y="5366"/>
                    <a:pt x="1818" y="5454"/>
                    <a:pt x="1708" y="5520"/>
                  </a:cubicBezTo>
                  <a:lnTo>
                    <a:pt x="1708" y="5509"/>
                  </a:lnTo>
                  <a:cubicBezTo>
                    <a:pt x="1642" y="5575"/>
                    <a:pt x="1510" y="5674"/>
                    <a:pt x="1411" y="5751"/>
                  </a:cubicBezTo>
                  <a:cubicBezTo>
                    <a:pt x="1433" y="5707"/>
                    <a:pt x="1455" y="5707"/>
                    <a:pt x="1422" y="5707"/>
                  </a:cubicBezTo>
                  <a:cubicBezTo>
                    <a:pt x="1378" y="5740"/>
                    <a:pt x="1455" y="5729"/>
                    <a:pt x="1367" y="5784"/>
                  </a:cubicBezTo>
                  <a:cubicBezTo>
                    <a:pt x="1329" y="5794"/>
                    <a:pt x="1275" y="5820"/>
                    <a:pt x="1246" y="5820"/>
                  </a:cubicBezTo>
                  <a:cubicBezTo>
                    <a:pt x="1242" y="5820"/>
                    <a:pt x="1238" y="5819"/>
                    <a:pt x="1235" y="5818"/>
                  </a:cubicBezTo>
                  <a:lnTo>
                    <a:pt x="1323" y="5762"/>
                  </a:lnTo>
                  <a:cubicBezTo>
                    <a:pt x="1257" y="5762"/>
                    <a:pt x="1202" y="5829"/>
                    <a:pt x="1157" y="5862"/>
                  </a:cubicBezTo>
                  <a:lnTo>
                    <a:pt x="1157" y="5840"/>
                  </a:lnTo>
                  <a:cubicBezTo>
                    <a:pt x="1025" y="5928"/>
                    <a:pt x="1036" y="5961"/>
                    <a:pt x="893" y="6049"/>
                  </a:cubicBezTo>
                  <a:lnTo>
                    <a:pt x="915" y="6049"/>
                  </a:lnTo>
                  <a:cubicBezTo>
                    <a:pt x="849" y="6126"/>
                    <a:pt x="838" y="6082"/>
                    <a:pt x="772" y="6148"/>
                  </a:cubicBezTo>
                  <a:lnTo>
                    <a:pt x="728" y="6137"/>
                  </a:lnTo>
                  <a:cubicBezTo>
                    <a:pt x="684" y="6181"/>
                    <a:pt x="563" y="6280"/>
                    <a:pt x="474" y="6346"/>
                  </a:cubicBezTo>
                  <a:cubicBezTo>
                    <a:pt x="518" y="6291"/>
                    <a:pt x="618" y="6214"/>
                    <a:pt x="673" y="6159"/>
                  </a:cubicBezTo>
                  <a:lnTo>
                    <a:pt x="673" y="6159"/>
                  </a:lnTo>
                  <a:cubicBezTo>
                    <a:pt x="629" y="6192"/>
                    <a:pt x="507" y="6269"/>
                    <a:pt x="485" y="6302"/>
                  </a:cubicBezTo>
                  <a:cubicBezTo>
                    <a:pt x="507" y="6280"/>
                    <a:pt x="529" y="6258"/>
                    <a:pt x="552" y="6247"/>
                  </a:cubicBezTo>
                  <a:lnTo>
                    <a:pt x="552" y="6247"/>
                  </a:lnTo>
                  <a:cubicBezTo>
                    <a:pt x="496" y="6313"/>
                    <a:pt x="430" y="6379"/>
                    <a:pt x="320" y="6446"/>
                  </a:cubicBezTo>
                  <a:cubicBezTo>
                    <a:pt x="318" y="6437"/>
                    <a:pt x="312" y="6434"/>
                    <a:pt x="304" y="6434"/>
                  </a:cubicBezTo>
                  <a:cubicBezTo>
                    <a:pt x="268" y="6434"/>
                    <a:pt x="178" y="6500"/>
                    <a:pt x="89" y="6545"/>
                  </a:cubicBezTo>
                  <a:lnTo>
                    <a:pt x="1" y="6600"/>
                  </a:lnTo>
                  <a:lnTo>
                    <a:pt x="100" y="6666"/>
                  </a:lnTo>
                  <a:cubicBezTo>
                    <a:pt x="155" y="6699"/>
                    <a:pt x="188" y="6732"/>
                    <a:pt x="243" y="6776"/>
                  </a:cubicBezTo>
                  <a:cubicBezTo>
                    <a:pt x="265" y="6787"/>
                    <a:pt x="287" y="6798"/>
                    <a:pt x="309" y="6820"/>
                  </a:cubicBezTo>
                  <a:cubicBezTo>
                    <a:pt x="375" y="6776"/>
                    <a:pt x="430" y="6743"/>
                    <a:pt x="485" y="6699"/>
                  </a:cubicBezTo>
                  <a:cubicBezTo>
                    <a:pt x="529" y="6677"/>
                    <a:pt x="563" y="6644"/>
                    <a:pt x="618" y="6622"/>
                  </a:cubicBezTo>
                  <a:cubicBezTo>
                    <a:pt x="706" y="6567"/>
                    <a:pt x="794" y="6512"/>
                    <a:pt x="893" y="6457"/>
                  </a:cubicBezTo>
                  <a:cubicBezTo>
                    <a:pt x="783" y="6457"/>
                    <a:pt x="948" y="6412"/>
                    <a:pt x="904" y="6379"/>
                  </a:cubicBezTo>
                  <a:cubicBezTo>
                    <a:pt x="959" y="6346"/>
                    <a:pt x="970" y="6335"/>
                    <a:pt x="981" y="6335"/>
                  </a:cubicBezTo>
                  <a:lnTo>
                    <a:pt x="981" y="6324"/>
                  </a:lnTo>
                  <a:lnTo>
                    <a:pt x="1146" y="6258"/>
                  </a:lnTo>
                  <a:cubicBezTo>
                    <a:pt x="1150" y="6257"/>
                    <a:pt x="1153" y="6257"/>
                    <a:pt x="1155" y="6257"/>
                  </a:cubicBezTo>
                  <a:cubicBezTo>
                    <a:pt x="1175" y="6257"/>
                    <a:pt x="1103" y="6302"/>
                    <a:pt x="1113" y="6302"/>
                  </a:cubicBezTo>
                  <a:cubicBezTo>
                    <a:pt x="1162" y="6273"/>
                    <a:pt x="1180" y="6268"/>
                    <a:pt x="1193" y="6268"/>
                  </a:cubicBezTo>
                  <a:cubicBezTo>
                    <a:pt x="1200" y="6268"/>
                    <a:pt x="1206" y="6270"/>
                    <a:pt x="1214" y="6270"/>
                  </a:cubicBezTo>
                  <a:cubicBezTo>
                    <a:pt x="1223" y="6270"/>
                    <a:pt x="1235" y="6268"/>
                    <a:pt x="1257" y="6258"/>
                  </a:cubicBezTo>
                  <a:cubicBezTo>
                    <a:pt x="1235" y="6258"/>
                    <a:pt x="1279" y="6214"/>
                    <a:pt x="1345" y="6181"/>
                  </a:cubicBezTo>
                  <a:lnTo>
                    <a:pt x="1345" y="6181"/>
                  </a:lnTo>
                  <a:lnTo>
                    <a:pt x="1246" y="6214"/>
                  </a:lnTo>
                  <a:cubicBezTo>
                    <a:pt x="1378" y="6093"/>
                    <a:pt x="1400" y="6170"/>
                    <a:pt x="1532" y="6049"/>
                  </a:cubicBezTo>
                  <a:lnTo>
                    <a:pt x="1532" y="6049"/>
                  </a:lnTo>
                  <a:lnTo>
                    <a:pt x="1499" y="6093"/>
                  </a:lnTo>
                  <a:cubicBezTo>
                    <a:pt x="1565" y="6038"/>
                    <a:pt x="1785" y="5917"/>
                    <a:pt x="1841" y="5829"/>
                  </a:cubicBezTo>
                  <a:cubicBezTo>
                    <a:pt x="1852" y="5829"/>
                    <a:pt x="1885" y="5829"/>
                    <a:pt x="1852" y="5851"/>
                  </a:cubicBezTo>
                  <a:cubicBezTo>
                    <a:pt x="2039" y="5740"/>
                    <a:pt x="2248" y="5553"/>
                    <a:pt x="2402" y="5487"/>
                  </a:cubicBezTo>
                  <a:lnTo>
                    <a:pt x="2402" y="5487"/>
                  </a:lnTo>
                  <a:lnTo>
                    <a:pt x="2391" y="5509"/>
                  </a:lnTo>
                  <a:cubicBezTo>
                    <a:pt x="2424" y="5487"/>
                    <a:pt x="2446" y="5454"/>
                    <a:pt x="2491" y="5432"/>
                  </a:cubicBezTo>
                  <a:lnTo>
                    <a:pt x="2502" y="5443"/>
                  </a:lnTo>
                  <a:cubicBezTo>
                    <a:pt x="2524" y="5432"/>
                    <a:pt x="2590" y="5366"/>
                    <a:pt x="2634" y="5344"/>
                  </a:cubicBezTo>
                  <a:lnTo>
                    <a:pt x="2634" y="5344"/>
                  </a:lnTo>
                  <a:lnTo>
                    <a:pt x="2601" y="5388"/>
                  </a:lnTo>
                  <a:cubicBezTo>
                    <a:pt x="2799" y="5289"/>
                    <a:pt x="2865" y="5179"/>
                    <a:pt x="3019" y="5079"/>
                  </a:cubicBezTo>
                  <a:cubicBezTo>
                    <a:pt x="3023" y="5085"/>
                    <a:pt x="3031" y="5087"/>
                    <a:pt x="3041" y="5087"/>
                  </a:cubicBezTo>
                  <a:cubicBezTo>
                    <a:pt x="3092" y="5087"/>
                    <a:pt x="3209" y="5030"/>
                    <a:pt x="3273" y="5002"/>
                  </a:cubicBezTo>
                  <a:cubicBezTo>
                    <a:pt x="3482" y="4881"/>
                    <a:pt x="3625" y="4771"/>
                    <a:pt x="3813" y="4639"/>
                  </a:cubicBezTo>
                  <a:cubicBezTo>
                    <a:pt x="3956" y="4595"/>
                    <a:pt x="4242" y="4407"/>
                    <a:pt x="4463" y="4319"/>
                  </a:cubicBezTo>
                  <a:lnTo>
                    <a:pt x="4463" y="4319"/>
                  </a:lnTo>
                  <a:cubicBezTo>
                    <a:pt x="4459" y="4320"/>
                    <a:pt x="4456" y="4321"/>
                    <a:pt x="4454" y="4321"/>
                  </a:cubicBezTo>
                  <a:cubicBezTo>
                    <a:pt x="4434" y="4321"/>
                    <a:pt x="4455" y="4284"/>
                    <a:pt x="4485" y="4264"/>
                  </a:cubicBezTo>
                  <a:cubicBezTo>
                    <a:pt x="4530" y="4246"/>
                    <a:pt x="4583" y="4190"/>
                    <a:pt x="4607" y="4190"/>
                  </a:cubicBezTo>
                  <a:cubicBezTo>
                    <a:pt x="4611" y="4190"/>
                    <a:pt x="4615" y="4192"/>
                    <a:pt x="4617" y="4198"/>
                  </a:cubicBezTo>
                  <a:lnTo>
                    <a:pt x="4595" y="4209"/>
                  </a:lnTo>
                  <a:cubicBezTo>
                    <a:pt x="4599" y="4210"/>
                    <a:pt x="4603" y="4210"/>
                    <a:pt x="4608" y="4210"/>
                  </a:cubicBezTo>
                  <a:cubicBezTo>
                    <a:pt x="4663" y="4210"/>
                    <a:pt x="4744" y="4151"/>
                    <a:pt x="4815" y="4110"/>
                  </a:cubicBezTo>
                  <a:lnTo>
                    <a:pt x="4804" y="4066"/>
                  </a:lnTo>
                  <a:cubicBezTo>
                    <a:pt x="5035" y="4011"/>
                    <a:pt x="5322" y="3757"/>
                    <a:pt x="5454" y="3746"/>
                  </a:cubicBezTo>
                  <a:cubicBezTo>
                    <a:pt x="5498" y="3713"/>
                    <a:pt x="5564" y="3680"/>
                    <a:pt x="5608" y="3647"/>
                  </a:cubicBezTo>
                  <a:lnTo>
                    <a:pt x="5608" y="3669"/>
                  </a:lnTo>
                  <a:cubicBezTo>
                    <a:pt x="5752" y="3603"/>
                    <a:pt x="5818" y="3570"/>
                    <a:pt x="5983" y="3471"/>
                  </a:cubicBezTo>
                  <a:lnTo>
                    <a:pt x="5983" y="3471"/>
                  </a:lnTo>
                  <a:lnTo>
                    <a:pt x="5961" y="3504"/>
                  </a:lnTo>
                  <a:cubicBezTo>
                    <a:pt x="6049" y="3460"/>
                    <a:pt x="6049" y="3383"/>
                    <a:pt x="6126" y="3339"/>
                  </a:cubicBezTo>
                  <a:lnTo>
                    <a:pt x="6170" y="3350"/>
                  </a:lnTo>
                  <a:cubicBezTo>
                    <a:pt x="6335" y="3262"/>
                    <a:pt x="6523" y="3206"/>
                    <a:pt x="6666" y="3096"/>
                  </a:cubicBezTo>
                  <a:lnTo>
                    <a:pt x="6666" y="3096"/>
                  </a:lnTo>
                  <a:cubicBezTo>
                    <a:pt x="6666" y="3096"/>
                    <a:pt x="6666" y="3107"/>
                    <a:pt x="6644" y="3129"/>
                  </a:cubicBezTo>
                  <a:cubicBezTo>
                    <a:pt x="6719" y="3087"/>
                    <a:pt x="6938" y="2993"/>
                    <a:pt x="6902" y="2967"/>
                  </a:cubicBezTo>
                  <a:lnTo>
                    <a:pt x="6902" y="2967"/>
                  </a:lnTo>
                  <a:cubicBezTo>
                    <a:pt x="6903" y="2967"/>
                    <a:pt x="6905" y="2967"/>
                    <a:pt x="6906" y="2967"/>
                  </a:cubicBezTo>
                  <a:cubicBezTo>
                    <a:pt x="6946" y="2967"/>
                    <a:pt x="7080" y="2871"/>
                    <a:pt x="7151" y="2821"/>
                  </a:cubicBezTo>
                  <a:lnTo>
                    <a:pt x="7151" y="2843"/>
                  </a:lnTo>
                  <a:cubicBezTo>
                    <a:pt x="7217" y="2777"/>
                    <a:pt x="7217" y="2766"/>
                    <a:pt x="7316" y="2711"/>
                  </a:cubicBezTo>
                  <a:cubicBezTo>
                    <a:pt x="7322" y="2707"/>
                    <a:pt x="7328" y="2706"/>
                    <a:pt x="7331" y="2706"/>
                  </a:cubicBezTo>
                  <a:cubicBezTo>
                    <a:pt x="7340" y="2706"/>
                    <a:pt x="7336" y="2714"/>
                    <a:pt x="7305" y="2722"/>
                  </a:cubicBezTo>
                  <a:cubicBezTo>
                    <a:pt x="7393" y="2700"/>
                    <a:pt x="7360" y="2678"/>
                    <a:pt x="7470" y="2634"/>
                  </a:cubicBezTo>
                  <a:lnTo>
                    <a:pt x="7470" y="2634"/>
                  </a:lnTo>
                  <a:lnTo>
                    <a:pt x="7437" y="2667"/>
                  </a:lnTo>
                  <a:cubicBezTo>
                    <a:pt x="7525" y="2623"/>
                    <a:pt x="7514" y="2623"/>
                    <a:pt x="7558" y="2579"/>
                  </a:cubicBezTo>
                  <a:cubicBezTo>
                    <a:pt x="7598" y="2549"/>
                    <a:pt x="7699" y="2511"/>
                    <a:pt x="7735" y="2511"/>
                  </a:cubicBezTo>
                  <a:cubicBezTo>
                    <a:pt x="7740" y="2511"/>
                    <a:pt x="7743" y="2511"/>
                    <a:pt x="7746" y="2512"/>
                  </a:cubicBezTo>
                  <a:cubicBezTo>
                    <a:pt x="7746" y="2501"/>
                    <a:pt x="7790" y="2457"/>
                    <a:pt x="7845" y="2435"/>
                  </a:cubicBezTo>
                  <a:lnTo>
                    <a:pt x="7845" y="2435"/>
                  </a:lnTo>
                  <a:lnTo>
                    <a:pt x="7823" y="2468"/>
                  </a:lnTo>
                  <a:cubicBezTo>
                    <a:pt x="7977" y="2402"/>
                    <a:pt x="8032" y="2336"/>
                    <a:pt x="8142" y="2303"/>
                  </a:cubicBezTo>
                  <a:lnTo>
                    <a:pt x="8164" y="2303"/>
                  </a:lnTo>
                  <a:cubicBezTo>
                    <a:pt x="8056" y="2362"/>
                    <a:pt x="7974" y="2404"/>
                    <a:pt x="7958" y="2404"/>
                  </a:cubicBezTo>
                  <a:cubicBezTo>
                    <a:pt x="7957" y="2404"/>
                    <a:pt x="7956" y="2404"/>
                    <a:pt x="7956" y="2404"/>
                  </a:cubicBezTo>
                  <a:lnTo>
                    <a:pt x="7956" y="2404"/>
                  </a:lnTo>
                  <a:cubicBezTo>
                    <a:pt x="7959" y="2408"/>
                    <a:pt x="7967" y="2409"/>
                    <a:pt x="7976" y="2409"/>
                  </a:cubicBezTo>
                  <a:cubicBezTo>
                    <a:pt x="7986" y="2409"/>
                    <a:pt x="7997" y="2408"/>
                    <a:pt x="8006" y="2408"/>
                  </a:cubicBezTo>
                  <a:cubicBezTo>
                    <a:pt x="8024" y="2408"/>
                    <a:pt x="8032" y="2413"/>
                    <a:pt x="7999" y="2446"/>
                  </a:cubicBezTo>
                  <a:cubicBezTo>
                    <a:pt x="8076" y="2391"/>
                    <a:pt x="8186" y="2303"/>
                    <a:pt x="8274" y="2259"/>
                  </a:cubicBezTo>
                  <a:lnTo>
                    <a:pt x="8297" y="2259"/>
                  </a:lnTo>
                  <a:lnTo>
                    <a:pt x="8286" y="2270"/>
                  </a:lnTo>
                  <a:cubicBezTo>
                    <a:pt x="8308" y="2259"/>
                    <a:pt x="8319" y="2248"/>
                    <a:pt x="8341" y="2237"/>
                  </a:cubicBezTo>
                  <a:cubicBezTo>
                    <a:pt x="8374" y="2226"/>
                    <a:pt x="8385" y="2226"/>
                    <a:pt x="8418" y="2204"/>
                  </a:cubicBezTo>
                  <a:cubicBezTo>
                    <a:pt x="8420" y="2205"/>
                    <a:pt x="8422" y="2205"/>
                    <a:pt x="8425" y="2205"/>
                  </a:cubicBezTo>
                  <a:cubicBezTo>
                    <a:pt x="8429" y="2205"/>
                    <a:pt x="8433" y="2205"/>
                    <a:pt x="8437" y="2204"/>
                  </a:cubicBezTo>
                  <a:lnTo>
                    <a:pt x="8437" y="2204"/>
                  </a:lnTo>
                  <a:cubicBezTo>
                    <a:pt x="8434" y="2204"/>
                    <a:pt x="8432" y="2204"/>
                    <a:pt x="8429" y="2204"/>
                  </a:cubicBezTo>
                  <a:cubicBezTo>
                    <a:pt x="8440" y="2193"/>
                    <a:pt x="8462" y="2182"/>
                    <a:pt x="8484" y="2171"/>
                  </a:cubicBezTo>
                  <a:lnTo>
                    <a:pt x="8484" y="2171"/>
                  </a:lnTo>
                  <a:lnTo>
                    <a:pt x="8473" y="2182"/>
                  </a:lnTo>
                  <a:cubicBezTo>
                    <a:pt x="8464" y="2191"/>
                    <a:pt x="8457" y="2196"/>
                    <a:pt x="8451" y="2199"/>
                  </a:cubicBezTo>
                  <a:lnTo>
                    <a:pt x="8451" y="2199"/>
                  </a:lnTo>
                  <a:cubicBezTo>
                    <a:pt x="8487" y="2186"/>
                    <a:pt x="8541" y="2154"/>
                    <a:pt x="8572" y="2138"/>
                  </a:cubicBezTo>
                  <a:cubicBezTo>
                    <a:pt x="8562" y="2128"/>
                    <a:pt x="8610" y="2103"/>
                    <a:pt x="8581" y="2103"/>
                  </a:cubicBezTo>
                  <a:cubicBezTo>
                    <a:pt x="8577" y="2103"/>
                    <a:pt x="8570" y="2103"/>
                    <a:pt x="8561" y="2105"/>
                  </a:cubicBezTo>
                  <a:cubicBezTo>
                    <a:pt x="8561" y="2105"/>
                    <a:pt x="8550" y="2116"/>
                    <a:pt x="8517" y="2127"/>
                  </a:cubicBezTo>
                  <a:lnTo>
                    <a:pt x="8495" y="2138"/>
                  </a:lnTo>
                  <a:lnTo>
                    <a:pt x="8506" y="2138"/>
                  </a:lnTo>
                  <a:cubicBezTo>
                    <a:pt x="8473" y="2149"/>
                    <a:pt x="8429" y="2171"/>
                    <a:pt x="8385" y="2193"/>
                  </a:cubicBezTo>
                  <a:cubicBezTo>
                    <a:pt x="8418" y="2171"/>
                    <a:pt x="8451" y="2138"/>
                    <a:pt x="8506" y="2127"/>
                  </a:cubicBezTo>
                  <a:cubicBezTo>
                    <a:pt x="8528" y="2105"/>
                    <a:pt x="8550" y="2072"/>
                    <a:pt x="8561" y="2061"/>
                  </a:cubicBezTo>
                  <a:cubicBezTo>
                    <a:pt x="8629" y="2061"/>
                    <a:pt x="8733" y="2026"/>
                    <a:pt x="8778" y="2026"/>
                  </a:cubicBezTo>
                  <a:cubicBezTo>
                    <a:pt x="8784" y="2026"/>
                    <a:pt x="8789" y="2026"/>
                    <a:pt x="8792" y="2028"/>
                  </a:cubicBezTo>
                  <a:cubicBezTo>
                    <a:pt x="8924" y="1940"/>
                    <a:pt x="9123" y="1851"/>
                    <a:pt x="9189" y="1774"/>
                  </a:cubicBezTo>
                  <a:cubicBezTo>
                    <a:pt x="9205" y="1763"/>
                    <a:pt x="9219" y="1761"/>
                    <a:pt x="9230" y="1761"/>
                  </a:cubicBezTo>
                  <a:cubicBezTo>
                    <a:pt x="9241" y="1761"/>
                    <a:pt x="9250" y="1763"/>
                    <a:pt x="9255" y="1763"/>
                  </a:cubicBezTo>
                  <a:cubicBezTo>
                    <a:pt x="9233" y="1774"/>
                    <a:pt x="9211" y="1785"/>
                    <a:pt x="9200" y="1796"/>
                  </a:cubicBezTo>
                  <a:cubicBezTo>
                    <a:pt x="9277" y="1752"/>
                    <a:pt x="9431" y="1686"/>
                    <a:pt x="9442" y="1642"/>
                  </a:cubicBezTo>
                  <a:cubicBezTo>
                    <a:pt x="9461" y="1636"/>
                    <a:pt x="9472" y="1634"/>
                    <a:pt x="9478" y="1634"/>
                  </a:cubicBezTo>
                  <a:cubicBezTo>
                    <a:pt x="9496" y="1634"/>
                    <a:pt x="9471" y="1653"/>
                    <a:pt x="9473" y="1653"/>
                  </a:cubicBezTo>
                  <a:cubicBezTo>
                    <a:pt x="9475" y="1653"/>
                    <a:pt x="9488" y="1645"/>
                    <a:pt x="9530" y="1620"/>
                  </a:cubicBezTo>
                  <a:lnTo>
                    <a:pt x="9530" y="1620"/>
                  </a:lnTo>
                  <a:lnTo>
                    <a:pt x="9519" y="1642"/>
                  </a:lnTo>
                  <a:cubicBezTo>
                    <a:pt x="9817" y="1554"/>
                    <a:pt x="9938" y="1356"/>
                    <a:pt x="10269" y="1279"/>
                  </a:cubicBezTo>
                  <a:lnTo>
                    <a:pt x="10225" y="1279"/>
                  </a:lnTo>
                  <a:cubicBezTo>
                    <a:pt x="10588" y="1146"/>
                    <a:pt x="10930" y="926"/>
                    <a:pt x="11293" y="805"/>
                  </a:cubicBezTo>
                  <a:cubicBezTo>
                    <a:pt x="11403" y="772"/>
                    <a:pt x="11403" y="750"/>
                    <a:pt x="11458" y="706"/>
                  </a:cubicBezTo>
                  <a:lnTo>
                    <a:pt x="11491" y="717"/>
                  </a:lnTo>
                  <a:lnTo>
                    <a:pt x="11580" y="640"/>
                  </a:lnTo>
                  <a:cubicBezTo>
                    <a:pt x="11712" y="562"/>
                    <a:pt x="11855" y="584"/>
                    <a:pt x="12020" y="463"/>
                  </a:cubicBezTo>
                  <a:lnTo>
                    <a:pt x="11987" y="463"/>
                  </a:lnTo>
                  <a:cubicBezTo>
                    <a:pt x="12055" y="444"/>
                    <a:pt x="12165" y="382"/>
                    <a:pt x="12191" y="382"/>
                  </a:cubicBezTo>
                  <a:cubicBezTo>
                    <a:pt x="12195" y="382"/>
                    <a:pt x="12197" y="383"/>
                    <a:pt x="12197" y="386"/>
                  </a:cubicBezTo>
                  <a:cubicBezTo>
                    <a:pt x="12197" y="375"/>
                    <a:pt x="12208" y="353"/>
                    <a:pt x="12241" y="353"/>
                  </a:cubicBezTo>
                  <a:lnTo>
                    <a:pt x="12241" y="364"/>
                  </a:lnTo>
                  <a:lnTo>
                    <a:pt x="12395" y="276"/>
                  </a:lnTo>
                  <a:cubicBezTo>
                    <a:pt x="12424" y="264"/>
                    <a:pt x="12440" y="260"/>
                    <a:pt x="12451" y="260"/>
                  </a:cubicBezTo>
                  <a:cubicBezTo>
                    <a:pt x="12475" y="260"/>
                    <a:pt x="12465" y="282"/>
                    <a:pt x="12492" y="282"/>
                  </a:cubicBezTo>
                  <a:cubicBezTo>
                    <a:pt x="12507" y="282"/>
                    <a:pt x="12533" y="275"/>
                    <a:pt x="12582" y="254"/>
                  </a:cubicBezTo>
                  <a:cubicBezTo>
                    <a:pt x="12644" y="212"/>
                    <a:pt x="12756" y="132"/>
                    <a:pt x="12741" y="132"/>
                  </a:cubicBezTo>
                  <a:lnTo>
                    <a:pt x="12741" y="132"/>
                  </a:lnTo>
                  <a:cubicBezTo>
                    <a:pt x="12740" y="132"/>
                    <a:pt x="12738" y="132"/>
                    <a:pt x="12736" y="133"/>
                  </a:cubicBezTo>
                  <a:lnTo>
                    <a:pt x="12703" y="144"/>
                  </a:lnTo>
                  <a:lnTo>
                    <a:pt x="12692" y="122"/>
                  </a:lnTo>
                  <a:lnTo>
                    <a:pt x="12714" y="111"/>
                  </a:lnTo>
                  <a:cubicBezTo>
                    <a:pt x="12714" y="76"/>
                    <a:pt x="12728" y="35"/>
                    <a:pt x="12664" y="35"/>
                  </a:cubicBezTo>
                  <a:cubicBezTo>
                    <a:pt x="12647" y="35"/>
                    <a:pt x="12624" y="38"/>
                    <a:pt x="12593" y="45"/>
                  </a:cubicBezTo>
                  <a:cubicBezTo>
                    <a:pt x="12582" y="34"/>
                    <a:pt x="12560" y="12"/>
                    <a:pt x="1253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 flipH="1">
              <a:off x="5131632" y="342150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 flipH="1">
              <a:off x="5114840" y="3396091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7"/>
            <p:cNvSpPr/>
            <p:nvPr/>
          </p:nvSpPr>
          <p:spPr>
            <a:xfrm flipH="1">
              <a:off x="5311052" y="350287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7"/>
            <p:cNvSpPr/>
            <p:nvPr/>
          </p:nvSpPr>
          <p:spPr>
            <a:xfrm flipH="1">
              <a:off x="5005577" y="3350110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 flipH="1">
              <a:off x="5321589" y="3510313"/>
              <a:ext cx="1747" cy="1183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31" y="0"/>
                  </a:moveTo>
                  <a:lnTo>
                    <a:pt x="31" y="0"/>
                  </a:lnTo>
                  <a:cubicBezTo>
                    <a:pt x="15" y="8"/>
                    <a:pt x="0" y="21"/>
                    <a:pt x="3" y="21"/>
                  </a:cubicBezTo>
                  <a:cubicBezTo>
                    <a:pt x="4" y="21"/>
                    <a:pt x="9" y="18"/>
                    <a:pt x="20" y="1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 flipH="1">
              <a:off x="5229682" y="3458133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44" y="1"/>
                  </a:moveTo>
                  <a:lnTo>
                    <a:pt x="44" y="1"/>
                  </a:lnTo>
                  <a:cubicBezTo>
                    <a:pt x="33" y="12"/>
                    <a:pt x="11" y="23"/>
                    <a:pt x="0" y="34"/>
                  </a:cubicBezTo>
                  <a:cubicBezTo>
                    <a:pt x="33" y="23"/>
                    <a:pt x="55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 flipH="1">
              <a:off x="4980107" y="3332134"/>
              <a:ext cx="11890" cy="4395"/>
            </a:xfrm>
            <a:custGeom>
              <a:avLst/>
              <a:gdLst/>
              <a:ahLst/>
              <a:cxnLst/>
              <a:rect l="l" t="t" r="r" b="b"/>
              <a:pathLst>
                <a:path w="211" h="78" extrusionOk="0">
                  <a:moveTo>
                    <a:pt x="166" y="0"/>
                  </a:moveTo>
                  <a:cubicBezTo>
                    <a:pt x="1" y="44"/>
                    <a:pt x="210" y="11"/>
                    <a:pt x="45" y="77"/>
                  </a:cubicBezTo>
                  <a:lnTo>
                    <a:pt x="177" y="33"/>
                  </a:lnTo>
                  <a:cubicBezTo>
                    <a:pt x="144" y="33"/>
                    <a:pt x="111" y="33"/>
                    <a:pt x="1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 flipH="1">
              <a:off x="5008676" y="3344531"/>
              <a:ext cx="4621" cy="1578"/>
            </a:xfrm>
            <a:custGeom>
              <a:avLst/>
              <a:gdLst/>
              <a:ahLst/>
              <a:cxnLst/>
              <a:rect l="l" t="t" r="r" b="b"/>
              <a:pathLst>
                <a:path w="82" h="28" extrusionOk="0">
                  <a:moveTo>
                    <a:pt x="37" y="1"/>
                  </a:moveTo>
                  <a:cubicBezTo>
                    <a:pt x="13" y="17"/>
                    <a:pt x="1" y="27"/>
                    <a:pt x="17" y="27"/>
                  </a:cubicBezTo>
                  <a:cubicBezTo>
                    <a:pt x="23" y="27"/>
                    <a:pt x="33" y="26"/>
                    <a:pt x="48" y="23"/>
                  </a:cubicBezTo>
                  <a:cubicBezTo>
                    <a:pt x="81" y="6"/>
                    <a:pt x="78" y="3"/>
                    <a:pt x="67" y="3"/>
                  </a:cubicBezTo>
                  <a:cubicBezTo>
                    <a:pt x="62" y="3"/>
                    <a:pt x="54" y="4"/>
                    <a:pt x="48" y="4"/>
                  </a:cubicBezTo>
                  <a:cubicBezTo>
                    <a:pt x="42" y="4"/>
                    <a:pt x="37" y="3"/>
                    <a:pt x="3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 flipH="1">
              <a:off x="5162681" y="3416547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6" y="1"/>
                  </a:moveTo>
                  <a:cubicBezTo>
                    <a:pt x="1" y="34"/>
                    <a:pt x="56" y="12"/>
                    <a:pt x="56" y="3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 flipH="1">
              <a:off x="5208607" y="3438298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lnTo>
                    <a:pt x="56" y="11"/>
                  </a:lnTo>
                  <a:lnTo>
                    <a:pt x="1" y="4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 flipH="1">
              <a:off x="5454857" y="3574890"/>
              <a:ext cx="2761" cy="1916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36" y="0"/>
                  </a:moveTo>
                  <a:cubicBezTo>
                    <a:pt x="28" y="0"/>
                    <a:pt x="17" y="6"/>
                    <a:pt x="1" y="22"/>
                  </a:cubicBezTo>
                  <a:lnTo>
                    <a:pt x="34" y="33"/>
                  </a:lnTo>
                  <a:cubicBezTo>
                    <a:pt x="48" y="19"/>
                    <a:pt x="49" y="0"/>
                    <a:pt x="3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 flipH="1">
              <a:off x="5560570" y="3641271"/>
              <a:ext cx="6311" cy="3156"/>
            </a:xfrm>
            <a:custGeom>
              <a:avLst/>
              <a:gdLst/>
              <a:ahLst/>
              <a:cxnLst/>
              <a:rect l="l" t="t" r="r" b="b"/>
              <a:pathLst>
                <a:path w="112" h="56" extrusionOk="0">
                  <a:moveTo>
                    <a:pt x="111" y="1"/>
                  </a:moveTo>
                  <a:cubicBezTo>
                    <a:pt x="78" y="1"/>
                    <a:pt x="23" y="34"/>
                    <a:pt x="1" y="56"/>
                  </a:cubicBezTo>
                  <a:cubicBezTo>
                    <a:pt x="45" y="34"/>
                    <a:pt x="89" y="23"/>
                    <a:pt x="11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 flipH="1">
              <a:off x="5332127" y="3528289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7" y="1"/>
                  </a:moveTo>
                  <a:lnTo>
                    <a:pt x="44" y="23"/>
                  </a:lnTo>
                  <a:lnTo>
                    <a:pt x="0" y="56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 flipH="1">
              <a:off x="6111281" y="3024181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lnTo>
                    <a:pt x="23" y="1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 flipH="1">
              <a:off x="6009456" y="2970817"/>
              <a:ext cx="3156" cy="1465"/>
            </a:xfrm>
            <a:custGeom>
              <a:avLst/>
              <a:gdLst/>
              <a:ahLst/>
              <a:cxnLst/>
              <a:rect l="l" t="t" r="r" b="b"/>
              <a:pathLst>
                <a:path w="56" h="26" extrusionOk="0">
                  <a:moveTo>
                    <a:pt x="56" y="0"/>
                  </a:moveTo>
                  <a:lnTo>
                    <a:pt x="1" y="22"/>
                  </a:lnTo>
                  <a:cubicBezTo>
                    <a:pt x="1" y="25"/>
                    <a:pt x="2" y="25"/>
                    <a:pt x="4" y="25"/>
                  </a:cubicBezTo>
                  <a:cubicBezTo>
                    <a:pt x="13" y="25"/>
                    <a:pt x="38" y="9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 flipH="1">
              <a:off x="5859846" y="2903760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12"/>
                  </a:lnTo>
                  <a:lnTo>
                    <a:pt x="12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 flipH="1">
              <a:off x="5962911" y="2944727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3" y="1"/>
                  </a:moveTo>
                  <a:lnTo>
                    <a:pt x="1" y="34"/>
                  </a:lnTo>
                  <a:lnTo>
                    <a:pt x="12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 flipH="1">
              <a:off x="5828178" y="2895702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 flipH="1">
              <a:off x="6163405" y="305027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 flipH="1">
              <a:off x="6360293" y="3201176"/>
              <a:ext cx="4846" cy="3832"/>
            </a:xfrm>
            <a:custGeom>
              <a:avLst/>
              <a:gdLst/>
              <a:ahLst/>
              <a:cxnLst/>
              <a:rect l="l" t="t" r="r" b="b"/>
              <a:pathLst>
                <a:path w="86" h="68" extrusionOk="0">
                  <a:moveTo>
                    <a:pt x="64" y="0"/>
                  </a:moveTo>
                  <a:cubicBezTo>
                    <a:pt x="59" y="0"/>
                    <a:pt x="49" y="3"/>
                    <a:pt x="32" y="11"/>
                  </a:cubicBezTo>
                  <a:cubicBezTo>
                    <a:pt x="41" y="11"/>
                    <a:pt x="0" y="67"/>
                    <a:pt x="23" y="67"/>
                  </a:cubicBezTo>
                  <a:cubicBezTo>
                    <a:pt x="29" y="67"/>
                    <a:pt x="39" y="64"/>
                    <a:pt x="54" y="55"/>
                  </a:cubicBezTo>
                  <a:lnTo>
                    <a:pt x="54" y="55"/>
                  </a:lnTo>
                  <a:cubicBezTo>
                    <a:pt x="48" y="57"/>
                    <a:pt x="44" y="58"/>
                    <a:pt x="41" y="58"/>
                  </a:cubicBezTo>
                  <a:cubicBezTo>
                    <a:pt x="18" y="58"/>
                    <a:pt x="86" y="0"/>
                    <a:pt x="6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 flipH="1">
              <a:off x="6261511" y="3112988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22"/>
                  </a:lnTo>
                  <a:lnTo>
                    <a:pt x="12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 flipH="1">
              <a:off x="6288164" y="3130344"/>
              <a:ext cx="1972" cy="676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34" y="1"/>
                  </a:moveTo>
                  <a:lnTo>
                    <a:pt x="1" y="12"/>
                  </a:lnTo>
                  <a:lnTo>
                    <a:pt x="12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 flipH="1">
              <a:off x="5961615" y="2953743"/>
              <a:ext cx="3212" cy="1578"/>
            </a:xfrm>
            <a:custGeom>
              <a:avLst/>
              <a:gdLst/>
              <a:ahLst/>
              <a:cxnLst/>
              <a:rect l="l" t="t" r="r" b="b"/>
              <a:pathLst>
                <a:path w="57" h="28" extrusionOk="0">
                  <a:moveTo>
                    <a:pt x="53" y="1"/>
                  </a:moveTo>
                  <a:cubicBezTo>
                    <a:pt x="50" y="1"/>
                    <a:pt x="37" y="8"/>
                    <a:pt x="1" y="28"/>
                  </a:cubicBezTo>
                  <a:lnTo>
                    <a:pt x="45" y="28"/>
                  </a:lnTo>
                  <a:cubicBezTo>
                    <a:pt x="31" y="21"/>
                    <a:pt x="57" y="1"/>
                    <a:pt x="5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 flipH="1">
              <a:off x="5861706" y="290438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 flipH="1">
              <a:off x="5826320" y="2890124"/>
              <a:ext cx="583617" cy="334663"/>
            </a:xfrm>
            <a:custGeom>
              <a:avLst/>
              <a:gdLst/>
              <a:ahLst/>
              <a:cxnLst/>
              <a:rect l="l" t="t" r="r" b="b"/>
              <a:pathLst>
                <a:path w="10357" h="5939" extrusionOk="0">
                  <a:moveTo>
                    <a:pt x="10002" y="85"/>
                  </a:moveTo>
                  <a:cubicBezTo>
                    <a:pt x="10000" y="85"/>
                    <a:pt x="9997" y="86"/>
                    <a:pt x="9993" y="88"/>
                  </a:cubicBezTo>
                  <a:lnTo>
                    <a:pt x="10002" y="85"/>
                  </a:lnTo>
                  <a:close/>
                  <a:moveTo>
                    <a:pt x="10147" y="66"/>
                  </a:moveTo>
                  <a:cubicBezTo>
                    <a:pt x="10111" y="75"/>
                    <a:pt x="10089" y="92"/>
                    <a:pt x="10071" y="110"/>
                  </a:cubicBezTo>
                  <a:lnTo>
                    <a:pt x="10071" y="110"/>
                  </a:lnTo>
                  <a:lnTo>
                    <a:pt x="10147" y="66"/>
                  </a:lnTo>
                  <a:close/>
                  <a:moveTo>
                    <a:pt x="10071" y="110"/>
                  </a:moveTo>
                  <a:lnTo>
                    <a:pt x="10070" y="110"/>
                  </a:lnTo>
                  <a:lnTo>
                    <a:pt x="10070" y="110"/>
                  </a:lnTo>
                  <a:cubicBezTo>
                    <a:pt x="10071" y="110"/>
                    <a:pt x="10071" y="110"/>
                    <a:pt x="10071" y="110"/>
                  </a:cubicBezTo>
                  <a:close/>
                  <a:moveTo>
                    <a:pt x="10026" y="77"/>
                  </a:moveTo>
                  <a:lnTo>
                    <a:pt x="10002" y="85"/>
                  </a:lnTo>
                  <a:lnTo>
                    <a:pt x="10002" y="85"/>
                  </a:lnTo>
                  <a:cubicBezTo>
                    <a:pt x="10002" y="85"/>
                    <a:pt x="10002" y="85"/>
                    <a:pt x="10002" y="85"/>
                  </a:cubicBezTo>
                  <a:cubicBezTo>
                    <a:pt x="10011" y="85"/>
                    <a:pt x="10002" y="101"/>
                    <a:pt x="9993" y="110"/>
                  </a:cubicBezTo>
                  <a:cubicBezTo>
                    <a:pt x="9990" y="113"/>
                    <a:pt x="9988" y="116"/>
                    <a:pt x="9985" y="118"/>
                  </a:cubicBezTo>
                  <a:lnTo>
                    <a:pt x="9985" y="118"/>
                  </a:lnTo>
                  <a:cubicBezTo>
                    <a:pt x="10009" y="103"/>
                    <a:pt x="10026" y="89"/>
                    <a:pt x="10026" y="77"/>
                  </a:cubicBezTo>
                  <a:close/>
                  <a:moveTo>
                    <a:pt x="9985" y="118"/>
                  </a:moveTo>
                  <a:cubicBezTo>
                    <a:pt x="9974" y="125"/>
                    <a:pt x="9962" y="132"/>
                    <a:pt x="9950" y="139"/>
                  </a:cubicBezTo>
                  <a:lnTo>
                    <a:pt x="9950" y="139"/>
                  </a:lnTo>
                  <a:cubicBezTo>
                    <a:pt x="9960" y="136"/>
                    <a:pt x="9972" y="129"/>
                    <a:pt x="9985" y="118"/>
                  </a:cubicBezTo>
                  <a:close/>
                  <a:moveTo>
                    <a:pt x="9519" y="243"/>
                  </a:moveTo>
                  <a:cubicBezTo>
                    <a:pt x="9513" y="244"/>
                    <a:pt x="9509" y="246"/>
                    <a:pt x="9505" y="247"/>
                  </a:cubicBezTo>
                  <a:lnTo>
                    <a:pt x="9505" y="247"/>
                  </a:lnTo>
                  <a:cubicBezTo>
                    <a:pt x="9510" y="246"/>
                    <a:pt x="9515" y="244"/>
                    <a:pt x="9519" y="243"/>
                  </a:cubicBezTo>
                  <a:close/>
                  <a:moveTo>
                    <a:pt x="9905" y="143"/>
                  </a:moveTo>
                  <a:cubicBezTo>
                    <a:pt x="9927" y="143"/>
                    <a:pt x="9883" y="176"/>
                    <a:pt x="9872" y="187"/>
                  </a:cubicBezTo>
                  <a:lnTo>
                    <a:pt x="9905" y="176"/>
                  </a:lnTo>
                  <a:lnTo>
                    <a:pt x="9905" y="176"/>
                  </a:lnTo>
                  <a:cubicBezTo>
                    <a:pt x="9872" y="199"/>
                    <a:pt x="9949" y="187"/>
                    <a:pt x="9894" y="232"/>
                  </a:cubicBezTo>
                  <a:cubicBezTo>
                    <a:pt x="9869" y="232"/>
                    <a:pt x="9858" y="224"/>
                    <a:pt x="9845" y="224"/>
                  </a:cubicBezTo>
                  <a:cubicBezTo>
                    <a:pt x="9836" y="224"/>
                    <a:pt x="9825" y="228"/>
                    <a:pt x="9806" y="243"/>
                  </a:cubicBezTo>
                  <a:cubicBezTo>
                    <a:pt x="9795" y="243"/>
                    <a:pt x="9806" y="232"/>
                    <a:pt x="9817" y="221"/>
                  </a:cubicBezTo>
                  <a:lnTo>
                    <a:pt x="9817" y="221"/>
                  </a:lnTo>
                  <a:cubicBezTo>
                    <a:pt x="9784" y="254"/>
                    <a:pt x="9707" y="276"/>
                    <a:pt x="9696" y="309"/>
                  </a:cubicBezTo>
                  <a:cubicBezTo>
                    <a:pt x="9652" y="309"/>
                    <a:pt x="9586" y="353"/>
                    <a:pt x="9553" y="353"/>
                  </a:cubicBezTo>
                  <a:lnTo>
                    <a:pt x="9597" y="331"/>
                  </a:lnTo>
                  <a:lnTo>
                    <a:pt x="9608" y="320"/>
                  </a:lnTo>
                  <a:lnTo>
                    <a:pt x="9608" y="320"/>
                  </a:lnTo>
                  <a:cubicBezTo>
                    <a:pt x="9597" y="331"/>
                    <a:pt x="9575" y="342"/>
                    <a:pt x="9541" y="353"/>
                  </a:cubicBezTo>
                  <a:lnTo>
                    <a:pt x="9541" y="342"/>
                  </a:lnTo>
                  <a:lnTo>
                    <a:pt x="9530" y="353"/>
                  </a:lnTo>
                  <a:cubicBezTo>
                    <a:pt x="9508" y="353"/>
                    <a:pt x="9497" y="364"/>
                    <a:pt x="9486" y="375"/>
                  </a:cubicBezTo>
                  <a:lnTo>
                    <a:pt x="9519" y="364"/>
                  </a:lnTo>
                  <a:lnTo>
                    <a:pt x="9519" y="364"/>
                  </a:lnTo>
                  <a:cubicBezTo>
                    <a:pt x="9497" y="386"/>
                    <a:pt x="9464" y="419"/>
                    <a:pt x="9431" y="430"/>
                  </a:cubicBezTo>
                  <a:cubicBezTo>
                    <a:pt x="9444" y="414"/>
                    <a:pt x="9446" y="408"/>
                    <a:pt x="9440" y="408"/>
                  </a:cubicBezTo>
                  <a:cubicBezTo>
                    <a:pt x="9422" y="408"/>
                    <a:pt x="9345" y="455"/>
                    <a:pt x="9303" y="455"/>
                  </a:cubicBezTo>
                  <a:cubicBezTo>
                    <a:pt x="9297" y="455"/>
                    <a:pt x="9292" y="454"/>
                    <a:pt x="9288" y="452"/>
                  </a:cubicBezTo>
                  <a:lnTo>
                    <a:pt x="9310" y="441"/>
                  </a:lnTo>
                  <a:cubicBezTo>
                    <a:pt x="9420" y="375"/>
                    <a:pt x="9431" y="331"/>
                    <a:pt x="9530" y="276"/>
                  </a:cubicBezTo>
                  <a:cubicBezTo>
                    <a:pt x="9535" y="274"/>
                    <a:pt x="9539" y="274"/>
                    <a:pt x="9542" y="274"/>
                  </a:cubicBezTo>
                  <a:cubicBezTo>
                    <a:pt x="9563" y="274"/>
                    <a:pt x="9519" y="309"/>
                    <a:pt x="9519" y="309"/>
                  </a:cubicBezTo>
                  <a:cubicBezTo>
                    <a:pt x="9586" y="298"/>
                    <a:pt x="9630" y="276"/>
                    <a:pt x="9685" y="243"/>
                  </a:cubicBezTo>
                  <a:lnTo>
                    <a:pt x="9685" y="243"/>
                  </a:lnTo>
                  <a:cubicBezTo>
                    <a:pt x="9674" y="254"/>
                    <a:pt x="9685" y="254"/>
                    <a:pt x="9707" y="254"/>
                  </a:cubicBezTo>
                  <a:cubicBezTo>
                    <a:pt x="9751" y="232"/>
                    <a:pt x="9729" y="210"/>
                    <a:pt x="9784" y="187"/>
                  </a:cubicBezTo>
                  <a:lnTo>
                    <a:pt x="9784" y="187"/>
                  </a:lnTo>
                  <a:cubicBezTo>
                    <a:pt x="9784" y="210"/>
                    <a:pt x="9773" y="221"/>
                    <a:pt x="9762" y="243"/>
                  </a:cubicBezTo>
                  <a:cubicBezTo>
                    <a:pt x="9806" y="210"/>
                    <a:pt x="9861" y="176"/>
                    <a:pt x="9905" y="143"/>
                  </a:cubicBezTo>
                  <a:close/>
                  <a:moveTo>
                    <a:pt x="8869" y="562"/>
                  </a:moveTo>
                  <a:cubicBezTo>
                    <a:pt x="8864" y="567"/>
                    <a:pt x="8865" y="569"/>
                    <a:pt x="8868" y="569"/>
                  </a:cubicBezTo>
                  <a:cubicBezTo>
                    <a:pt x="8872" y="569"/>
                    <a:pt x="8878" y="567"/>
                    <a:pt x="8883" y="566"/>
                  </a:cubicBezTo>
                  <a:lnTo>
                    <a:pt x="8883" y="566"/>
                  </a:lnTo>
                  <a:cubicBezTo>
                    <a:pt x="8883" y="566"/>
                    <a:pt x="8883" y="566"/>
                    <a:pt x="8883" y="566"/>
                  </a:cubicBezTo>
                  <a:cubicBezTo>
                    <a:pt x="8878" y="566"/>
                    <a:pt x="8873" y="565"/>
                    <a:pt x="8869" y="562"/>
                  </a:cubicBezTo>
                  <a:close/>
                  <a:moveTo>
                    <a:pt x="9211" y="507"/>
                  </a:moveTo>
                  <a:cubicBezTo>
                    <a:pt x="9148" y="538"/>
                    <a:pt x="9076" y="570"/>
                    <a:pt x="9022" y="610"/>
                  </a:cubicBezTo>
                  <a:lnTo>
                    <a:pt x="9022" y="610"/>
                  </a:lnTo>
                  <a:cubicBezTo>
                    <a:pt x="8998" y="617"/>
                    <a:pt x="8987" y="617"/>
                    <a:pt x="8969" y="617"/>
                  </a:cubicBezTo>
                  <a:lnTo>
                    <a:pt x="8958" y="617"/>
                  </a:lnTo>
                  <a:cubicBezTo>
                    <a:pt x="9013" y="562"/>
                    <a:pt x="9112" y="551"/>
                    <a:pt x="9211" y="507"/>
                  </a:cubicBezTo>
                  <a:close/>
                  <a:moveTo>
                    <a:pt x="8914" y="650"/>
                  </a:moveTo>
                  <a:cubicBezTo>
                    <a:pt x="8903" y="683"/>
                    <a:pt x="8836" y="716"/>
                    <a:pt x="8803" y="760"/>
                  </a:cubicBezTo>
                  <a:cubicBezTo>
                    <a:pt x="8759" y="760"/>
                    <a:pt x="8781" y="738"/>
                    <a:pt x="8792" y="716"/>
                  </a:cubicBezTo>
                  <a:cubicBezTo>
                    <a:pt x="8825" y="683"/>
                    <a:pt x="8869" y="694"/>
                    <a:pt x="8914" y="650"/>
                  </a:cubicBezTo>
                  <a:close/>
                  <a:moveTo>
                    <a:pt x="8726" y="672"/>
                  </a:moveTo>
                  <a:cubicBezTo>
                    <a:pt x="8688" y="711"/>
                    <a:pt x="8685" y="716"/>
                    <a:pt x="8693" y="716"/>
                  </a:cubicBezTo>
                  <a:cubicBezTo>
                    <a:pt x="8696" y="716"/>
                    <a:pt x="8702" y="715"/>
                    <a:pt x="8707" y="715"/>
                  </a:cubicBezTo>
                  <a:cubicBezTo>
                    <a:pt x="8715" y="715"/>
                    <a:pt x="8723" y="717"/>
                    <a:pt x="8726" y="727"/>
                  </a:cubicBezTo>
                  <a:cubicBezTo>
                    <a:pt x="8737" y="727"/>
                    <a:pt x="8759" y="716"/>
                    <a:pt x="8770" y="716"/>
                  </a:cubicBezTo>
                  <a:lnTo>
                    <a:pt x="8770" y="716"/>
                  </a:lnTo>
                  <a:cubicBezTo>
                    <a:pt x="8748" y="738"/>
                    <a:pt x="8704" y="771"/>
                    <a:pt x="8726" y="771"/>
                  </a:cubicBezTo>
                  <a:cubicBezTo>
                    <a:pt x="8699" y="777"/>
                    <a:pt x="8688" y="780"/>
                    <a:pt x="8678" y="780"/>
                  </a:cubicBezTo>
                  <a:cubicBezTo>
                    <a:pt x="8668" y="780"/>
                    <a:pt x="8660" y="777"/>
                    <a:pt x="8638" y="771"/>
                  </a:cubicBezTo>
                  <a:lnTo>
                    <a:pt x="8638" y="771"/>
                  </a:lnTo>
                  <a:cubicBezTo>
                    <a:pt x="8649" y="815"/>
                    <a:pt x="8594" y="804"/>
                    <a:pt x="8561" y="849"/>
                  </a:cubicBezTo>
                  <a:cubicBezTo>
                    <a:pt x="8552" y="850"/>
                    <a:pt x="8544" y="850"/>
                    <a:pt x="8538" y="850"/>
                  </a:cubicBezTo>
                  <a:cubicBezTo>
                    <a:pt x="8522" y="850"/>
                    <a:pt x="8515" y="847"/>
                    <a:pt x="8509" y="844"/>
                  </a:cubicBezTo>
                  <a:lnTo>
                    <a:pt x="8509" y="844"/>
                  </a:lnTo>
                  <a:lnTo>
                    <a:pt x="8528" y="838"/>
                  </a:lnTo>
                  <a:lnTo>
                    <a:pt x="8495" y="838"/>
                  </a:lnTo>
                  <a:cubicBezTo>
                    <a:pt x="8539" y="749"/>
                    <a:pt x="8638" y="760"/>
                    <a:pt x="8726" y="672"/>
                  </a:cubicBezTo>
                  <a:close/>
                  <a:moveTo>
                    <a:pt x="8463" y="862"/>
                  </a:moveTo>
                  <a:cubicBezTo>
                    <a:pt x="8460" y="864"/>
                    <a:pt x="8455" y="867"/>
                    <a:pt x="8451" y="871"/>
                  </a:cubicBezTo>
                  <a:lnTo>
                    <a:pt x="8440" y="871"/>
                  </a:lnTo>
                  <a:lnTo>
                    <a:pt x="8463" y="862"/>
                  </a:lnTo>
                  <a:close/>
                  <a:moveTo>
                    <a:pt x="8098" y="904"/>
                  </a:moveTo>
                  <a:cubicBezTo>
                    <a:pt x="8098" y="904"/>
                    <a:pt x="8098" y="904"/>
                    <a:pt x="8098" y="904"/>
                  </a:cubicBezTo>
                  <a:lnTo>
                    <a:pt x="8098" y="904"/>
                  </a:lnTo>
                  <a:close/>
                  <a:moveTo>
                    <a:pt x="7636" y="1190"/>
                  </a:moveTo>
                  <a:cubicBezTo>
                    <a:pt x="7631" y="1193"/>
                    <a:pt x="7627" y="1196"/>
                    <a:pt x="7624" y="1199"/>
                  </a:cubicBezTo>
                  <a:lnTo>
                    <a:pt x="7624" y="1199"/>
                  </a:lnTo>
                  <a:cubicBezTo>
                    <a:pt x="7629" y="1196"/>
                    <a:pt x="7633" y="1193"/>
                    <a:pt x="7636" y="1190"/>
                  </a:cubicBezTo>
                  <a:close/>
                  <a:moveTo>
                    <a:pt x="7580" y="1190"/>
                  </a:moveTo>
                  <a:lnTo>
                    <a:pt x="7535" y="1208"/>
                  </a:lnTo>
                  <a:lnTo>
                    <a:pt x="7535" y="1208"/>
                  </a:lnTo>
                  <a:cubicBezTo>
                    <a:pt x="7551" y="1203"/>
                    <a:pt x="7566" y="1197"/>
                    <a:pt x="7580" y="1190"/>
                  </a:cubicBezTo>
                  <a:close/>
                  <a:moveTo>
                    <a:pt x="6655" y="1840"/>
                  </a:moveTo>
                  <a:cubicBezTo>
                    <a:pt x="6655" y="1840"/>
                    <a:pt x="6644" y="1851"/>
                    <a:pt x="6622" y="1862"/>
                  </a:cubicBezTo>
                  <a:lnTo>
                    <a:pt x="6655" y="1840"/>
                  </a:lnTo>
                  <a:close/>
                  <a:moveTo>
                    <a:pt x="6875" y="1906"/>
                  </a:moveTo>
                  <a:lnTo>
                    <a:pt x="6875" y="1917"/>
                  </a:lnTo>
                  <a:cubicBezTo>
                    <a:pt x="6853" y="1928"/>
                    <a:pt x="6842" y="1928"/>
                    <a:pt x="6831" y="1928"/>
                  </a:cubicBezTo>
                  <a:cubicBezTo>
                    <a:pt x="6842" y="1928"/>
                    <a:pt x="6864" y="1917"/>
                    <a:pt x="6875" y="1906"/>
                  </a:cubicBezTo>
                  <a:close/>
                  <a:moveTo>
                    <a:pt x="6534" y="1906"/>
                  </a:moveTo>
                  <a:lnTo>
                    <a:pt x="6523" y="1928"/>
                  </a:lnTo>
                  <a:cubicBezTo>
                    <a:pt x="6534" y="1928"/>
                    <a:pt x="6490" y="1939"/>
                    <a:pt x="6468" y="1939"/>
                  </a:cubicBezTo>
                  <a:cubicBezTo>
                    <a:pt x="6479" y="1939"/>
                    <a:pt x="6512" y="1917"/>
                    <a:pt x="6534" y="1906"/>
                  </a:cubicBezTo>
                  <a:close/>
                  <a:moveTo>
                    <a:pt x="8385" y="849"/>
                  </a:moveTo>
                  <a:lnTo>
                    <a:pt x="8385" y="849"/>
                  </a:lnTo>
                  <a:cubicBezTo>
                    <a:pt x="8352" y="871"/>
                    <a:pt x="8330" y="882"/>
                    <a:pt x="8308" y="904"/>
                  </a:cubicBezTo>
                  <a:cubicBezTo>
                    <a:pt x="8374" y="904"/>
                    <a:pt x="8374" y="893"/>
                    <a:pt x="8429" y="871"/>
                  </a:cubicBezTo>
                  <a:lnTo>
                    <a:pt x="8440" y="904"/>
                  </a:lnTo>
                  <a:cubicBezTo>
                    <a:pt x="8410" y="922"/>
                    <a:pt x="8394" y="928"/>
                    <a:pt x="8385" y="928"/>
                  </a:cubicBezTo>
                  <a:cubicBezTo>
                    <a:pt x="8366" y="928"/>
                    <a:pt x="8374" y="904"/>
                    <a:pt x="8352" y="904"/>
                  </a:cubicBezTo>
                  <a:cubicBezTo>
                    <a:pt x="8286" y="937"/>
                    <a:pt x="8252" y="992"/>
                    <a:pt x="8208" y="1014"/>
                  </a:cubicBezTo>
                  <a:lnTo>
                    <a:pt x="8197" y="1003"/>
                  </a:lnTo>
                  <a:cubicBezTo>
                    <a:pt x="8153" y="1058"/>
                    <a:pt x="8010" y="1102"/>
                    <a:pt x="7955" y="1168"/>
                  </a:cubicBezTo>
                  <a:lnTo>
                    <a:pt x="7944" y="1157"/>
                  </a:lnTo>
                  <a:lnTo>
                    <a:pt x="7944" y="1157"/>
                  </a:lnTo>
                  <a:cubicBezTo>
                    <a:pt x="7955" y="1168"/>
                    <a:pt x="7966" y="1179"/>
                    <a:pt x="7966" y="1190"/>
                  </a:cubicBezTo>
                  <a:cubicBezTo>
                    <a:pt x="7938" y="1209"/>
                    <a:pt x="7917" y="1236"/>
                    <a:pt x="7898" y="1236"/>
                  </a:cubicBezTo>
                  <a:cubicBezTo>
                    <a:pt x="7895" y="1236"/>
                    <a:pt x="7892" y="1236"/>
                    <a:pt x="7889" y="1234"/>
                  </a:cubicBezTo>
                  <a:cubicBezTo>
                    <a:pt x="7911" y="1223"/>
                    <a:pt x="7911" y="1212"/>
                    <a:pt x="7922" y="1201"/>
                  </a:cubicBezTo>
                  <a:lnTo>
                    <a:pt x="7922" y="1201"/>
                  </a:lnTo>
                  <a:lnTo>
                    <a:pt x="7878" y="1234"/>
                  </a:lnTo>
                  <a:cubicBezTo>
                    <a:pt x="7834" y="1223"/>
                    <a:pt x="7933" y="1201"/>
                    <a:pt x="7922" y="1179"/>
                  </a:cubicBezTo>
                  <a:lnTo>
                    <a:pt x="7922" y="1179"/>
                  </a:lnTo>
                  <a:cubicBezTo>
                    <a:pt x="7856" y="1223"/>
                    <a:pt x="7779" y="1289"/>
                    <a:pt x="7713" y="1311"/>
                  </a:cubicBezTo>
                  <a:cubicBezTo>
                    <a:pt x="7693" y="1291"/>
                    <a:pt x="7819" y="1244"/>
                    <a:pt x="7775" y="1244"/>
                  </a:cubicBezTo>
                  <a:cubicBezTo>
                    <a:pt x="7771" y="1244"/>
                    <a:pt x="7765" y="1244"/>
                    <a:pt x="7757" y="1245"/>
                  </a:cubicBezTo>
                  <a:lnTo>
                    <a:pt x="7845" y="1212"/>
                  </a:lnTo>
                  <a:cubicBezTo>
                    <a:pt x="7768" y="1212"/>
                    <a:pt x="7889" y="1190"/>
                    <a:pt x="7834" y="1179"/>
                  </a:cubicBezTo>
                  <a:lnTo>
                    <a:pt x="7823" y="1179"/>
                  </a:lnTo>
                  <a:cubicBezTo>
                    <a:pt x="7702" y="1223"/>
                    <a:pt x="7702" y="1256"/>
                    <a:pt x="7580" y="1311"/>
                  </a:cubicBezTo>
                  <a:cubicBezTo>
                    <a:pt x="7558" y="1333"/>
                    <a:pt x="7602" y="1322"/>
                    <a:pt x="7580" y="1355"/>
                  </a:cubicBezTo>
                  <a:cubicBezTo>
                    <a:pt x="7514" y="1403"/>
                    <a:pt x="7474" y="1409"/>
                    <a:pt x="7442" y="1409"/>
                  </a:cubicBezTo>
                  <a:cubicBezTo>
                    <a:pt x="7430" y="1409"/>
                    <a:pt x="7419" y="1408"/>
                    <a:pt x="7409" y="1408"/>
                  </a:cubicBezTo>
                  <a:cubicBezTo>
                    <a:pt x="7382" y="1408"/>
                    <a:pt x="7356" y="1414"/>
                    <a:pt x="7316" y="1454"/>
                  </a:cubicBezTo>
                  <a:cubicBezTo>
                    <a:pt x="7294" y="1488"/>
                    <a:pt x="7294" y="1521"/>
                    <a:pt x="7206" y="1554"/>
                  </a:cubicBezTo>
                  <a:lnTo>
                    <a:pt x="7217" y="1510"/>
                  </a:lnTo>
                  <a:lnTo>
                    <a:pt x="7217" y="1510"/>
                  </a:lnTo>
                  <a:cubicBezTo>
                    <a:pt x="7107" y="1565"/>
                    <a:pt x="7173" y="1576"/>
                    <a:pt x="7052" y="1620"/>
                  </a:cubicBezTo>
                  <a:cubicBezTo>
                    <a:pt x="7061" y="1601"/>
                    <a:pt x="7112" y="1573"/>
                    <a:pt x="7111" y="1573"/>
                  </a:cubicBezTo>
                  <a:lnTo>
                    <a:pt x="7111" y="1573"/>
                  </a:lnTo>
                  <a:cubicBezTo>
                    <a:pt x="7111" y="1573"/>
                    <a:pt x="7110" y="1574"/>
                    <a:pt x="7107" y="1576"/>
                  </a:cubicBezTo>
                  <a:cubicBezTo>
                    <a:pt x="7019" y="1587"/>
                    <a:pt x="7063" y="1620"/>
                    <a:pt x="7008" y="1642"/>
                  </a:cubicBezTo>
                  <a:lnTo>
                    <a:pt x="6986" y="1631"/>
                  </a:lnTo>
                  <a:cubicBezTo>
                    <a:pt x="6875" y="1697"/>
                    <a:pt x="6743" y="1774"/>
                    <a:pt x="6622" y="1851"/>
                  </a:cubicBezTo>
                  <a:cubicBezTo>
                    <a:pt x="6622" y="1842"/>
                    <a:pt x="6636" y="1826"/>
                    <a:pt x="6619" y="1826"/>
                  </a:cubicBezTo>
                  <a:cubicBezTo>
                    <a:pt x="6614" y="1826"/>
                    <a:pt x="6608" y="1827"/>
                    <a:pt x="6600" y="1829"/>
                  </a:cubicBezTo>
                  <a:cubicBezTo>
                    <a:pt x="6490" y="1906"/>
                    <a:pt x="6358" y="1961"/>
                    <a:pt x="6225" y="2027"/>
                  </a:cubicBezTo>
                  <a:cubicBezTo>
                    <a:pt x="6347" y="1939"/>
                    <a:pt x="6479" y="1851"/>
                    <a:pt x="6611" y="1785"/>
                  </a:cubicBezTo>
                  <a:lnTo>
                    <a:pt x="6611" y="1785"/>
                  </a:lnTo>
                  <a:lnTo>
                    <a:pt x="6578" y="1796"/>
                  </a:lnTo>
                  <a:cubicBezTo>
                    <a:pt x="6578" y="1752"/>
                    <a:pt x="6699" y="1763"/>
                    <a:pt x="6754" y="1708"/>
                  </a:cubicBezTo>
                  <a:lnTo>
                    <a:pt x="6754" y="1708"/>
                  </a:lnTo>
                  <a:lnTo>
                    <a:pt x="6743" y="1741"/>
                  </a:lnTo>
                  <a:cubicBezTo>
                    <a:pt x="6853" y="1686"/>
                    <a:pt x="6941" y="1620"/>
                    <a:pt x="7085" y="1532"/>
                  </a:cubicBezTo>
                  <a:lnTo>
                    <a:pt x="7085" y="1532"/>
                  </a:lnTo>
                  <a:lnTo>
                    <a:pt x="7074" y="1554"/>
                  </a:lnTo>
                  <a:cubicBezTo>
                    <a:pt x="7129" y="1532"/>
                    <a:pt x="7228" y="1476"/>
                    <a:pt x="7294" y="1454"/>
                  </a:cubicBezTo>
                  <a:cubicBezTo>
                    <a:pt x="7305" y="1432"/>
                    <a:pt x="7338" y="1410"/>
                    <a:pt x="7305" y="1410"/>
                  </a:cubicBezTo>
                  <a:cubicBezTo>
                    <a:pt x="7536" y="1366"/>
                    <a:pt x="7658" y="1190"/>
                    <a:pt x="7856" y="1157"/>
                  </a:cubicBezTo>
                  <a:lnTo>
                    <a:pt x="7856" y="1157"/>
                  </a:lnTo>
                  <a:cubicBezTo>
                    <a:pt x="7834" y="1168"/>
                    <a:pt x="7823" y="1179"/>
                    <a:pt x="7834" y="1179"/>
                  </a:cubicBezTo>
                  <a:lnTo>
                    <a:pt x="7966" y="1102"/>
                  </a:lnTo>
                  <a:cubicBezTo>
                    <a:pt x="7957" y="1093"/>
                    <a:pt x="7951" y="1089"/>
                    <a:pt x="7946" y="1089"/>
                  </a:cubicBezTo>
                  <a:cubicBezTo>
                    <a:pt x="7938" y="1089"/>
                    <a:pt x="7930" y="1096"/>
                    <a:pt x="7911" y="1102"/>
                  </a:cubicBezTo>
                  <a:cubicBezTo>
                    <a:pt x="7922" y="1080"/>
                    <a:pt x="7955" y="1047"/>
                    <a:pt x="7999" y="1036"/>
                  </a:cubicBezTo>
                  <a:lnTo>
                    <a:pt x="7999" y="1036"/>
                  </a:lnTo>
                  <a:cubicBezTo>
                    <a:pt x="7966" y="1058"/>
                    <a:pt x="7969" y="1063"/>
                    <a:pt x="7984" y="1063"/>
                  </a:cubicBezTo>
                  <a:cubicBezTo>
                    <a:pt x="7999" y="1063"/>
                    <a:pt x="8027" y="1058"/>
                    <a:pt x="8043" y="1058"/>
                  </a:cubicBezTo>
                  <a:lnTo>
                    <a:pt x="8032" y="1036"/>
                  </a:lnTo>
                  <a:cubicBezTo>
                    <a:pt x="8131" y="1025"/>
                    <a:pt x="8032" y="992"/>
                    <a:pt x="8142" y="959"/>
                  </a:cubicBezTo>
                  <a:lnTo>
                    <a:pt x="8142" y="981"/>
                  </a:lnTo>
                  <a:cubicBezTo>
                    <a:pt x="8186" y="948"/>
                    <a:pt x="8208" y="926"/>
                    <a:pt x="8252" y="904"/>
                  </a:cubicBezTo>
                  <a:lnTo>
                    <a:pt x="8252" y="904"/>
                  </a:lnTo>
                  <a:cubicBezTo>
                    <a:pt x="8286" y="915"/>
                    <a:pt x="8219" y="937"/>
                    <a:pt x="8219" y="948"/>
                  </a:cubicBezTo>
                  <a:cubicBezTo>
                    <a:pt x="8286" y="926"/>
                    <a:pt x="8319" y="860"/>
                    <a:pt x="8385" y="849"/>
                  </a:cubicBezTo>
                  <a:close/>
                  <a:moveTo>
                    <a:pt x="5961" y="2171"/>
                  </a:moveTo>
                  <a:cubicBezTo>
                    <a:pt x="5957" y="2173"/>
                    <a:pt x="5954" y="2175"/>
                    <a:pt x="5953" y="2177"/>
                  </a:cubicBezTo>
                  <a:lnTo>
                    <a:pt x="5953" y="2177"/>
                  </a:lnTo>
                  <a:cubicBezTo>
                    <a:pt x="5956" y="2175"/>
                    <a:pt x="5958" y="2173"/>
                    <a:pt x="5961" y="2171"/>
                  </a:cubicBezTo>
                  <a:close/>
                  <a:moveTo>
                    <a:pt x="4441" y="2810"/>
                  </a:moveTo>
                  <a:cubicBezTo>
                    <a:pt x="4423" y="2821"/>
                    <a:pt x="4413" y="2829"/>
                    <a:pt x="4408" y="2835"/>
                  </a:cubicBezTo>
                  <a:lnTo>
                    <a:pt x="4408" y="2835"/>
                  </a:lnTo>
                  <a:cubicBezTo>
                    <a:pt x="4419" y="2829"/>
                    <a:pt x="4430" y="2820"/>
                    <a:pt x="4441" y="2810"/>
                  </a:cubicBezTo>
                  <a:close/>
                  <a:moveTo>
                    <a:pt x="4696" y="2878"/>
                  </a:moveTo>
                  <a:cubicBezTo>
                    <a:pt x="4691" y="2881"/>
                    <a:pt x="4687" y="2884"/>
                    <a:pt x="4683" y="2887"/>
                  </a:cubicBezTo>
                  <a:cubicBezTo>
                    <a:pt x="4690" y="2883"/>
                    <a:pt x="4694" y="2881"/>
                    <a:pt x="4696" y="2878"/>
                  </a:cubicBezTo>
                  <a:close/>
                  <a:moveTo>
                    <a:pt x="6214" y="1994"/>
                  </a:moveTo>
                  <a:cubicBezTo>
                    <a:pt x="6247" y="2005"/>
                    <a:pt x="6170" y="2038"/>
                    <a:pt x="6170" y="2049"/>
                  </a:cubicBezTo>
                  <a:lnTo>
                    <a:pt x="6126" y="2060"/>
                  </a:lnTo>
                  <a:lnTo>
                    <a:pt x="6126" y="2060"/>
                  </a:lnTo>
                  <a:lnTo>
                    <a:pt x="6137" y="2049"/>
                  </a:lnTo>
                  <a:lnTo>
                    <a:pt x="6082" y="2082"/>
                  </a:lnTo>
                  <a:lnTo>
                    <a:pt x="6038" y="2138"/>
                  </a:lnTo>
                  <a:lnTo>
                    <a:pt x="6016" y="2138"/>
                  </a:lnTo>
                  <a:cubicBezTo>
                    <a:pt x="5950" y="2160"/>
                    <a:pt x="6016" y="2149"/>
                    <a:pt x="5994" y="2171"/>
                  </a:cubicBezTo>
                  <a:cubicBezTo>
                    <a:pt x="5980" y="2180"/>
                    <a:pt x="5968" y="2183"/>
                    <a:pt x="5960" y="2183"/>
                  </a:cubicBezTo>
                  <a:cubicBezTo>
                    <a:pt x="5954" y="2183"/>
                    <a:pt x="5951" y="2181"/>
                    <a:pt x="5953" y="2177"/>
                  </a:cubicBezTo>
                  <a:lnTo>
                    <a:pt x="5953" y="2177"/>
                  </a:lnTo>
                  <a:cubicBezTo>
                    <a:pt x="5852" y="2255"/>
                    <a:pt x="5671" y="2381"/>
                    <a:pt x="5542" y="2413"/>
                  </a:cubicBezTo>
                  <a:lnTo>
                    <a:pt x="5564" y="2402"/>
                  </a:lnTo>
                  <a:lnTo>
                    <a:pt x="5564" y="2402"/>
                  </a:lnTo>
                  <a:cubicBezTo>
                    <a:pt x="5476" y="2435"/>
                    <a:pt x="5487" y="2501"/>
                    <a:pt x="5399" y="2523"/>
                  </a:cubicBezTo>
                  <a:lnTo>
                    <a:pt x="5410" y="2512"/>
                  </a:lnTo>
                  <a:lnTo>
                    <a:pt x="5410" y="2512"/>
                  </a:lnTo>
                  <a:cubicBezTo>
                    <a:pt x="5212" y="2611"/>
                    <a:pt x="5013" y="2754"/>
                    <a:pt x="4848" y="2799"/>
                  </a:cubicBezTo>
                  <a:cubicBezTo>
                    <a:pt x="4837" y="2854"/>
                    <a:pt x="4650" y="2898"/>
                    <a:pt x="4661" y="2953"/>
                  </a:cubicBezTo>
                  <a:cubicBezTo>
                    <a:pt x="4595" y="2964"/>
                    <a:pt x="4573" y="2975"/>
                    <a:pt x="4551" y="2986"/>
                  </a:cubicBezTo>
                  <a:cubicBezTo>
                    <a:pt x="4529" y="2986"/>
                    <a:pt x="4518" y="2986"/>
                    <a:pt x="4496" y="2997"/>
                  </a:cubicBezTo>
                  <a:cubicBezTo>
                    <a:pt x="4507" y="2986"/>
                    <a:pt x="4518" y="2975"/>
                    <a:pt x="4562" y="2953"/>
                  </a:cubicBezTo>
                  <a:lnTo>
                    <a:pt x="4562" y="2953"/>
                  </a:lnTo>
                  <a:lnTo>
                    <a:pt x="4551" y="2986"/>
                  </a:lnTo>
                  <a:cubicBezTo>
                    <a:pt x="4584" y="2942"/>
                    <a:pt x="4617" y="2898"/>
                    <a:pt x="4694" y="2865"/>
                  </a:cubicBezTo>
                  <a:lnTo>
                    <a:pt x="4694" y="2865"/>
                  </a:lnTo>
                  <a:cubicBezTo>
                    <a:pt x="4694" y="2872"/>
                    <a:pt x="4699" y="2874"/>
                    <a:pt x="4696" y="2878"/>
                  </a:cubicBezTo>
                  <a:lnTo>
                    <a:pt x="4696" y="2878"/>
                  </a:lnTo>
                  <a:cubicBezTo>
                    <a:pt x="4810" y="2803"/>
                    <a:pt x="4886" y="2719"/>
                    <a:pt x="5024" y="2655"/>
                  </a:cubicBezTo>
                  <a:lnTo>
                    <a:pt x="5024" y="2655"/>
                  </a:lnTo>
                  <a:cubicBezTo>
                    <a:pt x="5018" y="2672"/>
                    <a:pt x="5020" y="2678"/>
                    <a:pt x="5028" y="2678"/>
                  </a:cubicBezTo>
                  <a:cubicBezTo>
                    <a:pt x="5041" y="2678"/>
                    <a:pt x="5069" y="2662"/>
                    <a:pt x="5088" y="2662"/>
                  </a:cubicBezTo>
                  <a:cubicBezTo>
                    <a:pt x="5094" y="2662"/>
                    <a:pt x="5098" y="2663"/>
                    <a:pt x="5102" y="2666"/>
                  </a:cubicBezTo>
                  <a:lnTo>
                    <a:pt x="5168" y="2611"/>
                  </a:lnTo>
                  <a:lnTo>
                    <a:pt x="5135" y="2622"/>
                  </a:lnTo>
                  <a:cubicBezTo>
                    <a:pt x="5201" y="2578"/>
                    <a:pt x="5245" y="2534"/>
                    <a:pt x="5311" y="2512"/>
                  </a:cubicBezTo>
                  <a:lnTo>
                    <a:pt x="5311" y="2512"/>
                  </a:lnTo>
                  <a:lnTo>
                    <a:pt x="5267" y="2545"/>
                  </a:lnTo>
                  <a:lnTo>
                    <a:pt x="5267" y="2545"/>
                  </a:lnTo>
                  <a:lnTo>
                    <a:pt x="5388" y="2468"/>
                  </a:lnTo>
                  <a:lnTo>
                    <a:pt x="5311" y="2501"/>
                  </a:lnTo>
                  <a:cubicBezTo>
                    <a:pt x="5366" y="2446"/>
                    <a:pt x="5278" y="2468"/>
                    <a:pt x="5377" y="2424"/>
                  </a:cubicBezTo>
                  <a:lnTo>
                    <a:pt x="5377" y="2424"/>
                  </a:lnTo>
                  <a:cubicBezTo>
                    <a:pt x="5375" y="2425"/>
                    <a:pt x="5373" y="2426"/>
                    <a:pt x="5374" y="2426"/>
                  </a:cubicBezTo>
                  <a:cubicBezTo>
                    <a:pt x="5374" y="2426"/>
                    <a:pt x="5448" y="2391"/>
                    <a:pt x="5487" y="2391"/>
                  </a:cubicBezTo>
                  <a:cubicBezTo>
                    <a:pt x="5509" y="2358"/>
                    <a:pt x="5542" y="2336"/>
                    <a:pt x="5597" y="2314"/>
                  </a:cubicBezTo>
                  <a:cubicBezTo>
                    <a:pt x="5608" y="2314"/>
                    <a:pt x="5597" y="2347"/>
                    <a:pt x="5608" y="2347"/>
                  </a:cubicBezTo>
                  <a:cubicBezTo>
                    <a:pt x="5630" y="2314"/>
                    <a:pt x="5763" y="2259"/>
                    <a:pt x="5785" y="2215"/>
                  </a:cubicBezTo>
                  <a:lnTo>
                    <a:pt x="5796" y="2237"/>
                  </a:lnTo>
                  <a:lnTo>
                    <a:pt x="5807" y="2204"/>
                  </a:lnTo>
                  <a:cubicBezTo>
                    <a:pt x="5820" y="2199"/>
                    <a:pt x="5830" y="2196"/>
                    <a:pt x="5837" y="2196"/>
                  </a:cubicBezTo>
                  <a:cubicBezTo>
                    <a:pt x="5847" y="2196"/>
                    <a:pt x="5851" y="2202"/>
                    <a:pt x="5851" y="2215"/>
                  </a:cubicBezTo>
                  <a:cubicBezTo>
                    <a:pt x="5950" y="2171"/>
                    <a:pt x="5807" y="2193"/>
                    <a:pt x="5917" y="2149"/>
                  </a:cubicBezTo>
                  <a:lnTo>
                    <a:pt x="5917" y="2149"/>
                  </a:lnTo>
                  <a:lnTo>
                    <a:pt x="5906" y="2171"/>
                  </a:lnTo>
                  <a:cubicBezTo>
                    <a:pt x="6016" y="2115"/>
                    <a:pt x="6104" y="2038"/>
                    <a:pt x="6214" y="1994"/>
                  </a:cubicBezTo>
                  <a:close/>
                  <a:moveTo>
                    <a:pt x="4378" y="3045"/>
                  </a:moveTo>
                  <a:cubicBezTo>
                    <a:pt x="4383" y="3045"/>
                    <a:pt x="4385" y="3047"/>
                    <a:pt x="4385" y="3052"/>
                  </a:cubicBezTo>
                  <a:cubicBezTo>
                    <a:pt x="4363" y="3074"/>
                    <a:pt x="4352" y="3107"/>
                    <a:pt x="4308" y="3140"/>
                  </a:cubicBezTo>
                  <a:lnTo>
                    <a:pt x="4297" y="3118"/>
                  </a:lnTo>
                  <a:lnTo>
                    <a:pt x="4242" y="3173"/>
                  </a:lnTo>
                  <a:lnTo>
                    <a:pt x="4220" y="3173"/>
                  </a:lnTo>
                  <a:lnTo>
                    <a:pt x="4231" y="3162"/>
                  </a:lnTo>
                  <a:lnTo>
                    <a:pt x="4231" y="3162"/>
                  </a:lnTo>
                  <a:lnTo>
                    <a:pt x="4209" y="3173"/>
                  </a:lnTo>
                  <a:lnTo>
                    <a:pt x="4198" y="3173"/>
                  </a:lnTo>
                  <a:cubicBezTo>
                    <a:pt x="4167" y="3173"/>
                    <a:pt x="4277" y="3072"/>
                    <a:pt x="4286" y="3054"/>
                  </a:cubicBezTo>
                  <a:lnTo>
                    <a:pt x="4286" y="3054"/>
                  </a:lnTo>
                  <a:cubicBezTo>
                    <a:pt x="4281" y="3070"/>
                    <a:pt x="4285" y="3075"/>
                    <a:pt x="4294" y="3075"/>
                  </a:cubicBezTo>
                  <a:cubicBezTo>
                    <a:pt x="4314" y="3075"/>
                    <a:pt x="4360" y="3045"/>
                    <a:pt x="4378" y="3045"/>
                  </a:cubicBezTo>
                  <a:close/>
                  <a:moveTo>
                    <a:pt x="4187" y="3195"/>
                  </a:moveTo>
                  <a:lnTo>
                    <a:pt x="4198" y="3206"/>
                  </a:lnTo>
                  <a:cubicBezTo>
                    <a:pt x="4154" y="3228"/>
                    <a:pt x="4099" y="3261"/>
                    <a:pt x="4055" y="3272"/>
                  </a:cubicBezTo>
                  <a:cubicBezTo>
                    <a:pt x="4088" y="3250"/>
                    <a:pt x="4121" y="3228"/>
                    <a:pt x="4154" y="3206"/>
                  </a:cubicBezTo>
                  <a:lnTo>
                    <a:pt x="4176" y="3195"/>
                  </a:lnTo>
                  <a:lnTo>
                    <a:pt x="4176" y="3206"/>
                  </a:lnTo>
                  <a:lnTo>
                    <a:pt x="4187" y="3195"/>
                  </a:lnTo>
                  <a:close/>
                  <a:moveTo>
                    <a:pt x="3780" y="3415"/>
                  </a:moveTo>
                  <a:lnTo>
                    <a:pt x="3780" y="3438"/>
                  </a:lnTo>
                  <a:cubicBezTo>
                    <a:pt x="3758" y="3438"/>
                    <a:pt x="3724" y="3460"/>
                    <a:pt x="3691" y="3471"/>
                  </a:cubicBezTo>
                  <a:cubicBezTo>
                    <a:pt x="3713" y="3460"/>
                    <a:pt x="3747" y="3438"/>
                    <a:pt x="3780" y="3415"/>
                  </a:cubicBezTo>
                  <a:close/>
                  <a:moveTo>
                    <a:pt x="3581" y="3537"/>
                  </a:moveTo>
                  <a:lnTo>
                    <a:pt x="3581" y="3548"/>
                  </a:lnTo>
                  <a:lnTo>
                    <a:pt x="3559" y="3559"/>
                  </a:lnTo>
                  <a:lnTo>
                    <a:pt x="3559" y="3548"/>
                  </a:lnTo>
                  <a:lnTo>
                    <a:pt x="3581" y="3537"/>
                  </a:lnTo>
                  <a:close/>
                  <a:moveTo>
                    <a:pt x="3163" y="3834"/>
                  </a:moveTo>
                  <a:lnTo>
                    <a:pt x="3152" y="3856"/>
                  </a:lnTo>
                  <a:lnTo>
                    <a:pt x="3130" y="3856"/>
                  </a:lnTo>
                  <a:lnTo>
                    <a:pt x="3163" y="3834"/>
                  </a:lnTo>
                  <a:close/>
                  <a:moveTo>
                    <a:pt x="2535" y="4220"/>
                  </a:moveTo>
                  <a:lnTo>
                    <a:pt x="2524" y="4231"/>
                  </a:lnTo>
                  <a:cubicBezTo>
                    <a:pt x="2491" y="4253"/>
                    <a:pt x="2458" y="4264"/>
                    <a:pt x="2424" y="4286"/>
                  </a:cubicBezTo>
                  <a:cubicBezTo>
                    <a:pt x="2458" y="4264"/>
                    <a:pt x="2491" y="4253"/>
                    <a:pt x="2491" y="4231"/>
                  </a:cubicBezTo>
                  <a:cubicBezTo>
                    <a:pt x="2491" y="4234"/>
                    <a:pt x="2492" y="4235"/>
                    <a:pt x="2496" y="4235"/>
                  </a:cubicBezTo>
                  <a:cubicBezTo>
                    <a:pt x="2503" y="4235"/>
                    <a:pt x="2519" y="4228"/>
                    <a:pt x="2535" y="4220"/>
                  </a:cubicBezTo>
                  <a:close/>
                  <a:moveTo>
                    <a:pt x="2204" y="4440"/>
                  </a:moveTo>
                  <a:lnTo>
                    <a:pt x="2193" y="4462"/>
                  </a:lnTo>
                  <a:cubicBezTo>
                    <a:pt x="2193" y="4458"/>
                    <a:pt x="2191" y="4457"/>
                    <a:pt x="2187" y="4457"/>
                  </a:cubicBezTo>
                  <a:cubicBezTo>
                    <a:pt x="2180" y="4457"/>
                    <a:pt x="2167" y="4462"/>
                    <a:pt x="2160" y="4462"/>
                  </a:cubicBezTo>
                  <a:lnTo>
                    <a:pt x="2204" y="4440"/>
                  </a:lnTo>
                  <a:close/>
                  <a:moveTo>
                    <a:pt x="1885" y="4638"/>
                  </a:moveTo>
                  <a:lnTo>
                    <a:pt x="1863" y="4660"/>
                  </a:lnTo>
                  <a:lnTo>
                    <a:pt x="1863" y="4649"/>
                  </a:lnTo>
                  <a:lnTo>
                    <a:pt x="1885" y="4638"/>
                  </a:lnTo>
                  <a:close/>
                  <a:moveTo>
                    <a:pt x="1863" y="4682"/>
                  </a:moveTo>
                  <a:lnTo>
                    <a:pt x="1819" y="4716"/>
                  </a:lnTo>
                  <a:lnTo>
                    <a:pt x="1841" y="4682"/>
                  </a:lnTo>
                  <a:close/>
                  <a:moveTo>
                    <a:pt x="1730" y="4738"/>
                  </a:moveTo>
                  <a:lnTo>
                    <a:pt x="1730" y="4760"/>
                  </a:lnTo>
                  <a:cubicBezTo>
                    <a:pt x="1697" y="4782"/>
                    <a:pt x="1664" y="4804"/>
                    <a:pt x="1631" y="4815"/>
                  </a:cubicBezTo>
                  <a:cubicBezTo>
                    <a:pt x="1664" y="4793"/>
                    <a:pt x="1697" y="4771"/>
                    <a:pt x="1730" y="4738"/>
                  </a:cubicBezTo>
                  <a:close/>
                  <a:moveTo>
                    <a:pt x="10125" y="0"/>
                  </a:moveTo>
                  <a:lnTo>
                    <a:pt x="10125" y="0"/>
                  </a:lnTo>
                  <a:cubicBezTo>
                    <a:pt x="10092" y="33"/>
                    <a:pt x="10059" y="77"/>
                    <a:pt x="10092" y="88"/>
                  </a:cubicBezTo>
                  <a:cubicBezTo>
                    <a:pt x="10103" y="55"/>
                    <a:pt x="10114" y="55"/>
                    <a:pt x="10136" y="22"/>
                  </a:cubicBezTo>
                  <a:lnTo>
                    <a:pt x="10147" y="22"/>
                  </a:lnTo>
                  <a:cubicBezTo>
                    <a:pt x="10169" y="33"/>
                    <a:pt x="10180" y="44"/>
                    <a:pt x="10180" y="55"/>
                  </a:cubicBezTo>
                  <a:lnTo>
                    <a:pt x="10114" y="110"/>
                  </a:lnTo>
                  <a:lnTo>
                    <a:pt x="10070" y="110"/>
                  </a:lnTo>
                  <a:cubicBezTo>
                    <a:pt x="10067" y="114"/>
                    <a:pt x="10063" y="118"/>
                    <a:pt x="10059" y="121"/>
                  </a:cubicBezTo>
                  <a:lnTo>
                    <a:pt x="10004" y="121"/>
                  </a:lnTo>
                  <a:lnTo>
                    <a:pt x="9938" y="199"/>
                  </a:lnTo>
                  <a:cubicBezTo>
                    <a:pt x="9929" y="189"/>
                    <a:pt x="9952" y="163"/>
                    <a:pt x="9923" y="163"/>
                  </a:cubicBezTo>
                  <a:cubicBezTo>
                    <a:pt x="9919" y="163"/>
                    <a:pt x="9913" y="164"/>
                    <a:pt x="9905" y="165"/>
                  </a:cubicBezTo>
                  <a:cubicBezTo>
                    <a:pt x="9920" y="157"/>
                    <a:pt x="9935" y="148"/>
                    <a:pt x="9950" y="139"/>
                  </a:cubicBezTo>
                  <a:lnTo>
                    <a:pt x="9950" y="139"/>
                  </a:lnTo>
                  <a:cubicBezTo>
                    <a:pt x="9943" y="141"/>
                    <a:pt x="9937" y="142"/>
                    <a:pt x="9932" y="142"/>
                  </a:cubicBezTo>
                  <a:cubicBezTo>
                    <a:pt x="9919" y="142"/>
                    <a:pt x="9910" y="137"/>
                    <a:pt x="9905" y="132"/>
                  </a:cubicBezTo>
                  <a:lnTo>
                    <a:pt x="9949" y="110"/>
                  </a:lnTo>
                  <a:cubicBezTo>
                    <a:pt x="9943" y="108"/>
                    <a:pt x="9936" y="107"/>
                    <a:pt x="9929" y="107"/>
                  </a:cubicBezTo>
                  <a:cubicBezTo>
                    <a:pt x="9864" y="107"/>
                    <a:pt x="9776" y="191"/>
                    <a:pt x="9707" y="221"/>
                  </a:cubicBezTo>
                  <a:lnTo>
                    <a:pt x="9729" y="176"/>
                  </a:lnTo>
                  <a:lnTo>
                    <a:pt x="9663" y="243"/>
                  </a:lnTo>
                  <a:cubicBezTo>
                    <a:pt x="9641" y="243"/>
                    <a:pt x="9619" y="232"/>
                    <a:pt x="9652" y="210"/>
                  </a:cubicBezTo>
                  <a:lnTo>
                    <a:pt x="9652" y="210"/>
                  </a:lnTo>
                  <a:cubicBezTo>
                    <a:pt x="9586" y="221"/>
                    <a:pt x="9608" y="243"/>
                    <a:pt x="9553" y="243"/>
                  </a:cubicBezTo>
                  <a:lnTo>
                    <a:pt x="9497" y="276"/>
                  </a:lnTo>
                  <a:cubicBezTo>
                    <a:pt x="9507" y="266"/>
                    <a:pt x="9484" y="257"/>
                    <a:pt x="9505" y="247"/>
                  </a:cubicBezTo>
                  <a:lnTo>
                    <a:pt x="9505" y="247"/>
                  </a:lnTo>
                  <a:cubicBezTo>
                    <a:pt x="9405" y="281"/>
                    <a:pt x="9363" y="342"/>
                    <a:pt x="9321" y="342"/>
                  </a:cubicBezTo>
                  <a:lnTo>
                    <a:pt x="9321" y="331"/>
                  </a:lnTo>
                  <a:cubicBezTo>
                    <a:pt x="9189" y="408"/>
                    <a:pt x="9321" y="364"/>
                    <a:pt x="9233" y="441"/>
                  </a:cubicBezTo>
                  <a:lnTo>
                    <a:pt x="9134" y="419"/>
                  </a:lnTo>
                  <a:lnTo>
                    <a:pt x="9134" y="452"/>
                  </a:lnTo>
                  <a:lnTo>
                    <a:pt x="9090" y="452"/>
                  </a:lnTo>
                  <a:cubicBezTo>
                    <a:pt x="9068" y="474"/>
                    <a:pt x="9071" y="477"/>
                    <a:pt x="9076" y="477"/>
                  </a:cubicBezTo>
                  <a:cubicBezTo>
                    <a:pt x="9078" y="477"/>
                    <a:pt x="9080" y="476"/>
                    <a:pt x="9082" y="476"/>
                  </a:cubicBezTo>
                  <a:cubicBezTo>
                    <a:pt x="9085" y="476"/>
                    <a:pt x="9086" y="478"/>
                    <a:pt x="9079" y="485"/>
                  </a:cubicBezTo>
                  <a:cubicBezTo>
                    <a:pt x="9016" y="494"/>
                    <a:pt x="8939" y="554"/>
                    <a:pt x="8894" y="564"/>
                  </a:cubicBezTo>
                  <a:lnTo>
                    <a:pt x="8894" y="564"/>
                  </a:lnTo>
                  <a:cubicBezTo>
                    <a:pt x="8894" y="564"/>
                    <a:pt x="8894" y="564"/>
                    <a:pt x="8893" y="564"/>
                  </a:cubicBezTo>
                  <a:cubicBezTo>
                    <a:pt x="8891" y="564"/>
                    <a:pt x="8887" y="565"/>
                    <a:pt x="8883" y="566"/>
                  </a:cubicBezTo>
                  <a:lnTo>
                    <a:pt x="8883" y="566"/>
                  </a:lnTo>
                  <a:cubicBezTo>
                    <a:pt x="8887" y="566"/>
                    <a:pt x="8890" y="565"/>
                    <a:pt x="8894" y="564"/>
                  </a:cubicBezTo>
                  <a:lnTo>
                    <a:pt x="8894" y="564"/>
                  </a:lnTo>
                  <a:cubicBezTo>
                    <a:pt x="8895" y="566"/>
                    <a:pt x="8889" y="571"/>
                    <a:pt x="8869" y="584"/>
                  </a:cubicBezTo>
                  <a:cubicBezTo>
                    <a:pt x="8864" y="581"/>
                    <a:pt x="8859" y="580"/>
                    <a:pt x="8853" y="580"/>
                  </a:cubicBezTo>
                  <a:cubicBezTo>
                    <a:pt x="8817" y="580"/>
                    <a:pt x="8783" y="641"/>
                    <a:pt x="8715" y="650"/>
                  </a:cubicBezTo>
                  <a:cubicBezTo>
                    <a:pt x="8723" y="626"/>
                    <a:pt x="8760" y="608"/>
                    <a:pt x="8755" y="608"/>
                  </a:cubicBezTo>
                  <a:lnTo>
                    <a:pt x="8755" y="608"/>
                  </a:lnTo>
                  <a:cubicBezTo>
                    <a:pt x="8753" y="608"/>
                    <a:pt x="8745" y="611"/>
                    <a:pt x="8726" y="617"/>
                  </a:cubicBezTo>
                  <a:cubicBezTo>
                    <a:pt x="8704" y="661"/>
                    <a:pt x="8594" y="661"/>
                    <a:pt x="8550" y="694"/>
                  </a:cubicBezTo>
                  <a:lnTo>
                    <a:pt x="8528" y="683"/>
                  </a:lnTo>
                  <a:lnTo>
                    <a:pt x="8528" y="727"/>
                  </a:lnTo>
                  <a:cubicBezTo>
                    <a:pt x="8484" y="749"/>
                    <a:pt x="8418" y="782"/>
                    <a:pt x="8352" y="815"/>
                  </a:cubicBezTo>
                  <a:cubicBezTo>
                    <a:pt x="8352" y="815"/>
                    <a:pt x="8351" y="814"/>
                    <a:pt x="8350" y="814"/>
                  </a:cubicBezTo>
                  <a:cubicBezTo>
                    <a:pt x="8330" y="814"/>
                    <a:pt x="8181" y="884"/>
                    <a:pt x="8098" y="915"/>
                  </a:cubicBezTo>
                  <a:lnTo>
                    <a:pt x="8098" y="904"/>
                  </a:lnTo>
                  <a:cubicBezTo>
                    <a:pt x="8098" y="948"/>
                    <a:pt x="8010" y="981"/>
                    <a:pt x="7955" y="1014"/>
                  </a:cubicBezTo>
                  <a:cubicBezTo>
                    <a:pt x="7944" y="1003"/>
                    <a:pt x="7955" y="992"/>
                    <a:pt x="7977" y="959"/>
                  </a:cubicBezTo>
                  <a:lnTo>
                    <a:pt x="7977" y="959"/>
                  </a:lnTo>
                  <a:lnTo>
                    <a:pt x="7922" y="992"/>
                  </a:lnTo>
                  <a:cubicBezTo>
                    <a:pt x="7911" y="1003"/>
                    <a:pt x="7900" y="1025"/>
                    <a:pt x="7867" y="1047"/>
                  </a:cubicBezTo>
                  <a:lnTo>
                    <a:pt x="7867" y="1014"/>
                  </a:lnTo>
                  <a:cubicBezTo>
                    <a:pt x="7790" y="1058"/>
                    <a:pt x="7724" y="1113"/>
                    <a:pt x="7625" y="1157"/>
                  </a:cubicBezTo>
                  <a:cubicBezTo>
                    <a:pt x="7625" y="1179"/>
                    <a:pt x="7724" y="1168"/>
                    <a:pt x="7625" y="1234"/>
                  </a:cubicBezTo>
                  <a:cubicBezTo>
                    <a:pt x="7625" y="1225"/>
                    <a:pt x="7608" y="1215"/>
                    <a:pt x="7624" y="1199"/>
                  </a:cubicBezTo>
                  <a:lnTo>
                    <a:pt x="7624" y="1199"/>
                  </a:lnTo>
                  <a:cubicBezTo>
                    <a:pt x="7613" y="1207"/>
                    <a:pt x="7597" y="1215"/>
                    <a:pt x="7580" y="1223"/>
                  </a:cubicBezTo>
                  <a:lnTo>
                    <a:pt x="7614" y="1179"/>
                  </a:lnTo>
                  <a:lnTo>
                    <a:pt x="7614" y="1179"/>
                  </a:lnTo>
                  <a:cubicBezTo>
                    <a:pt x="7569" y="1190"/>
                    <a:pt x="7602" y="1212"/>
                    <a:pt x="7558" y="1223"/>
                  </a:cubicBezTo>
                  <a:lnTo>
                    <a:pt x="7525" y="1212"/>
                  </a:lnTo>
                  <a:lnTo>
                    <a:pt x="7535" y="1208"/>
                  </a:lnTo>
                  <a:lnTo>
                    <a:pt x="7535" y="1208"/>
                  </a:lnTo>
                  <a:cubicBezTo>
                    <a:pt x="7504" y="1218"/>
                    <a:pt x="7474" y="1223"/>
                    <a:pt x="7459" y="1223"/>
                  </a:cubicBezTo>
                  <a:cubicBezTo>
                    <a:pt x="7470" y="1223"/>
                    <a:pt x="7470" y="1245"/>
                    <a:pt x="7437" y="1256"/>
                  </a:cubicBezTo>
                  <a:cubicBezTo>
                    <a:pt x="7410" y="1272"/>
                    <a:pt x="7398" y="1276"/>
                    <a:pt x="7392" y="1276"/>
                  </a:cubicBezTo>
                  <a:cubicBezTo>
                    <a:pt x="7382" y="1276"/>
                    <a:pt x="7386" y="1265"/>
                    <a:pt x="7372" y="1265"/>
                  </a:cubicBezTo>
                  <a:cubicBezTo>
                    <a:pt x="7369" y="1265"/>
                    <a:pt x="7365" y="1266"/>
                    <a:pt x="7360" y="1267"/>
                  </a:cubicBezTo>
                  <a:cubicBezTo>
                    <a:pt x="7349" y="1289"/>
                    <a:pt x="7294" y="1300"/>
                    <a:pt x="7305" y="1322"/>
                  </a:cubicBezTo>
                  <a:cubicBezTo>
                    <a:pt x="7288" y="1328"/>
                    <a:pt x="7280" y="1331"/>
                    <a:pt x="7275" y="1331"/>
                  </a:cubicBezTo>
                  <a:cubicBezTo>
                    <a:pt x="7269" y="1331"/>
                    <a:pt x="7266" y="1328"/>
                    <a:pt x="7261" y="1322"/>
                  </a:cubicBezTo>
                  <a:cubicBezTo>
                    <a:pt x="7217" y="1355"/>
                    <a:pt x="7074" y="1421"/>
                    <a:pt x="7129" y="1421"/>
                  </a:cubicBezTo>
                  <a:lnTo>
                    <a:pt x="7140" y="1421"/>
                  </a:lnTo>
                  <a:cubicBezTo>
                    <a:pt x="7019" y="1510"/>
                    <a:pt x="6864" y="1554"/>
                    <a:pt x="6743" y="1631"/>
                  </a:cubicBezTo>
                  <a:lnTo>
                    <a:pt x="6732" y="1620"/>
                  </a:lnTo>
                  <a:cubicBezTo>
                    <a:pt x="6666" y="1675"/>
                    <a:pt x="6567" y="1719"/>
                    <a:pt x="6523" y="1763"/>
                  </a:cubicBezTo>
                  <a:cubicBezTo>
                    <a:pt x="6512" y="1768"/>
                    <a:pt x="6495" y="1771"/>
                    <a:pt x="6483" y="1771"/>
                  </a:cubicBezTo>
                  <a:cubicBezTo>
                    <a:pt x="6470" y="1771"/>
                    <a:pt x="6462" y="1768"/>
                    <a:pt x="6468" y="1763"/>
                  </a:cubicBezTo>
                  <a:lnTo>
                    <a:pt x="6468" y="1763"/>
                  </a:lnTo>
                  <a:cubicBezTo>
                    <a:pt x="6413" y="1796"/>
                    <a:pt x="6413" y="1807"/>
                    <a:pt x="6325" y="1840"/>
                  </a:cubicBezTo>
                  <a:cubicBezTo>
                    <a:pt x="6347" y="1818"/>
                    <a:pt x="6338" y="1818"/>
                    <a:pt x="6334" y="1818"/>
                  </a:cubicBezTo>
                  <a:cubicBezTo>
                    <a:pt x="6330" y="1818"/>
                    <a:pt x="6330" y="1818"/>
                    <a:pt x="6369" y="1796"/>
                  </a:cubicBezTo>
                  <a:lnTo>
                    <a:pt x="6369" y="1796"/>
                  </a:lnTo>
                  <a:cubicBezTo>
                    <a:pt x="6291" y="1829"/>
                    <a:pt x="6269" y="1829"/>
                    <a:pt x="6203" y="1895"/>
                  </a:cubicBezTo>
                  <a:cubicBezTo>
                    <a:pt x="6207" y="1885"/>
                    <a:pt x="6202" y="1881"/>
                    <a:pt x="6194" y="1881"/>
                  </a:cubicBezTo>
                  <a:cubicBezTo>
                    <a:pt x="6173" y="1881"/>
                    <a:pt x="6128" y="1905"/>
                    <a:pt x="6104" y="1928"/>
                  </a:cubicBezTo>
                  <a:lnTo>
                    <a:pt x="6159" y="1906"/>
                  </a:lnTo>
                  <a:lnTo>
                    <a:pt x="6159" y="1906"/>
                  </a:lnTo>
                  <a:cubicBezTo>
                    <a:pt x="6115" y="1939"/>
                    <a:pt x="6082" y="1950"/>
                    <a:pt x="6049" y="1972"/>
                  </a:cubicBezTo>
                  <a:lnTo>
                    <a:pt x="6049" y="1939"/>
                  </a:lnTo>
                  <a:cubicBezTo>
                    <a:pt x="5884" y="1983"/>
                    <a:pt x="5807" y="2138"/>
                    <a:pt x="5663" y="2149"/>
                  </a:cubicBezTo>
                  <a:cubicBezTo>
                    <a:pt x="5656" y="2159"/>
                    <a:pt x="5656" y="2163"/>
                    <a:pt x="5662" y="2163"/>
                  </a:cubicBezTo>
                  <a:cubicBezTo>
                    <a:pt x="5675" y="2163"/>
                    <a:pt x="5710" y="2145"/>
                    <a:pt x="5725" y="2145"/>
                  </a:cubicBezTo>
                  <a:cubicBezTo>
                    <a:pt x="5732" y="2145"/>
                    <a:pt x="5735" y="2149"/>
                    <a:pt x="5730" y="2160"/>
                  </a:cubicBezTo>
                  <a:cubicBezTo>
                    <a:pt x="5652" y="2193"/>
                    <a:pt x="5553" y="2193"/>
                    <a:pt x="5542" y="2204"/>
                  </a:cubicBezTo>
                  <a:cubicBezTo>
                    <a:pt x="5432" y="2248"/>
                    <a:pt x="5465" y="2292"/>
                    <a:pt x="5366" y="2347"/>
                  </a:cubicBezTo>
                  <a:cubicBezTo>
                    <a:pt x="5377" y="2347"/>
                    <a:pt x="5410" y="2358"/>
                    <a:pt x="5333" y="2413"/>
                  </a:cubicBezTo>
                  <a:cubicBezTo>
                    <a:pt x="5310" y="2424"/>
                    <a:pt x="5290" y="2429"/>
                    <a:pt x="5275" y="2429"/>
                  </a:cubicBezTo>
                  <a:cubicBezTo>
                    <a:pt x="5247" y="2429"/>
                    <a:pt x="5238" y="2412"/>
                    <a:pt x="5267" y="2391"/>
                  </a:cubicBezTo>
                  <a:lnTo>
                    <a:pt x="5300" y="2380"/>
                  </a:lnTo>
                  <a:cubicBezTo>
                    <a:pt x="5311" y="2369"/>
                    <a:pt x="5344" y="2347"/>
                    <a:pt x="5311" y="2347"/>
                  </a:cubicBezTo>
                  <a:lnTo>
                    <a:pt x="5311" y="2369"/>
                  </a:lnTo>
                  <a:cubicBezTo>
                    <a:pt x="5277" y="2377"/>
                    <a:pt x="5210" y="2412"/>
                    <a:pt x="5186" y="2412"/>
                  </a:cubicBezTo>
                  <a:cubicBezTo>
                    <a:pt x="5179" y="2412"/>
                    <a:pt x="5176" y="2409"/>
                    <a:pt x="5179" y="2402"/>
                  </a:cubicBezTo>
                  <a:lnTo>
                    <a:pt x="5179" y="2402"/>
                  </a:lnTo>
                  <a:cubicBezTo>
                    <a:pt x="5157" y="2424"/>
                    <a:pt x="5154" y="2432"/>
                    <a:pt x="5162" y="2432"/>
                  </a:cubicBezTo>
                  <a:lnTo>
                    <a:pt x="5162" y="2432"/>
                  </a:lnTo>
                  <a:cubicBezTo>
                    <a:pt x="5095" y="2462"/>
                    <a:pt x="5050" y="2498"/>
                    <a:pt x="4969" y="2534"/>
                  </a:cubicBezTo>
                  <a:cubicBezTo>
                    <a:pt x="4991" y="2534"/>
                    <a:pt x="5013" y="2534"/>
                    <a:pt x="4991" y="2545"/>
                  </a:cubicBezTo>
                  <a:cubicBezTo>
                    <a:pt x="4848" y="2611"/>
                    <a:pt x="4947" y="2589"/>
                    <a:pt x="4859" y="2644"/>
                  </a:cubicBezTo>
                  <a:cubicBezTo>
                    <a:pt x="4847" y="2648"/>
                    <a:pt x="4839" y="2650"/>
                    <a:pt x="4834" y="2650"/>
                  </a:cubicBezTo>
                  <a:cubicBezTo>
                    <a:pt x="4822" y="2650"/>
                    <a:pt x="4826" y="2641"/>
                    <a:pt x="4820" y="2641"/>
                  </a:cubicBezTo>
                  <a:cubicBezTo>
                    <a:pt x="4815" y="2641"/>
                    <a:pt x="4803" y="2646"/>
                    <a:pt x="4771" y="2666"/>
                  </a:cubicBezTo>
                  <a:cubicBezTo>
                    <a:pt x="4754" y="2675"/>
                    <a:pt x="4744" y="2678"/>
                    <a:pt x="4740" y="2678"/>
                  </a:cubicBezTo>
                  <a:cubicBezTo>
                    <a:pt x="4725" y="2678"/>
                    <a:pt x="4752" y="2650"/>
                    <a:pt x="4760" y="2633"/>
                  </a:cubicBezTo>
                  <a:lnTo>
                    <a:pt x="4760" y="2633"/>
                  </a:lnTo>
                  <a:cubicBezTo>
                    <a:pt x="4683" y="2699"/>
                    <a:pt x="4595" y="2710"/>
                    <a:pt x="4551" y="2743"/>
                  </a:cubicBezTo>
                  <a:lnTo>
                    <a:pt x="4595" y="2710"/>
                  </a:lnTo>
                  <a:lnTo>
                    <a:pt x="4595" y="2710"/>
                  </a:lnTo>
                  <a:cubicBezTo>
                    <a:pt x="4562" y="2721"/>
                    <a:pt x="4540" y="2732"/>
                    <a:pt x="4518" y="2754"/>
                  </a:cubicBezTo>
                  <a:lnTo>
                    <a:pt x="4562" y="2754"/>
                  </a:lnTo>
                  <a:cubicBezTo>
                    <a:pt x="4538" y="2762"/>
                    <a:pt x="4521" y="2770"/>
                    <a:pt x="4512" y="2770"/>
                  </a:cubicBezTo>
                  <a:cubicBezTo>
                    <a:pt x="4509" y="2770"/>
                    <a:pt x="4507" y="2769"/>
                    <a:pt x="4507" y="2765"/>
                  </a:cubicBezTo>
                  <a:lnTo>
                    <a:pt x="4507" y="2765"/>
                  </a:lnTo>
                  <a:cubicBezTo>
                    <a:pt x="4485" y="2799"/>
                    <a:pt x="4540" y="2788"/>
                    <a:pt x="4496" y="2832"/>
                  </a:cubicBezTo>
                  <a:cubicBezTo>
                    <a:pt x="4458" y="2841"/>
                    <a:pt x="4412" y="2891"/>
                    <a:pt x="4386" y="2891"/>
                  </a:cubicBezTo>
                  <a:cubicBezTo>
                    <a:pt x="4381" y="2891"/>
                    <a:pt x="4378" y="2890"/>
                    <a:pt x="4374" y="2887"/>
                  </a:cubicBezTo>
                  <a:cubicBezTo>
                    <a:pt x="4465" y="2841"/>
                    <a:pt x="4384" y="2863"/>
                    <a:pt x="4408" y="2835"/>
                  </a:cubicBezTo>
                  <a:lnTo>
                    <a:pt x="4408" y="2835"/>
                  </a:lnTo>
                  <a:cubicBezTo>
                    <a:pt x="4397" y="2842"/>
                    <a:pt x="4386" y="2848"/>
                    <a:pt x="4374" y="2854"/>
                  </a:cubicBezTo>
                  <a:lnTo>
                    <a:pt x="4374" y="2843"/>
                  </a:lnTo>
                  <a:cubicBezTo>
                    <a:pt x="4264" y="2876"/>
                    <a:pt x="4341" y="2898"/>
                    <a:pt x="4242" y="2953"/>
                  </a:cubicBezTo>
                  <a:cubicBezTo>
                    <a:pt x="4242" y="2944"/>
                    <a:pt x="4236" y="2941"/>
                    <a:pt x="4227" y="2941"/>
                  </a:cubicBezTo>
                  <a:cubicBezTo>
                    <a:pt x="4212" y="2941"/>
                    <a:pt x="4190" y="2950"/>
                    <a:pt x="4176" y="2964"/>
                  </a:cubicBezTo>
                  <a:cubicBezTo>
                    <a:pt x="4189" y="2954"/>
                    <a:pt x="4198" y="2950"/>
                    <a:pt x="4204" y="2950"/>
                  </a:cubicBezTo>
                  <a:cubicBezTo>
                    <a:pt x="4216" y="2950"/>
                    <a:pt x="4207" y="2973"/>
                    <a:pt x="4176" y="2997"/>
                  </a:cubicBezTo>
                  <a:cubicBezTo>
                    <a:pt x="4110" y="3030"/>
                    <a:pt x="4110" y="3052"/>
                    <a:pt x="4077" y="3074"/>
                  </a:cubicBezTo>
                  <a:lnTo>
                    <a:pt x="4121" y="3052"/>
                  </a:lnTo>
                  <a:lnTo>
                    <a:pt x="4121" y="3052"/>
                  </a:lnTo>
                  <a:cubicBezTo>
                    <a:pt x="4110" y="3074"/>
                    <a:pt x="4077" y="3096"/>
                    <a:pt x="4033" y="3129"/>
                  </a:cubicBezTo>
                  <a:cubicBezTo>
                    <a:pt x="4022" y="3118"/>
                    <a:pt x="4066" y="3096"/>
                    <a:pt x="4055" y="3096"/>
                  </a:cubicBezTo>
                  <a:lnTo>
                    <a:pt x="4055" y="3096"/>
                  </a:lnTo>
                  <a:cubicBezTo>
                    <a:pt x="4011" y="3151"/>
                    <a:pt x="3912" y="3151"/>
                    <a:pt x="3857" y="3206"/>
                  </a:cubicBezTo>
                  <a:cubicBezTo>
                    <a:pt x="3850" y="3208"/>
                    <a:pt x="3845" y="3208"/>
                    <a:pt x="3841" y="3208"/>
                  </a:cubicBezTo>
                  <a:cubicBezTo>
                    <a:pt x="3822" y="3208"/>
                    <a:pt x="3827" y="3193"/>
                    <a:pt x="3813" y="3193"/>
                  </a:cubicBezTo>
                  <a:cubicBezTo>
                    <a:pt x="3810" y="3193"/>
                    <a:pt x="3806" y="3194"/>
                    <a:pt x="3802" y="3195"/>
                  </a:cubicBezTo>
                  <a:cubicBezTo>
                    <a:pt x="3724" y="3261"/>
                    <a:pt x="3702" y="3228"/>
                    <a:pt x="3625" y="3294"/>
                  </a:cubicBezTo>
                  <a:cubicBezTo>
                    <a:pt x="3658" y="3305"/>
                    <a:pt x="3658" y="3294"/>
                    <a:pt x="3603" y="3349"/>
                  </a:cubicBezTo>
                  <a:lnTo>
                    <a:pt x="3747" y="3250"/>
                  </a:lnTo>
                  <a:lnTo>
                    <a:pt x="3669" y="3327"/>
                  </a:lnTo>
                  <a:cubicBezTo>
                    <a:pt x="3713" y="3305"/>
                    <a:pt x="3747" y="3261"/>
                    <a:pt x="3780" y="3250"/>
                  </a:cubicBezTo>
                  <a:lnTo>
                    <a:pt x="3780" y="3250"/>
                  </a:lnTo>
                  <a:cubicBezTo>
                    <a:pt x="3758" y="3280"/>
                    <a:pt x="3750" y="3285"/>
                    <a:pt x="3754" y="3285"/>
                  </a:cubicBezTo>
                  <a:cubicBezTo>
                    <a:pt x="3756" y="3285"/>
                    <a:pt x="3761" y="3283"/>
                    <a:pt x="3769" y="3283"/>
                  </a:cubicBezTo>
                  <a:cubicBezTo>
                    <a:pt x="3702" y="3294"/>
                    <a:pt x="3669" y="3371"/>
                    <a:pt x="3592" y="3393"/>
                  </a:cubicBezTo>
                  <a:lnTo>
                    <a:pt x="3559" y="3349"/>
                  </a:lnTo>
                  <a:cubicBezTo>
                    <a:pt x="3449" y="3393"/>
                    <a:pt x="3394" y="3482"/>
                    <a:pt x="3251" y="3559"/>
                  </a:cubicBezTo>
                  <a:lnTo>
                    <a:pt x="3306" y="3537"/>
                  </a:lnTo>
                  <a:lnTo>
                    <a:pt x="3306" y="3537"/>
                  </a:lnTo>
                  <a:cubicBezTo>
                    <a:pt x="3295" y="3570"/>
                    <a:pt x="3218" y="3592"/>
                    <a:pt x="3185" y="3625"/>
                  </a:cubicBezTo>
                  <a:cubicBezTo>
                    <a:pt x="3180" y="3616"/>
                    <a:pt x="3173" y="3612"/>
                    <a:pt x="3166" y="3612"/>
                  </a:cubicBezTo>
                  <a:cubicBezTo>
                    <a:pt x="3155" y="3612"/>
                    <a:pt x="3142" y="3618"/>
                    <a:pt x="3130" y="3625"/>
                  </a:cubicBezTo>
                  <a:cubicBezTo>
                    <a:pt x="3130" y="3625"/>
                    <a:pt x="3030" y="3680"/>
                    <a:pt x="3030" y="3713"/>
                  </a:cubicBezTo>
                  <a:lnTo>
                    <a:pt x="2964" y="3735"/>
                  </a:lnTo>
                  <a:cubicBezTo>
                    <a:pt x="2854" y="3790"/>
                    <a:pt x="2865" y="3845"/>
                    <a:pt x="2766" y="3911"/>
                  </a:cubicBezTo>
                  <a:cubicBezTo>
                    <a:pt x="2777" y="3878"/>
                    <a:pt x="2733" y="3889"/>
                    <a:pt x="2788" y="3834"/>
                  </a:cubicBezTo>
                  <a:lnTo>
                    <a:pt x="2788" y="3834"/>
                  </a:lnTo>
                  <a:cubicBezTo>
                    <a:pt x="2755" y="3856"/>
                    <a:pt x="2722" y="3878"/>
                    <a:pt x="2733" y="3889"/>
                  </a:cubicBezTo>
                  <a:cubicBezTo>
                    <a:pt x="2700" y="3889"/>
                    <a:pt x="2645" y="3966"/>
                    <a:pt x="2612" y="3977"/>
                  </a:cubicBezTo>
                  <a:cubicBezTo>
                    <a:pt x="2601" y="3988"/>
                    <a:pt x="2601" y="4010"/>
                    <a:pt x="2568" y="4032"/>
                  </a:cubicBezTo>
                  <a:lnTo>
                    <a:pt x="2557" y="4021"/>
                  </a:lnTo>
                  <a:lnTo>
                    <a:pt x="2557" y="4021"/>
                  </a:lnTo>
                  <a:cubicBezTo>
                    <a:pt x="2568" y="4032"/>
                    <a:pt x="2502" y="4066"/>
                    <a:pt x="2546" y="4066"/>
                  </a:cubicBezTo>
                  <a:cubicBezTo>
                    <a:pt x="2413" y="4088"/>
                    <a:pt x="2259" y="4253"/>
                    <a:pt x="2138" y="4275"/>
                  </a:cubicBezTo>
                  <a:cubicBezTo>
                    <a:pt x="2072" y="4330"/>
                    <a:pt x="1984" y="4385"/>
                    <a:pt x="1918" y="4440"/>
                  </a:cubicBezTo>
                  <a:lnTo>
                    <a:pt x="1929" y="4418"/>
                  </a:lnTo>
                  <a:lnTo>
                    <a:pt x="1929" y="4418"/>
                  </a:lnTo>
                  <a:cubicBezTo>
                    <a:pt x="1830" y="4473"/>
                    <a:pt x="1896" y="4495"/>
                    <a:pt x="1785" y="4550"/>
                  </a:cubicBezTo>
                  <a:cubicBezTo>
                    <a:pt x="1776" y="4553"/>
                    <a:pt x="1770" y="4555"/>
                    <a:pt x="1767" y="4555"/>
                  </a:cubicBezTo>
                  <a:cubicBezTo>
                    <a:pt x="1750" y="4555"/>
                    <a:pt x="1812" y="4516"/>
                    <a:pt x="1802" y="4516"/>
                  </a:cubicBezTo>
                  <a:lnTo>
                    <a:pt x="1802" y="4516"/>
                  </a:lnTo>
                  <a:cubicBezTo>
                    <a:pt x="1801" y="4516"/>
                    <a:pt x="1799" y="4516"/>
                    <a:pt x="1796" y="4517"/>
                  </a:cubicBezTo>
                  <a:cubicBezTo>
                    <a:pt x="1791" y="4513"/>
                    <a:pt x="1786" y="4512"/>
                    <a:pt x="1779" y="4512"/>
                  </a:cubicBezTo>
                  <a:cubicBezTo>
                    <a:pt x="1734" y="4512"/>
                    <a:pt x="1665" y="4608"/>
                    <a:pt x="1587" y="4627"/>
                  </a:cubicBezTo>
                  <a:lnTo>
                    <a:pt x="1598" y="4616"/>
                  </a:lnTo>
                  <a:lnTo>
                    <a:pt x="1598" y="4616"/>
                  </a:lnTo>
                  <a:cubicBezTo>
                    <a:pt x="1532" y="4638"/>
                    <a:pt x="1477" y="4716"/>
                    <a:pt x="1389" y="4771"/>
                  </a:cubicBezTo>
                  <a:cubicBezTo>
                    <a:pt x="1345" y="4837"/>
                    <a:pt x="1235" y="4914"/>
                    <a:pt x="1157" y="4980"/>
                  </a:cubicBezTo>
                  <a:cubicBezTo>
                    <a:pt x="1169" y="4947"/>
                    <a:pt x="1191" y="4947"/>
                    <a:pt x="1157" y="4936"/>
                  </a:cubicBezTo>
                  <a:lnTo>
                    <a:pt x="1157" y="4936"/>
                  </a:lnTo>
                  <a:cubicBezTo>
                    <a:pt x="1124" y="4969"/>
                    <a:pt x="1191" y="4958"/>
                    <a:pt x="1113" y="5013"/>
                  </a:cubicBezTo>
                  <a:cubicBezTo>
                    <a:pt x="1097" y="5021"/>
                    <a:pt x="1055" y="5042"/>
                    <a:pt x="1026" y="5042"/>
                  </a:cubicBezTo>
                  <a:cubicBezTo>
                    <a:pt x="1016" y="5042"/>
                    <a:pt x="1009" y="5040"/>
                    <a:pt x="1003" y="5035"/>
                  </a:cubicBezTo>
                  <a:lnTo>
                    <a:pt x="1080" y="4991"/>
                  </a:lnTo>
                  <a:cubicBezTo>
                    <a:pt x="1025" y="4991"/>
                    <a:pt x="981" y="5057"/>
                    <a:pt x="948" y="5068"/>
                  </a:cubicBezTo>
                  <a:lnTo>
                    <a:pt x="948" y="5057"/>
                  </a:lnTo>
                  <a:cubicBezTo>
                    <a:pt x="838" y="5134"/>
                    <a:pt x="860" y="5167"/>
                    <a:pt x="739" y="5244"/>
                  </a:cubicBezTo>
                  <a:lnTo>
                    <a:pt x="761" y="5244"/>
                  </a:lnTo>
                  <a:cubicBezTo>
                    <a:pt x="717" y="5310"/>
                    <a:pt x="695" y="5266"/>
                    <a:pt x="640" y="5332"/>
                  </a:cubicBezTo>
                  <a:lnTo>
                    <a:pt x="607" y="5310"/>
                  </a:lnTo>
                  <a:cubicBezTo>
                    <a:pt x="574" y="5355"/>
                    <a:pt x="474" y="5443"/>
                    <a:pt x="408" y="5509"/>
                  </a:cubicBezTo>
                  <a:cubicBezTo>
                    <a:pt x="441" y="5454"/>
                    <a:pt x="519" y="5377"/>
                    <a:pt x="563" y="5332"/>
                  </a:cubicBezTo>
                  <a:lnTo>
                    <a:pt x="563" y="5332"/>
                  </a:lnTo>
                  <a:cubicBezTo>
                    <a:pt x="519" y="5355"/>
                    <a:pt x="419" y="5432"/>
                    <a:pt x="408" y="5465"/>
                  </a:cubicBezTo>
                  <a:cubicBezTo>
                    <a:pt x="430" y="5443"/>
                    <a:pt x="441" y="5421"/>
                    <a:pt x="463" y="5421"/>
                  </a:cubicBezTo>
                  <a:cubicBezTo>
                    <a:pt x="430" y="5476"/>
                    <a:pt x="364" y="5531"/>
                    <a:pt x="287" y="5586"/>
                  </a:cubicBezTo>
                  <a:cubicBezTo>
                    <a:pt x="283" y="5580"/>
                    <a:pt x="277" y="5577"/>
                    <a:pt x="268" y="5577"/>
                  </a:cubicBezTo>
                  <a:cubicBezTo>
                    <a:pt x="232" y="5577"/>
                    <a:pt x="161" y="5629"/>
                    <a:pt x="89" y="5674"/>
                  </a:cubicBezTo>
                  <a:lnTo>
                    <a:pt x="1" y="5729"/>
                  </a:lnTo>
                  <a:lnTo>
                    <a:pt x="100" y="5795"/>
                  </a:lnTo>
                  <a:cubicBezTo>
                    <a:pt x="144" y="5817"/>
                    <a:pt x="177" y="5850"/>
                    <a:pt x="199" y="5883"/>
                  </a:cubicBezTo>
                  <a:cubicBezTo>
                    <a:pt x="243" y="5905"/>
                    <a:pt x="276" y="5916"/>
                    <a:pt x="320" y="5938"/>
                  </a:cubicBezTo>
                  <a:cubicBezTo>
                    <a:pt x="364" y="5905"/>
                    <a:pt x="408" y="5872"/>
                    <a:pt x="452" y="5839"/>
                  </a:cubicBezTo>
                  <a:cubicBezTo>
                    <a:pt x="485" y="5817"/>
                    <a:pt x="519" y="5795"/>
                    <a:pt x="552" y="5773"/>
                  </a:cubicBezTo>
                  <a:cubicBezTo>
                    <a:pt x="618" y="5740"/>
                    <a:pt x="695" y="5696"/>
                    <a:pt x="761" y="5641"/>
                  </a:cubicBezTo>
                  <a:cubicBezTo>
                    <a:pt x="673" y="5641"/>
                    <a:pt x="805" y="5608"/>
                    <a:pt x="772" y="5575"/>
                  </a:cubicBezTo>
                  <a:cubicBezTo>
                    <a:pt x="805" y="5542"/>
                    <a:pt x="816" y="5531"/>
                    <a:pt x="827" y="5531"/>
                  </a:cubicBezTo>
                  <a:lnTo>
                    <a:pt x="959" y="5476"/>
                  </a:lnTo>
                  <a:cubicBezTo>
                    <a:pt x="964" y="5474"/>
                    <a:pt x="968" y="5474"/>
                    <a:pt x="970" y="5474"/>
                  </a:cubicBezTo>
                  <a:cubicBezTo>
                    <a:pt x="990" y="5474"/>
                    <a:pt x="938" y="5509"/>
                    <a:pt x="948" y="5509"/>
                  </a:cubicBezTo>
                  <a:cubicBezTo>
                    <a:pt x="982" y="5488"/>
                    <a:pt x="996" y="5483"/>
                    <a:pt x="1005" y="5483"/>
                  </a:cubicBezTo>
                  <a:cubicBezTo>
                    <a:pt x="1013" y="5483"/>
                    <a:pt x="1016" y="5487"/>
                    <a:pt x="1024" y="5487"/>
                  </a:cubicBezTo>
                  <a:cubicBezTo>
                    <a:pt x="1031" y="5487"/>
                    <a:pt x="1041" y="5485"/>
                    <a:pt x="1058" y="5476"/>
                  </a:cubicBezTo>
                  <a:cubicBezTo>
                    <a:pt x="1036" y="5476"/>
                    <a:pt x="1069" y="5432"/>
                    <a:pt x="1124" y="5410"/>
                  </a:cubicBezTo>
                  <a:lnTo>
                    <a:pt x="1124" y="5410"/>
                  </a:lnTo>
                  <a:lnTo>
                    <a:pt x="1047" y="5432"/>
                  </a:lnTo>
                  <a:cubicBezTo>
                    <a:pt x="1146" y="5332"/>
                    <a:pt x="1169" y="5399"/>
                    <a:pt x="1279" y="5288"/>
                  </a:cubicBezTo>
                  <a:lnTo>
                    <a:pt x="1279" y="5288"/>
                  </a:lnTo>
                  <a:lnTo>
                    <a:pt x="1246" y="5332"/>
                  </a:lnTo>
                  <a:cubicBezTo>
                    <a:pt x="1312" y="5277"/>
                    <a:pt x="1477" y="5178"/>
                    <a:pt x="1521" y="5101"/>
                  </a:cubicBezTo>
                  <a:cubicBezTo>
                    <a:pt x="1524" y="5098"/>
                    <a:pt x="1528" y="5097"/>
                    <a:pt x="1531" y="5097"/>
                  </a:cubicBezTo>
                  <a:cubicBezTo>
                    <a:pt x="1541" y="5097"/>
                    <a:pt x="1548" y="5107"/>
                    <a:pt x="1532" y="5123"/>
                  </a:cubicBezTo>
                  <a:cubicBezTo>
                    <a:pt x="1686" y="5024"/>
                    <a:pt x="1841" y="4859"/>
                    <a:pt x="1973" y="4804"/>
                  </a:cubicBezTo>
                  <a:lnTo>
                    <a:pt x="1973" y="4815"/>
                  </a:lnTo>
                  <a:cubicBezTo>
                    <a:pt x="1995" y="4793"/>
                    <a:pt x="2006" y="4760"/>
                    <a:pt x="2050" y="4749"/>
                  </a:cubicBezTo>
                  <a:lnTo>
                    <a:pt x="2061" y="4760"/>
                  </a:lnTo>
                  <a:cubicBezTo>
                    <a:pt x="2072" y="4749"/>
                    <a:pt x="2116" y="4693"/>
                    <a:pt x="2160" y="4671"/>
                  </a:cubicBezTo>
                  <a:lnTo>
                    <a:pt x="2160" y="4671"/>
                  </a:lnTo>
                  <a:lnTo>
                    <a:pt x="2138" y="4704"/>
                  </a:lnTo>
                  <a:cubicBezTo>
                    <a:pt x="2292" y="4627"/>
                    <a:pt x="2347" y="4528"/>
                    <a:pt x="2469" y="4440"/>
                  </a:cubicBezTo>
                  <a:cubicBezTo>
                    <a:pt x="2473" y="4446"/>
                    <a:pt x="2481" y="4449"/>
                    <a:pt x="2491" y="4449"/>
                  </a:cubicBezTo>
                  <a:cubicBezTo>
                    <a:pt x="2534" y="4449"/>
                    <a:pt x="2622" y="4401"/>
                    <a:pt x="2667" y="4374"/>
                  </a:cubicBezTo>
                  <a:lnTo>
                    <a:pt x="2667" y="4385"/>
                  </a:lnTo>
                  <a:cubicBezTo>
                    <a:pt x="2843" y="4275"/>
                    <a:pt x="2953" y="4165"/>
                    <a:pt x="3108" y="4054"/>
                  </a:cubicBezTo>
                  <a:cubicBezTo>
                    <a:pt x="3229" y="4021"/>
                    <a:pt x="3449" y="3856"/>
                    <a:pt x="3625" y="3779"/>
                  </a:cubicBezTo>
                  <a:cubicBezTo>
                    <a:pt x="3603" y="3779"/>
                    <a:pt x="3614" y="3746"/>
                    <a:pt x="3647" y="3724"/>
                  </a:cubicBezTo>
                  <a:cubicBezTo>
                    <a:pt x="3684" y="3715"/>
                    <a:pt x="3720" y="3661"/>
                    <a:pt x="3738" y="3661"/>
                  </a:cubicBezTo>
                  <a:cubicBezTo>
                    <a:pt x="3742" y="3661"/>
                    <a:pt x="3745" y="3663"/>
                    <a:pt x="3747" y="3669"/>
                  </a:cubicBezTo>
                  <a:lnTo>
                    <a:pt x="3735" y="3680"/>
                  </a:lnTo>
                  <a:cubicBezTo>
                    <a:pt x="3739" y="3681"/>
                    <a:pt x="3744" y="3681"/>
                    <a:pt x="3748" y="3681"/>
                  </a:cubicBezTo>
                  <a:cubicBezTo>
                    <a:pt x="3793" y="3681"/>
                    <a:pt x="3863" y="3633"/>
                    <a:pt x="3923" y="3603"/>
                  </a:cubicBezTo>
                  <a:lnTo>
                    <a:pt x="3901" y="3559"/>
                  </a:lnTo>
                  <a:cubicBezTo>
                    <a:pt x="4099" y="3515"/>
                    <a:pt x="4319" y="3283"/>
                    <a:pt x="4430" y="3283"/>
                  </a:cubicBezTo>
                  <a:cubicBezTo>
                    <a:pt x="4463" y="3250"/>
                    <a:pt x="4518" y="3217"/>
                    <a:pt x="4551" y="3184"/>
                  </a:cubicBezTo>
                  <a:lnTo>
                    <a:pt x="4562" y="3206"/>
                  </a:lnTo>
                  <a:cubicBezTo>
                    <a:pt x="4672" y="3151"/>
                    <a:pt x="4727" y="3118"/>
                    <a:pt x="4859" y="3041"/>
                  </a:cubicBezTo>
                  <a:lnTo>
                    <a:pt x="4859" y="3041"/>
                  </a:lnTo>
                  <a:lnTo>
                    <a:pt x="4837" y="3074"/>
                  </a:lnTo>
                  <a:cubicBezTo>
                    <a:pt x="4914" y="3030"/>
                    <a:pt x="4903" y="2953"/>
                    <a:pt x="4969" y="2909"/>
                  </a:cubicBezTo>
                  <a:lnTo>
                    <a:pt x="5013" y="2931"/>
                  </a:lnTo>
                  <a:cubicBezTo>
                    <a:pt x="5146" y="2854"/>
                    <a:pt x="5289" y="2810"/>
                    <a:pt x="5410" y="2699"/>
                  </a:cubicBezTo>
                  <a:lnTo>
                    <a:pt x="5410" y="2699"/>
                  </a:lnTo>
                  <a:cubicBezTo>
                    <a:pt x="5410" y="2710"/>
                    <a:pt x="5410" y="2721"/>
                    <a:pt x="5388" y="2732"/>
                  </a:cubicBezTo>
                  <a:cubicBezTo>
                    <a:pt x="5451" y="2701"/>
                    <a:pt x="5623" y="2630"/>
                    <a:pt x="5602" y="2595"/>
                  </a:cubicBezTo>
                  <a:lnTo>
                    <a:pt x="5602" y="2595"/>
                  </a:lnTo>
                  <a:cubicBezTo>
                    <a:pt x="5604" y="2595"/>
                    <a:pt x="5605" y="2595"/>
                    <a:pt x="5607" y="2595"/>
                  </a:cubicBezTo>
                  <a:cubicBezTo>
                    <a:pt x="5638" y="2595"/>
                    <a:pt x="5738" y="2505"/>
                    <a:pt x="5796" y="2457"/>
                  </a:cubicBezTo>
                  <a:lnTo>
                    <a:pt x="5796" y="2490"/>
                  </a:lnTo>
                  <a:cubicBezTo>
                    <a:pt x="5851" y="2424"/>
                    <a:pt x="5840" y="2424"/>
                    <a:pt x="5928" y="2369"/>
                  </a:cubicBezTo>
                  <a:cubicBezTo>
                    <a:pt x="5934" y="2366"/>
                    <a:pt x="5939" y="2364"/>
                    <a:pt x="5942" y="2364"/>
                  </a:cubicBezTo>
                  <a:cubicBezTo>
                    <a:pt x="5948" y="2364"/>
                    <a:pt x="5943" y="2372"/>
                    <a:pt x="5928" y="2380"/>
                  </a:cubicBezTo>
                  <a:cubicBezTo>
                    <a:pt x="5994" y="2358"/>
                    <a:pt x="5961" y="2336"/>
                    <a:pt x="6049" y="2303"/>
                  </a:cubicBezTo>
                  <a:lnTo>
                    <a:pt x="6049" y="2303"/>
                  </a:lnTo>
                  <a:lnTo>
                    <a:pt x="6027" y="2336"/>
                  </a:lnTo>
                  <a:cubicBezTo>
                    <a:pt x="6104" y="2292"/>
                    <a:pt x="6093" y="2292"/>
                    <a:pt x="6115" y="2259"/>
                  </a:cubicBezTo>
                  <a:cubicBezTo>
                    <a:pt x="6153" y="2230"/>
                    <a:pt x="6233" y="2201"/>
                    <a:pt x="6268" y="2201"/>
                  </a:cubicBezTo>
                  <a:cubicBezTo>
                    <a:pt x="6273" y="2201"/>
                    <a:pt x="6277" y="2202"/>
                    <a:pt x="6280" y="2204"/>
                  </a:cubicBezTo>
                  <a:cubicBezTo>
                    <a:pt x="6280" y="2182"/>
                    <a:pt x="6302" y="2149"/>
                    <a:pt x="6347" y="2126"/>
                  </a:cubicBezTo>
                  <a:lnTo>
                    <a:pt x="6347" y="2160"/>
                  </a:lnTo>
                  <a:cubicBezTo>
                    <a:pt x="6468" y="2104"/>
                    <a:pt x="6501" y="2038"/>
                    <a:pt x="6589" y="2016"/>
                  </a:cubicBezTo>
                  <a:lnTo>
                    <a:pt x="6611" y="2016"/>
                  </a:lnTo>
                  <a:cubicBezTo>
                    <a:pt x="6523" y="2071"/>
                    <a:pt x="6446" y="2104"/>
                    <a:pt x="6457" y="2104"/>
                  </a:cubicBezTo>
                  <a:cubicBezTo>
                    <a:pt x="6459" y="2110"/>
                    <a:pt x="6466" y="2111"/>
                    <a:pt x="6473" y="2111"/>
                  </a:cubicBezTo>
                  <a:cubicBezTo>
                    <a:pt x="6480" y="2111"/>
                    <a:pt x="6488" y="2110"/>
                    <a:pt x="6494" y="2110"/>
                  </a:cubicBezTo>
                  <a:cubicBezTo>
                    <a:pt x="6506" y="2110"/>
                    <a:pt x="6512" y="2115"/>
                    <a:pt x="6490" y="2149"/>
                  </a:cubicBezTo>
                  <a:cubicBezTo>
                    <a:pt x="6545" y="2093"/>
                    <a:pt x="6633" y="2016"/>
                    <a:pt x="6710" y="1983"/>
                  </a:cubicBezTo>
                  <a:lnTo>
                    <a:pt x="6721" y="1983"/>
                  </a:lnTo>
                  <a:lnTo>
                    <a:pt x="6721" y="1994"/>
                  </a:lnTo>
                  <a:cubicBezTo>
                    <a:pt x="6732" y="1983"/>
                    <a:pt x="6754" y="1972"/>
                    <a:pt x="6765" y="1961"/>
                  </a:cubicBezTo>
                  <a:cubicBezTo>
                    <a:pt x="6787" y="1950"/>
                    <a:pt x="6798" y="1950"/>
                    <a:pt x="6820" y="1939"/>
                  </a:cubicBezTo>
                  <a:cubicBezTo>
                    <a:pt x="6822" y="1940"/>
                    <a:pt x="6825" y="1941"/>
                    <a:pt x="6827" y="1941"/>
                  </a:cubicBezTo>
                  <a:cubicBezTo>
                    <a:pt x="6856" y="1941"/>
                    <a:pt x="6922" y="1894"/>
                    <a:pt x="6952" y="1884"/>
                  </a:cubicBezTo>
                  <a:cubicBezTo>
                    <a:pt x="6941" y="1862"/>
                    <a:pt x="6986" y="1840"/>
                    <a:pt x="6930" y="1840"/>
                  </a:cubicBezTo>
                  <a:cubicBezTo>
                    <a:pt x="6941" y="1840"/>
                    <a:pt x="6930" y="1851"/>
                    <a:pt x="6908" y="1862"/>
                  </a:cubicBezTo>
                  <a:lnTo>
                    <a:pt x="6886" y="1873"/>
                  </a:lnTo>
                  <a:cubicBezTo>
                    <a:pt x="6864" y="1884"/>
                    <a:pt x="6831" y="1906"/>
                    <a:pt x="6798" y="1928"/>
                  </a:cubicBezTo>
                  <a:cubicBezTo>
                    <a:pt x="6820" y="1895"/>
                    <a:pt x="6853" y="1873"/>
                    <a:pt x="6897" y="1862"/>
                  </a:cubicBezTo>
                  <a:cubicBezTo>
                    <a:pt x="6908" y="1840"/>
                    <a:pt x="6919" y="1807"/>
                    <a:pt x="6930" y="1796"/>
                  </a:cubicBezTo>
                  <a:cubicBezTo>
                    <a:pt x="6987" y="1796"/>
                    <a:pt x="7076" y="1772"/>
                    <a:pt x="7114" y="1772"/>
                  </a:cubicBezTo>
                  <a:cubicBezTo>
                    <a:pt x="7121" y="1772"/>
                    <a:pt x="7126" y="1772"/>
                    <a:pt x="7129" y="1774"/>
                  </a:cubicBezTo>
                  <a:cubicBezTo>
                    <a:pt x="7239" y="1708"/>
                    <a:pt x="7393" y="1631"/>
                    <a:pt x="7448" y="1554"/>
                  </a:cubicBezTo>
                  <a:cubicBezTo>
                    <a:pt x="7465" y="1543"/>
                    <a:pt x="7476" y="1540"/>
                    <a:pt x="7484" y="1540"/>
                  </a:cubicBezTo>
                  <a:cubicBezTo>
                    <a:pt x="7492" y="1540"/>
                    <a:pt x="7498" y="1543"/>
                    <a:pt x="7503" y="1543"/>
                  </a:cubicBezTo>
                  <a:cubicBezTo>
                    <a:pt x="7492" y="1554"/>
                    <a:pt x="7470" y="1565"/>
                    <a:pt x="7459" y="1576"/>
                  </a:cubicBezTo>
                  <a:cubicBezTo>
                    <a:pt x="7514" y="1532"/>
                    <a:pt x="7647" y="1476"/>
                    <a:pt x="7647" y="1443"/>
                  </a:cubicBezTo>
                  <a:cubicBezTo>
                    <a:pt x="7664" y="1437"/>
                    <a:pt x="7673" y="1435"/>
                    <a:pt x="7677" y="1435"/>
                  </a:cubicBezTo>
                  <a:cubicBezTo>
                    <a:pt x="7689" y="1435"/>
                    <a:pt x="7671" y="1449"/>
                    <a:pt x="7674" y="1449"/>
                  </a:cubicBezTo>
                  <a:cubicBezTo>
                    <a:pt x="7677" y="1449"/>
                    <a:pt x="7688" y="1443"/>
                    <a:pt x="7724" y="1421"/>
                  </a:cubicBezTo>
                  <a:lnTo>
                    <a:pt x="7724" y="1421"/>
                  </a:lnTo>
                  <a:lnTo>
                    <a:pt x="7713" y="1443"/>
                  </a:lnTo>
                  <a:cubicBezTo>
                    <a:pt x="7966" y="1377"/>
                    <a:pt x="8043" y="1190"/>
                    <a:pt x="8319" y="1124"/>
                  </a:cubicBezTo>
                  <a:lnTo>
                    <a:pt x="8286" y="1124"/>
                  </a:lnTo>
                  <a:cubicBezTo>
                    <a:pt x="8583" y="1014"/>
                    <a:pt x="8858" y="815"/>
                    <a:pt x="9167" y="716"/>
                  </a:cubicBezTo>
                  <a:cubicBezTo>
                    <a:pt x="9244" y="683"/>
                    <a:pt x="9244" y="661"/>
                    <a:pt x="9288" y="628"/>
                  </a:cubicBezTo>
                  <a:lnTo>
                    <a:pt x="9321" y="639"/>
                  </a:lnTo>
                  <a:lnTo>
                    <a:pt x="9387" y="573"/>
                  </a:lnTo>
                  <a:cubicBezTo>
                    <a:pt x="9497" y="496"/>
                    <a:pt x="9619" y="529"/>
                    <a:pt x="9751" y="430"/>
                  </a:cubicBezTo>
                  <a:lnTo>
                    <a:pt x="9729" y="419"/>
                  </a:lnTo>
                  <a:cubicBezTo>
                    <a:pt x="9776" y="400"/>
                    <a:pt x="9864" y="348"/>
                    <a:pt x="9888" y="348"/>
                  </a:cubicBezTo>
                  <a:cubicBezTo>
                    <a:pt x="9892" y="348"/>
                    <a:pt x="9894" y="350"/>
                    <a:pt x="9894" y="353"/>
                  </a:cubicBezTo>
                  <a:cubicBezTo>
                    <a:pt x="9894" y="342"/>
                    <a:pt x="9905" y="331"/>
                    <a:pt x="9927" y="331"/>
                  </a:cubicBezTo>
                  <a:lnTo>
                    <a:pt x="9938" y="342"/>
                  </a:lnTo>
                  <a:lnTo>
                    <a:pt x="10059" y="254"/>
                  </a:lnTo>
                  <a:cubicBezTo>
                    <a:pt x="10079" y="245"/>
                    <a:pt x="10090" y="242"/>
                    <a:pt x="10098" y="242"/>
                  </a:cubicBezTo>
                  <a:cubicBezTo>
                    <a:pt x="10119" y="242"/>
                    <a:pt x="10108" y="266"/>
                    <a:pt x="10136" y="266"/>
                  </a:cubicBezTo>
                  <a:cubicBezTo>
                    <a:pt x="10149" y="266"/>
                    <a:pt x="10172" y="260"/>
                    <a:pt x="10214" y="243"/>
                  </a:cubicBezTo>
                  <a:cubicBezTo>
                    <a:pt x="10269" y="210"/>
                    <a:pt x="10357" y="132"/>
                    <a:pt x="10335" y="132"/>
                  </a:cubicBezTo>
                  <a:lnTo>
                    <a:pt x="10335" y="132"/>
                  </a:lnTo>
                  <a:lnTo>
                    <a:pt x="10291" y="143"/>
                  </a:lnTo>
                  <a:lnTo>
                    <a:pt x="10291" y="121"/>
                  </a:lnTo>
                  <a:lnTo>
                    <a:pt x="10313" y="110"/>
                  </a:lnTo>
                  <a:cubicBezTo>
                    <a:pt x="10304" y="74"/>
                    <a:pt x="10317" y="38"/>
                    <a:pt x="10256" y="38"/>
                  </a:cubicBezTo>
                  <a:cubicBezTo>
                    <a:pt x="10242" y="38"/>
                    <a:pt x="10225" y="40"/>
                    <a:pt x="10203" y="44"/>
                  </a:cubicBezTo>
                  <a:cubicBezTo>
                    <a:pt x="10180" y="33"/>
                    <a:pt x="10158" y="22"/>
                    <a:pt x="10136" y="11"/>
                  </a:cubicBezTo>
                  <a:lnTo>
                    <a:pt x="10114" y="22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7"/>
            <p:cNvSpPr/>
            <p:nvPr/>
          </p:nvSpPr>
          <p:spPr>
            <a:xfrm flipH="1">
              <a:off x="6020614" y="2995048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1" y="0"/>
                  </a:move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7"/>
            <p:cNvSpPr/>
            <p:nvPr/>
          </p:nvSpPr>
          <p:spPr>
            <a:xfrm flipH="1">
              <a:off x="6007597" y="2970197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7"/>
            <p:cNvSpPr/>
            <p:nvPr/>
          </p:nvSpPr>
          <p:spPr>
            <a:xfrm flipH="1">
              <a:off x="6167124" y="3064584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7"/>
            <p:cNvSpPr/>
            <p:nvPr/>
          </p:nvSpPr>
          <p:spPr>
            <a:xfrm flipH="1">
              <a:off x="5918169" y="2931090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 flipH="1">
              <a:off x="6174562" y="3070782"/>
              <a:ext cx="1409" cy="733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4" y="9"/>
                    <a:pt x="0" y="13"/>
                    <a:pt x="1" y="13"/>
                  </a:cubicBezTo>
                  <a:cubicBezTo>
                    <a:pt x="2" y="13"/>
                    <a:pt x="11" y="7"/>
                    <a:pt x="2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 flipH="1">
              <a:off x="6100687" y="3024800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4" y="1"/>
                  </a:moveTo>
                  <a:lnTo>
                    <a:pt x="0" y="34"/>
                  </a:lnTo>
                  <a:cubicBezTo>
                    <a:pt x="22" y="23"/>
                    <a:pt x="44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 flipH="1">
              <a:off x="5898334" y="2914918"/>
              <a:ext cx="9974" cy="3775"/>
            </a:xfrm>
            <a:custGeom>
              <a:avLst/>
              <a:gdLst/>
              <a:ahLst/>
              <a:cxnLst/>
              <a:rect l="l" t="t" r="r" b="b"/>
              <a:pathLst>
                <a:path w="177" h="67" extrusionOk="0">
                  <a:moveTo>
                    <a:pt x="144" y="1"/>
                  </a:moveTo>
                  <a:cubicBezTo>
                    <a:pt x="1" y="45"/>
                    <a:pt x="177" y="12"/>
                    <a:pt x="45" y="67"/>
                  </a:cubicBezTo>
                  <a:lnTo>
                    <a:pt x="144" y="34"/>
                  </a:lnTo>
                  <a:cubicBezTo>
                    <a:pt x="122" y="34"/>
                    <a:pt x="100" y="34"/>
                    <a:pt x="1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 flipH="1">
              <a:off x="5921888" y="2925512"/>
              <a:ext cx="3663" cy="1521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31" y="0"/>
                  </a:moveTo>
                  <a:cubicBezTo>
                    <a:pt x="7" y="16"/>
                    <a:pt x="0" y="27"/>
                    <a:pt x="16" y="27"/>
                  </a:cubicBezTo>
                  <a:cubicBezTo>
                    <a:pt x="22" y="27"/>
                    <a:pt x="30" y="25"/>
                    <a:pt x="42" y="22"/>
                  </a:cubicBezTo>
                  <a:cubicBezTo>
                    <a:pt x="64" y="6"/>
                    <a:pt x="61" y="3"/>
                    <a:pt x="53" y="3"/>
                  </a:cubicBezTo>
                  <a:cubicBezTo>
                    <a:pt x="49" y="3"/>
                    <a:pt x="43" y="4"/>
                    <a:pt x="39" y="4"/>
                  </a:cubicBezTo>
                  <a:cubicBezTo>
                    <a:pt x="35" y="4"/>
                    <a:pt x="31" y="3"/>
                    <a:pt x="3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 flipH="1">
              <a:off x="6046704" y="2988173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23"/>
                    <a:pt x="34" y="12"/>
                    <a:pt x="45" y="2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 flipH="1">
              <a:off x="6084571" y="3006825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0"/>
                  </a:moveTo>
                  <a:lnTo>
                    <a:pt x="1" y="44"/>
                  </a:lnTo>
                  <a:lnTo>
                    <a:pt x="45" y="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 flipH="1">
              <a:off x="6282980" y="3125836"/>
              <a:ext cx="2761" cy="208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31" y="1"/>
                  </a:moveTo>
                  <a:cubicBezTo>
                    <a:pt x="24" y="1"/>
                    <a:pt x="14" y="5"/>
                    <a:pt x="0" y="15"/>
                  </a:cubicBezTo>
                  <a:lnTo>
                    <a:pt x="33" y="37"/>
                  </a:lnTo>
                  <a:cubicBezTo>
                    <a:pt x="49" y="21"/>
                    <a:pt x="48" y="1"/>
                    <a:pt x="3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 flipH="1">
              <a:off x="6368294" y="3184384"/>
              <a:ext cx="5015" cy="3156"/>
            </a:xfrm>
            <a:custGeom>
              <a:avLst/>
              <a:gdLst/>
              <a:ahLst/>
              <a:cxnLst/>
              <a:rect l="l" t="t" r="r" b="b"/>
              <a:pathLst>
                <a:path w="89" h="56" extrusionOk="0">
                  <a:moveTo>
                    <a:pt x="89" y="0"/>
                  </a:moveTo>
                  <a:cubicBezTo>
                    <a:pt x="67" y="0"/>
                    <a:pt x="23" y="22"/>
                    <a:pt x="1" y="55"/>
                  </a:cubicBezTo>
                  <a:cubicBezTo>
                    <a:pt x="34" y="33"/>
                    <a:pt x="78" y="11"/>
                    <a:pt x="89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 flipH="1">
              <a:off x="6183297" y="3088758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5" y="1"/>
                  </a:moveTo>
                  <a:lnTo>
                    <a:pt x="23" y="12"/>
                  </a:lnTo>
                  <a:lnTo>
                    <a:pt x="1" y="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 flipH="1">
              <a:off x="5975928" y="3103691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2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 flipH="1">
              <a:off x="5873483" y="3050271"/>
              <a:ext cx="3156" cy="958"/>
            </a:xfrm>
            <a:custGeom>
              <a:avLst/>
              <a:gdLst/>
              <a:ahLst/>
              <a:cxnLst/>
              <a:rect l="l" t="t" r="r" b="b"/>
              <a:pathLst>
                <a:path w="56" h="17" extrusionOk="0">
                  <a:moveTo>
                    <a:pt x="55" y="1"/>
                  </a:moveTo>
                  <a:lnTo>
                    <a:pt x="0" y="12"/>
                  </a:lnTo>
                  <a:cubicBezTo>
                    <a:pt x="0" y="15"/>
                    <a:pt x="2" y="16"/>
                    <a:pt x="6" y="16"/>
                  </a:cubicBezTo>
                  <a:cubicBezTo>
                    <a:pt x="14" y="16"/>
                    <a:pt x="32" y="8"/>
                    <a:pt x="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 flipH="1">
              <a:off x="5723873" y="298321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 flipH="1">
              <a:off x="5826938" y="3024181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lnTo>
                    <a:pt x="1" y="23"/>
                  </a:lnTo>
                  <a:lnTo>
                    <a:pt x="12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flipH="1">
              <a:off x="5692204" y="2975156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flipH="1">
              <a:off x="6027432" y="312910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flipH="1">
              <a:off x="6225334" y="3279390"/>
              <a:ext cx="4621" cy="3606"/>
            </a:xfrm>
            <a:custGeom>
              <a:avLst/>
              <a:gdLst/>
              <a:ahLst/>
              <a:cxnLst/>
              <a:rect l="l" t="t" r="r" b="b"/>
              <a:pathLst>
                <a:path w="82" h="64" extrusionOk="0">
                  <a:moveTo>
                    <a:pt x="63" y="0"/>
                  </a:moveTo>
                  <a:cubicBezTo>
                    <a:pt x="58" y="0"/>
                    <a:pt x="50" y="3"/>
                    <a:pt x="35" y="11"/>
                  </a:cubicBezTo>
                  <a:cubicBezTo>
                    <a:pt x="44" y="11"/>
                    <a:pt x="1" y="63"/>
                    <a:pt x="28" y="63"/>
                  </a:cubicBezTo>
                  <a:cubicBezTo>
                    <a:pt x="34" y="63"/>
                    <a:pt x="43" y="61"/>
                    <a:pt x="57" y="55"/>
                  </a:cubicBezTo>
                  <a:lnTo>
                    <a:pt x="57" y="55"/>
                  </a:lnTo>
                  <a:cubicBezTo>
                    <a:pt x="51" y="57"/>
                    <a:pt x="46" y="58"/>
                    <a:pt x="43" y="58"/>
                  </a:cubicBezTo>
                  <a:cubicBezTo>
                    <a:pt x="19" y="58"/>
                    <a:pt x="81" y="0"/>
                    <a:pt x="6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flipH="1">
              <a:off x="6126158" y="3191822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1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 flipH="1">
              <a:off x="6152868" y="3209178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1"/>
                  </a:moveTo>
                  <a:lnTo>
                    <a:pt x="1" y="12"/>
                  </a:lnTo>
                  <a:lnTo>
                    <a:pt x="12" y="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 flipH="1">
              <a:off x="5825754" y="3033253"/>
              <a:ext cx="3099" cy="1578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52" y="0"/>
                  </a:moveTo>
                  <a:cubicBezTo>
                    <a:pt x="50" y="0"/>
                    <a:pt x="37" y="7"/>
                    <a:pt x="1" y="27"/>
                  </a:cubicBezTo>
                  <a:lnTo>
                    <a:pt x="34" y="27"/>
                  </a:lnTo>
                  <a:cubicBezTo>
                    <a:pt x="27" y="20"/>
                    <a:pt x="55" y="0"/>
                    <a:pt x="5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 flipH="1">
              <a:off x="5725733" y="2983834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 flipH="1">
              <a:off x="5690347" y="2969577"/>
              <a:ext cx="584237" cy="333423"/>
            </a:xfrm>
            <a:custGeom>
              <a:avLst/>
              <a:gdLst/>
              <a:ahLst/>
              <a:cxnLst/>
              <a:rect l="l" t="t" r="r" b="b"/>
              <a:pathLst>
                <a:path w="10368" h="5917" extrusionOk="0">
                  <a:moveTo>
                    <a:pt x="10003" y="86"/>
                  </a:moveTo>
                  <a:cubicBezTo>
                    <a:pt x="10001" y="86"/>
                    <a:pt x="9997" y="86"/>
                    <a:pt x="9993" y="89"/>
                  </a:cubicBezTo>
                  <a:lnTo>
                    <a:pt x="10005" y="86"/>
                  </a:lnTo>
                  <a:lnTo>
                    <a:pt x="10005" y="86"/>
                  </a:lnTo>
                  <a:cubicBezTo>
                    <a:pt x="10004" y="86"/>
                    <a:pt x="10004" y="86"/>
                    <a:pt x="10003" y="86"/>
                  </a:cubicBezTo>
                  <a:close/>
                  <a:moveTo>
                    <a:pt x="10158" y="22"/>
                  </a:moveTo>
                  <a:cubicBezTo>
                    <a:pt x="10180" y="33"/>
                    <a:pt x="10191" y="55"/>
                    <a:pt x="10180" y="55"/>
                  </a:cubicBezTo>
                  <a:lnTo>
                    <a:pt x="10125" y="111"/>
                  </a:lnTo>
                  <a:lnTo>
                    <a:pt x="10081" y="111"/>
                  </a:lnTo>
                  <a:lnTo>
                    <a:pt x="10158" y="66"/>
                  </a:lnTo>
                  <a:lnTo>
                    <a:pt x="10158" y="66"/>
                  </a:lnTo>
                  <a:cubicBezTo>
                    <a:pt x="10133" y="72"/>
                    <a:pt x="10117" y="79"/>
                    <a:pt x="10103" y="88"/>
                  </a:cubicBezTo>
                  <a:lnTo>
                    <a:pt x="10103" y="88"/>
                  </a:lnTo>
                  <a:cubicBezTo>
                    <a:pt x="10114" y="55"/>
                    <a:pt x="10125" y="55"/>
                    <a:pt x="10147" y="22"/>
                  </a:cubicBezTo>
                  <a:close/>
                  <a:moveTo>
                    <a:pt x="10037" y="78"/>
                  </a:moveTo>
                  <a:lnTo>
                    <a:pt x="10005" y="86"/>
                  </a:lnTo>
                  <a:lnTo>
                    <a:pt x="10005" y="86"/>
                  </a:lnTo>
                  <a:cubicBezTo>
                    <a:pt x="10014" y="87"/>
                    <a:pt x="10012" y="102"/>
                    <a:pt x="10004" y="111"/>
                  </a:cubicBezTo>
                  <a:cubicBezTo>
                    <a:pt x="10001" y="113"/>
                    <a:pt x="9998" y="116"/>
                    <a:pt x="9996" y="118"/>
                  </a:cubicBezTo>
                  <a:lnTo>
                    <a:pt x="9996" y="118"/>
                  </a:lnTo>
                  <a:cubicBezTo>
                    <a:pt x="10020" y="103"/>
                    <a:pt x="10037" y="89"/>
                    <a:pt x="10037" y="78"/>
                  </a:cubicBezTo>
                  <a:close/>
                  <a:moveTo>
                    <a:pt x="9996" y="118"/>
                  </a:moveTo>
                  <a:lnTo>
                    <a:pt x="9996" y="118"/>
                  </a:lnTo>
                  <a:cubicBezTo>
                    <a:pt x="9985" y="125"/>
                    <a:pt x="9973" y="132"/>
                    <a:pt x="9961" y="139"/>
                  </a:cubicBezTo>
                  <a:lnTo>
                    <a:pt x="9961" y="139"/>
                  </a:lnTo>
                  <a:cubicBezTo>
                    <a:pt x="9971" y="136"/>
                    <a:pt x="9983" y="130"/>
                    <a:pt x="9996" y="118"/>
                  </a:cubicBezTo>
                  <a:close/>
                  <a:moveTo>
                    <a:pt x="9530" y="243"/>
                  </a:moveTo>
                  <a:cubicBezTo>
                    <a:pt x="9524" y="244"/>
                    <a:pt x="9520" y="246"/>
                    <a:pt x="9516" y="247"/>
                  </a:cubicBezTo>
                  <a:lnTo>
                    <a:pt x="9516" y="247"/>
                  </a:lnTo>
                  <a:cubicBezTo>
                    <a:pt x="9521" y="246"/>
                    <a:pt x="9525" y="244"/>
                    <a:pt x="9530" y="243"/>
                  </a:cubicBezTo>
                  <a:close/>
                  <a:moveTo>
                    <a:pt x="9916" y="144"/>
                  </a:moveTo>
                  <a:cubicBezTo>
                    <a:pt x="9938" y="144"/>
                    <a:pt x="9894" y="177"/>
                    <a:pt x="9872" y="188"/>
                  </a:cubicBezTo>
                  <a:lnTo>
                    <a:pt x="9916" y="177"/>
                  </a:lnTo>
                  <a:lnTo>
                    <a:pt x="9916" y="177"/>
                  </a:lnTo>
                  <a:cubicBezTo>
                    <a:pt x="9883" y="210"/>
                    <a:pt x="9960" y="188"/>
                    <a:pt x="9905" y="221"/>
                  </a:cubicBezTo>
                  <a:cubicBezTo>
                    <a:pt x="9891" y="223"/>
                    <a:pt x="9881" y="224"/>
                    <a:pt x="9874" y="224"/>
                  </a:cubicBezTo>
                  <a:cubicBezTo>
                    <a:pt x="9867" y="224"/>
                    <a:pt x="9861" y="223"/>
                    <a:pt x="9857" y="223"/>
                  </a:cubicBezTo>
                  <a:cubicBezTo>
                    <a:pt x="9847" y="223"/>
                    <a:pt x="9839" y="226"/>
                    <a:pt x="9817" y="243"/>
                  </a:cubicBezTo>
                  <a:cubicBezTo>
                    <a:pt x="9806" y="243"/>
                    <a:pt x="9817" y="232"/>
                    <a:pt x="9828" y="221"/>
                  </a:cubicBezTo>
                  <a:lnTo>
                    <a:pt x="9828" y="221"/>
                  </a:lnTo>
                  <a:cubicBezTo>
                    <a:pt x="9795" y="254"/>
                    <a:pt x="9717" y="276"/>
                    <a:pt x="9706" y="309"/>
                  </a:cubicBezTo>
                  <a:cubicBezTo>
                    <a:pt x="9662" y="309"/>
                    <a:pt x="9596" y="353"/>
                    <a:pt x="9563" y="353"/>
                  </a:cubicBezTo>
                  <a:cubicBezTo>
                    <a:pt x="9574" y="342"/>
                    <a:pt x="9596" y="342"/>
                    <a:pt x="9607" y="331"/>
                  </a:cubicBezTo>
                  <a:lnTo>
                    <a:pt x="9607" y="320"/>
                  </a:lnTo>
                  <a:cubicBezTo>
                    <a:pt x="9607" y="331"/>
                    <a:pt x="9574" y="342"/>
                    <a:pt x="9552" y="342"/>
                  </a:cubicBezTo>
                  <a:lnTo>
                    <a:pt x="9541" y="353"/>
                  </a:lnTo>
                  <a:cubicBezTo>
                    <a:pt x="9519" y="353"/>
                    <a:pt x="9508" y="364"/>
                    <a:pt x="9497" y="375"/>
                  </a:cubicBezTo>
                  <a:lnTo>
                    <a:pt x="9530" y="364"/>
                  </a:lnTo>
                  <a:lnTo>
                    <a:pt x="9530" y="364"/>
                  </a:lnTo>
                  <a:cubicBezTo>
                    <a:pt x="9508" y="386"/>
                    <a:pt x="9475" y="408"/>
                    <a:pt x="9442" y="430"/>
                  </a:cubicBezTo>
                  <a:cubicBezTo>
                    <a:pt x="9456" y="413"/>
                    <a:pt x="9456" y="407"/>
                    <a:pt x="9447" y="407"/>
                  </a:cubicBezTo>
                  <a:cubicBezTo>
                    <a:pt x="9424" y="407"/>
                    <a:pt x="9337" y="453"/>
                    <a:pt x="9305" y="453"/>
                  </a:cubicBezTo>
                  <a:cubicBezTo>
                    <a:pt x="9303" y="453"/>
                    <a:pt x="9301" y="453"/>
                    <a:pt x="9299" y="452"/>
                  </a:cubicBezTo>
                  <a:lnTo>
                    <a:pt x="9321" y="441"/>
                  </a:lnTo>
                  <a:cubicBezTo>
                    <a:pt x="9431" y="375"/>
                    <a:pt x="9442" y="331"/>
                    <a:pt x="9541" y="265"/>
                  </a:cubicBezTo>
                  <a:cubicBezTo>
                    <a:pt x="9585" y="265"/>
                    <a:pt x="9530" y="309"/>
                    <a:pt x="9530" y="309"/>
                  </a:cubicBezTo>
                  <a:cubicBezTo>
                    <a:pt x="9596" y="298"/>
                    <a:pt x="9640" y="276"/>
                    <a:pt x="9684" y="232"/>
                  </a:cubicBezTo>
                  <a:cubicBezTo>
                    <a:pt x="9684" y="254"/>
                    <a:pt x="9695" y="254"/>
                    <a:pt x="9717" y="254"/>
                  </a:cubicBezTo>
                  <a:cubicBezTo>
                    <a:pt x="9762" y="232"/>
                    <a:pt x="9729" y="210"/>
                    <a:pt x="9795" y="188"/>
                  </a:cubicBezTo>
                  <a:lnTo>
                    <a:pt x="9795" y="188"/>
                  </a:lnTo>
                  <a:cubicBezTo>
                    <a:pt x="9795" y="199"/>
                    <a:pt x="9784" y="221"/>
                    <a:pt x="9773" y="243"/>
                  </a:cubicBezTo>
                  <a:cubicBezTo>
                    <a:pt x="9817" y="210"/>
                    <a:pt x="9872" y="177"/>
                    <a:pt x="9916" y="144"/>
                  </a:cubicBezTo>
                  <a:close/>
                  <a:moveTo>
                    <a:pt x="8880" y="562"/>
                  </a:moveTo>
                  <a:cubicBezTo>
                    <a:pt x="8875" y="567"/>
                    <a:pt x="8876" y="569"/>
                    <a:pt x="8879" y="569"/>
                  </a:cubicBezTo>
                  <a:cubicBezTo>
                    <a:pt x="8882" y="569"/>
                    <a:pt x="8888" y="567"/>
                    <a:pt x="8894" y="566"/>
                  </a:cubicBezTo>
                  <a:lnTo>
                    <a:pt x="8894" y="566"/>
                  </a:lnTo>
                  <a:cubicBezTo>
                    <a:pt x="8894" y="566"/>
                    <a:pt x="8894" y="566"/>
                    <a:pt x="8893" y="566"/>
                  </a:cubicBezTo>
                  <a:cubicBezTo>
                    <a:pt x="8888" y="566"/>
                    <a:pt x="8884" y="565"/>
                    <a:pt x="8880" y="562"/>
                  </a:cubicBezTo>
                  <a:close/>
                  <a:moveTo>
                    <a:pt x="9222" y="507"/>
                  </a:moveTo>
                  <a:cubicBezTo>
                    <a:pt x="9156" y="540"/>
                    <a:pt x="9078" y="573"/>
                    <a:pt x="9023" y="617"/>
                  </a:cubicBezTo>
                  <a:lnTo>
                    <a:pt x="9034" y="606"/>
                  </a:lnTo>
                  <a:lnTo>
                    <a:pt x="9034" y="606"/>
                  </a:lnTo>
                  <a:cubicBezTo>
                    <a:pt x="9012" y="617"/>
                    <a:pt x="9001" y="617"/>
                    <a:pt x="8979" y="617"/>
                  </a:cubicBezTo>
                  <a:lnTo>
                    <a:pt x="8957" y="617"/>
                  </a:lnTo>
                  <a:cubicBezTo>
                    <a:pt x="9023" y="562"/>
                    <a:pt x="9123" y="551"/>
                    <a:pt x="9222" y="507"/>
                  </a:cubicBezTo>
                  <a:close/>
                  <a:moveTo>
                    <a:pt x="8924" y="650"/>
                  </a:moveTo>
                  <a:cubicBezTo>
                    <a:pt x="8902" y="683"/>
                    <a:pt x="8847" y="716"/>
                    <a:pt x="8814" y="761"/>
                  </a:cubicBezTo>
                  <a:cubicBezTo>
                    <a:pt x="8770" y="761"/>
                    <a:pt x="8781" y="739"/>
                    <a:pt x="8803" y="716"/>
                  </a:cubicBezTo>
                  <a:cubicBezTo>
                    <a:pt x="8836" y="683"/>
                    <a:pt x="8869" y="683"/>
                    <a:pt x="8924" y="650"/>
                  </a:cubicBezTo>
                  <a:close/>
                  <a:moveTo>
                    <a:pt x="8713" y="694"/>
                  </a:moveTo>
                  <a:lnTo>
                    <a:pt x="8713" y="694"/>
                  </a:lnTo>
                  <a:cubicBezTo>
                    <a:pt x="8692" y="713"/>
                    <a:pt x="8692" y="716"/>
                    <a:pt x="8698" y="716"/>
                  </a:cubicBezTo>
                  <a:cubicBezTo>
                    <a:pt x="8702" y="716"/>
                    <a:pt x="8707" y="716"/>
                    <a:pt x="8712" y="716"/>
                  </a:cubicBezTo>
                  <a:cubicBezTo>
                    <a:pt x="8719" y="716"/>
                    <a:pt x="8726" y="718"/>
                    <a:pt x="8726" y="728"/>
                  </a:cubicBezTo>
                  <a:cubicBezTo>
                    <a:pt x="8748" y="716"/>
                    <a:pt x="8770" y="716"/>
                    <a:pt x="8781" y="716"/>
                  </a:cubicBezTo>
                  <a:cubicBezTo>
                    <a:pt x="8748" y="739"/>
                    <a:pt x="8715" y="761"/>
                    <a:pt x="8737" y="772"/>
                  </a:cubicBezTo>
                  <a:cubicBezTo>
                    <a:pt x="8704" y="777"/>
                    <a:pt x="8690" y="780"/>
                    <a:pt x="8681" y="780"/>
                  </a:cubicBezTo>
                  <a:cubicBezTo>
                    <a:pt x="8671" y="780"/>
                    <a:pt x="8665" y="777"/>
                    <a:pt x="8649" y="772"/>
                  </a:cubicBezTo>
                  <a:lnTo>
                    <a:pt x="8649" y="772"/>
                  </a:lnTo>
                  <a:cubicBezTo>
                    <a:pt x="8660" y="816"/>
                    <a:pt x="8605" y="805"/>
                    <a:pt x="8572" y="849"/>
                  </a:cubicBezTo>
                  <a:cubicBezTo>
                    <a:pt x="8562" y="850"/>
                    <a:pt x="8555" y="851"/>
                    <a:pt x="8549" y="851"/>
                  </a:cubicBezTo>
                  <a:cubicBezTo>
                    <a:pt x="8529" y="851"/>
                    <a:pt x="8523" y="845"/>
                    <a:pt x="8517" y="843"/>
                  </a:cubicBezTo>
                  <a:lnTo>
                    <a:pt x="8517" y="843"/>
                  </a:lnTo>
                  <a:lnTo>
                    <a:pt x="8539" y="838"/>
                  </a:lnTo>
                  <a:lnTo>
                    <a:pt x="8506" y="838"/>
                  </a:lnTo>
                  <a:cubicBezTo>
                    <a:pt x="8546" y="758"/>
                    <a:pt x="8631" y="759"/>
                    <a:pt x="8713" y="694"/>
                  </a:cubicBezTo>
                  <a:close/>
                  <a:moveTo>
                    <a:pt x="8495" y="849"/>
                  </a:moveTo>
                  <a:cubicBezTo>
                    <a:pt x="8487" y="853"/>
                    <a:pt x="8477" y="860"/>
                    <a:pt x="8462" y="871"/>
                  </a:cubicBezTo>
                  <a:lnTo>
                    <a:pt x="8451" y="860"/>
                  </a:lnTo>
                  <a:lnTo>
                    <a:pt x="8495" y="849"/>
                  </a:lnTo>
                  <a:close/>
                  <a:moveTo>
                    <a:pt x="7635" y="1190"/>
                  </a:moveTo>
                  <a:cubicBezTo>
                    <a:pt x="7631" y="1193"/>
                    <a:pt x="7627" y="1195"/>
                    <a:pt x="7625" y="1199"/>
                  </a:cubicBezTo>
                  <a:lnTo>
                    <a:pt x="7625" y="1199"/>
                  </a:lnTo>
                  <a:cubicBezTo>
                    <a:pt x="7631" y="1194"/>
                    <a:pt x="7635" y="1190"/>
                    <a:pt x="7635" y="1190"/>
                  </a:cubicBezTo>
                  <a:close/>
                  <a:moveTo>
                    <a:pt x="6908" y="1862"/>
                  </a:moveTo>
                  <a:lnTo>
                    <a:pt x="6897" y="1873"/>
                  </a:lnTo>
                  <a:cubicBezTo>
                    <a:pt x="6875" y="1884"/>
                    <a:pt x="6842" y="1895"/>
                    <a:pt x="6809" y="1917"/>
                  </a:cubicBezTo>
                  <a:cubicBezTo>
                    <a:pt x="6831" y="1895"/>
                    <a:pt x="6853" y="1873"/>
                    <a:pt x="6908" y="1862"/>
                  </a:cubicBezTo>
                  <a:close/>
                  <a:moveTo>
                    <a:pt x="6886" y="1906"/>
                  </a:moveTo>
                  <a:lnTo>
                    <a:pt x="6886" y="1917"/>
                  </a:lnTo>
                  <a:cubicBezTo>
                    <a:pt x="6864" y="1928"/>
                    <a:pt x="6853" y="1928"/>
                    <a:pt x="6842" y="1928"/>
                  </a:cubicBezTo>
                  <a:cubicBezTo>
                    <a:pt x="6853" y="1917"/>
                    <a:pt x="6864" y="1917"/>
                    <a:pt x="6886" y="1906"/>
                  </a:cubicBezTo>
                  <a:close/>
                  <a:moveTo>
                    <a:pt x="6545" y="1906"/>
                  </a:moveTo>
                  <a:lnTo>
                    <a:pt x="6534" y="1928"/>
                  </a:lnTo>
                  <a:cubicBezTo>
                    <a:pt x="6534" y="1926"/>
                    <a:pt x="6532" y="1925"/>
                    <a:pt x="6530" y="1925"/>
                  </a:cubicBezTo>
                  <a:cubicBezTo>
                    <a:pt x="6520" y="1925"/>
                    <a:pt x="6494" y="1939"/>
                    <a:pt x="6467" y="1939"/>
                  </a:cubicBezTo>
                  <a:cubicBezTo>
                    <a:pt x="6489" y="1928"/>
                    <a:pt x="6512" y="1917"/>
                    <a:pt x="6545" y="1906"/>
                  </a:cubicBezTo>
                  <a:close/>
                  <a:moveTo>
                    <a:pt x="8395" y="849"/>
                  </a:moveTo>
                  <a:cubicBezTo>
                    <a:pt x="8362" y="871"/>
                    <a:pt x="8340" y="882"/>
                    <a:pt x="8318" y="904"/>
                  </a:cubicBezTo>
                  <a:cubicBezTo>
                    <a:pt x="8384" y="893"/>
                    <a:pt x="8384" y="893"/>
                    <a:pt x="8428" y="871"/>
                  </a:cubicBezTo>
                  <a:lnTo>
                    <a:pt x="8440" y="871"/>
                  </a:lnTo>
                  <a:lnTo>
                    <a:pt x="8451" y="904"/>
                  </a:lnTo>
                  <a:cubicBezTo>
                    <a:pt x="8421" y="922"/>
                    <a:pt x="8405" y="928"/>
                    <a:pt x="8395" y="928"/>
                  </a:cubicBezTo>
                  <a:cubicBezTo>
                    <a:pt x="8376" y="928"/>
                    <a:pt x="8381" y="904"/>
                    <a:pt x="8351" y="904"/>
                  </a:cubicBezTo>
                  <a:cubicBezTo>
                    <a:pt x="8296" y="937"/>
                    <a:pt x="8263" y="992"/>
                    <a:pt x="8219" y="1014"/>
                  </a:cubicBezTo>
                  <a:lnTo>
                    <a:pt x="8208" y="1003"/>
                  </a:lnTo>
                  <a:cubicBezTo>
                    <a:pt x="8153" y="1058"/>
                    <a:pt x="8021" y="1091"/>
                    <a:pt x="7966" y="1157"/>
                  </a:cubicBezTo>
                  <a:lnTo>
                    <a:pt x="7944" y="1157"/>
                  </a:lnTo>
                  <a:cubicBezTo>
                    <a:pt x="7966" y="1168"/>
                    <a:pt x="7977" y="1179"/>
                    <a:pt x="7977" y="1190"/>
                  </a:cubicBezTo>
                  <a:cubicBezTo>
                    <a:pt x="7948" y="1209"/>
                    <a:pt x="7928" y="1236"/>
                    <a:pt x="7909" y="1236"/>
                  </a:cubicBezTo>
                  <a:cubicBezTo>
                    <a:pt x="7906" y="1236"/>
                    <a:pt x="7903" y="1236"/>
                    <a:pt x="7900" y="1234"/>
                  </a:cubicBezTo>
                  <a:cubicBezTo>
                    <a:pt x="7922" y="1223"/>
                    <a:pt x="7922" y="1212"/>
                    <a:pt x="7922" y="1201"/>
                  </a:cubicBezTo>
                  <a:lnTo>
                    <a:pt x="7922" y="1201"/>
                  </a:lnTo>
                  <a:lnTo>
                    <a:pt x="7889" y="1234"/>
                  </a:lnTo>
                  <a:cubicBezTo>
                    <a:pt x="7845" y="1223"/>
                    <a:pt x="7944" y="1190"/>
                    <a:pt x="7933" y="1179"/>
                  </a:cubicBezTo>
                  <a:lnTo>
                    <a:pt x="7933" y="1179"/>
                  </a:lnTo>
                  <a:cubicBezTo>
                    <a:pt x="7856" y="1223"/>
                    <a:pt x="7778" y="1289"/>
                    <a:pt x="7723" y="1311"/>
                  </a:cubicBezTo>
                  <a:cubicBezTo>
                    <a:pt x="7703" y="1291"/>
                    <a:pt x="7829" y="1244"/>
                    <a:pt x="7786" y="1244"/>
                  </a:cubicBezTo>
                  <a:cubicBezTo>
                    <a:pt x="7781" y="1244"/>
                    <a:pt x="7775" y="1244"/>
                    <a:pt x="7767" y="1245"/>
                  </a:cubicBezTo>
                  <a:lnTo>
                    <a:pt x="7856" y="1212"/>
                  </a:lnTo>
                  <a:cubicBezTo>
                    <a:pt x="7778" y="1201"/>
                    <a:pt x="7900" y="1190"/>
                    <a:pt x="7834" y="1179"/>
                  </a:cubicBezTo>
                  <a:lnTo>
                    <a:pt x="7834" y="1179"/>
                  </a:lnTo>
                  <a:cubicBezTo>
                    <a:pt x="7712" y="1223"/>
                    <a:pt x="7701" y="1256"/>
                    <a:pt x="7591" y="1300"/>
                  </a:cubicBezTo>
                  <a:cubicBezTo>
                    <a:pt x="7569" y="1333"/>
                    <a:pt x="7602" y="1322"/>
                    <a:pt x="7591" y="1355"/>
                  </a:cubicBezTo>
                  <a:cubicBezTo>
                    <a:pt x="7528" y="1401"/>
                    <a:pt x="7489" y="1409"/>
                    <a:pt x="7458" y="1409"/>
                  </a:cubicBezTo>
                  <a:cubicBezTo>
                    <a:pt x="7440" y="1409"/>
                    <a:pt x="7425" y="1406"/>
                    <a:pt x="7410" y="1406"/>
                  </a:cubicBezTo>
                  <a:cubicBezTo>
                    <a:pt x="7386" y="1406"/>
                    <a:pt x="7362" y="1412"/>
                    <a:pt x="7327" y="1444"/>
                  </a:cubicBezTo>
                  <a:cubicBezTo>
                    <a:pt x="7305" y="1477"/>
                    <a:pt x="7305" y="1521"/>
                    <a:pt x="7206" y="1543"/>
                  </a:cubicBezTo>
                  <a:lnTo>
                    <a:pt x="7228" y="1499"/>
                  </a:lnTo>
                  <a:lnTo>
                    <a:pt x="7228" y="1499"/>
                  </a:lnTo>
                  <a:cubicBezTo>
                    <a:pt x="7106" y="1554"/>
                    <a:pt x="7184" y="1576"/>
                    <a:pt x="7051" y="1620"/>
                  </a:cubicBezTo>
                  <a:cubicBezTo>
                    <a:pt x="7073" y="1598"/>
                    <a:pt x="7139" y="1565"/>
                    <a:pt x="7117" y="1565"/>
                  </a:cubicBezTo>
                  <a:cubicBezTo>
                    <a:pt x="7029" y="1587"/>
                    <a:pt x="7073" y="1609"/>
                    <a:pt x="7018" y="1642"/>
                  </a:cubicBezTo>
                  <a:lnTo>
                    <a:pt x="6985" y="1620"/>
                  </a:lnTo>
                  <a:cubicBezTo>
                    <a:pt x="6875" y="1697"/>
                    <a:pt x="6743" y="1774"/>
                    <a:pt x="6622" y="1851"/>
                  </a:cubicBezTo>
                  <a:cubicBezTo>
                    <a:pt x="6631" y="1842"/>
                    <a:pt x="6640" y="1826"/>
                    <a:pt x="6625" y="1826"/>
                  </a:cubicBezTo>
                  <a:cubicBezTo>
                    <a:pt x="6622" y="1826"/>
                    <a:pt x="6617" y="1827"/>
                    <a:pt x="6611" y="1829"/>
                  </a:cubicBezTo>
                  <a:cubicBezTo>
                    <a:pt x="6501" y="1895"/>
                    <a:pt x="6357" y="1961"/>
                    <a:pt x="6236" y="2017"/>
                  </a:cubicBezTo>
                  <a:cubicBezTo>
                    <a:pt x="6357" y="1939"/>
                    <a:pt x="6489" y="1851"/>
                    <a:pt x="6611" y="1785"/>
                  </a:cubicBezTo>
                  <a:lnTo>
                    <a:pt x="6611" y="1785"/>
                  </a:lnTo>
                  <a:lnTo>
                    <a:pt x="6589" y="1796"/>
                  </a:lnTo>
                  <a:cubicBezTo>
                    <a:pt x="6589" y="1752"/>
                    <a:pt x="6699" y="1763"/>
                    <a:pt x="6765" y="1708"/>
                  </a:cubicBezTo>
                  <a:lnTo>
                    <a:pt x="6765" y="1708"/>
                  </a:lnTo>
                  <a:lnTo>
                    <a:pt x="6754" y="1730"/>
                  </a:lnTo>
                  <a:cubicBezTo>
                    <a:pt x="6853" y="1686"/>
                    <a:pt x="6952" y="1620"/>
                    <a:pt x="7095" y="1532"/>
                  </a:cubicBezTo>
                  <a:lnTo>
                    <a:pt x="7095" y="1532"/>
                  </a:lnTo>
                  <a:lnTo>
                    <a:pt x="7073" y="1554"/>
                  </a:lnTo>
                  <a:cubicBezTo>
                    <a:pt x="7139" y="1532"/>
                    <a:pt x="7228" y="1477"/>
                    <a:pt x="7294" y="1444"/>
                  </a:cubicBezTo>
                  <a:cubicBezTo>
                    <a:pt x="7316" y="1433"/>
                    <a:pt x="7349" y="1411"/>
                    <a:pt x="7316" y="1411"/>
                  </a:cubicBezTo>
                  <a:cubicBezTo>
                    <a:pt x="7536" y="1367"/>
                    <a:pt x="7668" y="1190"/>
                    <a:pt x="7867" y="1157"/>
                  </a:cubicBezTo>
                  <a:lnTo>
                    <a:pt x="7867" y="1157"/>
                  </a:lnTo>
                  <a:cubicBezTo>
                    <a:pt x="7845" y="1168"/>
                    <a:pt x="7823" y="1179"/>
                    <a:pt x="7834" y="1179"/>
                  </a:cubicBezTo>
                  <a:lnTo>
                    <a:pt x="7977" y="1091"/>
                  </a:lnTo>
                  <a:cubicBezTo>
                    <a:pt x="7969" y="1087"/>
                    <a:pt x="7965" y="1086"/>
                    <a:pt x="7960" y="1086"/>
                  </a:cubicBezTo>
                  <a:cubicBezTo>
                    <a:pt x="7950" y="1086"/>
                    <a:pt x="7940" y="1091"/>
                    <a:pt x="7911" y="1091"/>
                  </a:cubicBezTo>
                  <a:cubicBezTo>
                    <a:pt x="7933" y="1080"/>
                    <a:pt x="7966" y="1047"/>
                    <a:pt x="7999" y="1025"/>
                  </a:cubicBezTo>
                  <a:lnTo>
                    <a:pt x="7999" y="1025"/>
                  </a:lnTo>
                  <a:cubicBezTo>
                    <a:pt x="7962" y="1054"/>
                    <a:pt x="7984" y="1059"/>
                    <a:pt x="8013" y="1059"/>
                  </a:cubicBezTo>
                  <a:cubicBezTo>
                    <a:pt x="8027" y="1059"/>
                    <a:pt x="8043" y="1058"/>
                    <a:pt x="8054" y="1058"/>
                  </a:cubicBezTo>
                  <a:lnTo>
                    <a:pt x="8043" y="1036"/>
                  </a:lnTo>
                  <a:cubicBezTo>
                    <a:pt x="8142" y="1025"/>
                    <a:pt x="8043" y="992"/>
                    <a:pt x="8153" y="959"/>
                  </a:cubicBezTo>
                  <a:lnTo>
                    <a:pt x="8153" y="970"/>
                  </a:lnTo>
                  <a:cubicBezTo>
                    <a:pt x="8186" y="948"/>
                    <a:pt x="8219" y="915"/>
                    <a:pt x="8263" y="904"/>
                  </a:cubicBezTo>
                  <a:lnTo>
                    <a:pt x="8263" y="904"/>
                  </a:lnTo>
                  <a:cubicBezTo>
                    <a:pt x="8296" y="915"/>
                    <a:pt x="8230" y="937"/>
                    <a:pt x="8230" y="948"/>
                  </a:cubicBezTo>
                  <a:cubicBezTo>
                    <a:pt x="8296" y="915"/>
                    <a:pt x="8329" y="849"/>
                    <a:pt x="8395" y="849"/>
                  </a:cubicBezTo>
                  <a:close/>
                  <a:moveTo>
                    <a:pt x="4985" y="2532"/>
                  </a:moveTo>
                  <a:lnTo>
                    <a:pt x="4985" y="2532"/>
                  </a:lnTo>
                  <a:cubicBezTo>
                    <a:pt x="4983" y="2533"/>
                    <a:pt x="4982" y="2534"/>
                    <a:pt x="4980" y="2534"/>
                  </a:cubicBezTo>
                  <a:cubicBezTo>
                    <a:pt x="4982" y="2534"/>
                    <a:pt x="4983" y="2533"/>
                    <a:pt x="4985" y="2532"/>
                  </a:cubicBezTo>
                  <a:close/>
                  <a:moveTo>
                    <a:pt x="4771" y="2633"/>
                  </a:moveTo>
                  <a:cubicBezTo>
                    <a:pt x="4767" y="2635"/>
                    <a:pt x="4763" y="2638"/>
                    <a:pt x="4759" y="2642"/>
                  </a:cubicBezTo>
                  <a:lnTo>
                    <a:pt x="4759" y="2642"/>
                  </a:lnTo>
                  <a:cubicBezTo>
                    <a:pt x="4763" y="2639"/>
                    <a:pt x="4767" y="2636"/>
                    <a:pt x="4771" y="2633"/>
                  </a:cubicBezTo>
                  <a:close/>
                  <a:moveTo>
                    <a:pt x="4595" y="2700"/>
                  </a:moveTo>
                  <a:lnTo>
                    <a:pt x="4553" y="2731"/>
                  </a:lnTo>
                  <a:lnTo>
                    <a:pt x="4553" y="2731"/>
                  </a:lnTo>
                  <a:cubicBezTo>
                    <a:pt x="4567" y="2723"/>
                    <a:pt x="4581" y="2714"/>
                    <a:pt x="4595" y="2700"/>
                  </a:cubicBezTo>
                  <a:close/>
                  <a:moveTo>
                    <a:pt x="4440" y="2810"/>
                  </a:moveTo>
                  <a:cubicBezTo>
                    <a:pt x="4431" y="2816"/>
                    <a:pt x="4424" y="2820"/>
                    <a:pt x="4419" y="2824"/>
                  </a:cubicBezTo>
                  <a:lnTo>
                    <a:pt x="4419" y="2824"/>
                  </a:lnTo>
                  <a:cubicBezTo>
                    <a:pt x="4428" y="2819"/>
                    <a:pt x="4435" y="2815"/>
                    <a:pt x="4440" y="2810"/>
                  </a:cubicBezTo>
                  <a:close/>
                  <a:moveTo>
                    <a:pt x="4699" y="2873"/>
                  </a:moveTo>
                  <a:lnTo>
                    <a:pt x="4699" y="2873"/>
                  </a:lnTo>
                  <a:cubicBezTo>
                    <a:pt x="4697" y="2874"/>
                    <a:pt x="4695" y="2875"/>
                    <a:pt x="4694" y="2876"/>
                  </a:cubicBezTo>
                  <a:cubicBezTo>
                    <a:pt x="4696" y="2875"/>
                    <a:pt x="4697" y="2874"/>
                    <a:pt x="4699" y="2873"/>
                  </a:cubicBezTo>
                  <a:close/>
                  <a:moveTo>
                    <a:pt x="6225" y="1994"/>
                  </a:moveTo>
                  <a:cubicBezTo>
                    <a:pt x="6258" y="2005"/>
                    <a:pt x="6181" y="2028"/>
                    <a:pt x="6181" y="2039"/>
                  </a:cubicBezTo>
                  <a:lnTo>
                    <a:pt x="6137" y="2061"/>
                  </a:lnTo>
                  <a:lnTo>
                    <a:pt x="6137" y="2050"/>
                  </a:lnTo>
                  <a:lnTo>
                    <a:pt x="6093" y="2083"/>
                  </a:lnTo>
                  <a:lnTo>
                    <a:pt x="6038" y="2138"/>
                  </a:lnTo>
                  <a:lnTo>
                    <a:pt x="6027" y="2127"/>
                  </a:lnTo>
                  <a:cubicBezTo>
                    <a:pt x="5961" y="2149"/>
                    <a:pt x="6027" y="2149"/>
                    <a:pt x="6005" y="2171"/>
                  </a:cubicBezTo>
                  <a:cubicBezTo>
                    <a:pt x="5992" y="2179"/>
                    <a:pt x="5981" y="2183"/>
                    <a:pt x="5974" y="2183"/>
                  </a:cubicBezTo>
                  <a:cubicBezTo>
                    <a:pt x="5961" y="2183"/>
                    <a:pt x="5958" y="2173"/>
                    <a:pt x="5972" y="2160"/>
                  </a:cubicBezTo>
                  <a:lnTo>
                    <a:pt x="5972" y="2160"/>
                  </a:lnTo>
                  <a:cubicBezTo>
                    <a:pt x="5873" y="2237"/>
                    <a:pt x="5685" y="2369"/>
                    <a:pt x="5553" y="2413"/>
                  </a:cubicBezTo>
                  <a:lnTo>
                    <a:pt x="5575" y="2391"/>
                  </a:lnTo>
                  <a:lnTo>
                    <a:pt x="5575" y="2391"/>
                  </a:lnTo>
                  <a:cubicBezTo>
                    <a:pt x="5476" y="2435"/>
                    <a:pt x="5498" y="2490"/>
                    <a:pt x="5399" y="2523"/>
                  </a:cubicBezTo>
                  <a:lnTo>
                    <a:pt x="5421" y="2512"/>
                  </a:lnTo>
                  <a:lnTo>
                    <a:pt x="5421" y="2512"/>
                  </a:lnTo>
                  <a:cubicBezTo>
                    <a:pt x="5223" y="2600"/>
                    <a:pt x="5013" y="2744"/>
                    <a:pt x="4848" y="2799"/>
                  </a:cubicBezTo>
                  <a:cubicBezTo>
                    <a:pt x="4848" y="2843"/>
                    <a:pt x="4650" y="2887"/>
                    <a:pt x="4672" y="2942"/>
                  </a:cubicBezTo>
                  <a:cubicBezTo>
                    <a:pt x="4606" y="2964"/>
                    <a:pt x="4584" y="2964"/>
                    <a:pt x="4550" y="2975"/>
                  </a:cubicBezTo>
                  <a:cubicBezTo>
                    <a:pt x="4539" y="2975"/>
                    <a:pt x="4517" y="2986"/>
                    <a:pt x="4495" y="2997"/>
                  </a:cubicBezTo>
                  <a:cubicBezTo>
                    <a:pt x="4506" y="2975"/>
                    <a:pt x="4517" y="2964"/>
                    <a:pt x="4573" y="2942"/>
                  </a:cubicBezTo>
                  <a:lnTo>
                    <a:pt x="4573" y="2942"/>
                  </a:lnTo>
                  <a:lnTo>
                    <a:pt x="4550" y="2975"/>
                  </a:lnTo>
                  <a:cubicBezTo>
                    <a:pt x="4583" y="2931"/>
                    <a:pt x="4627" y="2898"/>
                    <a:pt x="4703" y="2866"/>
                  </a:cubicBezTo>
                  <a:lnTo>
                    <a:pt x="4703" y="2866"/>
                  </a:lnTo>
                  <a:cubicBezTo>
                    <a:pt x="4704" y="2867"/>
                    <a:pt x="4706" y="2869"/>
                    <a:pt x="4699" y="2873"/>
                  </a:cubicBezTo>
                  <a:lnTo>
                    <a:pt x="4699" y="2873"/>
                  </a:lnTo>
                  <a:cubicBezTo>
                    <a:pt x="4817" y="2807"/>
                    <a:pt x="4883" y="2721"/>
                    <a:pt x="5024" y="2656"/>
                  </a:cubicBezTo>
                  <a:lnTo>
                    <a:pt x="5024" y="2656"/>
                  </a:lnTo>
                  <a:cubicBezTo>
                    <a:pt x="5018" y="2671"/>
                    <a:pt x="5020" y="2676"/>
                    <a:pt x="5025" y="2676"/>
                  </a:cubicBezTo>
                  <a:cubicBezTo>
                    <a:pt x="5038" y="2676"/>
                    <a:pt x="5070" y="2651"/>
                    <a:pt x="5090" y="2651"/>
                  </a:cubicBezTo>
                  <a:cubicBezTo>
                    <a:pt x="5095" y="2651"/>
                    <a:pt x="5098" y="2653"/>
                    <a:pt x="5101" y="2656"/>
                  </a:cubicBezTo>
                  <a:lnTo>
                    <a:pt x="5178" y="2611"/>
                  </a:lnTo>
                  <a:lnTo>
                    <a:pt x="5134" y="2611"/>
                  </a:lnTo>
                  <a:cubicBezTo>
                    <a:pt x="5200" y="2578"/>
                    <a:pt x="5256" y="2523"/>
                    <a:pt x="5311" y="2501"/>
                  </a:cubicBezTo>
                  <a:lnTo>
                    <a:pt x="5311" y="2501"/>
                  </a:lnTo>
                  <a:lnTo>
                    <a:pt x="5267" y="2545"/>
                  </a:lnTo>
                  <a:lnTo>
                    <a:pt x="5388" y="2468"/>
                  </a:lnTo>
                  <a:lnTo>
                    <a:pt x="5388" y="2468"/>
                  </a:lnTo>
                  <a:lnTo>
                    <a:pt x="5311" y="2490"/>
                  </a:lnTo>
                  <a:cubicBezTo>
                    <a:pt x="5377" y="2446"/>
                    <a:pt x="5289" y="2468"/>
                    <a:pt x="5377" y="2424"/>
                  </a:cubicBezTo>
                  <a:lnTo>
                    <a:pt x="5377" y="2424"/>
                  </a:lnTo>
                  <a:cubicBezTo>
                    <a:pt x="5376" y="2425"/>
                    <a:pt x="5375" y="2426"/>
                    <a:pt x="5376" y="2426"/>
                  </a:cubicBezTo>
                  <a:cubicBezTo>
                    <a:pt x="5382" y="2426"/>
                    <a:pt x="5448" y="2390"/>
                    <a:pt x="5487" y="2380"/>
                  </a:cubicBezTo>
                  <a:cubicBezTo>
                    <a:pt x="5520" y="2358"/>
                    <a:pt x="5542" y="2325"/>
                    <a:pt x="5597" y="2314"/>
                  </a:cubicBezTo>
                  <a:cubicBezTo>
                    <a:pt x="5619" y="2314"/>
                    <a:pt x="5608" y="2347"/>
                    <a:pt x="5619" y="2347"/>
                  </a:cubicBezTo>
                  <a:cubicBezTo>
                    <a:pt x="5641" y="2303"/>
                    <a:pt x="5773" y="2259"/>
                    <a:pt x="5795" y="2204"/>
                  </a:cubicBezTo>
                  <a:lnTo>
                    <a:pt x="5795" y="2237"/>
                  </a:lnTo>
                  <a:lnTo>
                    <a:pt x="5817" y="2204"/>
                  </a:lnTo>
                  <a:cubicBezTo>
                    <a:pt x="5834" y="2198"/>
                    <a:pt x="5845" y="2196"/>
                    <a:pt x="5852" y="2196"/>
                  </a:cubicBezTo>
                  <a:cubicBezTo>
                    <a:pt x="5859" y="2196"/>
                    <a:pt x="5862" y="2198"/>
                    <a:pt x="5862" y="2204"/>
                  </a:cubicBezTo>
                  <a:cubicBezTo>
                    <a:pt x="5950" y="2160"/>
                    <a:pt x="5806" y="2193"/>
                    <a:pt x="5928" y="2149"/>
                  </a:cubicBezTo>
                  <a:lnTo>
                    <a:pt x="5928" y="2149"/>
                  </a:lnTo>
                  <a:lnTo>
                    <a:pt x="5906" y="2160"/>
                  </a:lnTo>
                  <a:cubicBezTo>
                    <a:pt x="6027" y="2116"/>
                    <a:pt x="6115" y="2039"/>
                    <a:pt x="6225" y="1994"/>
                  </a:cubicBezTo>
                  <a:close/>
                  <a:moveTo>
                    <a:pt x="4060" y="3093"/>
                  </a:moveTo>
                  <a:cubicBezTo>
                    <a:pt x="4058" y="3093"/>
                    <a:pt x="4024" y="3109"/>
                    <a:pt x="4033" y="3118"/>
                  </a:cubicBezTo>
                  <a:cubicBezTo>
                    <a:pt x="4035" y="3117"/>
                    <a:pt x="4037" y="3116"/>
                    <a:pt x="4039" y="3115"/>
                  </a:cubicBezTo>
                  <a:lnTo>
                    <a:pt x="4039" y="3115"/>
                  </a:lnTo>
                  <a:cubicBezTo>
                    <a:pt x="4045" y="3109"/>
                    <a:pt x="4050" y="3103"/>
                    <a:pt x="4055" y="3096"/>
                  </a:cubicBezTo>
                  <a:cubicBezTo>
                    <a:pt x="4059" y="3094"/>
                    <a:pt x="4060" y="3093"/>
                    <a:pt x="4060" y="3093"/>
                  </a:cubicBezTo>
                  <a:close/>
                  <a:moveTo>
                    <a:pt x="4380" y="3040"/>
                  </a:moveTo>
                  <a:cubicBezTo>
                    <a:pt x="4388" y="3040"/>
                    <a:pt x="4394" y="3044"/>
                    <a:pt x="4396" y="3052"/>
                  </a:cubicBezTo>
                  <a:cubicBezTo>
                    <a:pt x="4374" y="3074"/>
                    <a:pt x="4352" y="3096"/>
                    <a:pt x="4319" y="3129"/>
                  </a:cubicBezTo>
                  <a:lnTo>
                    <a:pt x="4308" y="3107"/>
                  </a:lnTo>
                  <a:lnTo>
                    <a:pt x="4253" y="3173"/>
                  </a:lnTo>
                  <a:lnTo>
                    <a:pt x="4220" y="3173"/>
                  </a:lnTo>
                  <a:lnTo>
                    <a:pt x="4231" y="3151"/>
                  </a:lnTo>
                  <a:lnTo>
                    <a:pt x="4209" y="3162"/>
                  </a:lnTo>
                  <a:cubicBezTo>
                    <a:pt x="4166" y="3162"/>
                    <a:pt x="4279" y="3069"/>
                    <a:pt x="4286" y="3043"/>
                  </a:cubicBezTo>
                  <a:lnTo>
                    <a:pt x="4286" y="3043"/>
                  </a:lnTo>
                  <a:cubicBezTo>
                    <a:pt x="4284" y="3059"/>
                    <a:pt x="4289" y="3065"/>
                    <a:pt x="4299" y="3065"/>
                  </a:cubicBezTo>
                  <a:cubicBezTo>
                    <a:pt x="4319" y="3065"/>
                    <a:pt x="4358" y="3040"/>
                    <a:pt x="4380" y="3040"/>
                  </a:cubicBezTo>
                  <a:close/>
                  <a:moveTo>
                    <a:pt x="4198" y="3195"/>
                  </a:moveTo>
                  <a:cubicBezTo>
                    <a:pt x="4165" y="3228"/>
                    <a:pt x="4099" y="3250"/>
                    <a:pt x="4055" y="3261"/>
                  </a:cubicBezTo>
                  <a:cubicBezTo>
                    <a:pt x="4099" y="3239"/>
                    <a:pt x="4132" y="3217"/>
                    <a:pt x="4165" y="3195"/>
                  </a:cubicBezTo>
                  <a:close/>
                  <a:moveTo>
                    <a:pt x="3779" y="3405"/>
                  </a:moveTo>
                  <a:lnTo>
                    <a:pt x="3779" y="3427"/>
                  </a:lnTo>
                  <a:cubicBezTo>
                    <a:pt x="3757" y="3427"/>
                    <a:pt x="3724" y="3449"/>
                    <a:pt x="3691" y="3471"/>
                  </a:cubicBezTo>
                  <a:cubicBezTo>
                    <a:pt x="3724" y="3449"/>
                    <a:pt x="3746" y="3427"/>
                    <a:pt x="3779" y="3405"/>
                  </a:cubicBezTo>
                  <a:close/>
                  <a:moveTo>
                    <a:pt x="3581" y="3526"/>
                  </a:moveTo>
                  <a:lnTo>
                    <a:pt x="3581" y="3537"/>
                  </a:lnTo>
                  <a:lnTo>
                    <a:pt x="3570" y="3548"/>
                  </a:lnTo>
                  <a:lnTo>
                    <a:pt x="3570" y="3537"/>
                  </a:lnTo>
                  <a:lnTo>
                    <a:pt x="3581" y="3526"/>
                  </a:lnTo>
                  <a:close/>
                  <a:moveTo>
                    <a:pt x="3206" y="3801"/>
                  </a:moveTo>
                  <a:lnTo>
                    <a:pt x="3184" y="3823"/>
                  </a:lnTo>
                  <a:lnTo>
                    <a:pt x="3173" y="3823"/>
                  </a:lnTo>
                  <a:lnTo>
                    <a:pt x="3206" y="3801"/>
                  </a:lnTo>
                  <a:close/>
                  <a:moveTo>
                    <a:pt x="3162" y="3823"/>
                  </a:moveTo>
                  <a:lnTo>
                    <a:pt x="3151" y="3845"/>
                  </a:lnTo>
                  <a:lnTo>
                    <a:pt x="3129" y="3845"/>
                  </a:lnTo>
                  <a:lnTo>
                    <a:pt x="3162" y="3823"/>
                  </a:lnTo>
                  <a:close/>
                  <a:moveTo>
                    <a:pt x="2534" y="4209"/>
                  </a:moveTo>
                  <a:lnTo>
                    <a:pt x="2534" y="4220"/>
                  </a:lnTo>
                  <a:cubicBezTo>
                    <a:pt x="2501" y="4231"/>
                    <a:pt x="2468" y="4253"/>
                    <a:pt x="2435" y="4264"/>
                  </a:cubicBezTo>
                  <a:cubicBezTo>
                    <a:pt x="2457" y="4253"/>
                    <a:pt x="2490" y="4231"/>
                    <a:pt x="2490" y="4209"/>
                  </a:cubicBezTo>
                  <a:cubicBezTo>
                    <a:pt x="2490" y="4214"/>
                    <a:pt x="2496" y="4217"/>
                    <a:pt x="2504" y="4217"/>
                  </a:cubicBezTo>
                  <a:cubicBezTo>
                    <a:pt x="2512" y="4217"/>
                    <a:pt x="2523" y="4214"/>
                    <a:pt x="2534" y="4209"/>
                  </a:cubicBezTo>
                  <a:close/>
                  <a:moveTo>
                    <a:pt x="2204" y="4418"/>
                  </a:moveTo>
                  <a:lnTo>
                    <a:pt x="2204" y="4440"/>
                  </a:lnTo>
                  <a:cubicBezTo>
                    <a:pt x="2195" y="4440"/>
                    <a:pt x="2177" y="4440"/>
                    <a:pt x="2166" y="4447"/>
                  </a:cubicBezTo>
                  <a:lnTo>
                    <a:pt x="2166" y="4447"/>
                  </a:lnTo>
                  <a:lnTo>
                    <a:pt x="2204" y="4418"/>
                  </a:lnTo>
                  <a:close/>
                  <a:moveTo>
                    <a:pt x="1862" y="4672"/>
                  </a:moveTo>
                  <a:lnTo>
                    <a:pt x="1818" y="4694"/>
                  </a:lnTo>
                  <a:lnTo>
                    <a:pt x="1840" y="4672"/>
                  </a:lnTo>
                  <a:close/>
                  <a:moveTo>
                    <a:pt x="1730" y="4727"/>
                  </a:moveTo>
                  <a:lnTo>
                    <a:pt x="1719" y="4738"/>
                  </a:lnTo>
                  <a:cubicBezTo>
                    <a:pt x="1697" y="4760"/>
                    <a:pt x="1664" y="4782"/>
                    <a:pt x="1631" y="4793"/>
                  </a:cubicBezTo>
                  <a:cubicBezTo>
                    <a:pt x="1664" y="4771"/>
                    <a:pt x="1697" y="4749"/>
                    <a:pt x="1730" y="4727"/>
                  </a:cubicBezTo>
                  <a:close/>
                  <a:moveTo>
                    <a:pt x="10125" y="0"/>
                  </a:moveTo>
                  <a:cubicBezTo>
                    <a:pt x="10092" y="33"/>
                    <a:pt x="10070" y="77"/>
                    <a:pt x="10103" y="88"/>
                  </a:cubicBezTo>
                  <a:lnTo>
                    <a:pt x="10103" y="88"/>
                  </a:lnTo>
                  <a:cubicBezTo>
                    <a:pt x="10088" y="98"/>
                    <a:pt x="10076" y="110"/>
                    <a:pt x="10059" y="122"/>
                  </a:cubicBezTo>
                  <a:lnTo>
                    <a:pt x="10015" y="122"/>
                  </a:lnTo>
                  <a:lnTo>
                    <a:pt x="9949" y="199"/>
                  </a:lnTo>
                  <a:cubicBezTo>
                    <a:pt x="9930" y="189"/>
                    <a:pt x="9960" y="163"/>
                    <a:pt x="9934" y="163"/>
                  </a:cubicBezTo>
                  <a:cubicBezTo>
                    <a:pt x="9929" y="163"/>
                    <a:pt x="9923" y="164"/>
                    <a:pt x="9916" y="166"/>
                  </a:cubicBezTo>
                  <a:cubicBezTo>
                    <a:pt x="9930" y="157"/>
                    <a:pt x="9946" y="148"/>
                    <a:pt x="9961" y="139"/>
                  </a:cubicBezTo>
                  <a:lnTo>
                    <a:pt x="9961" y="139"/>
                  </a:lnTo>
                  <a:cubicBezTo>
                    <a:pt x="9954" y="142"/>
                    <a:pt x="9948" y="142"/>
                    <a:pt x="9943" y="142"/>
                  </a:cubicBezTo>
                  <a:cubicBezTo>
                    <a:pt x="9930" y="142"/>
                    <a:pt x="9921" y="138"/>
                    <a:pt x="9916" y="133"/>
                  </a:cubicBezTo>
                  <a:lnTo>
                    <a:pt x="9949" y="111"/>
                  </a:lnTo>
                  <a:cubicBezTo>
                    <a:pt x="9943" y="108"/>
                    <a:pt x="9938" y="107"/>
                    <a:pt x="9931" y="107"/>
                  </a:cubicBezTo>
                  <a:cubicBezTo>
                    <a:pt x="9874" y="107"/>
                    <a:pt x="9787" y="191"/>
                    <a:pt x="9717" y="221"/>
                  </a:cubicBezTo>
                  <a:lnTo>
                    <a:pt x="9740" y="177"/>
                  </a:lnTo>
                  <a:lnTo>
                    <a:pt x="9662" y="243"/>
                  </a:lnTo>
                  <a:cubicBezTo>
                    <a:pt x="9651" y="243"/>
                    <a:pt x="9629" y="232"/>
                    <a:pt x="9662" y="210"/>
                  </a:cubicBezTo>
                  <a:lnTo>
                    <a:pt x="9662" y="210"/>
                  </a:lnTo>
                  <a:cubicBezTo>
                    <a:pt x="9596" y="221"/>
                    <a:pt x="9618" y="243"/>
                    <a:pt x="9563" y="243"/>
                  </a:cubicBezTo>
                  <a:lnTo>
                    <a:pt x="9508" y="276"/>
                  </a:lnTo>
                  <a:cubicBezTo>
                    <a:pt x="9518" y="266"/>
                    <a:pt x="9494" y="257"/>
                    <a:pt x="9516" y="247"/>
                  </a:cubicBezTo>
                  <a:lnTo>
                    <a:pt x="9516" y="247"/>
                  </a:lnTo>
                  <a:cubicBezTo>
                    <a:pt x="9416" y="281"/>
                    <a:pt x="9374" y="342"/>
                    <a:pt x="9332" y="342"/>
                  </a:cubicBezTo>
                  <a:lnTo>
                    <a:pt x="9332" y="331"/>
                  </a:lnTo>
                  <a:cubicBezTo>
                    <a:pt x="9200" y="408"/>
                    <a:pt x="9332" y="364"/>
                    <a:pt x="9244" y="441"/>
                  </a:cubicBezTo>
                  <a:lnTo>
                    <a:pt x="9145" y="419"/>
                  </a:lnTo>
                  <a:lnTo>
                    <a:pt x="9145" y="441"/>
                  </a:lnTo>
                  <a:lnTo>
                    <a:pt x="9101" y="452"/>
                  </a:lnTo>
                  <a:cubicBezTo>
                    <a:pt x="9078" y="474"/>
                    <a:pt x="9081" y="477"/>
                    <a:pt x="9087" y="477"/>
                  </a:cubicBezTo>
                  <a:cubicBezTo>
                    <a:pt x="9089" y="477"/>
                    <a:pt x="9091" y="477"/>
                    <a:pt x="9092" y="477"/>
                  </a:cubicBezTo>
                  <a:cubicBezTo>
                    <a:pt x="9096" y="477"/>
                    <a:pt x="9097" y="478"/>
                    <a:pt x="9090" y="485"/>
                  </a:cubicBezTo>
                  <a:cubicBezTo>
                    <a:pt x="9027" y="494"/>
                    <a:pt x="8950" y="554"/>
                    <a:pt x="8905" y="564"/>
                  </a:cubicBezTo>
                  <a:lnTo>
                    <a:pt x="8905" y="564"/>
                  </a:lnTo>
                  <a:cubicBezTo>
                    <a:pt x="8905" y="564"/>
                    <a:pt x="8904" y="564"/>
                    <a:pt x="8904" y="564"/>
                  </a:cubicBezTo>
                  <a:cubicBezTo>
                    <a:pt x="8902" y="564"/>
                    <a:pt x="8898" y="565"/>
                    <a:pt x="8894" y="566"/>
                  </a:cubicBezTo>
                  <a:lnTo>
                    <a:pt x="8894" y="566"/>
                  </a:lnTo>
                  <a:cubicBezTo>
                    <a:pt x="8897" y="566"/>
                    <a:pt x="8901" y="565"/>
                    <a:pt x="8905" y="564"/>
                  </a:cubicBezTo>
                  <a:lnTo>
                    <a:pt x="8905" y="564"/>
                  </a:lnTo>
                  <a:cubicBezTo>
                    <a:pt x="8906" y="566"/>
                    <a:pt x="8900" y="571"/>
                    <a:pt x="8880" y="584"/>
                  </a:cubicBezTo>
                  <a:cubicBezTo>
                    <a:pt x="8875" y="582"/>
                    <a:pt x="8869" y="580"/>
                    <a:pt x="8864" y="580"/>
                  </a:cubicBezTo>
                  <a:cubicBezTo>
                    <a:pt x="8827" y="580"/>
                    <a:pt x="8794" y="641"/>
                    <a:pt x="8726" y="650"/>
                  </a:cubicBezTo>
                  <a:cubicBezTo>
                    <a:pt x="8735" y="623"/>
                    <a:pt x="8781" y="603"/>
                    <a:pt x="8755" y="603"/>
                  </a:cubicBezTo>
                  <a:cubicBezTo>
                    <a:pt x="8749" y="603"/>
                    <a:pt x="8740" y="604"/>
                    <a:pt x="8726" y="606"/>
                  </a:cubicBezTo>
                  <a:cubicBezTo>
                    <a:pt x="8715" y="661"/>
                    <a:pt x="8605" y="661"/>
                    <a:pt x="8561" y="694"/>
                  </a:cubicBezTo>
                  <a:lnTo>
                    <a:pt x="8539" y="683"/>
                  </a:lnTo>
                  <a:lnTo>
                    <a:pt x="8528" y="728"/>
                  </a:lnTo>
                  <a:cubicBezTo>
                    <a:pt x="8495" y="750"/>
                    <a:pt x="8417" y="783"/>
                    <a:pt x="8362" y="816"/>
                  </a:cubicBezTo>
                  <a:cubicBezTo>
                    <a:pt x="8362" y="815"/>
                    <a:pt x="8362" y="815"/>
                    <a:pt x="8360" y="815"/>
                  </a:cubicBezTo>
                  <a:cubicBezTo>
                    <a:pt x="8340" y="815"/>
                    <a:pt x="8181" y="884"/>
                    <a:pt x="8109" y="915"/>
                  </a:cubicBezTo>
                  <a:lnTo>
                    <a:pt x="8109" y="904"/>
                  </a:lnTo>
                  <a:cubicBezTo>
                    <a:pt x="8098" y="937"/>
                    <a:pt x="8021" y="981"/>
                    <a:pt x="7955" y="1014"/>
                  </a:cubicBezTo>
                  <a:cubicBezTo>
                    <a:pt x="7955" y="992"/>
                    <a:pt x="7955" y="981"/>
                    <a:pt x="7988" y="959"/>
                  </a:cubicBezTo>
                  <a:lnTo>
                    <a:pt x="7988" y="959"/>
                  </a:lnTo>
                  <a:lnTo>
                    <a:pt x="7933" y="992"/>
                  </a:lnTo>
                  <a:cubicBezTo>
                    <a:pt x="7922" y="1003"/>
                    <a:pt x="7911" y="1014"/>
                    <a:pt x="7867" y="1036"/>
                  </a:cubicBezTo>
                  <a:lnTo>
                    <a:pt x="7878" y="1014"/>
                  </a:lnTo>
                  <a:lnTo>
                    <a:pt x="7878" y="1014"/>
                  </a:lnTo>
                  <a:cubicBezTo>
                    <a:pt x="7801" y="1047"/>
                    <a:pt x="7734" y="1113"/>
                    <a:pt x="7624" y="1146"/>
                  </a:cubicBezTo>
                  <a:cubicBezTo>
                    <a:pt x="7635" y="1168"/>
                    <a:pt x="7734" y="1168"/>
                    <a:pt x="7635" y="1234"/>
                  </a:cubicBezTo>
                  <a:cubicBezTo>
                    <a:pt x="7627" y="1226"/>
                    <a:pt x="7618" y="1210"/>
                    <a:pt x="7625" y="1199"/>
                  </a:cubicBezTo>
                  <a:lnTo>
                    <a:pt x="7625" y="1199"/>
                  </a:lnTo>
                  <a:cubicBezTo>
                    <a:pt x="7617" y="1205"/>
                    <a:pt x="7604" y="1212"/>
                    <a:pt x="7591" y="1212"/>
                  </a:cubicBezTo>
                  <a:lnTo>
                    <a:pt x="7624" y="1179"/>
                  </a:lnTo>
                  <a:lnTo>
                    <a:pt x="7624" y="1179"/>
                  </a:lnTo>
                  <a:cubicBezTo>
                    <a:pt x="7580" y="1190"/>
                    <a:pt x="7613" y="1201"/>
                    <a:pt x="7569" y="1223"/>
                  </a:cubicBezTo>
                  <a:lnTo>
                    <a:pt x="7536" y="1212"/>
                  </a:lnTo>
                  <a:lnTo>
                    <a:pt x="7580" y="1190"/>
                  </a:lnTo>
                  <a:lnTo>
                    <a:pt x="7580" y="1190"/>
                  </a:lnTo>
                  <a:cubicBezTo>
                    <a:pt x="7553" y="1199"/>
                    <a:pt x="7512" y="1215"/>
                    <a:pt x="7486" y="1215"/>
                  </a:cubicBezTo>
                  <a:cubicBezTo>
                    <a:pt x="7480" y="1215"/>
                    <a:pt x="7474" y="1214"/>
                    <a:pt x="7470" y="1212"/>
                  </a:cubicBezTo>
                  <a:lnTo>
                    <a:pt x="7470" y="1212"/>
                  </a:lnTo>
                  <a:cubicBezTo>
                    <a:pt x="7470" y="1223"/>
                    <a:pt x="7481" y="1234"/>
                    <a:pt x="7448" y="1256"/>
                  </a:cubicBezTo>
                  <a:cubicBezTo>
                    <a:pt x="7424" y="1270"/>
                    <a:pt x="7412" y="1274"/>
                    <a:pt x="7405" y="1274"/>
                  </a:cubicBezTo>
                  <a:cubicBezTo>
                    <a:pt x="7393" y="1274"/>
                    <a:pt x="7395" y="1262"/>
                    <a:pt x="7381" y="1262"/>
                  </a:cubicBezTo>
                  <a:cubicBezTo>
                    <a:pt x="7376" y="1262"/>
                    <a:pt x="7370" y="1263"/>
                    <a:pt x="7360" y="1267"/>
                  </a:cubicBezTo>
                  <a:cubicBezTo>
                    <a:pt x="7349" y="1289"/>
                    <a:pt x="7294" y="1300"/>
                    <a:pt x="7305" y="1322"/>
                  </a:cubicBezTo>
                  <a:cubicBezTo>
                    <a:pt x="7297" y="1326"/>
                    <a:pt x="7291" y="1327"/>
                    <a:pt x="7286" y="1327"/>
                  </a:cubicBezTo>
                  <a:cubicBezTo>
                    <a:pt x="7275" y="1327"/>
                    <a:pt x="7268" y="1322"/>
                    <a:pt x="7261" y="1322"/>
                  </a:cubicBezTo>
                  <a:cubicBezTo>
                    <a:pt x="7228" y="1355"/>
                    <a:pt x="7084" y="1422"/>
                    <a:pt x="7139" y="1422"/>
                  </a:cubicBezTo>
                  <a:cubicBezTo>
                    <a:pt x="7029" y="1510"/>
                    <a:pt x="6864" y="1543"/>
                    <a:pt x="6743" y="1631"/>
                  </a:cubicBezTo>
                  <a:lnTo>
                    <a:pt x="6743" y="1620"/>
                  </a:lnTo>
                  <a:cubicBezTo>
                    <a:pt x="6677" y="1664"/>
                    <a:pt x="6578" y="1708"/>
                    <a:pt x="6534" y="1752"/>
                  </a:cubicBezTo>
                  <a:cubicBezTo>
                    <a:pt x="6523" y="1763"/>
                    <a:pt x="6506" y="1769"/>
                    <a:pt x="6494" y="1769"/>
                  </a:cubicBezTo>
                  <a:cubicBezTo>
                    <a:pt x="6481" y="1769"/>
                    <a:pt x="6473" y="1763"/>
                    <a:pt x="6478" y="1752"/>
                  </a:cubicBezTo>
                  <a:lnTo>
                    <a:pt x="6478" y="1752"/>
                  </a:lnTo>
                  <a:cubicBezTo>
                    <a:pt x="6423" y="1796"/>
                    <a:pt x="6412" y="1807"/>
                    <a:pt x="6324" y="1840"/>
                  </a:cubicBezTo>
                  <a:cubicBezTo>
                    <a:pt x="6352" y="1818"/>
                    <a:pt x="6346" y="1818"/>
                    <a:pt x="6344" y="1818"/>
                  </a:cubicBezTo>
                  <a:cubicBezTo>
                    <a:pt x="6341" y="1818"/>
                    <a:pt x="6341" y="1818"/>
                    <a:pt x="6379" y="1796"/>
                  </a:cubicBezTo>
                  <a:lnTo>
                    <a:pt x="6379" y="1796"/>
                  </a:lnTo>
                  <a:cubicBezTo>
                    <a:pt x="6302" y="1829"/>
                    <a:pt x="6280" y="1829"/>
                    <a:pt x="6214" y="1895"/>
                  </a:cubicBezTo>
                  <a:cubicBezTo>
                    <a:pt x="6217" y="1882"/>
                    <a:pt x="6211" y="1876"/>
                    <a:pt x="6200" y="1876"/>
                  </a:cubicBezTo>
                  <a:cubicBezTo>
                    <a:pt x="6176" y="1876"/>
                    <a:pt x="6127" y="1902"/>
                    <a:pt x="6104" y="1917"/>
                  </a:cubicBezTo>
                  <a:lnTo>
                    <a:pt x="6170" y="1906"/>
                  </a:lnTo>
                  <a:lnTo>
                    <a:pt x="6170" y="1906"/>
                  </a:lnTo>
                  <a:cubicBezTo>
                    <a:pt x="6126" y="1928"/>
                    <a:pt x="6093" y="1950"/>
                    <a:pt x="6060" y="1961"/>
                  </a:cubicBezTo>
                  <a:lnTo>
                    <a:pt x="6060" y="1928"/>
                  </a:lnTo>
                  <a:cubicBezTo>
                    <a:pt x="5895" y="1983"/>
                    <a:pt x="5817" y="2138"/>
                    <a:pt x="5663" y="2149"/>
                  </a:cubicBezTo>
                  <a:cubicBezTo>
                    <a:pt x="5659" y="2156"/>
                    <a:pt x="5660" y="2158"/>
                    <a:pt x="5666" y="2158"/>
                  </a:cubicBezTo>
                  <a:cubicBezTo>
                    <a:pt x="5680" y="2158"/>
                    <a:pt x="5722" y="2139"/>
                    <a:pt x="5732" y="2139"/>
                  </a:cubicBezTo>
                  <a:cubicBezTo>
                    <a:pt x="5736" y="2139"/>
                    <a:pt x="5736" y="2142"/>
                    <a:pt x="5729" y="2149"/>
                  </a:cubicBezTo>
                  <a:cubicBezTo>
                    <a:pt x="5663" y="2193"/>
                    <a:pt x="5564" y="2193"/>
                    <a:pt x="5542" y="2204"/>
                  </a:cubicBezTo>
                  <a:cubicBezTo>
                    <a:pt x="5443" y="2248"/>
                    <a:pt x="5476" y="2292"/>
                    <a:pt x="5366" y="2336"/>
                  </a:cubicBezTo>
                  <a:cubicBezTo>
                    <a:pt x="5388" y="2336"/>
                    <a:pt x="5410" y="2358"/>
                    <a:pt x="5344" y="2402"/>
                  </a:cubicBezTo>
                  <a:cubicBezTo>
                    <a:pt x="5317" y="2417"/>
                    <a:pt x="5296" y="2423"/>
                    <a:pt x="5281" y="2423"/>
                  </a:cubicBezTo>
                  <a:cubicBezTo>
                    <a:pt x="5253" y="2423"/>
                    <a:pt x="5249" y="2402"/>
                    <a:pt x="5278" y="2380"/>
                  </a:cubicBezTo>
                  <a:lnTo>
                    <a:pt x="5300" y="2380"/>
                  </a:lnTo>
                  <a:cubicBezTo>
                    <a:pt x="5318" y="2362"/>
                    <a:pt x="5343" y="2344"/>
                    <a:pt x="5334" y="2344"/>
                  </a:cubicBezTo>
                  <a:cubicBezTo>
                    <a:pt x="5332" y="2344"/>
                    <a:pt x="5328" y="2345"/>
                    <a:pt x="5322" y="2347"/>
                  </a:cubicBezTo>
                  <a:lnTo>
                    <a:pt x="5311" y="2358"/>
                  </a:lnTo>
                  <a:cubicBezTo>
                    <a:pt x="5283" y="2367"/>
                    <a:pt x="5209" y="2407"/>
                    <a:pt x="5192" y="2407"/>
                  </a:cubicBezTo>
                  <a:cubicBezTo>
                    <a:pt x="5189" y="2407"/>
                    <a:pt x="5188" y="2406"/>
                    <a:pt x="5189" y="2402"/>
                  </a:cubicBezTo>
                  <a:lnTo>
                    <a:pt x="5189" y="2402"/>
                  </a:lnTo>
                  <a:cubicBezTo>
                    <a:pt x="5167" y="2419"/>
                    <a:pt x="5165" y="2424"/>
                    <a:pt x="5173" y="2424"/>
                  </a:cubicBezTo>
                  <a:cubicBezTo>
                    <a:pt x="5181" y="2424"/>
                    <a:pt x="5200" y="2419"/>
                    <a:pt x="5223" y="2413"/>
                  </a:cubicBezTo>
                  <a:lnTo>
                    <a:pt x="5223" y="2413"/>
                  </a:lnTo>
                  <a:cubicBezTo>
                    <a:pt x="5125" y="2446"/>
                    <a:pt x="5081" y="2489"/>
                    <a:pt x="4985" y="2532"/>
                  </a:cubicBezTo>
                  <a:lnTo>
                    <a:pt x="4985" y="2532"/>
                  </a:lnTo>
                  <a:cubicBezTo>
                    <a:pt x="4990" y="2530"/>
                    <a:pt x="4995" y="2529"/>
                    <a:pt x="4998" y="2529"/>
                  </a:cubicBezTo>
                  <a:cubicBezTo>
                    <a:pt x="5007" y="2529"/>
                    <a:pt x="5010" y="2534"/>
                    <a:pt x="5002" y="2534"/>
                  </a:cubicBezTo>
                  <a:cubicBezTo>
                    <a:pt x="4859" y="2600"/>
                    <a:pt x="4947" y="2589"/>
                    <a:pt x="4859" y="2644"/>
                  </a:cubicBezTo>
                  <a:cubicBezTo>
                    <a:pt x="4854" y="2646"/>
                    <a:pt x="4849" y="2646"/>
                    <a:pt x="4846" y="2646"/>
                  </a:cubicBezTo>
                  <a:cubicBezTo>
                    <a:pt x="4827" y="2646"/>
                    <a:pt x="4832" y="2633"/>
                    <a:pt x="4826" y="2633"/>
                  </a:cubicBezTo>
                  <a:cubicBezTo>
                    <a:pt x="4822" y="2633"/>
                    <a:pt x="4812" y="2641"/>
                    <a:pt x="4782" y="2667"/>
                  </a:cubicBezTo>
                  <a:cubicBezTo>
                    <a:pt x="4769" y="2671"/>
                    <a:pt x="4760" y="2673"/>
                    <a:pt x="4754" y="2673"/>
                  </a:cubicBezTo>
                  <a:cubicBezTo>
                    <a:pt x="4734" y="2673"/>
                    <a:pt x="4745" y="2654"/>
                    <a:pt x="4759" y="2642"/>
                  </a:cubicBezTo>
                  <a:lnTo>
                    <a:pt x="4759" y="2642"/>
                  </a:lnTo>
                  <a:cubicBezTo>
                    <a:pt x="4685" y="2691"/>
                    <a:pt x="4603" y="2712"/>
                    <a:pt x="4550" y="2733"/>
                  </a:cubicBezTo>
                  <a:lnTo>
                    <a:pt x="4553" y="2731"/>
                  </a:lnTo>
                  <a:lnTo>
                    <a:pt x="4553" y="2731"/>
                  </a:lnTo>
                  <a:cubicBezTo>
                    <a:pt x="4545" y="2736"/>
                    <a:pt x="4537" y="2740"/>
                    <a:pt x="4528" y="2744"/>
                  </a:cubicBezTo>
                  <a:lnTo>
                    <a:pt x="4561" y="2744"/>
                  </a:lnTo>
                  <a:cubicBezTo>
                    <a:pt x="4539" y="2755"/>
                    <a:pt x="4517" y="2766"/>
                    <a:pt x="4506" y="2766"/>
                  </a:cubicBezTo>
                  <a:cubicBezTo>
                    <a:pt x="4484" y="2788"/>
                    <a:pt x="4550" y="2777"/>
                    <a:pt x="4506" y="2832"/>
                  </a:cubicBezTo>
                  <a:cubicBezTo>
                    <a:pt x="4470" y="2841"/>
                    <a:pt x="4425" y="2881"/>
                    <a:pt x="4392" y="2881"/>
                  </a:cubicBezTo>
                  <a:cubicBezTo>
                    <a:pt x="4386" y="2881"/>
                    <a:pt x="4380" y="2879"/>
                    <a:pt x="4374" y="2876"/>
                  </a:cubicBezTo>
                  <a:cubicBezTo>
                    <a:pt x="4482" y="2827"/>
                    <a:pt x="4380" y="2856"/>
                    <a:pt x="4419" y="2824"/>
                  </a:cubicBezTo>
                  <a:lnTo>
                    <a:pt x="4419" y="2824"/>
                  </a:lnTo>
                  <a:cubicBezTo>
                    <a:pt x="4408" y="2830"/>
                    <a:pt x="4393" y="2837"/>
                    <a:pt x="4374" y="2843"/>
                  </a:cubicBezTo>
                  <a:lnTo>
                    <a:pt x="4385" y="2832"/>
                  </a:lnTo>
                  <a:lnTo>
                    <a:pt x="4385" y="2832"/>
                  </a:lnTo>
                  <a:cubicBezTo>
                    <a:pt x="4264" y="2876"/>
                    <a:pt x="4352" y="2887"/>
                    <a:pt x="4242" y="2953"/>
                  </a:cubicBezTo>
                  <a:cubicBezTo>
                    <a:pt x="4247" y="2944"/>
                    <a:pt x="4240" y="2940"/>
                    <a:pt x="4229" y="2940"/>
                  </a:cubicBezTo>
                  <a:cubicBezTo>
                    <a:pt x="4214" y="2940"/>
                    <a:pt x="4193" y="2947"/>
                    <a:pt x="4187" y="2953"/>
                  </a:cubicBezTo>
                  <a:cubicBezTo>
                    <a:pt x="4197" y="2948"/>
                    <a:pt x="4204" y="2946"/>
                    <a:pt x="4209" y="2946"/>
                  </a:cubicBezTo>
                  <a:cubicBezTo>
                    <a:pt x="4225" y="2946"/>
                    <a:pt x="4213" y="2971"/>
                    <a:pt x="4187" y="2997"/>
                  </a:cubicBezTo>
                  <a:cubicBezTo>
                    <a:pt x="4110" y="3030"/>
                    <a:pt x="4121" y="3041"/>
                    <a:pt x="4077" y="3063"/>
                  </a:cubicBezTo>
                  <a:lnTo>
                    <a:pt x="4121" y="3052"/>
                  </a:lnTo>
                  <a:lnTo>
                    <a:pt x="4121" y="3052"/>
                  </a:lnTo>
                  <a:cubicBezTo>
                    <a:pt x="4121" y="3063"/>
                    <a:pt x="4090" y="3084"/>
                    <a:pt x="4039" y="3115"/>
                  </a:cubicBezTo>
                  <a:lnTo>
                    <a:pt x="4039" y="3115"/>
                  </a:lnTo>
                  <a:cubicBezTo>
                    <a:pt x="3996" y="3150"/>
                    <a:pt x="3914" y="3147"/>
                    <a:pt x="3856" y="3195"/>
                  </a:cubicBezTo>
                  <a:cubicBezTo>
                    <a:pt x="3850" y="3197"/>
                    <a:pt x="3845" y="3198"/>
                    <a:pt x="3841" y="3198"/>
                  </a:cubicBezTo>
                  <a:cubicBezTo>
                    <a:pt x="3822" y="3198"/>
                    <a:pt x="3826" y="3182"/>
                    <a:pt x="3813" y="3182"/>
                  </a:cubicBezTo>
                  <a:cubicBezTo>
                    <a:pt x="3810" y="3182"/>
                    <a:pt x="3806" y="3183"/>
                    <a:pt x="3801" y="3184"/>
                  </a:cubicBezTo>
                  <a:cubicBezTo>
                    <a:pt x="3735" y="3250"/>
                    <a:pt x="3702" y="3217"/>
                    <a:pt x="3625" y="3294"/>
                  </a:cubicBezTo>
                  <a:cubicBezTo>
                    <a:pt x="3634" y="3294"/>
                    <a:pt x="3641" y="3294"/>
                    <a:pt x="3645" y="3294"/>
                  </a:cubicBezTo>
                  <a:cubicBezTo>
                    <a:pt x="3654" y="3294"/>
                    <a:pt x="3646" y="3299"/>
                    <a:pt x="3614" y="3339"/>
                  </a:cubicBezTo>
                  <a:lnTo>
                    <a:pt x="3746" y="3239"/>
                  </a:lnTo>
                  <a:lnTo>
                    <a:pt x="3669" y="3317"/>
                  </a:lnTo>
                  <a:cubicBezTo>
                    <a:pt x="3713" y="3294"/>
                    <a:pt x="3757" y="3250"/>
                    <a:pt x="3779" y="3239"/>
                  </a:cubicBezTo>
                  <a:lnTo>
                    <a:pt x="3779" y="3239"/>
                  </a:lnTo>
                  <a:cubicBezTo>
                    <a:pt x="3746" y="3283"/>
                    <a:pt x="3746" y="3272"/>
                    <a:pt x="3779" y="3283"/>
                  </a:cubicBezTo>
                  <a:cubicBezTo>
                    <a:pt x="3702" y="3283"/>
                    <a:pt x="3669" y="3361"/>
                    <a:pt x="3592" y="3383"/>
                  </a:cubicBezTo>
                  <a:lnTo>
                    <a:pt x="3570" y="3339"/>
                  </a:lnTo>
                  <a:cubicBezTo>
                    <a:pt x="3449" y="3383"/>
                    <a:pt x="3405" y="3471"/>
                    <a:pt x="3261" y="3548"/>
                  </a:cubicBezTo>
                  <a:lnTo>
                    <a:pt x="3306" y="3526"/>
                  </a:lnTo>
                  <a:lnTo>
                    <a:pt x="3306" y="3526"/>
                  </a:lnTo>
                  <a:cubicBezTo>
                    <a:pt x="3295" y="3559"/>
                    <a:pt x="3228" y="3581"/>
                    <a:pt x="3184" y="3614"/>
                  </a:cubicBezTo>
                  <a:cubicBezTo>
                    <a:pt x="3184" y="3603"/>
                    <a:pt x="3176" y="3600"/>
                    <a:pt x="3165" y="3600"/>
                  </a:cubicBezTo>
                  <a:cubicBezTo>
                    <a:pt x="3154" y="3600"/>
                    <a:pt x="3140" y="3603"/>
                    <a:pt x="3129" y="3603"/>
                  </a:cubicBezTo>
                  <a:cubicBezTo>
                    <a:pt x="3140" y="3614"/>
                    <a:pt x="3030" y="3669"/>
                    <a:pt x="3041" y="3702"/>
                  </a:cubicBezTo>
                  <a:lnTo>
                    <a:pt x="2964" y="3724"/>
                  </a:lnTo>
                  <a:cubicBezTo>
                    <a:pt x="2854" y="3779"/>
                    <a:pt x="2865" y="3834"/>
                    <a:pt x="2766" y="3900"/>
                  </a:cubicBezTo>
                  <a:cubicBezTo>
                    <a:pt x="2788" y="3867"/>
                    <a:pt x="2733" y="3878"/>
                    <a:pt x="2799" y="3823"/>
                  </a:cubicBezTo>
                  <a:lnTo>
                    <a:pt x="2799" y="3823"/>
                  </a:lnTo>
                  <a:cubicBezTo>
                    <a:pt x="2755" y="3845"/>
                    <a:pt x="2733" y="3867"/>
                    <a:pt x="2733" y="3878"/>
                  </a:cubicBezTo>
                  <a:cubicBezTo>
                    <a:pt x="2711" y="3878"/>
                    <a:pt x="2656" y="3956"/>
                    <a:pt x="2611" y="3956"/>
                  </a:cubicBezTo>
                  <a:cubicBezTo>
                    <a:pt x="2600" y="3978"/>
                    <a:pt x="2600" y="3989"/>
                    <a:pt x="2567" y="4011"/>
                  </a:cubicBezTo>
                  <a:lnTo>
                    <a:pt x="2556" y="4011"/>
                  </a:lnTo>
                  <a:cubicBezTo>
                    <a:pt x="2567" y="4011"/>
                    <a:pt x="2512" y="4055"/>
                    <a:pt x="2545" y="4055"/>
                  </a:cubicBezTo>
                  <a:cubicBezTo>
                    <a:pt x="2413" y="4077"/>
                    <a:pt x="2259" y="4242"/>
                    <a:pt x="2149" y="4264"/>
                  </a:cubicBezTo>
                  <a:cubicBezTo>
                    <a:pt x="2072" y="4308"/>
                    <a:pt x="1983" y="4374"/>
                    <a:pt x="1917" y="4418"/>
                  </a:cubicBezTo>
                  <a:lnTo>
                    <a:pt x="1928" y="4407"/>
                  </a:lnTo>
                  <a:lnTo>
                    <a:pt x="1928" y="4407"/>
                  </a:lnTo>
                  <a:cubicBezTo>
                    <a:pt x="1829" y="4451"/>
                    <a:pt x="1895" y="4484"/>
                    <a:pt x="1785" y="4539"/>
                  </a:cubicBezTo>
                  <a:cubicBezTo>
                    <a:pt x="1780" y="4540"/>
                    <a:pt x="1776" y="4541"/>
                    <a:pt x="1773" y="4541"/>
                  </a:cubicBezTo>
                  <a:cubicBezTo>
                    <a:pt x="1748" y="4541"/>
                    <a:pt x="1781" y="4516"/>
                    <a:pt x="1796" y="4506"/>
                  </a:cubicBezTo>
                  <a:lnTo>
                    <a:pt x="1796" y="4506"/>
                  </a:lnTo>
                  <a:cubicBezTo>
                    <a:pt x="1796" y="4506"/>
                    <a:pt x="1796" y="4506"/>
                    <a:pt x="1796" y="4506"/>
                  </a:cubicBezTo>
                  <a:cubicBezTo>
                    <a:pt x="1801" y="4503"/>
                    <a:pt x="1803" y="4502"/>
                    <a:pt x="1803" y="4502"/>
                  </a:cubicBezTo>
                  <a:lnTo>
                    <a:pt x="1803" y="4502"/>
                  </a:lnTo>
                  <a:cubicBezTo>
                    <a:pt x="1802" y="4502"/>
                    <a:pt x="1800" y="4503"/>
                    <a:pt x="1796" y="4506"/>
                  </a:cubicBezTo>
                  <a:lnTo>
                    <a:pt x="1796" y="4506"/>
                  </a:lnTo>
                  <a:cubicBezTo>
                    <a:pt x="1790" y="4500"/>
                    <a:pt x="1783" y="4497"/>
                    <a:pt x="1776" y="4497"/>
                  </a:cubicBezTo>
                  <a:cubicBezTo>
                    <a:pt x="1730" y="4497"/>
                    <a:pt x="1663" y="4598"/>
                    <a:pt x="1587" y="4617"/>
                  </a:cubicBezTo>
                  <a:lnTo>
                    <a:pt x="1598" y="4595"/>
                  </a:lnTo>
                  <a:lnTo>
                    <a:pt x="1598" y="4595"/>
                  </a:lnTo>
                  <a:cubicBezTo>
                    <a:pt x="1532" y="4617"/>
                    <a:pt x="1477" y="4705"/>
                    <a:pt x="1389" y="4760"/>
                  </a:cubicBezTo>
                  <a:lnTo>
                    <a:pt x="1389" y="4749"/>
                  </a:lnTo>
                  <a:cubicBezTo>
                    <a:pt x="1345" y="4815"/>
                    <a:pt x="1234" y="4892"/>
                    <a:pt x="1157" y="4958"/>
                  </a:cubicBezTo>
                  <a:cubicBezTo>
                    <a:pt x="1168" y="4925"/>
                    <a:pt x="1190" y="4925"/>
                    <a:pt x="1157" y="4914"/>
                  </a:cubicBezTo>
                  <a:lnTo>
                    <a:pt x="1157" y="4914"/>
                  </a:lnTo>
                  <a:cubicBezTo>
                    <a:pt x="1124" y="4947"/>
                    <a:pt x="1190" y="4936"/>
                    <a:pt x="1113" y="4991"/>
                  </a:cubicBezTo>
                  <a:cubicBezTo>
                    <a:pt x="1088" y="4999"/>
                    <a:pt x="1050" y="5021"/>
                    <a:pt x="1024" y="5021"/>
                  </a:cubicBezTo>
                  <a:cubicBezTo>
                    <a:pt x="1015" y="5021"/>
                    <a:pt x="1008" y="5018"/>
                    <a:pt x="1003" y="5013"/>
                  </a:cubicBezTo>
                  <a:lnTo>
                    <a:pt x="1080" y="4969"/>
                  </a:lnTo>
                  <a:cubicBezTo>
                    <a:pt x="1025" y="4969"/>
                    <a:pt x="981" y="5035"/>
                    <a:pt x="948" y="5046"/>
                  </a:cubicBezTo>
                  <a:lnTo>
                    <a:pt x="937" y="5035"/>
                  </a:lnTo>
                  <a:cubicBezTo>
                    <a:pt x="838" y="5112"/>
                    <a:pt x="849" y="5145"/>
                    <a:pt x="739" y="5222"/>
                  </a:cubicBezTo>
                  <a:lnTo>
                    <a:pt x="750" y="5222"/>
                  </a:lnTo>
                  <a:cubicBezTo>
                    <a:pt x="706" y="5289"/>
                    <a:pt x="683" y="5245"/>
                    <a:pt x="639" y="5311"/>
                  </a:cubicBezTo>
                  <a:lnTo>
                    <a:pt x="606" y="5289"/>
                  </a:lnTo>
                  <a:cubicBezTo>
                    <a:pt x="562" y="5333"/>
                    <a:pt x="474" y="5421"/>
                    <a:pt x="408" y="5476"/>
                  </a:cubicBezTo>
                  <a:cubicBezTo>
                    <a:pt x="430" y="5432"/>
                    <a:pt x="507" y="5355"/>
                    <a:pt x="551" y="5311"/>
                  </a:cubicBezTo>
                  <a:lnTo>
                    <a:pt x="551" y="5311"/>
                  </a:lnTo>
                  <a:cubicBezTo>
                    <a:pt x="518" y="5333"/>
                    <a:pt x="419" y="5410"/>
                    <a:pt x="408" y="5432"/>
                  </a:cubicBezTo>
                  <a:cubicBezTo>
                    <a:pt x="419" y="5421"/>
                    <a:pt x="441" y="5399"/>
                    <a:pt x="452" y="5388"/>
                  </a:cubicBezTo>
                  <a:lnTo>
                    <a:pt x="452" y="5388"/>
                  </a:lnTo>
                  <a:cubicBezTo>
                    <a:pt x="419" y="5454"/>
                    <a:pt x="364" y="5509"/>
                    <a:pt x="276" y="5564"/>
                  </a:cubicBezTo>
                  <a:cubicBezTo>
                    <a:pt x="274" y="5555"/>
                    <a:pt x="268" y="5551"/>
                    <a:pt x="260" y="5551"/>
                  </a:cubicBezTo>
                  <a:cubicBezTo>
                    <a:pt x="228" y="5551"/>
                    <a:pt x="158" y="5608"/>
                    <a:pt x="89" y="5652"/>
                  </a:cubicBezTo>
                  <a:lnTo>
                    <a:pt x="0" y="5707"/>
                  </a:lnTo>
                  <a:lnTo>
                    <a:pt x="89" y="5762"/>
                  </a:lnTo>
                  <a:cubicBezTo>
                    <a:pt x="144" y="5795"/>
                    <a:pt x="177" y="5817"/>
                    <a:pt x="199" y="5850"/>
                  </a:cubicBezTo>
                  <a:cubicBezTo>
                    <a:pt x="232" y="5872"/>
                    <a:pt x="276" y="5895"/>
                    <a:pt x="309" y="5917"/>
                  </a:cubicBezTo>
                  <a:cubicBezTo>
                    <a:pt x="353" y="5884"/>
                    <a:pt x="408" y="5850"/>
                    <a:pt x="452" y="5817"/>
                  </a:cubicBezTo>
                  <a:cubicBezTo>
                    <a:pt x="485" y="5795"/>
                    <a:pt x="518" y="5773"/>
                    <a:pt x="551" y="5751"/>
                  </a:cubicBezTo>
                  <a:cubicBezTo>
                    <a:pt x="617" y="5707"/>
                    <a:pt x="683" y="5674"/>
                    <a:pt x="761" y="5619"/>
                  </a:cubicBezTo>
                  <a:cubicBezTo>
                    <a:pt x="661" y="5619"/>
                    <a:pt x="805" y="5586"/>
                    <a:pt x="761" y="5542"/>
                  </a:cubicBezTo>
                  <a:cubicBezTo>
                    <a:pt x="805" y="5520"/>
                    <a:pt x="816" y="5509"/>
                    <a:pt x="816" y="5509"/>
                  </a:cubicBezTo>
                  <a:lnTo>
                    <a:pt x="827" y="5509"/>
                  </a:lnTo>
                  <a:lnTo>
                    <a:pt x="959" y="5443"/>
                  </a:lnTo>
                  <a:cubicBezTo>
                    <a:pt x="992" y="5443"/>
                    <a:pt x="926" y="5487"/>
                    <a:pt x="937" y="5487"/>
                  </a:cubicBezTo>
                  <a:cubicBezTo>
                    <a:pt x="970" y="5466"/>
                    <a:pt x="986" y="5461"/>
                    <a:pt x="997" y="5461"/>
                  </a:cubicBezTo>
                  <a:cubicBezTo>
                    <a:pt x="1007" y="5461"/>
                    <a:pt x="1012" y="5465"/>
                    <a:pt x="1022" y="5465"/>
                  </a:cubicBezTo>
                  <a:cubicBezTo>
                    <a:pt x="1030" y="5465"/>
                    <a:pt x="1040" y="5463"/>
                    <a:pt x="1058" y="5454"/>
                  </a:cubicBezTo>
                  <a:cubicBezTo>
                    <a:pt x="1036" y="5454"/>
                    <a:pt x="1069" y="5410"/>
                    <a:pt x="1124" y="5388"/>
                  </a:cubicBezTo>
                  <a:lnTo>
                    <a:pt x="1124" y="5388"/>
                  </a:lnTo>
                  <a:lnTo>
                    <a:pt x="1036" y="5410"/>
                  </a:lnTo>
                  <a:cubicBezTo>
                    <a:pt x="1146" y="5311"/>
                    <a:pt x="1168" y="5377"/>
                    <a:pt x="1278" y="5278"/>
                  </a:cubicBezTo>
                  <a:lnTo>
                    <a:pt x="1278" y="5278"/>
                  </a:lnTo>
                  <a:lnTo>
                    <a:pt x="1245" y="5311"/>
                  </a:lnTo>
                  <a:cubicBezTo>
                    <a:pt x="1300" y="5267"/>
                    <a:pt x="1477" y="5156"/>
                    <a:pt x="1521" y="5079"/>
                  </a:cubicBezTo>
                  <a:cubicBezTo>
                    <a:pt x="1532" y="5079"/>
                    <a:pt x="1554" y="5079"/>
                    <a:pt x="1532" y="5101"/>
                  </a:cubicBezTo>
                  <a:cubicBezTo>
                    <a:pt x="1686" y="5002"/>
                    <a:pt x="1840" y="4837"/>
                    <a:pt x="1972" y="4782"/>
                  </a:cubicBezTo>
                  <a:lnTo>
                    <a:pt x="1972" y="4804"/>
                  </a:lnTo>
                  <a:cubicBezTo>
                    <a:pt x="1995" y="4782"/>
                    <a:pt x="2006" y="4749"/>
                    <a:pt x="2050" y="4738"/>
                  </a:cubicBezTo>
                  <a:lnTo>
                    <a:pt x="2061" y="4749"/>
                  </a:lnTo>
                  <a:cubicBezTo>
                    <a:pt x="2072" y="4727"/>
                    <a:pt x="2116" y="4672"/>
                    <a:pt x="2160" y="4661"/>
                  </a:cubicBezTo>
                  <a:lnTo>
                    <a:pt x="2160" y="4661"/>
                  </a:lnTo>
                  <a:lnTo>
                    <a:pt x="2138" y="4694"/>
                  </a:lnTo>
                  <a:cubicBezTo>
                    <a:pt x="2292" y="4606"/>
                    <a:pt x="2347" y="4517"/>
                    <a:pt x="2468" y="4429"/>
                  </a:cubicBezTo>
                  <a:cubicBezTo>
                    <a:pt x="2472" y="4436"/>
                    <a:pt x="2480" y="4438"/>
                    <a:pt x="2491" y="4438"/>
                  </a:cubicBezTo>
                  <a:cubicBezTo>
                    <a:pt x="2535" y="4438"/>
                    <a:pt x="2624" y="4390"/>
                    <a:pt x="2678" y="4363"/>
                  </a:cubicBezTo>
                  <a:cubicBezTo>
                    <a:pt x="2854" y="4264"/>
                    <a:pt x="2953" y="4154"/>
                    <a:pt x="3107" y="4044"/>
                  </a:cubicBezTo>
                  <a:cubicBezTo>
                    <a:pt x="3228" y="4011"/>
                    <a:pt x="3460" y="3845"/>
                    <a:pt x="3636" y="3768"/>
                  </a:cubicBezTo>
                  <a:cubicBezTo>
                    <a:pt x="3603" y="3768"/>
                    <a:pt x="3625" y="3735"/>
                    <a:pt x="3647" y="3713"/>
                  </a:cubicBezTo>
                  <a:cubicBezTo>
                    <a:pt x="3683" y="3704"/>
                    <a:pt x="3727" y="3650"/>
                    <a:pt x="3748" y="3650"/>
                  </a:cubicBezTo>
                  <a:cubicBezTo>
                    <a:pt x="3752" y="3650"/>
                    <a:pt x="3755" y="3652"/>
                    <a:pt x="3757" y="3658"/>
                  </a:cubicBezTo>
                  <a:lnTo>
                    <a:pt x="3735" y="3669"/>
                  </a:lnTo>
                  <a:cubicBezTo>
                    <a:pt x="3740" y="3670"/>
                    <a:pt x="3745" y="3671"/>
                    <a:pt x="3750" y="3671"/>
                  </a:cubicBezTo>
                  <a:cubicBezTo>
                    <a:pt x="3802" y="3671"/>
                    <a:pt x="3862" y="3622"/>
                    <a:pt x="3923" y="3592"/>
                  </a:cubicBezTo>
                  <a:lnTo>
                    <a:pt x="3911" y="3548"/>
                  </a:lnTo>
                  <a:cubicBezTo>
                    <a:pt x="4099" y="3504"/>
                    <a:pt x="4319" y="3272"/>
                    <a:pt x="4440" y="3272"/>
                  </a:cubicBezTo>
                  <a:cubicBezTo>
                    <a:pt x="4473" y="3239"/>
                    <a:pt x="4517" y="3206"/>
                    <a:pt x="4550" y="3173"/>
                  </a:cubicBezTo>
                  <a:lnTo>
                    <a:pt x="4561" y="3206"/>
                  </a:lnTo>
                  <a:cubicBezTo>
                    <a:pt x="4672" y="3140"/>
                    <a:pt x="4727" y="3118"/>
                    <a:pt x="4859" y="3030"/>
                  </a:cubicBezTo>
                  <a:lnTo>
                    <a:pt x="4859" y="3030"/>
                  </a:lnTo>
                  <a:lnTo>
                    <a:pt x="4848" y="3063"/>
                  </a:lnTo>
                  <a:cubicBezTo>
                    <a:pt x="4925" y="3019"/>
                    <a:pt x="4903" y="2953"/>
                    <a:pt x="4980" y="2909"/>
                  </a:cubicBezTo>
                  <a:lnTo>
                    <a:pt x="5013" y="2931"/>
                  </a:lnTo>
                  <a:cubicBezTo>
                    <a:pt x="5145" y="2854"/>
                    <a:pt x="5300" y="2799"/>
                    <a:pt x="5410" y="2700"/>
                  </a:cubicBezTo>
                  <a:lnTo>
                    <a:pt x="5410" y="2700"/>
                  </a:lnTo>
                  <a:cubicBezTo>
                    <a:pt x="5410" y="2700"/>
                    <a:pt x="5410" y="2722"/>
                    <a:pt x="5399" y="2733"/>
                  </a:cubicBezTo>
                  <a:cubicBezTo>
                    <a:pt x="5452" y="2701"/>
                    <a:pt x="5638" y="2618"/>
                    <a:pt x="5602" y="2592"/>
                  </a:cubicBezTo>
                  <a:lnTo>
                    <a:pt x="5602" y="2592"/>
                  </a:lnTo>
                  <a:cubicBezTo>
                    <a:pt x="5603" y="2592"/>
                    <a:pt x="5605" y="2593"/>
                    <a:pt x="5606" y="2593"/>
                  </a:cubicBezTo>
                  <a:cubicBezTo>
                    <a:pt x="5642" y="2593"/>
                    <a:pt x="5747" y="2507"/>
                    <a:pt x="5806" y="2457"/>
                  </a:cubicBezTo>
                  <a:lnTo>
                    <a:pt x="5806" y="2490"/>
                  </a:lnTo>
                  <a:cubicBezTo>
                    <a:pt x="5850" y="2424"/>
                    <a:pt x="5850" y="2413"/>
                    <a:pt x="5928" y="2358"/>
                  </a:cubicBezTo>
                  <a:cubicBezTo>
                    <a:pt x="5950" y="2358"/>
                    <a:pt x="5961" y="2369"/>
                    <a:pt x="5928" y="2380"/>
                  </a:cubicBezTo>
                  <a:cubicBezTo>
                    <a:pt x="6005" y="2358"/>
                    <a:pt x="5972" y="2336"/>
                    <a:pt x="6060" y="2303"/>
                  </a:cubicBezTo>
                  <a:lnTo>
                    <a:pt x="6060" y="2303"/>
                  </a:lnTo>
                  <a:lnTo>
                    <a:pt x="6038" y="2325"/>
                  </a:lnTo>
                  <a:cubicBezTo>
                    <a:pt x="6104" y="2292"/>
                    <a:pt x="6093" y="2292"/>
                    <a:pt x="6126" y="2248"/>
                  </a:cubicBezTo>
                  <a:cubicBezTo>
                    <a:pt x="6160" y="2222"/>
                    <a:pt x="6221" y="2197"/>
                    <a:pt x="6256" y="2197"/>
                  </a:cubicBezTo>
                  <a:cubicBezTo>
                    <a:pt x="6267" y="2197"/>
                    <a:pt x="6275" y="2199"/>
                    <a:pt x="6280" y="2204"/>
                  </a:cubicBezTo>
                  <a:cubicBezTo>
                    <a:pt x="6291" y="2182"/>
                    <a:pt x="6313" y="2149"/>
                    <a:pt x="6357" y="2127"/>
                  </a:cubicBezTo>
                  <a:lnTo>
                    <a:pt x="6357" y="2127"/>
                  </a:lnTo>
                  <a:lnTo>
                    <a:pt x="6346" y="2149"/>
                  </a:lnTo>
                  <a:cubicBezTo>
                    <a:pt x="6478" y="2105"/>
                    <a:pt x="6512" y="2039"/>
                    <a:pt x="6600" y="2017"/>
                  </a:cubicBezTo>
                  <a:lnTo>
                    <a:pt x="6622" y="2017"/>
                  </a:lnTo>
                  <a:cubicBezTo>
                    <a:pt x="6534" y="2072"/>
                    <a:pt x="6456" y="2105"/>
                    <a:pt x="6456" y="2105"/>
                  </a:cubicBezTo>
                  <a:cubicBezTo>
                    <a:pt x="6458" y="2106"/>
                    <a:pt x="6462" y="2107"/>
                    <a:pt x="6467" y="2107"/>
                  </a:cubicBezTo>
                  <a:cubicBezTo>
                    <a:pt x="6476" y="2107"/>
                    <a:pt x="6489" y="2105"/>
                    <a:pt x="6499" y="2105"/>
                  </a:cubicBezTo>
                  <a:cubicBezTo>
                    <a:pt x="6514" y="2105"/>
                    <a:pt x="6523" y="2110"/>
                    <a:pt x="6501" y="2138"/>
                  </a:cubicBezTo>
                  <a:cubicBezTo>
                    <a:pt x="6556" y="2094"/>
                    <a:pt x="6644" y="2005"/>
                    <a:pt x="6721" y="1983"/>
                  </a:cubicBezTo>
                  <a:cubicBezTo>
                    <a:pt x="6743" y="1983"/>
                    <a:pt x="6754" y="1972"/>
                    <a:pt x="6765" y="1961"/>
                  </a:cubicBezTo>
                  <a:cubicBezTo>
                    <a:pt x="6798" y="1950"/>
                    <a:pt x="6809" y="1939"/>
                    <a:pt x="6831" y="1928"/>
                  </a:cubicBezTo>
                  <a:cubicBezTo>
                    <a:pt x="6835" y="1932"/>
                    <a:pt x="6839" y="1933"/>
                    <a:pt x="6845" y="1933"/>
                  </a:cubicBezTo>
                  <a:cubicBezTo>
                    <a:pt x="6874" y="1933"/>
                    <a:pt x="6926" y="1892"/>
                    <a:pt x="6963" y="1873"/>
                  </a:cubicBezTo>
                  <a:cubicBezTo>
                    <a:pt x="6952" y="1862"/>
                    <a:pt x="6996" y="1840"/>
                    <a:pt x="6941" y="1840"/>
                  </a:cubicBezTo>
                  <a:lnTo>
                    <a:pt x="6941" y="1840"/>
                  </a:lnTo>
                  <a:cubicBezTo>
                    <a:pt x="6952" y="1840"/>
                    <a:pt x="6941" y="1851"/>
                    <a:pt x="6908" y="1862"/>
                  </a:cubicBezTo>
                  <a:cubicBezTo>
                    <a:pt x="6919" y="1829"/>
                    <a:pt x="6930" y="1807"/>
                    <a:pt x="6941" y="1796"/>
                  </a:cubicBezTo>
                  <a:cubicBezTo>
                    <a:pt x="6998" y="1796"/>
                    <a:pt x="7087" y="1772"/>
                    <a:pt x="7125" y="1772"/>
                  </a:cubicBezTo>
                  <a:cubicBezTo>
                    <a:pt x="7131" y="1772"/>
                    <a:pt x="7136" y="1773"/>
                    <a:pt x="7139" y="1774"/>
                  </a:cubicBezTo>
                  <a:cubicBezTo>
                    <a:pt x="7250" y="1708"/>
                    <a:pt x="7404" y="1631"/>
                    <a:pt x="7459" y="1554"/>
                  </a:cubicBezTo>
                  <a:cubicBezTo>
                    <a:pt x="7470" y="1543"/>
                    <a:pt x="7481" y="1540"/>
                    <a:pt x="7491" y="1540"/>
                  </a:cubicBezTo>
                  <a:cubicBezTo>
                    <a:pt x="7500" y="1540"/>
                    <a:pt x="7509" y="1543"/>
                    <a:pt x="7514" y="1543"/>
                  </a:cubicBezTo>
                  <a:cubicBezTo>
                    <a:pt x="7492" y="1554"/>
                    <a:pt x="7470" y="1565"/>
                    <a:pt x="7470" y="1576"/>
                  </a:cubicBezTo>
                  <a:cubicBezTo>
                    <a:pt x="7525" y="1532"/>
                    <a:pt x="7657" y="1477"/>
                    <a:pt x="7657" y="1444"/>
                  </a:cubicBezTo>
                  <a:cubicBezTo>
                    <a:pt x="7674" y="1437"/>
                    <a:pt x="7683" y="1435"/>
                    <a:pt x="7688" y="1435"/>
                  </a:cubicBezTo>
                  <a:cubicBezTo>
                    <a:pt x="7700" y="1435"/>
                    <a:pt x="7682" y="1449"/>
                    <a:pt x="7685" y="1449"/>
                  </a:cubicBezTo>
                  <a:cubicBezTo>
                    <a:pt x="7687" y="1449"/>
                    <a:pt x="7699" y="1443"/>
                    <a:pt x="7734" y="1422"/>
                  </a:cubicBezTo>
                  <a:lnTo>
                    <a:pt x="7734" y="1422"/>
                  </a:lnTo>
                  <a:lnTo>
                    <a:pt x="7723" y="1444"/>
                  </a:lnTo>
                  <a:cubicBezTo>
                    <a:pt x="7977" y="1378"/>
                    <a:pt x="8054" y="1190"/>
                    <a:pt x="8329" y="1124"/>
                  </a:cubicBezTo>
                  <a:lnTo>
                    <a:pt x="8296" y="1124"/>
                  </a:lnTo>
                  <a:cubicBezTo>
                    <a:pt x="8594" y="1014"/>
                    <a:pt x="8869" y="816"/>
                    <a:pt x="9167" y="716"/>
                  </a:cubicBezTo>
                  <a:cubicBezTo>
                    <a:pt x="9255" y="683"/>
                    <a:pt x="9255" y="661"/>
                    <a:pt x="9299" y="628"/>
                  </a:cubicBezTo>
                  <a:lnTo>
                    <a:pt x="9321" y="639"/>
                  </a:lnTo>
                  <a:lnTo>
                    <a:pt x="9398" y="573"/>
                  </a:lnTo>
                  <a:cubicBezTo>
                    <a:pt x="9508" y="496"/>
                    <a:pt x="9629" y="529"/>
                    <a:pt x="9762" y="430"/>
                  </a:cubicBezTo>
                  <a:lnTo>
                    <a:pt x="9729" y="419"/>
                  </a:lnTo>
                  <a:cubicBezTo>
                    <a:pt x="9785" y="400"/>
                    <a:pt x="9875" y="349"/>
                    <a:pt x="9899" y="349"/>
                  </a:cubicBezTo>
                  <a:cubicBezTo>
                    <a:pt x="9903" y="349"/>
                    <a:pt x="9905" y="350"/>
                    <a:pt x="9905" y="353"/>
                  </a:cubicBezTo>
                  <a:cubicBezTo>
                    <a:pt x="9905" y="342"/>
                    <a:pt x="9905" y="331"/>
                    <a:pt x="9938" y="331"/>
                  </a:cubicBezTo>
                  <a:lnTo>
                    <a:pt x="9938" y="342"/>
                  </a:lnTo>
                  <a:lnTo>
                    <a:pt x="10070" y="254"/>
                  </a:lnTo>
                  <a:cubicBezTo>
                    <a:pt x="10089" y="245"/>
                    <a:pt x="10101" y="242"/>
                    <a:pt x="10109" y="242"/>
                  </a:cubicBezTo>
                  <a:cubicBezTo>
                    <a:pt x="10130" y="242"/>
                    <a:pt x="10119" y="266"/>
                    <a:pt x="10146" y="266"/>
                  </a:cubicBezTo>
                  <a:cubicBezTo>
                    <a:pt x="10160" y="266"/>
                    <a:pt x="10183" y="260"/>
                    <a:pt x="10224" y="243"/>
                  </a:cubicBezTo>
                  <a:cubicBezTo>
                    <a:pt x="10279" y="210"/>
                    <a:pt x="10367" y="133"/>
                    <a:pt x="10345" y="133"/>
                  </a:cubicBezTo>
                  <a:lnTo>
                    <a:pt x="10345" y="133"/>
                  </a:lnTo>
                  <a:lnTo>
                    <a:pt x="10301" y="144"/>
                  </a:lnTo>
                  <a:lnTo>
                    <a:pt x="10301" y="122"/>
                  </a:lnTo>
                  <a:lnTo>
                    <a:pt x="10323" y="111"/>
                  </a:lnTo>
                  <a:cubicBezTo>
                    <a:pt x="10314" y="75"/>
                    <a:pt x="10327" y="39"/>
                    <a:pt x="10267" y="39"/>
                  </a:cubicBezTo>
                  <a:cubicBezTo>
                    <a:pt x="10253" y="39"/>
                    <a:pt x="10235" y="40"/>
                    <a:pt x="10213" y="44"/>
                  </a:cubicBezTo>
                  <a:cubicBezTo>
                    <a:pt x="10191" y="33"/>
                    <a:pt x="10169" y="22"/>
                    <a:pt x="10147" y="11"/>
                  </a:cubicBezTo>
                  <a:lnTo>
                    <a:pt x="10125" y="22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 flipH="1">
              <a:off x="5884640" y="3073881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11"/>
                  </a:moveTo>
                  <a:lnTo>
                    <a:pt x="22" y="0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 flipH="1">
              <a:off x="5872243" y="30496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 flipH="1">
              <a:off x="6031151" y="3144037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lnTo>
                    <a:pt x="11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7"/>
            <p:cNvSpPr/>
            <p:nvPr/>
          </p:nvSpPr>
          <p:spPr>
            <a:xfrm flipH="1">
              <a:off x="5782872" y="3010544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7"/>
            <p:cNvSpPr/>
            <p:nvPr/>
          </p:nvSpPr>
          <p:spPr>
            <a:xfrm flipH="1">
              <a:off x="6039265" y="3149616"/>
              <a:ext cx="1240" cy="902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22" y="0"/>
                  </a:moveTo>
                  <a:cubicBezTo>
                    <a:pt x="14" y="8"/>
                    <a:pt x="1" y="16"/>
                    <a:pt x="5" y="16"/>
                  </a:cubicBezTo>
                  <a:cubicBezTo>
                    <a:pt x="7" y="16"/>
                    <a:pt x="12" y="15"/>
                    <a:pt x="22" y="1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 flipH="1">
              <a:off x="5964771" y="3103691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34" y="0"/>
                  </a:moveTo>
                  <a:lnTo>
                    <a:pt x="1" y="33"/>
                  </a:lnTo>
                  <a:cubicBezTo>
                    <a:pt x="23" y="22"/>
                    <a:pt x="45" y="11"/>
                    <a:pt x="3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 flipH="1">
              <a:off x="5762361" y="2994428"/>
              <a:ext cx="9974" cy="3775"/>
            </a:xfrm>
            <a:custGeom>
              <a:avLst/>
              <a:gdLst/>
              <a:ahLst/>
              <a:cxnLst/>
              <a:rect l="l" t="t" r="r" b="b"/>
              <a:pathLst>
                <a:path w="177" h="67" extrusionOk="0">
                  <a:moveTo>
                    <a:pt x="143" y="0"/>
                  </a:moveTo>
                  <a:cubicBezTo>
                    <a:pt x="0" y="44"/>
                    <a:pt x="177" y="11"/>
                    <a:pt x="44" y="66"/>
                  </a:cubicBezTo>
                  <a:lnTo>
                    <a:pt x="143" y="33"/>
                  </a:lnTo>
                  <a:cubicBezTo>
                    <a:pt x="121" y="33"/>
                    <a:pt x="99" y="33"/>
                    <a:pt x="1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 flipH="1">
              <a:off x="5786253" y="3004965"/>
              <a:ext cx="3325" cy="1521"/>
            </a:xfrm>
            <a:custGeom>
              <a:avLst/>
              <a:gdLst/>
              <a:ahLst/>
              <a:cxnLst/>
              <a:rect l="l" t="t" r="r" b="b"/>
              <a:pathLst>
                <a:path w="59" h="27" extrusionOk="0">
                  <a:moveTo>
                    <a:pt x="31" y="0"/>
                  </a:moveTo>
                  <a:cubicBezTo>
                    <a:pt x="7" y="16"/>
                    <a:pt x="0" y="27"/>
                    <a:pt x="11" y="27"/>
                  </a:cubicBezTo>
                  <a:cubicBezTo>
                    <a:pt x="15" y="27"/>
                    <a:pt x="22" y="25"/>
                    <a:pt x="31" y="22"/>
                  </a:cubicBezTo>
                  <a:cubicBezTo>
                    <a:pt x="58" y="6"/>
                    <a:pt x="58" y="3"/>
                    <a:pt x="51" y="3"/>
                  </a:cubicBezTo>
                  <a:cubicBezTo>
                    <a:pt x="48" y="3"/>
                    <a:pt x="43" y="4"/>
                    <a:pt x="39" y="4"/>
                  </a:cubicBezTo>
                  <a:cubicBezTo>
                    <a:pt x="34" y="4"/>
                    <a:pt x="31" y="3"/>
                    <a:pt x="3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 flipH="1">
              <a:off x="5911350" y="3067683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0"/>
                  </a:moveTo>
                  <a:cubicBezTo>
                    <a:pt x="0" y="22"/>
                    <a:pt x="44" y="11"/>
                    <a:pt x="44" y="22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 flipH="1">
              <a:off x="5948598" y="3085659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1"/>
                  </a:moveTo>
                  <a:lnTo>
                    <a:pt x="0" y="45"/>
                  </a:lnTo>
                  <a:lnTo>
                    <a:pt x="55" y="23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 flipH="1">
              <a:off x="6147683" y="3204670"/>
              <a:ext cx="2141" cy="1465"/>
            </a:xfrm>
            <a:custGeom>
              <a:avLst/>
              <a:gdLst/>
              <a:ahLst/>
              <a:cxnLst/>
              <a:rect l="l" t="t" r="r" b="b"/>
              <a:pathLst>
                <a:path w="38" h="26" extrusionOk="0">
                  <a:moveTo>
                    <a:pt x="25" y="1"/>
                  </a:moveTo>
                  <a:cubicBezTo>
                    <a:pt x="20" y="1"/>
                    <a:pt x="11" y="4"/>
                    <a:pt x="1" y="15"/>
                  </a:cubicBezTo>
                  <a:lnTo>
                    <a:pt x="23" y="26"/>
                  </a:lnTo>
                  <a:cubicBezTo>
                    <a:pt x="38" y="18"/>
                    <a:pt x="38" y="1"/>
                    <a:pt x="2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 flipH="1">
              <a:off x="6232941" y="3262598"/>
              <a:ext cx="5015" cy="253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89" y="0"/>
                  </a:moveTo>
                  <a:cubicBezTo>
                    <a:pt x="67" y="0"/>
                    <a:pt x="22" y="22"/>
                    <a:pt x="0" y="45"/>
                  </a:cubicBezTo>
                  <a:cubicBezTo>
                    <a:pt x="33" y="22"/>
                    <a:pt x="78" y="11"/>
                    <a:pt x="89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 flipH="1">
              <a:off x="6047324" y="3167592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1"/>
                  </a:moveTo>
                  <a:lnTo>
                    <a:pt x="23" y="12"/>
                  </a:lnTo>
                  <a:lnTo>
                    <a:pt x="1" y="45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 flipH="1">
              <a:off x="5795269" y="2882009"/>
              <a:ext cx="1296" cy="1352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23" y="1"/>
                  </a:moveTo>
                  <a:lnTo>
                    <a:pt x="1" y="23"/>
                  </a:lnTo>
                  <a:lnTo>
                    <a:pt x="12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 flipH="1">
              <a:off x="5795889" y="2878290"/>
              <a:ext cx="5015" cy="253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56" y="1"/>
                  </a:moveTo>
                  <a:lnTo>
                    <a:pt x="56" y="1"/>
                  </a:lnTo>
                  <a:cubicBezTo>
                    <a:pt x="34" y="12"/>
                    <a:pt x="11" y="23"/>
                    <a:pt x="0" y="45"/>
                  </a:cubicBezTo>
                  <a:cubicBezTo>
                    <a:pt x="34" y="34"/>
                    <a:pt x="22" y="45"/>
                    <a:pt x="56" y="23"/>
                  </a:cubicBezTo>
                  <a:lnTo>
                    <a:pt x="56" y="45"/>
                  </a:lnTo>
                  <a:lnTo>
                    <a:pt x="89" y="45"/>
                  </a:lnTo>
                  <a:cubicBezTo>
                    <a:pt x="89" y="29"/>
                    <a:pt x="77" y="19"/>
                    <a:pt x="62" y="19"/>
                  </a:cubicBezTo>
                  <a:cubicBezTo>
                    <a:pt x="56" y="19"/>
                    <a:pt x="50" y="20"/>
                    <a:pt x="45" y="23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 flipH="1">
              <a:off x="5849872" y="2844142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23"/>
                  </a:moveTo>
                  <a:lnTo>
                    <a:pt x="0" y="1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 flipH="1">
              <a:off x="5806426" y="287705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 flipH="1">
              <a:off x="5833756" y="2852256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 flipH="1">
              <a:off x="5794029" y="2878910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 flipH="1">
              <a:off x="5789070" y="2792018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5" y="1"/>
                  </a:moveTo>
                  <a:cubicBezTo>
                    <a:pt x="34" y="12"/>
                    <a:pt x="1" y="23"/>
                    <a:pt x="12" y="45"/>
                  </a:cubicBezTo>
                  <a:cubicBezTo>
                    <a:pt x="1" y="12"/>
                    <a:pt x="56" y="45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 flipH="1">
              <a:off x="5851112" y="2807514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 flipH="1">
              <a:off x="5841814" y="280317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 flipH="1">
              <a:off x="5746864" y="2865893"/>
              <a:ext cx="1352" cy="958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2" y="1"/>
                  </a:moveTo>
                  <a:cubicBezTo>
                    <a:pt x="10" y="8"/>
                    <a:pt x="1" y="16"/>
                    <a:pt x="7" y="16"/>
                  </a:cubicBezTo>
                  <a:cubicBezTo>
                    <a:pt x="9" y="16"/>
                    <a:pt x="14" y="15"/>
                    <a:pt x="24" y="1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 flipH="1">
              <a:off x="5807046" y="2877050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 flipH="1">
              <a:off x="5848013" y="2795117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lnTo>
                    <a:pt x="22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 flipH="1">
              <a:off x="5879682" y="282492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 flipH="1">
              <a:off x="5690346" y="2775902"/>
              <a:ext cx="212383" cy="109319"/>
            </a:xfrm>
            <a:custGeom>
              <a:avLst/>
              <a:gdLst/>
              <a:ahLst/>
              <a:cxnLst/>
              <a:rect l="l" t="t" r="r" b="b"/>
              <a:pathLst>
                <a:path w="3769" h="1940" extrusionOk="0">
                  <a:moveTo>
                    <a:pt x="408" y="859"/>
                  </a:moveTo>
                  <a:cubicBezTo>
                    <a:pt x="397" y="859"/>
                    <a:pt x="395" y="862"/>
                    <a:pt x="395" y="866"/>
                  </a:cubicBezTo>
                  <a:lnTo>
                    <a:pt x="395" y="866"/>
                  </a:lnTo>
                  <a:lnTo>
                    <a:pt x="408" y="859"/>
                  </a:lnTo>
                  <a:close/>
                  <a:moveTo>
                    <a:pt x="3292" y="1111"/>
                  </a:moveTo>
                  <a:cubicBezTo>
                    <a:pt x="3281" y="1118"/>
                    <a:pt x="3273" y="1124"/>
                    <a:pt x="3273" y="1124"/>
                  </a:cubicBezTo>
                  <a:lnTo>
                    <a:pt x="3295" y="1113"/>
                  </a:lnTo>
                  <a:cubicBezTo>
                    <a:pt x="3295" y="1113"/>
                    <a:pt x="3294" y="1112"/>
                    <a:pt x="3292" y="1111"/>
                  </a:cubicBezTo>
                  <a:close/>
                  <a:moveTo>
                    <a:pt x="3063" y="1256"/>
                  </a:moveTo>
                  <a:lnTo>
                    <a:pt x="3063" y="1260"/>
                  </a:lnTo>
                  <a:lnTo>
                    <a:pt x="3063" y="1260"/>
                  </a:lnTo>
                  <a:lnTo>
                    <a:pt x="3072" y="1259"/>
                  </a:lnTo>
                  <a:lnTo>
                    <a:pt x="3074" y="1256"/>
                  </a:lnTo>
                  <a:close/>
                  <a:moveTo>
                    <a:pt x="3218" y="1355"/>
                  </a:moveTo>
                  <a:lnTo>
                    <a:pt x="3240" y="1366"/>
                  </a:lnTo>
                  <a:lnTo>
                    <a:pt x="3218" y="1366"/>
                  </a:lnTo>
                  <a:lnTo>
                    <a:pt x="3218" y="1355"/>
                  </a:lnTo>
                  <a:close/>
                  <a:moveTo>
                    <a:pt x="1405" y="1482"/>
                  </a:moveTo>
                  <a:lnTo>
                    <a:pt x="1400" y="1487"/>
                  </a:lnTo>
                  <a:lnTo>
                    <a:pt x="1400" y="1487"/>
                  </a:lnTo>
                  <a:lnTo>
                    <a:pt x="1405" y="1482"/>
                  </a:lnTo>
                  <a:close/>
                  <a:moveTo>
                    <a:pt x="2584" y="1698"/>
                  </a:moveTo>
                  <a:cubicBezTo>
                    <a:pt x="2586" y="1702"/>
                    <a:pt x="2587" y="1706"/>
                    <a:pt x="2588" y="1710"/>
                  </a:cubicBezTo>
                  <a:lnTo>
                    <a:pt x="2588" y="1710"/>
                  </a:lnTo>
                  <a:cubicBezTo>
                    <a:pt x="2589" y="1705"/>
                    <a:pt x="2589" y="1700"/>
                    <a:pt x="2584" y="1698"/>
                  </a:cubicBezTo>
                  <a:close/>
                  <a:moveTo>
                    <a:pt x="2588" y="1710"/>
                  </a:moveTo>
                  <a:cubicBezTo>
                    <a:pt x="2586" y="1719"/>
                    <a:pt x="2579" y="1730"/>
                    <a:pt x="2579" y="1730"/>
                  </a:cubicBezTo>
                  <a:cubicBezTo>
                    <a:pt x="2588" y="1725"/>
                    <a:pt x="2589" y="1718"/>
                    <a:pt x="2588" y="1710"/>
                  </a:cubicBezTo>
                  <a:close/>
                  <a:moveTo>
                    <a:pt x="2037" y="1916"/>
                  </a:moveTo>
                  <a:cubicBezTo>
                    <a:pt x="2036" y="1917"/>
                    <a:pt x="2036" y="1917"/>
                    <a:pt x="2036" y="1918"/>
                  </a:cubicBezTo>
                  <a:lnTo>
                    <a:pt x="2036" y="1918"/>
                  </a:lnTo>
                  <a:lnTo>
                    <a:pt x="2039" y="1917"/>
                  </a:lnTo>
                  <a:lnTo>
                    <a:pt x="2037" y="1916"/>
                  </a:lnTo>
                  <a:close/>
                  <a:moveTo>
                    <a:pt x="2036" y="1918"/>
                  </a:moveTo>
                  <a:lnTo>
                    <a:pt x="2006" y="1928"/>
                  </a:lnTo>
                  <a:cubicBezTo>
                    <a:pt x="2010" y="1930"/>
                    <a:pt x="2014" y="1931"/>
                    <a:pt x="2017" y="1931"/>
                  </a:cubicBezTo>
                  <a:cubicBezTo>
                    <a:pt x="2026" y="1931"/>
                    <a:pt x="2032" y="1925"/>
                    <a:pt x="2036" y="1918"/>
                  </a:cubicBezTo>
                  <a:close/>
                  <a:moveTo>
                    <a:pt x="1796" y="0"/>
                  </a:moveTo>
                  <a:lnTo>
                    <a:pt x="1763" y="11"/>
                  </a:lnTo>
                  <a:cubicBezTo>
                    <a:pt x="1719" y="33"/>
                    <a:pt x="1675" y="44"/>
                    <a:pt x="1653" y="55"/>
                  </a:cubicBezTo>
                  <a:cubicBezTo>
                    <a:pt x="1587" y="66"/>
                    <a:pt x="1532" y="77"/>
                    <a:pt x="1477" y="99"/>
                  </a:cubicBezTo>
                  <a:cubicBezTo>
                    <a:pt x="1436" y="109"/>
                    <a:pt x="1480" y="167"/>
                    <a:pt x="1435" y="167"/>
                  </a:cubicBezTo>
                  <a:cubicBezTo>
                    <a:pt x="1431" y="167"/>
                    <a:pt x="1427" y="166"/>
                    <a:pt x="1422" y="165"/>
                  </a:cubicBezTo>
                  <a:lnTo>
                    <a:pt x="1422" y="132"/>
                  </a:lnTo>
                  <a:cubicBezTo>
                    <a:pt x="1356" y="198"/>
                    <a:pt x="1257" y="198"/>
                    <a:pt x="1190" y="264"/>
                  </a:cubicBezTo>
                  <a:lnTo>
                    <a:pt x="1202" y="242"/>
                  </a:lnTo>
                  <a:cubicBezTo>
                    <a:pt x="1197" y="241"/>
                    <a:pt x="1192" y="240"/>
                    <a:pt x="1188" y="240"/>
                  </a:cubicBezTo>
                  <a:cubicBezTo>
                    <a:pt x="1160" y="240"/>
                    <a:pt x="1137" y="267"/>
                    <a:pt x="1146" y="287"/>
                  </a:cubicBezTo>
                  <a:lnTo>
                    <a:pt x="1124" y="264"/>
                  </a:lnTo>
                  <a:cubicBezTo>
                    <a:pt x="1107" y="264"/>
                    <a:pt x="1096" y="293"/>
                    <a:pt x="1087" y="293"/>
                  </a:cubicBezTo>
                  <a:cubicBezTo>
                    <a:pt x="1085" y="293"/>
                    <a:pt x="1083" y="291"/>
                    <a:pt x="1080" y="287"/>
                  </a:cubicBezTo>
                  <a:cubicBezTo>
                    <a:pt x="1069" y="298"/>
                    <a:pt x="1025" y="298"/>
                    <a:pt x="1047" y="320"/>
                  </a:cubicBezTo>
                  <a:cubicBezTo>
                    <a:pt x="1014" y="320"/>
                    <a:pt x="992" y="353"/>
                    <a:pt x="970" y="353"/>
                  </a:cubicBezTo>
                  <a:cubicBezTo>
                    <a:pt x="959" y="375"/>
                    <a:pt x="915" y="353"/>
                    <a:pt x="926" y="397"/>
                  </a:cubicBezTo>
                  <a:cubicBezTo>
                    <a:pt x="922" y="381"/>
                    <a:pt x="912" y="375"/>
                    <a:pt x="901" y="375"/>
                  </a:cubicBezTo>
                  <a:cubicBezTo>
                    <a:pt x="881" y="375"/>
                    <a:pt x="856" y="394"/>
                    <a:pt x="849" y="408"/>
                  </a:cubicBezTo>
                  <a:cubicBezTo>
                    <a:pt x="849" y="397"/>
                    <a:pt x="827" y="408"/>
                    <a:pt x="827" y="386"/>
                  </a:cubicBezTo>
                  <a:cubicBezTo>
                    <a:pt x="805" y="397"/>
                    <a:pt x="794" y="419"/>
                    <a:pt x="805" y="430"/>
                  </a:cubicBezTo>
                  <a:cubicBezTo>
                    <a:pt x="799" y="427"/>
                    <a:pt x="793" y="426"/>
                    <a:pt x="788" y="426"/>
                  </a:cubicBezTo>
                  <a:cubicBezTo>
                    <a:pt x="756" y="426"/>
                    <a:pt x="741" y="464"/>
                    <a:pt x="718" y="464"/>
                  </a:cubicBezTo>
                  <a:cubicBezTo>
                    <a:pt x="711" y="464"/>
                    <a:pt x="704" y="461"/>
                    <a:pt x="695" y="452"/>
                  </a:cubicBezTo>
                  <a:cubicBezTo>
                    <a:pt x="640" y="496"/>
                    <a:pt x="585" y="540"/>
                    <a:pt x="529" y="573"/>
                  </a:cubicBezTo>
                  <a:cubicBezTo>
                    <a:pt x="518" y="529"/>
                    <a:pt x="596" y="540"/>
                    <a:pt x="574" y="507"/>
                  </a:cubicBezTo>
                  <a:lnTo>
                    <a:pt x="574" y="507"/>
                  </a:lnTo>
                  <a:cubicBezTo>
                    <a:pt x="529" y="540"/>
                    <a:pt x="507" y="584"/>
                    <a:pt x="452" y="595"/>
                  </a:cubicBezTo>
                  <a:lnTo>
                    <a:pt x="452" y="573"/>
                  </a:lnTo>
                  <a:cubicBezTo>
                    <a:pt x="408" y="606"/>
                    <a:pt x="353" y="606"/>
                    <a:pt x="287" y="661"/>
                  </a:cubicBezTo>
                  <a:lnTo>
                    <a:pt x="287" y="650"/>
                  </a:lnTo>
                  <a:cubicBezTo>
                    <a:pt x="276" y="661"/>
                    <a:pt x="254" y="661"/>
                    <a:pt x="265" y="672"/>
                  </a:cubicBezTo>
                  <a:lnTo>
                    <a:pt x="276" y="661"/>
                  </a:lnTo>
                  <a:lnTo>
                    <a:pt x="276" y="661"/>
                  </a:lnTo>
                  <a:cubicBezTo>
                    <a:pt x="315" y="671"/>
                    <a:pt x="277" y="715"/>
                    <a:pt x="282" y="732"/>
                  </a:cubicBezTo>
                  <a:lnTo>
                    <a:pt x="282" y="732"/>
                  </a:lnTo>
                  <a:cubicBezTo>
                    <a:pt x="272" y="723"/>
                    <a:pt x="262" y="720"/>
                    <a:pt x="251" y="720"/>
                  </a:cubicBezTo>
                  <a:cubicBezTo>
                    <a:pt x="238" y="720"/>
                    <a:pt x="224" y="724"/>
                    <a:pt x="210" y="724"/>
                  </a:cubicBezTo>
                  <a:cubicBezTo>
                    <a:pt x="195" y="724"/>
                    <a:pt x="181" y="720"/>
                    <a:pt x="166" y="705"/>
                  </a:cubicBezTo>
                  <a:lnTo>
                    <a:pt x="166" y="705"/>
                  </a:lnTo>
                  <a:cubicBezTo>
                    <a:pt x="166" y="705"/>
                    <a:pt x="155" y="716"/>
                    <a:pt x="177" y="716"/>
                  </a:cubicBezTo>
                  <a:cubicBezTo>
                    <a:pt x="166" y="722"/>
                    <a:pt x="158" y="724"/>
                    <a:pt x="152" y="724"/>
                  </a:cubicBezTo>
                  <a:cubicBezTo>
                    <a:pt x="147" y="724"/>
                    <a:pt x="144" y="722"/>
                    <a:pt x="144" y="716"/>
                  </a:cubicBezTo>
                  <a:cubicBezTo>
                    <a:pt x="100" y="738"/>
                    <a:pt x="144" y="738"/>
                    <a:pt x="100" y="760"/>
                  </a:cubicBezTo>
                  <a:lnTo>
                    <a:pt x="78" y="749"/>
                  </a:lnTo>
                  <a:lnTo>
                    <a:pt x="78" y="749"/>
                  </a:lnTo>
                  <a:cubicBezTo>
                    <a:pt x="78" y="760"/>
                    <a:pt x="89" y="771"/>
                    <a:pt x="45" y="793"/>
                  </a:cubicBezTo>
                  <a:lnTo>
                    <a:pt x="23" y="782"/>
                  </a:lnTo>
                  <a:lnTo>
                    <a:pt x="1" y="804"/>
                  </a:lnTo>
                  <a:cubicBezTo>
                    <a:pt x="23" y="815"/>
                    <a:pt x="45" y="815"/>
                    <a:pt x="67" y="826"/>
                  </a:cubicBezTo>
                  <a:cubicBezTo>
                    <a:pt x="111" y="848"/>
                    <a:pt x="144" y="859"/>
                    <a:pt x="155" y="870"/>
                  </a:cubicBezTo>
                  <a:cubicBezTo>
                    <a:pt x="78" y="870"/>
                    <a:pt x="166" y="892"/>
                    <a:pt x="122" y="903"/>
                  </a:cubicBezTo>
                  <a:lnTo>
                    <a:pt x="166" y="925"/>
                  </a:lnTo>
                  <a:lnTo>
                    <a:pt x="177" y="903"/>
                  </a:lnTo>
                  <a:cubicBezTo>
                    <a:pt x="210" y="925"/>
                    <a:pt x="265" y="925"/>
                    <a:pt x="276" y="948"/>
                  </a:cubicBezTo>
                  <a:lnTo>
                    <a:pt x="243" y="948"/>
                  </a:lnTo>
                  <a:lnTo>
                    <a:pt x="298" y="970"/>
                  </a:lnTo>
                  <a:lnTo>
                    <a:pt x="276" y="948"/>
                  </a:lnTo>
                  <a:lnTo>
                    <a:pt x="276" y="948"/>
                  </a:lnTo>
                  <a:cubicBezTo>
                    <a:pt x="283" y="949"/>
                    <a:pt x="288" y="950"/>
                    <a:pt x="293" y="950"/>
                  </a:cubicBezTo>
                  <a:cubicBezTo>
                    <a:pt x="310" y="950"/>
                    <a:pt x="314" y="940"/>
                    <a:pt x="324" y="940"/>
                  </a:cubicBezTo>
                  <a:cubicBezTo>
                    <a:pt x="328" y="940"/>
                    <a:pt x="334" y="942"/>
                    <a:pt x="342" y="948"/>
                  </a:cubicBezTo>
                  <a:cubicBezTo>
                    <a:pt x="331" y="948"/>
                    <a:pt x="364" y="959"/>
                    <a:pt x="364" y="981"/>
                  </a:cubicBezTo>
                  <a:lnTo>
                    <a:pt x="408" y="992"/>
                  </a:lnTo>
                  <a:lnTo>
                    <a:pt x="386" y="1036"/>
                  </a:lnTo>
                  <a:cubicBezTo>
                    <a:pt x="391" y="1031"/>
                    <a:pt x="396" y="1029"/>
                    <a:pt x="402" y="1029"/>
                  </a:cubicBezTo>
                  <a:cubicBezTo>
                    <a:pt x="417" y="1029"/>
                    <a:pt x="435" y="1042"/>
                    <a:pt x="454" y="1042"/>
                  </a:cubicBezTo>
                  <a:cubicBezTo>
                    <a:pt x="460" y="1042"/>
                    <a:pt x="467" y="1040"/>
                    <a:pt x="474" y="1036"/>
                  </a:cubicBezTo>
                  <a:lnTo>
                    <a:pt x="474" y="1036"/>
                  </a:lnTo>
                  <a:lnTo>
                    <a:pt x="452" y="1058"/>
                  </a:lnTo>
                  <a:lnTo>
                    <a:pt x="474" y="1047"/>
                  </a:lnTo>
                  <a:lnTo>
                    <a:pt x="474" y="1069"/>
                  </a:lnTo>
                  <a:cubicBezTo>
                    <a:pt x="478" y="1072"/>
                    <a:pt x="480" y="1073"/>
                    <a:pt x="482" y="1073"/>
                  </a:cubicBezTo>
                  <a:cubicBezTo>
                    <a:pt x="490" y="1073"/>
                    <a:pt x="490" y="1053"/>
                    <a:pt x="496" y="1053"/>
                  </a:cubicBezTo>
                  <a:cubicBezTo>
                    <a:pt x="498" y="1053"/>
                    <a:pt x="502" y="1057"/>
                    <a:pt x="507" y="1069"/>
                  </a:cubicBezTo>
                  <a:lnTo>
                    <a:pt x="496" y="1069"/>
                  </a:lnTo>
                  <a:cubicBezTo>
                    <a:pt x="529" y="1102"/>
                    <a:pt x="574" y="1102"/>
                    <a:pt x="596" y="1124"/>
                  </a:cubicBezTo>
                  <a:cubicBezTo>
                    <a:pt x="596" y="1134"/>
                    <a:pt x="592" y="1137"/>
                    <a:pt x="588" y="1137"/>
                  </a:cubicBezTo>
                  <a:cubicBezTo>
                    <a:pt x="583" y="1137"/>
                    <a:pt x="575" y="1133"/>
                    <a:pt x="570" y="1133"/>
                  </a:cubicBezTo>
                  <a:cubicBezTo>
                    <a:pt x="566" y="1133"/>
                    <a:pt x="563" y="1136"/>
                    <a:pt x="563" y="1146"/>
                  </a:cubicBezTo>
                  <a:cubicBezTo>
                    <a:pt x="618" y="1168"/>
                    <a:pt x="684" y="1168"/>
                    <a:pt x="728" y="1201"/>
                  </a:cubicBezTo>
                  <a:lnTo>
                    <a:pt x="717" y="1190"/>
                  </a:lnTo>
                  <a:cubicBezTo>
                    <a:pt x="723" y="1184"/>
                    <a:pt x="727" y="1182"/>
                    <a:pt x="731" y="1182"/>
                  </a:cubicBezTo>
                  <a:cubicBezTo>
                    <a:pt x="746" y="1182"/>
                    <a:pt x="745" y="1224"/>
                    <a:pt x="766" y="1224"/>
                  </a:cubicBezTo>
                  <a:cubicBezTo>
                    <a:pt x="768" y="1224"/>
                    <a:pt x="770" y="1224"/>
                    <a:pt x="772" y="1223"/>
                  </a:cubicBezTo>
                  <a:lnTo>
                    <a:pt x="772" y="1223"/>
                  </a:lnTo>
                  <a:lnTo>
                    <a:pt x="761" y="1245"/>
                  </a:lnTo>
                  <a:cubicBezTo>
                    <a:pt x="783" y="1267"/>
                    <a:pt x="827" y="1267"/>
                    <a:pt x="882" y="1289"/>
                  </a:cubicBezTo>
                  <a:lnTo>
                    <a:pt x="871" y="1289"/>
                  </a:lnTo>
                  <a:cubicBezTo>
                    <a:pt x="882" y="1311"/>
                    <a:pt x="915" y="1322"/>
                    <a:pt x="926" y="1344"/>
                  </a:cubicBezTo>
                  <a:cubicBezTo>
                    <a:pt x="948" y="1333"/>
                    <a:pt x="948" y="1344"/>
                    <a:pt x="959" y="1322"/>
                  </a:cubicBezTo>
                  <a:cubicBezTo>
                    <a:pt x="981" y="1421"/>
                    <a:pt x="1091" y="1366"/>
                    <a:pt x="1113" y="1443"/>
                  </a:cubicBezTo>
                  <a:lnTo>
                    <a:pt x="1102" y="1443"/>
                  </a:lnTo>
                  <a:lnTo>
                    <a:pt x="1157" y="1465"/>
                  </a:lnTo>
                  <a:cubicBezTo>
                    <a:pt x="1157" y="1443"/>
                    <a:pt x="1157" y="1443"/>
                    <a:pt x="1146" y="1432"/>
                  </a:cubicBezTo>
                  <a:lnTo>
                    <a:pt x="1190" y="1432"/>
                  </a:lnTo>
                  <a:cubicBezTo>
                    <a:pt x="1168" y="1432"/>
                    <a:pt x="1179" y="1454"/>
                    <a:pt x="1179" y="1476"/>
                  </a:cubicBezTo>
                  <a:lnTo>
                    <a:pt x="1190" y="1454"/>
                  </a:lnTo>
                  <a:cubicBezTo>
                    <a:pt x="1190" y="1465"/>
                    <a:pt x="1192" y="1468"/>
                    <a:pt x="1194" y="1468"/>
                  </a:cubicBezTo>
                  <a:cubicBezTo>
                    <a:pt x="1199" y="1468"/>
                    <a:pt x="1208" y="1451"/>
                    <a:pt x="1219" y="1451"/>
                  </a:cubicBezTo>
                  <a:cubicBezTo>
                    <a:pt x="1224" y="1451"/>
                    <a:pt x="1229" y="1455"/>
                    <a:pt x="1235" y="1465"/>
                  </a:cubicBezTo>
                  <a:lnTo>
                    <a:pt x="1224" y="1476"/>
                  </a:lnTo>
                  <a:lnTo>
                    <a:pt x="1268" y="1476"/>
                  </a:lnTo>
                  <a:cubicBezTo>
                    <a:pt x="1268" y="1487"/>
                    <a:pt x="1265" y="1487"/>
                    <a:pt x="1261" y="1487"/>
                  </a:cubicBezTo>
                  <a:cubicBezTo>
                    <a:pt x="1257" y="1487"/>
                    <a:pt x="1251" y="1487"/>
                    <a:pt x="1246" y="1498"/>
                  </a:cubicBezTo>
                  <a:cubicBezTo>
                    <a:pt x="1249" y="1500"/>
                    <a:pt x="1253" y="1501"/>
                    <a:pt x="1257" y="1501"/>
                  </a:cubicBezTo>
                  <a:cubicBezTo>
                    <a:pt x="1269" y="1501"/>
                    <a:pt x="1282" y="1494"/>
                    <a:pt x="1293" y="1494"/>
                  </a:cubicBezTo>
                  <a:cubicBezTo>
                    <a:pt x="1301" y="1494"/>
                    <a:pt x="1308" y="1498"/>
                    <a:pt x="1312" y="1509"/>
                  </a:cubicBezTo>
                  <a:lnTo>
                    <a:pt x="1279" y="1509"/>
                  </a:lnTo>
                  <a:cubicBezTo>
                    <a:pt x="1279" y="1542"/>
                    <a:pt x="1290" y="1531"/>
                    <a:pt x="1301" y="1542"/>
                  </a:cubicBezTo>
                  <a:lnTo>
                    <a:pt x="1290" y="1542"/>
                  </a:lnTo>
                  <a:lnTo>
                    <a:pt x="1312" y="1564"/>
                  </a:lnTo>
                  <a:cubicBezTo>
                    <a:pt x="1326" y="1553"/>
                    <a:pt x="1337" y="1549"/>
                    <a:pt x="1346" y="1549"/>
                  </a:cubicBezTo>
                  <a:cubicBezTo>
                    <a:pt x="1365" y="1549"/>
                    <a:pt x="1376" y="1569"/>
                    <a:pt x="1400" y="1569"/>
                  </a:cubicBezTo>
                  <a:cubicBezTo>
                    <a:pt x="1402" y="1569"/>
                    <a:pt x="1403" y="1569"/>
                    <a:pt x="1404" y="1569"/>
                  </a:cubicBezTo>
                  <a:lnTo>
                    <a:pt x="1404" y="1569"/>
                  </a:lnTo>
                  <a:cubicBezTo>
                    <a:pt x="1375" y="1578"/>
                    <a:pt x="1398" y="1588"/>
                    <a:pt x="1389" y="1598"/>
                  </a:cubicBezTo>
                  <a:lnTo>
                    <a:pt x="1400" y="1631"/>
                  </a:lnTo>
                  <a:cubicBezTo>
                    <a:pt x="1402" y="1629"/>
                    <a:pt x="1404" y="1629"/>
                    <a:pt x="1406" y="1629"/>
                  </a:cubicBezTo>
                  <a:cubicBezTo>
                    <a:pt x="1417" y="1629"/>
                    <a:pt x="1416" y="1648"/>
                    <a:pt x="1428" y="1648"/>
                  </a:cubicBezTo>
                  <a:cubicBezTo>
                    <a:pt x="1432" y="1648"/>
                    <a:pt x="1437" y="1646"/>
                    <a:pt x="1444" y="1642"/>
                  </a:cubicBezTo>
                  <a:lnTo>
                    <a:pt x="1455" y="1675"/>
                  </a:lnTo>
                  <a:cubicBezTo>
                    <a:pt x="1477" y="1675"/>
                    <a:pt x="1455" y="1653"/>
                    <a:pt x="1455" y="1653"/>
                  </a:cubicBezTo>
                  <a:cubicBezTo>
                    <a:pt x="1458" y="1652"/>
                    <a:pt x="1461" y="1652"/>
                    <a:pt x="1463" y="1652"/>
                  </a:cubicBezTo>
                  <a:cubicBezTo>
                    <a:pt x="1498" y="1652"/>
                    <a:pt x="1512" y="1709"/>
                    <a:pt x="1564" y="1709"/>
                  </a:cubicBezTo>
                  <a:cubicBezTo>
                    <a:pt x="1567" y="1709"/>
                    <a:pt x="1572" y="1708"/>
                    <a:pt x="1576" y="1708"/>
                  </a:cubicBezTo>
                  <a:cubicBezTo>
                    <a:pt x="1585" y="1710"/>
                    <a:pt x="1594" y="1711"/>
                    <a:pt x="1601" y="1711"/>
                  </a:cubicBezTo>
                  <a:cubicBezTo>
                    <a:pt x="1623" y="1711"/>
                    <a:pt x="1640" y="1705"/>
                    <a:pt x="1661" y="1705"/>
                  </a:cubicBezTo>
                  <a:cubicBezTo>
                    <a:pt x="1669" y="1705"/>
                    <a:pt x="1677" y="1705"/>
                    <a:pt x="1686" y="1708"/>
                  </a:cubicBezTo>
                  <a:cubicBezTo>
                    <a:pt x="1686" y="1730"/>
                    <a:pt x="1653" y="1730"/>
                    <a:pt x="1653" y="1730"/>
                  </a:cubicBezTo>
                  <a:cubicBezTo>
                    <a:pt x="1675" y="1752"/>
                    <a:pt x="1686" y="1752"/>
                    <a:pt x="1708" y="1763"/>
                  </a:cubicBezTo>
                  <a:lnTo>
                    <a:pt x="1697" y="1785"/>
                  </a:lnTo>
                  <a:cubicBezTo>
                    <a:pt x="1712" y="1785"/>
                    <a:pt x="1722" y="1775"/>
                    <a:pt x="1730" y="1775"/>
                  </a:cubicBezTo>
                  <a:cubicBezTo>
                    <a:pt x="1734" y="1775"/>
                    <a:pt x="1738" y="1777"/>
                    <a:pt x="1741" y="1785"/>
                  </a:cubicBezTo>
                  <a:lnTo>
                    <a:pt x="1708" y="1807"/>
                  </a:lnTo>
                  <a:lnTo>
                    <a:pt x="1774" y="1807"/>
                  </a:lnTo>
                  <a:lnTo>
                    <a:pt x="1741" y="1818"/>
                  </a:lnTo>
                  <a:cubicBezTo>
                    <a:pt x="1752" y="1829"/>
                    <a:pt x="1774" y="1829"/>
                    <a:pt x="1796" y="1829"/>
                  </a:cubicBezTo>
                  <a:cubicBezTo>
                    <a:pt x="1774" y="1829"/>
                    <a:pt x="1774" y="1807"/>
                    <a:pt x="1774" y="1796"/>
                  </a:cubicBezTo>
                  <a:lnTo>
                    <a:pt x="1774" y="1796"/>
                  </a:lnTo>
                  <a:lnTo>
                    <a:pt x="1796" y="1807"/>
                  </a:lnTo>
                  <a:cubicBezTo>
                    <a:pt x="1807" y="1752"/>
                    <a:pt x="1741" y="1785"/>
                    <a:pt x="1719" y="1763"/>
                  </a:cubicBezTo>
                  <a:lnTo>
                    <a:pt x="1741" y="1741"/>
                  </a:lnTo>
                  <a:lnTo>
                    <a:pt x="1741" y="1741"/>
                  </a:lnTo>
                  <a:lnTo>
                    <a:pt x="1708" y="1752"/>
                  </a:lnTo>
                  <a:lnTo>
                    <a:pt x="1719" y="1719"/>
                  </a:lnTo>
                  <a:cubicBezTo>
                    <a:pt x="1719" y="1712"/>
                    <a:pt x="1717" y="1710"/>
                    <a:pt x="1715" y="1710"/>
                  </a:cubicBezTo>
                  <a:cubicBezTo>
                    <a:pt x="1712" y="1710"/>
                    <a:pt x="1708" y="1712"/>
                    <a:pt x="1705" y="1712"/>
                  </a:cubicBezTo>
                  <a:cubicBezTo>
                    <a:pt x="1701" y="1712"/>
                    <a:pt x="1697" y="1710"/>
                    <a:pt x="1697" y="1697"/>
                  </a:cubicBezTo>
                  <a:lnTo>
                    <a:pt x="1675" y="1697"/>
                  </a:lnTo>
                  <a:lnTo>
                    <a:pt x="1697" y="1675"/>
                  </a:lnTo>
                  <a:cubicBezTo>
                    <a:pt x="1686" y="1658"/>
                    <a:pt x="1670" y="1658"/>
                    <a:pt x="1656" y="1658"/>
                  </a:cubicBezTo>
                  <a:cubicBezTo>
                    <a:pt x="1642" y="1658"/>
                    <a:pt x="1631" y="1658"/>
                    <a:pt x="1631" y="1642"/>
                  </a:cubicBezTo>
                  <a:lnTo>
                    <a:pt x="1642" y="1642"/>
                  </a:lnTo>
                  <a:cubicBezTo>
                    <a:pt x="1635" y="1640"/>
                    <a:pt x="1629" y="1639"/>
                    <a:pt x="1624" y="1639"/>
                  </a:cubicBezTo>
                  <a:cubicBezTo>
                    <a:pt x="1595" y="1639"/>
                    <a:pt x="1614" y="1665"/>
                    <a:pt x="1576" y="1675"/>
                  </a:cubicBezTo>
                  <a:lnTo>
                    <a:pt x="1587" y="1598"/>
                  </a:lnTo>
                  <a:lnTo>
                    <a:pt x="1565" y="1620"/>
                  </a:lnTo>
                  <a:lnTo>
                    <a:pt x="1565" y="1609"/>
                  </a:lnTo>
                  <a:cubicBezTo>
                    <a:pt x="1532" y="1609"/>
                    <a:pt x="1554" y="1620"/>
                    <a:pt x="1543" y="1620"/>
                  </a:cubicBezTo>
                  <a:cubicBezTo>
                    <a:pt x="1532" y="1587"/>
                    <a:pt x="1477" y="1598"/>
                    <a:pt x="1488" y="1564"/>
                  </a:cubicBezTo>
                  <a:lnTo>
                    <a:pt x="1488" y="1564"/>
                  </a:lnTo>
                  <a:cubicBezTo>
                    <a:pt x="1477" y="1576"/>
                    <a:pt x="1499" y="1587"/>
                    <a:pt x="1477" y="1587"/>
                  </a:cubicBezTo>
                  <a:cubicBezTo>
                    <a:pt x="1488" y="1542"/>
                    <a:pt x="1444" y="1576"/>
                    <a:pt x="1433" y="1542"/>
                  </a:cubicBezTo>
                  <a:cubicBezTo>
                    <a:pt x="1438" y="1540"/>
                    <a:pt x="1443" y="1539"/>
                    <a:pt x="1447" y="1539"/>
                  </a:cubicBezTo>
                  <a:cubicBezTo>
                    <a:pt x="1451" y="1539"/>
                    <a:pt x="1454" y="1540"/>
                    <a:pt x="1456" y="1540"/>
                  </a:cubicBezTo>
                  <a:cubicBezTo>
                    <a:pt x="1460" y="1540"/>
                    <a:pt x="1460" y="1537"/>
                    <a:pt x="1455" y="1520"/>
                  </a:cubicBezTo>
                  <a:cubicBezTo>
                    <a:pt x="1448" y="1527"/>
                    <a:pt x="1443" y="1530"/>
                    <a:pt x="1439" y="1530"/>
                  </a:cubicBezTo>
                  <a:cubicBezTo>
                    <a:pt x="1421" y="1530"/>
                    <a:pt x="1417" y="1487"/>
                    <a:pt x="1400" y="1487"/>
                  </a:cubicBezTo>
                  <a:lnTo>
                    <a:pt x="1400" y="1487"/>
                  </a:lnTo>
                  <a:lnTo>
                    <a:pt x="1389" y="1498"/>
                  </a:lnTo>
                  <a:cubicBezTo>
                    <a:pt x="1367" y="1498"/>
                    <a:pt x="1345" y="1476"/>
                    <a:pt x="1323" y="1476"/>
                  </a:cubicBezTo>
                  <a:cubicBezTo>
                    <a:pt x="1334" y="1465"/>
                    <a:pt x="1279" y="1421"/>
                    <a:pt x="1268" y="1399"/>
                  </a:cubicBezTo>
                  <a:cubicBezTo>
                    <a:pt x="1260" y="1407"/>
                    <a:pt x="1253" y="1409"/>
                    <a:pt x="1246" y="1409"/>
                  </a:cubicBezTo>
                  <a:cubicBezTo>
                    <a:pt x="1231" y="1409"/>
                    <a:pt x="1216" y="1399"/>
                    <a:pt x="1202" y="1399"/>
                  </a:cubicBezTo>
                  <a:lnTo>
                    <a:pt x="1235" y="1377"/>
                  </a:lnTo>
                  <a:lnTo>
                    <a:pt x="1213" y="1366"/>
                  </a:lnTo>
                  <a:lnTo>
                    <a:pt x="1179" y="1366"/>
                  </a:lnTo>
                  <a:lnTo>
                    <a:pt x="1202" y="1344"/>
                  </a:lnTo>
                  <a:cubicBezTo>
                    <a:pt x="1168" y="1333"/>
                    <a:pt x="1135" y="1344"/>
                    <a:pt x="1113" y="1311"/>
                  </a:cubicBezTo>
                  <a:cubicBezTo>
                    <a:pt x="1102" y="1333"/>
                    <a:pt x="1102" y="1377"/>
                    <a:pt x="1069" y="1377"/>
                  </a:cubicBezTo>
                  <a:lnTo>
                    <a:pt x="1091" y="1344"/>
                  </a:lnTo>
                  <a:lnTo>
                    <a:pt x="1069" y="1344"/>
                  </a:lnTo>
                  <a:lnTo>
                    <a:pt x="1091" y="1333"/>
                  </a:lnTo>
                  <a:lnTo>
                    <a:pt x="1069" y="1333"/>
                  </a:lnTo>
                  <a:lnTo>
                    <a:pt x="1069" y="1311"/>
                  </a:lnTo>
                  <a:lnTo>
                    <a:pt x="1091" y="1311"/>
                  </a:lnTo>
                  <a:lnTo>
                    <a:pt x="1069" y="1278"/>
                  </a:lnTo>
                  <a:lnTo>
                    <a:pt x="1047" y="1289"/>
                  </a:lnTo>
                  <a:cubicBezTo>
                    <a:pt x="1025" y="1278"/>
                    <a:pt x="1047" y="1267"/>
                    <a:pt x="1036" y="1256"/>
                  </a:cubicBezTo>
                  <a:cubicBezTo>
                    <a:pt x="1029" y="1256"/>
                    <a:pt x="1022" y="1246"/>
                    <a:pt x="1014" y="1246"/>
                  </a:cubicBezTo>
                  <a:cubicBezTo>
                    <a:pt x="1011" y="1246"/>
                    <a:pt x="1007" y="1249"/>
                    <a:pt x="1003" y="1256"/>
                  </a:cubicBezTo>
                  <a:lnTo>
                    <a:pt x="1003" y="1234"/>
                  </a:lnTo>
                  <a:cubicBezTo>
                    <a:pt x="1001" y="1235"/>
                    <a:pt x="998" y="1236"/>
                    <a:pt x="995" y="1236"/>
                  </a:cubicBezTo>
                  <a:cubicBezTo>
                    <a:pt x="979" y="1236"/>
                    <a:pt x="959" y="1221"/>
                    <a:pt x="950" y="1221"/>
                  </a:cubicBezTo>
                  <a:cubicBezTo>
                    <a:pt x="946" y="1221"/>
                    <a:pt x="945" y="1225"/>
                    <a:pt x="948" y="1234"/>
                  </a:cubicBezTo>
                  <a:lnTo>
                    <a:pt x="948" y="1245"/>
                  </a:lnTo>
                  <a:cubicBezTo>
                    <a:pt x="893" y="1234"/>
                    <a:pt x="860" y="1179"/>
                    <a:pt x="816" y="1168"/>
                  </a:cubicBezTo>
                  <a:lnTo>
                    <a:pt x="827" y="1157"/>
                  </a:lnTo>
                  <a:cubicBezTo>
                    <a:pt x="794" y="1146"/>
                    <a:pt x="761" y="1135"/>
                    <a:pt x="739" y="1135"/>
                  </a:cubicBezTo>
                  <a:lnTo>
                    <a:pt x="739" y="1102"/>
                  </a:lnTo>
                  <a:cubicBezTo>
                    <a:pt x="717" y="1102"/>
                    <a:pt x="706" y="1102"/>
                    <a:pt x="684" y="1080"/>
                  </a:cubicBezTo>
                  <a:cubicBezTo>
                    <a:pt x="706" y="1080"/>
                    <a:pt x="703" y="1075"/>
                    <a:pt x="706" y="1075"/>
                  </a:cubicBezTo>
                  <a:cubicBezTo>
                    <a:pt x="707" y="1075"/>
                    <a:pt x="709" y="1076"/>
                    <a:pt x="717" y="1080"/>
                  </a:cubicBezTo>
                  <a:cubicBezTo>
                    <a:pt x="695" y="1058"/>
                    <a:pt x="695" y="1047"/>
                    <a:pt x="662" y="1047"/>
                  </a:cubicBezTo>
                  <a:cubicBezTo>
                    <a:pt x="673" y="1036"/>
                    <a:pt x="651" y="1014"/>
                    <a:pt x="640" y="1014"/>
                  </a:cubicBezTo>
                  <a:lnTo>
                    <a:pt x="640" y="1014"/>
                  </a:lnTo>
                  <a:lnTo>
                    <a:pt x="651" y="1036"/>
                  </a:lnTo>
                  <a:lnTo>
                    <a:pt x="607" y="1014"/>
                  </a:lnTo>
                  <a:lnTo>
                    <a:pt x="629" y="992"/>
                  </a:lnTo>
                  <a:cubicBezTo>
                    <a:pt x="596" y="937"/>
                    <a:pt x="518" y="992"/>
                    <a:pt x="507" y="925"/>
                  </a:cubicBezTo>
                  <a:lnTo>
                    <a:pt x="507" y="925"/>
                  </a:lnTo>
                  <a:cubicBezTo>
                    <a:pt x="485" y="937"/>
                    <a:pt x="529" y="948"/>
                    <a:pt x="496" y="959"/>
                  </a:cubicBezTo>
                  <a:cubicBezTo>
                    <a:pt x="485" y="948"/>
                    <a:pt x="474" y="892"/>
                    <a:pt x="474" y="892"/>
                  </a:cubicBezTo>
                  <a:cubicBezTo>
                    <a:pt x="468" y="883"/>
                    <a:pt x="461" y="880"/>
                    <a:pt x="454" y="880"/>
                  </a:cubicBezTo>
                  <a:cubicBezTo>
                    <a:pt x="438" y="880"/>
                    <a:pt x="422" y="894"/>
                    <a:pt x="413" y="894"/>
                  </a:cubicBezTo>
                  <a:cubicBezTo>
                    <a:pt x="411" y="894"/>
                    <a:pt x="410" y="894"/>
                    <a:pt x="408" y="892"/>
                  </a:cubicBezTo>
                  <a:cubicBezTo>
                    <a:pt x="399" y="901"/>
                    <a:pt x="390" y="917"/>
                    <a:pt x="370" y="917"/>
                  </a:cubicBezTo>
                  <a:cubicBezTo>
                    <a:pt x="365" y="917"/>
                    <a:pt x="360" y="917"/>
                    <a:pt x="353" y="914"/>
                  </a:cubicBezTo>
                  <a:cubicBezTo>
                    <a:pt x="342" y="903"/>
                    <a:pt x="375" y="881"/>
                    <a:pt x="386" y="881"/>
                  </a:cubicBezTo>
                  <a:lnTo>
                    <a:pt x="397" y="881"/>
                  </a:lnTo>
                  <a:cubicBezTo>
                    <a:pt x="397" y="876"/>
                    <a:pt x="395" y="870"/>
                    <a:pt x="395" y="866"/>
                  </a:cubicBezTo>
                  <a:lnTo>
                    <a:pt x="395" y="866"/>
                  </a:lnTo>
                  <a:lnTo>
                    <a:pt x="386" y="870"/>
                  </a:lnTo>
                  <a:lnTo>
                    <a:pt x="375" y="848"/>
                  </a:lnTo>
                  <a:lnTo>
                    <a:pt x="342" y="848"/>
                  </a:lnTo>
                  <a:cubicBezTo>
                    <a:pt x="342" y="843"/>
                    <a:pt x="331" y="843"/>
                    <a:pt x="317" y="843"/>
                  </a:cubicBezTo>
                  <a:cubicBezTo>
                    <a:pt x="304" y="843"/>
                    <a:pt x="287" y="843"/>
                    <a:pt x="276" y="837"/>
                  </a:cubicBezTo>
                  <a:cubicBezTo>
                    <a:pt x="287" y="832"/>
                    <a:pt x="306" y="832"/>
                    <a:pt x="317" y="832"/>
                  </a:cubicBezTo>
                  <a:cubicBezTo>
                    <a:pt x="328" y="832"/>
                    <a:pt x="331" y="832"/>
                    <a:pt x="309" y="826"/>
                  </a:cubicBezTo>
                  <a:lnTo>
                    <a:pt x="408" y="826"/>
                  </a:lnTo>
                  <a:cubicBezTo>
                    <a:pt x="386" y="815"/>
                    <a:pt x="342" y="815"/>
                    <a:pt x="320" y="804"/>
                  </a:cubicBezTo>
                  <a:cubicBezTo>
                    <a:pt x="335" y="804"/>
                    <a:pt x="335" y="799"/>
                    <a:pt x="343" y="799"/>
                  </a:cubicBezTo>
                  <a:cubicBezTo>
                    <a:pt x="347" y="799"/>
                    <a:pt x="353" y="801"/>
                    <a:pt x="364" y="804"/>
                  </a:cubicBezTo>
                  <a:cubicBezTo>
                    <a:pt x="342" y="804"/>
                    <a:pt x="408" y="815"/>
                    <a:pt x="408" y="826"/>
                  </a:cubicBezTo>
                  <a:lnTo>
                    <a:pt x="408" y="815"/>
                  </a:lnTo>
                  <a:lnTo>
                    <a:pt x="419" y="826"/>
                  </a:lnTo>
                  <a:cubicBezTo>
                    <a:pt x="426" y="828"/>
                    <a:pt x="429" y="829"/>
                    <a:pt x="431" y="829"/>
                  </a:cubicBezTo>
                  <a:cubicBezTo>
                    <a:pt x="443" y="829"/>
                    <a:pt x="388" y="804"/>
                    <a:pt x="397" y="804"/>
                  </a:cubicBezTo>
                  <a:lnTo>
                    <a:pt x="397" y="804"/>
                  </a:lnTo>
                  <a:lnTo>
                    <a:pt x="430" y="815"/>
                  </a:lnTo>
                  <a:lnTo>
                    <a:pt x="397" y="793"/>
                  </a:lnTo>
                  <a:cubicBezTo>
                    <a:pt x="419" y="793"/>
                    <a:pt x="397" y="782"/>
                    <a:pt x="408" y="771"/>
                  </a:cubicBezTo>
                  <a:lnTo>
                    <a:pt x="397" y="771"/>
                  </a:lnTo>
                  <a:lnTo>
                    <a:pt x="408" y="749"/>
                  </a:lnTo>
                  <a:lnTo>
                    <a:pt x="408" y="760"/>
                  </a:lnTo>
                  <a:cubicBezTo>
                    <a:pt x="408" y="755"/>
                    <a:pt x="410" y="754"/>
                    <a:pt x="414" y="754"/>
                  </a:cubicBezTo>
                  <a:cubicBezTo>
                    <a:pt x="421" y="754"/>
                    <a:pt x="435" y="762"/>
                    <a:pt x="447" y="762"/>
                  </a:cubicBezTo>
                  <a:cubicBezTo>
                    <a:pt x="454" y="762"/>
                    <a:pt x="460" y="759"/>
                    <a:pt x="463" y="749"/>
                  </a:cubicBezTo>
                  <a:lnTo>
                    <a:pt x="496" y="782"/>
                  </a:lnTo>
                  <a:cubicBezTo>
                    <a:pt x="505" y="769"/>
                    <a:pt x="512" y="767"/>
                    <a:pt x="519" y="767"/>
                  </a:cubicBezTo>
                  <a:cubicBezTo>
                    <a:pt x="525" y="767"/>
                    <a:pt x="531" y="768"/>
                    <a:pt x="538" y="768"/>
                  </a:cubicBezTo>
                  <a:cubicBezTo>
                    <a:pt x="545" y="768"/>
                    <a:pt x="553" y="767"/>
                    <a:pt x="563" y="760"/>
                  </a:cubicBezTo>
                  <a:cubicBezTo>
                    <a:pt x="540" y="738"/>
                    <a:pt x="540" y="749"/>
                    <a:pt x="552" y="716"/>
                  </a:cubicBezTo>
                  <a:lnTo>
                    <a:pt x="552" y="716"/>
                  </a:lnTo>
                  <a:lnTo>
                    <a:pt x="507" y="749"/>
                  </a:lnTo>
                  <a:lnTo>
                    <a:pt x="529" y="716"/>
                  </a:lnTo>
                  <a:lnTo>
                    <a:pt x="496" y="738"/>
                  </a:lnTo>
                  <a:cubicBezTo>
                    <a:pt x="506" y="719"/>
                    <a:pt x="507" y="717"/>
                    <a:pt x="494" y="709"/>
                  </a:cubicBezTo>
                  <a:lnTo>
                    <a:pt x="494" y="709"/>
                  </a:lnTo>
                  <a:cubicBezTo>
                    <a:pt x="496" y="710"/>
                    <a:pt x="498" y="710"/>
                    <a:pt x="500" y="710"/>
                  </a:cubicBezTo>
                  <a:cubicBezTo>
                    <a:pt x="517" y="710"/>
                    <a:pt x="523" y="682"/>
                    <a:pt x="543" y="682"/>
                  </a:cubicBezTo>
                  <a:cubicBezTo>
                    <a:pt x="546" y="682"/>
                    <a:pt x="548" y="682"/>
                    <a:pt x="552" y="683"/>
                  </a:cubicBezTo>
                  <a:lnTo>
                    <a:pt x="574" y="727"/>
                  </a:lnTo>
                  <a:cubicBezTo>
                    <a:pt x="578" y="728"/>
                    <a:pt x="581" y="729"/>
                    <a:pt x="585" y="729"/>
                  </a:cubicBezTo>
                  <a:cubicBezTo>
                    <a:pt x="620" y="729"/>
                    <a:pt x="634" y="682"/>
                    <a:pt x="684" y="672"/>
                  </a:cubicBezTo>
                  <a:lnTo>
                    <a:pt x="662" y="672"/>
                  </a:lnTo>
                  <a:cubicBezTo>
                    <a:pt x="662" y="650"/>
                    <a:pt x="695" y="650"/>
                    <a:pt x="706" y="639"/>
                  </a:cubicBezTo>
                  <a:lnTo>
                    <a:pt x="728" y="661"/>
                  </a:lnTo>
                  <a:cubicBezTo>
                    <a:pt x="728" y="650"/>
                    <a:pt x="761" y="650"/>
                    <a:pt x="761" y="617"/>
                  </a:cubicBezTo>
                  <a:lnTo>
                    <a:pt x="783" y="628"/>
                  </a:lnTo>
                  <a:cubicBezTo>
                    <a:pt x="827" y="617"/>
                    <a:pt x="805" y="562"/>
                    <a:pt x="849" y="562"/>
                  </a:cubicBezTo>
                  <a:cubicBezTo>
                    <a:pt x="849" y="573"/>
                    <a:pt x="871" y="584"/>
                    <a:pt x="849" y="606"/>
                  </a:cubicBezTo>
                  <a:lnTo>
                    <a:pt x="871" y="584"/>
                  </a:lnTo>
                  <a:cubicBezTo>
                    <a:pt x="872" y="585"/>
                    <a:pt x="873" y="586"/>
                    <a:pt x="875" y="586"/>
                  </a:cubicBezTo>
                  <a:cubicBezTo>
                    <a:pt x="883" y="586"/>
                    <a:pt x="892" y="560"/>
                    <a:pt x="900" y="560"/>
                  </a:cubicBezTo>
                  <a:cubicBezTo>
                    <a:pt x="902" y="560"/>
                    <a:pt x="903" y="561"/>
                    <a:pt x="904" y="562"/>
                  </a:cubicBezTo>
                  <a:lnTo>
                    <a:pt x="915" y="529"/>
                  </a:lnTo>
                  <a:lnTo>
                    <a:pt x="926" y="540"/>
                  </a:lnTo>
                  <a:cubicBezTo>
                    <a:pt x="915" y="529"/>
                    <a:pt x="937" y="518"/>
                    <a:pt x="926" y="507"/>
                  </a:cubicBezTo>
                  <a:lnTo>
                    <a:pt x="926" y="507"/>
                  </a:lnTo>
                  <a:cubicBezTo>
                    <a:pt x="936" y="513"/>
                    <a:pt x="946" y="515"/>
                    <a:pt x="955" y="515"/>
                  </a:cubicBezTo>
                  <a:cubicBezTo>
                    <a:pt x="991" y="515"/>
                    <a:pt x="1022" y="481"/>
                    <a:pt x="1052" y="481"/>
                  </a:cubicBezTo>
                  <a:cubicBezTo>
                    <a:pt x="1058" y="481"/>
                    <a:pt x="1064" y="482"/>
                    <a:pt x="1069" y="485"/>
                  </a:cubicBezTo>
                  <a:cubicBezTo>
                    <a:pt x="1102" y="474"/>
                    <a:pt x="1124" y="452"/>
                    <a:pt x="1157" y="441"/>
                  </a:cubicBezTo>
                  <a:lnTo>
                    <a:pt x="1157" y="441"/>
                  </a:lnTo>
                  <a:lnTo>
                    <a:pt x="1146" y="452"/>
                  </a:lnTo>
                  <a:cubicBezTo>
                    <a:pt x="1190" y="452"/>
                    <a:pt x="1146" y="397"/>
                    <a:pt x="1202" y="397"/>
                  </a:cubicBezTo>
                  <a:cubicBezTo>
                    <a:pt x="1224" y="408"/>
                    <a:pt x="1179" y="419"/>
                    <a:pt x="1202" y="419"/>
                  </a:cubicBezTo>
                  <a:cubicBezTo>
                    <a:pt x="1208" y="434"/>
                    <a:pt x="1214" y="439"/>
                    <a:pt x="1220" y="439"/>
                  </a:cubicBezTo>
                  <a:cubicBezTo>
                    <a:pt x="1233" y="439"/>
                    <a:pt x="1248" y="415"/>
                    <a:pt x="1266" y="415"/>
                  </a:cubicBezTo>
                  <a:cubicBezTo>
                    <a:pt x="1270" y="415"/>
                    <a:pt x="1274" y="416"/>
                    <a:pt x="1279" y="419"/>
                  </a:cubicBezTo>
                  <a:cubicBezTo>
                    <a:pt x="1281" y="420"/>
                    <a:pt x="1283" y="420"/>
                    <a:pt x="1284" y="420"/>
                  </a:cubicBezTo>
                  <a:cubicBezTo>
                    <a:pt x="1303" y="420"/>
                    <a:pt x="1315" y="375"/>
                    <a:pt x="1345" y="375"/>
                  </a:cubicBezTo>
                  <a:cubicBezTo>
                    <a:pt x="1356" y="342"/>
                    <a:pt x="1400" y="320"/>
                    <a:pt x="1422" y="298"/>
                  </a:cubicBezTo>
                  <a:lnTo>
                    <a:pt x="1422" y="298"/>
                  </a:lnTo>
                  <a:cubicBezTo>
                    <a:pt x="1422" y="320"/>
                    <a:pt x="1411" y="309"/>
                    <a:pt x="1433" y="331"/>
                  </a:cubicBezTo>
                  <a:cubicBezTo>
                    <a:pt x="1444" y="320"/>
                    <a:pt x="1411" y="298"/>
                    <a:pt x="1433" y="287"/>
                  </a:cubicBezTo>
                  <a:cubicBezTo>
                    <a:pt x="1455" y="287"/>
                    <a:pt x="1477" y="287"/>
                    <a:pt x="1488" y="309"/>
                  </a:cubicBezTo>
                  <a:lnTo>
                    <a:pt x="1466" y="320"/>
                  </a:lnTo>
                  <a:cubicBezTo>
                    <a:pt x="1471" y="325"/>
                    <a:pt x="1476" y="327"/>
                    <a:pt x="1481" y="327"/>
                  </a:cubicBezTo>
                  <a:cubicBezTo>
                    <a:pt x="1493" y="327"/>
                    <a:pt x="1502" y="309"/>
                    <a:pt x="1510" y="309"/>
                  </a:cubicBezTo>
                  <a:lnTo>
                    <a:pt x="1510" y="320"/>
                  </a:lnTo>
                  <a:cubicBezTo>
                    <a:pt x="1554" y="298"/>
                    <a:pt x="1543" y="264"/>
                    <a:pt x="1587" y="253"/>
                  </a:cubicBezTo>
                  <a:lnTo>
                    <a:pt x="1576" y="242"/>
                  </a:lnTo>
                  <a:cubicBezTo>
                    <a:pt x="1580" y="228"/>
                    <a:pt x="1583" y="224"/>
                    <a:pt x="1587" y="224"/>
                  </a:cubicBezTo>
                  <a:cubicBezTo>
                    <a:pt x="1591" y="224"/>
                    <a:pt x="1596" y="232"/>
                    <a:pt x="1601" y="232"/>
                  </a:cubicBezTo>
                  <a:cubicBezTo>
                    <a:pt x="1603" y="232"/>
                    <a:pt x="1606" y="229"/>
                    <a:pt x="1609" y="220"/>
                  </a:cubicBezTo>
                  <a:lnTo>
                    <a:pt x="1631" y="253"/>
                  </a:lnTo>
                  <a:cubicBezTo>
                    <a:pt x="1642" y="231"/>
                    <a:pt x="1675" y="198"/>
                    <a:pt x="1697" y="176"/>
                  </a:cubicBezTo>
                  <a:lnTo>
                    <a:pt x="1697" y="176"/>
                  </a:lnTo>
                  <a:cubicBezTo>
                    <a:pt x="1697" y="209"/>
                    <a:pt x="1664" y="231"/>
                    <a:pt x="1653" y="253"/>
                  </a:cubicBezTo>
                  <a:lnTo>
                    <a:pt x="1688" y="228"/>
                  </a:lnTo>
                  <a:lnTo>
                    <a:pt x="1688" y="228"/>
                  </a:lnTo>
                  <a:cubicBezTo>
                    <a:pt x="1687" y="229"/>
                    <a:pt x="1687" y="230"/>
                    <a:pt x="1686" y="231"/>
                  </a:cubicBezTo>
                  <a:lnTo>
                    <a:pt x="1697" y="220"/>
                  </a:lnTo>
                  <a:lnTo>
                    <a:pt x="1688" y="228"/>
                  </a:lnTo>
                  <a:lnTo>
                    <a:pt x="1688" y="228"/>
                  </a:lnTo>
                  <a:cubicBezTo>
                    <a:pt x="1699" y="197"/>
                    <a:pt x="1720" y="176"/>
                    <a:pt x="1741" y="165"/>
                  </a:cubicBezTo>
                  <a:cubicBezTo>
                    <a:pt x="1750" y="186"/>
                    <a:pt x="1761" y="190"/>
                    <a:pt x="1771" y="190"/>
                  </a:cubicBezTo>
                  <a:cubicBezTo>
                    <a:pt x="1777" y="190"/>
                    <a:pt x="1783" y="188"/>
                    <a:pt x="1787" y="188"/>
                  </a:cubicBezTo>
                  <a:cubicBezTo>
                    <a:pt x="1796" y="188"/>
                    <a:pt x="1801" y="193"/>
                    <a:pt x="1796" y="220"/>
                  </a:cubicBezTo>
                  <a:cubicBezTo>
                    <a:pt x="1841" y="220"/>
                    <a:pt x="1885" y="287"/>
                    <a:pt x="1940" y="320"/>
                  </a:cubicBezTo>
                  <a:cubicBezTo>
                    <a:pt x="1944" y="294"/>
                    <a:pt x="1948" y="288"/>
                    <a:pt x="1953" y="288"/>
                  </a:cubicBezTo>
                  <a:cubicBezTo>
                    <a:pt x="1957" y="288"/>
                    <a:pt x="1962" y="292"/>
                    <a:pt x="1967" y="292"/>
                  </a:cubicBezTo>
                  <a:cubicBezTo>
                    <a:pt x="1972" y="292"/>
                    <a:pt x="1977" y="289"/>
                    <a:pt x="1984" y="275"/>
                  </a:cubicBezTo>
                  <a:lnTo>
                    <a:pt x="2006" y="287"/>
                  </a:lnTo>
                  <a:lnTo>
                    <a:pt x="2028" y="342"/>
                  </a:lnTo>
                  <a:cubicBezTo>
                    <a:pt x="2028" y="350"/>
                    <a:pt x="2025" y="352"/>
                    <a:pt x="2021" y="352"/>
                  </a:cubicBezTo>
                  <a:cubicBezTo>
                    <a:pt x="2017" y="352"/>
                    <a:pt x="2012" y="349"/>
                    <a:pt x="2009" y="349"/>
                  </a:cubicBezTo>
                  <a:cubicBezTo>
                    <a:pt x="2007" y="349"/>
                    <a:pt x="2006" y="350"/>
                    <a:pt x="2006" y="353"/>
                  </a:cubicBezTo>
                  <a:cubicBezTo>
                    <a:pt x="2028" y="375"/>
                    <a:pt x="2006" y="375"/>
                    <a:pt x="2017" y="408"/>
                  </a:cubicBezTo>
                  <a:cubicBezTo>
                    <a:pt x="2023" y="395"/>
                    <a:pt x="2030" y="389"/>
                    <a:pt x="2038" y="389"/>
                  </a:cubicBezTo>
                  <a:cubicBezTo>
                    <a:pt x="2044" y="389"/>
                    <a:pt x="2052" y="392"/>
                    <a:pt x="2061" y="397"/>
                  </a:cubicBezTo>
                  <a:lnTo>
                    <a:pt x="2039" y="364"/>
                  </a:lnTo>
                  <a:cubicBezTo>
                    <a:pt x="2105" y="364"/>
                    <a:pt x="2061" y="430"/>
                    <a:pt x="2116" y="430"/>
                  </a:cubicBezTo>
                  <a:lnTo>
                    <a:pt x="2094" y="430"/>
                  </a:lnTo>
                  <a:cubicBezTo>
                    <a:pt x="2110" y="438"/>
                    <a:pt x="2144" y="464"/>
                    <a:pt x="2179" y="464"/>
                  </a:cubicBezTo>
                  <a:cubicBezTo>
                    <a:pt x="2191" y="464"/>
                    <a:pt x="2203" y="460"/>
                    <a:pt x="2215" y="452"/>
                  </a:cubicBezTo>
                  <a:lnTo>
                    <a:pt x="2215" y="452"/>
                  </a:lnTo>
                  <a:lnTo>
                    <a:pt x="2204" y="474"/>
                  </a:lnTo>
                  <a:cubicBezTo>
                    <a:pt x="2248" y="507"/>
                    <a:pt x="2336" y="507"/>
                    <a:pt x="2369" y="551"/>
                  </a:cubicBezTo>
                  <a:lnTo>
                    <a:pt x="2358" y="562"/>
                  </a:lnTo>
                  <a:cubicBezTo>
                    <a:pt x="2366" y="562"/>
                    <a:pt x="2373" y="557"/>
                    <a:pt x="2380" y="557"/>
                  </a:cubicBezTo>
                  <a:cubicBezTo>
                    <a:pt x="2384" y="557"/>
                    <a:pt x="2388" y="558"/>
                    <a:pt x="2391" y="562"/>
                  </a:cubicBezTo>
                  <a:lnTo>
                    <a:pt x="2380" y="573"/>
                  </a:lnTo>
                  <a:lnTo>
                    <a:pt x="2435" y="584"/>
                  </a:lnTo>
                  <a:lnTo>
                    <a:pt x="2413" y="595"/>
                  </a:lnTo>
                  <a:cubicBezTo>
                    <a:pt x="2435" y="617"/>
                    <a:pt x="2460" y="620"/>
                    <a:pt x="2485" y="620"/>
                  </a:cubicBezTo>
                  <a:cubicBezTo>
                    <a:pt x="2493" y="620"/>
                    <a:pt x="2502" y="619"/>
                    <a:pt x="2510" y="619"/>
                  </a:cubicBezTo>
                  <a:cubicBezTo>
                    <a:pt x="2526" y="619"/>
                    <a:pt x="2542" y="621"/>
                    <a:pt x="2557" y="628"/>
                  </a:cubicBezTo>
                  <a:cubicBezTo>
                    <a:pt x="2535" y="661"/>
                    <a:pt x="2568" y="694"/>
                    <a:pt x="2590" y="705"/>
                  </a:cubicBezTo>
                  <a:lnTo>
                    <a:pt x="2579" y="716"/>
                  </a:lnTo>
                  <a:cubicBezTo>
                    <a:pt x="2634" y="749"/>
                    <a:pt x="2700" y="738"/>
                    <a:pt x="2755" y="760"/>
                  </a:cubicBezTo>
                  <a:cubicBezTo>
                    <a:pt x="2777" y="815"/>
                    <a:pt x="2865" y="837"/>
                    <a:pt x="2909" y="892"/>
                  </a:cubicBezTo>
                  <a:lnTo>
                    <a:pt x="2931" y="870"/>
                  </a:lnTo>
                  <a:cubicBezTo>
                    <a:pt x="2942" y="881"/>
                    <a:pt x="2986" y="870"/>
                    <a:pt x="2964" y="892"/>
                  </a:cubicBezTo>
                  <a:cubicBezTo>
                    <a:pt x="2953" y="925"/>
                    <a:pt x="2986" y="937"/>
                    <a:pt x="3008" y="948"/>
                  </a:cubicBezTo>
                  <a:lnTo>
                    <a:pt x="3030" y="914"/>
                  </a:lnTo>
                  <a:cubicBezTo>
                    <a:pt x="3052" y="1003"/>
                    <a:pt x="3185" y="970"/>
                    <a:pt x="3185" y="1036"/>
                  </a:cubicBezTo>
                  <a:cubicBezTo>
                    <a:pt x="3196" y="1036"/>
                    <a:pt x="3218" y="1047"/>
                    <a:pt x="3240" y="1047"/>
                  </a:cubicBezTo>
                  <a:lnTo>
                    <a:pt x="3218" y="1069"/>
                  </a:lnTo>
                  <a:cubicBezTo>
                    <a:pt x="3246" y="1088"/>
                    <a:pt x="3282" y="1106"/>
                    <a:pt x="3292" y="1111"/>
                  </a:cubicBezTo>
                  <a:lnTo>
                    <a:pt x="3292" y="1111"/>
                  </a:lnTo>
                  <a:cubicBezTo>
                    <a:pt x="3313" y="1098"/>
                    <a:pt x="3347" y="1080"/>
                    <a:pt x="3361" y="1080"/>
                  </a:cubicBezTo>
                  <a:lnTo>
                    <a:pt x="3361" y="1080"/>
                  </a:lnTo>
                  <a:lnTo>
                    <a:pt x="3317" y="1102"/>
                  </a:lnTo>
                  <a:cubicBezTo>
                    <a:pt x="3333" y="1110"/>
                    <a:pt x="3313" y="1118"/>
                    <a:pt x="3329" y="1126"/>
                  </a:cubicBezTo>
                  <a:lnTo>
                    <a:pt x="3329" y="1126"/>
                  </a:lnTo>
                  <a:cubicBezTo>
                    <a:pt x="3327" y="1133"/>
                    <a:pt x="3283" y="1126"/>
                    <a:pt x="3372" y="1146"/>
                  </a:cubicBezTo>
                  <a:cubicBezTo>
                    <a:pt x="3356" y="1143"/>
                    <a:pt x="3348" y="1141"/>
                    <a:pt x="3345" y="1141"/>
                  </a:cubicBezTo>
                  <a:cubicBezTo>
                    <a:pt x="3339" y="1141"/>
                    <a:pt x="3361" y="1149"/>
                    <a:pt x="3361" y="1157"/>
                  </a:cubicBezTo>
                  <a:lnTo>
                    <a:pt x="3328" y="1146"/>
                  </a:lnTo>
                  <a:lnTo>
                    <a:pt x="3328" y="1146"/>
                  </a:lnTo>
                  <a:cubicBezTo>
                    <a:pt x="3361" y="1168"/>
                    <a:pt x="3372" y="1168"/>
                    <a:pt x="3361" y="1179"/>
                  </a:cubicBezTo>
                  <a:lnTo>
                    <a:pt x="3350" y="1179"/>
                  </a:lnTo>
                  <a:cubicBezTo>
                    <a:pt x="3345" y="1177"/>
                    <a:pt x="3343" y="1176"/>
                    <a:pt x="3342" y="1176"/>
                  </a:cubicBezTo>
                  <a:lnTo>
                    <a:pt x="3342" y="1176"/>
                  </a:lnTo>
                  <a:cubicBezTo>
                    <a:pt x="3339" y="1176"/>
                    <a:pt x="3356" y="1190"/>
                    <a:pt x="3339" y="1190"/>
                  </a:cubicBezTo>
                  <a:lnTo>
                    <a:pt x="3328" y="1179"/>
                  </a:lnTo>
                  <a:cubicBezTo>
                    <a:pt x="3317" y="1179"/>
                    <a:pt x="3328" y="1190"/>
                    <a:pt x="3328" y="1212"/>
                  </a:cubicBezTo>
                  <a:cubicBezTo>
                    <a:pt x="3328" y="1215"/>
                    <a:pt x="3324" y="1217"/>
                    <a:pt x="3318" y="1217"/>
                  </a:cubicBezTo>
                  <a:cubicBezTo>
                    <a:pt x="3305" y="1217"/>
                    <a:pt x="3281" y="1209"/>
                    <a:pt x="3273" y="1201"/>
                  </a:cubicBezTo>
                  <a:lnTo>
                    <a:pt x="3251" y="1234"/>
                  </a:lnTo>
                  <a:lnTo>
                    <a:pt x="3251" y="1212"/>
                  </a:lnTo>
                  <a:cubicBezTo>
                    <a:pt x="3211" y="1222"/>
                    <a:pt x="3207" y="1258"/>
                    <a:pt x="3183" y="1258"/>
                  </a:cubicBezTo>
                  <a:cubicBezTo>
                    <a:pt x="3180" y="1258"/>
                    <a:pt x="3177" y="1257"/>
                    <a:pt x="3174" y="1256"/>
                  </a:cubicBezTo>
                  <a:lnTo>
                    <a:pt x="3163" y="1245"/>
                  </a:lnTo>
                  <a:cubicBezTo>
                    <a:pt x="3196" y="1234"/>
                    <a:pt x="3218" y="1223"/>
                    <a:pt x="3218" y="1223"/>
                  </a:cubicBezTo>
                  <a:cubicBezTo>
                    <a:pt x="3207" y="1212"/>
                    <a:pt x="3185" y="1212"/>
                    <a:pt x="3185" y="1179"/>
                  </a:cubicBezTo>
                  <a:cubicBezTo>
                    <a:pt x="3174" y="1201"/>
                    <a:pt x="3152" y="1245"/>
                    <a:pt x="3118" y="1256"/>
                  </a:cubicBezTo>
                  <a:lnTo>
                    <a:pt x="3118" y="1245"/>
                  </a:lnTo>
                  <a:lnTo>
                    <a:pt x="3107" y="1256"/>
                  </a:lnTo>
                  <a:lnTo>
                    <a:pt x="3085" y="1256"/>
                  </a:lnTo>
                  <a:lnTo>
                    <a:pt x="3072" y="1259"/>
                  </a:lnTo>
                  <a:lnTo>
                    <a:pt x="3063" y="1267"/>
                  </a:lnTo>
                  <a:lnTo>
                    <a:pt x="3063" y="1260"/>
                  </a:lnTo>
                  <a:lnTo>
                    <a:pt x="3063" y="1260"/>
                  </a:lnTo>
                  <a:lnTo>
                    <a:pt x="3030" y="1267"/>
                  </a:lnTo>
                  <a:cubicBezTo>
                    <a:pt x="3041" y="1289"/>
                    <a:pt x="3030" y="1289"/>
                    <a:pt x="3052" y="1300"/>
                  </a:cubicBezTo>
                  <a:lnTo>
                    <a:pt x="3063" y="1289"/>
                  </a:lnTo>
                  <a:lnTo>
                    <a:pt x="3096" y="1278"/>
                  </a:lnTo>
                  <a:lnTo>
                    <a:pt x="3096" y="1278"/>
                  </a:lnTo>
                  <a:cubicBezTo>
                    <a:pt x="3085" y="1289"/>
                    <a:pt x="3085" y="1300"/>
                    <a:pt x="3063" y="1300"/>
                  </a:cubicBezTo>
                  <a:cubicBezTo>
                    <a:pt x="3063" y="1311"/>
                    <a:pt x="3063" y="1333"/>
                    <a:pt x="3063" y="1344"/>
                  </a:cubicBezTo>
                  <a:cubicBezTo>
                    <a:pt x="3030" y="1322"/>
                    <a:pt x="2986" y="1311"/>
                    <a:pt x="2975" y="1300"/>
                  </a:cubicBezTo>
                  <a:cubicBezTo>
                    <a:pt x="2942" y="1322"/>
                    <a:pt x="2887" y="1344"/>
                    <a:pt x="2887" y="1399"/>
                  </a:cubicBezTo>
                  <a:lnTo>
                    <a:pt x="2854" y="1388"/>
                  </a:lnTo>
                  <a:lnTo>
                    <a:pt x="2876" y="1366"/>
                  </a:lnTo>
                  <a:lnTo>
                    <a:pt x="2876" y="1366"/>
                  </a:lnTo>
                  <a:cubicBezTo>
                    <a:pt x="2854" y="1388"/>
                    <a:pt x="2810" y="1399"/>
                    <a:pt x="2810" y="1432"/>
                  </a:cubicBezTo>
                  <a:cubicBezTo>
                    <a:pt x="2785" y="1432"/>
                    <a:pt x="2804" y="1414"/>
                    <a:pt x="2796" y="1414"/>
                  </a:cubicBezTo>
                  <a:lnTo>
                    <a:pt x="2796" y="1414"/>
                  </a:lnTo>
                  <a:cubicBezTo>
                    <a:pt x="2793" y="1414"/>
                    <a:pt x="2788" y="1416"/>
                    <a:pt x="2777" y="1421"/>
                  </a:cubicBezTo>
                  <a:lnTo>
                    <a:pt x="2788" y="1410"/>
                  </a:lnTo>
                  <a:cubicBezTo>
                    <a:pt x="2784" y="1410"/>
                    <a:pt x="2781" y="1410"/>
                    <a:pt x="2777" y="1410"/>
                  </a:cubicBezTo>
                  <a:cubicBezTo>
                    <a:pt x="2698" y="1410"/>
                    <a:pt x="2687" y="1514"/>
                    <a:pt x="2610" y="1514"/>
                  </a:cubicBezTo>
                  <a:cubicBezTo>
                    <a:pt x="2600" y="1514"/>
                    <a:pt x="2590" y="1513"/>
                    <a:pt x="2579" y="1509"/>
                  </a:cubicBezTo>
                  <a:lnTo>
                    <a:pt x="2579" y="1509"/>
                  </a:lnTo>
                  <a:lnTo>
                    <a:pt x="2601" y="1520"/>
                  </a:lnTo>
                  <a:cubicBezTo>
                    <a:pt x="2491" y="1531"/>
                    <a:pt x="2413" y="1631"/>
                    <a:pt x="2303" y="1631"/>
                  </a:cubicBezTo>
                  <a:cubicBezTo>
                    <a:pt x="2270" y="1631"/>
                    <a:pt x="2270" y="1653"/>
                    <a:pt x="2259" y="1675"/>
                  </a:cubicBezTo>
                  <a:lnTo>
                    <a:pt x="2248" y="1653"/>
                  </a:lnTo>
                  <a:lnTo>
                    <a:pt x="2226" y="1686"/>
                  </a:lnTo>
                  <a:cubicBezTo>
                    <a:pt x="2220" y="1698"/>
                    <a:pt x="2210" y="1702"/>
                    <a:pt x="2198" y="1702"/>
                  </a:cubicBezTo>
                  <a:cubicBezTo>
                    <a:pt x="2183" y="1702"/>
                    <a:pt x="2164" y="1695"/>
                    <a:pt x="2146" y="1695"/>
                  </a:cubicBezTo>
                  <a:cubicBezTo>
                    <a:pt x="2131" y="1695"/>
                    <a:pt x="2116" y="1700"/>
                    <a:pt x="2105" y="1719"/>
                  </a:cubicBezTo>
                  <a:lnTo>
                    <a:pt x="2116" y="1730"/>
                  </a:lnTo>
                  <a:cubicBezTo>
                    <a:pt x="2098" y="1739"/>
                    <a:pt x="2073" y="1755"/>
                    <a:pt x="2064" y="1755"/>
                  </a:cubicBezTo>
                  <a:cubicBezTo>
                    <a:pt x="2062" y="1755"/>
                    <a:pt x="2061" y="1754"/>
                    <a:pt x="2061" y="1752"/>
                  </a:cubicBezTo>
                  <a:lnTo>
                    <a:pt x="2050" y="1763"/>
                  </a:lnTo>
                  <a:lnTo>
                    <a:pt x="2039" y="1752"/>
                  </a:lnTo>
                  <a:lnTo>
                    <a:pt x="2006" y="1785"/>
                  </a:lnTo>
                  <a:cubicBezTo>
                    <a:pt x="2003" y="1786"/>
                    <a:pt x="2000" y="1786"/>
                    <a:pt x="1998" y="1786"/>
                  </a:cubicBezTo>
                  <a:cubicBezTo>
                    <a:pt x="1978" y="1786"/>
                    <a:pt x="1987" y="1750"/>
                    <a:pt x="1953" y="1750"/>
                  </a:cubicBezTo>
                  <a:cubicBezTo>
                    <a:pt x="1949" y="1750"/>
                    <a:pt x="1945" y="1751"/>
                    <a:pt x="1940" y="1752"/>
                  </a:cubicBezTo>
                  <a:cubicBezTo>
                    <a:pt x="1929" y="1774"/>
                    <a:pt x="1907" y="1818"/>
                    <a:pt x="1918" y="1818"/>
                  </a:cubicBezTo>
                  <a:lnTo>
                    <a:pt x="1940" y="1829"/>
                  </a:lnTo>
                  <a:lnTo>
                    <a:pt x="1929" y="1851"/>
                  </a:lnTo>
                  <a:cubicBezTo>
                    <a:pt x="1940" y="1884"/>
                    <a:pt x="1940" y="1928"/>
                    <a:pt x="1995" y="1939"/>
                  </a:cubicBezTo>
                  <a:lnTo>
                    <a:pt x="2017" y="1906"/>
                  </a:lnTo>
                  <a:lnTo>
                    <a:pt x="2037" y="1916"/>
                  </a:lnTo>
                  <a:lnTo>
                    <a:pt x="2037" y="1916"/>
                  </a:lnTo>
                  <a:cubicBezTo>
                    <a:pt x="2038" y="1912"/>
                    <a:pt x="2039" y="1909"/>
                    <a:pt x="2039" y="1906"/>
                  </a:cubicBezTo>
                  <a:lnTo>
                    <a:pt x="2061" y="1917"/>
                  </a:lnTo>
                  <a:lnTo>
                    <a:pt x="2072" y="1873"/>
                  </a:lnTo>
                  <a:cubicBezTo>
                    <a:pt x="2083" y="1884"/>
                    <a:pt x="2072" y="1906"/>
                    <a:pt x="2094" y="1906"/>
                  </a:cubicBezTo>
                  <a:cubicBezTo>
                    <a:pt x="2105" y="1884"/>
                    <a:pt x="2072" y="1873"/>
                    <a:pt x="2083" y="1862"/>
                  </a:cubicBezTo>
                  <a:lnTo>
                    <a:pt x="2083" y="1862"/>
                  </a:lnTo>
                  <a:cubicBezTo>
                    <a:pt x="2096" y="1868"/>
                    <a:pt x="2101" y="1875"/>
                    <a:pt x="2105" y="1875"/>
                  </a:cubicBezTo>
                  <a:cubicBezTo>
                    <a:pt x="2109" y="1875"/>
                    <a:pt x="2111" y="1871"/>
                    <a:pt x="2116" y="1862"/>
                  </a:cubicBezTo>
                  <a:lnTo>
                    <a:pt x="2116" y="1884"/>
                  </a:lnTo>
                  <a:cubicBezTo>
                    <a:pt x="2127" y="1873"/>
                    <a:pt x="2160" y="1862"/>
                    <a:pt x="2160" y="1840"/>
                  </a:cubicBezTo>
                  <a:cubicBezTo>
                    <a:pt x="2163" y="1842"/>
                    <a:pt x="2167" y="1842"/>
                    <a:pt x="2170" y="1842"/>
                  </a:cubicBezTo>
                  <a:cubicBezTo>
                    <a:pt x="2181" y="1842"/>
                    <a:pt x="2191" y="1836"/>
                    <a:pt x="2200" y="1836"/>
                  </a:cubicBezTo>
                  <a:cubicBezTo>
                    <a:pt x="2206" y="1836"/>
                    <a:pt x="2211" y="1839"/>
                    <a:pt x="2215" y="1851"/>
                  </a:cubicBezTo>
                  <a:lnTo>
                    <a:pt x="2237" y="1807"/>
                  </a:lnTo>
                  <a:cubicBezTo>
                    <a:pt x="2237" y="1823"/>
                    <a:pt x="2242" y="1828"/>
                    <a:pt x="2248" y="1828"/>
                  </a:cubicBezTo>
                  <a:cubicBezTo>
                    <a:pt x="2259" y="1828"/>
                    <a:pt x="2276" y="1815"/>
                    <a:pt x="2289" y="1815"/>
                  </a:cubicBezTo>
                  <a:cubicBezTo>
                    <a:pt x="2295" y="1815"/>
                    <a:pt x="2301" y="1818"/>
                    <a:pt x="2303" y="1829"/>
                  </a:cubicBezTo>
                  <a:cubicBezTo>
                    <a:pt x="2303" y="1790"/>
                    <a:pt x="2354" y="1786"/>
                    <a:pt x="2381" y="1763"/>
                  </a:cubicBezTo>
                  <a:lnTo>
                    <a:pt x="2381" y="1763"/>
                  </a:lnTo>
                  <a:cubicBezTo>
                    <a:pt x="2403" y="1763"/>
                    <a:pt x="2414" y="1774"/>
                    <a:pt x="2424" y="1774"/>
                  </a:cubicBezTo>
                  <a:cubicBezTo>
                    <a:pt x="2413" y="1741"/>
                    <a:pt x="2435" y="1719"/>
                    <a:pt x="2446" y="1697"/>
                  </a:cubicBezTo>
                  <a:cubicBezTo>
                    <a:pt x="2479" y="1719"/>
                    <a:pt x="2446" y="1741"/>
                    <a:pt x="2468" y="1763"/>
                  </a:cubicBezTo>
                  <a:cubicBezTo>
                    <a:pt x="2457" y="1741"/>
                    <a:pt x="2502" y="1719"/>
                    <a:pt x="2480" y="1708"/>
                  </a:cubicBezTo>
                  <a:lnTo>
                    <a:pt x="2480" y="1708"/>
                  </a:lnTo>
                  <a:cubicBezTo>
                    <a:pt x="2502" y="1719"/>
                    <a:pt x="2502" y="1708"/>
                    <a:pt x="2524" y="1730"/>
                  </a:cubicBezTo>
                  <a:cubicBezTo>
                    <a:pt x="2502" y="1686"/>
                    <a:pt x="2535" y="1719"/>
                    <a:pt x="2535" y="1686"/>
                  </a:cubicBezTo>
                  <a:cubicBezTo>
                    <a:pt x="2557" y="1693"/>
                    <a:pt x="2559" y="1706"/>
                    <a:pt x="2565" y="1706"/>
                  </a:cubicBezTo>
                  <a:cubicBezTo>
                    <a:pt x="2568" y="1706"/>
                    <a:pt x="2572" y="1704"/>
                    <a:pt x="2579" y="1697"/>
                  </a:cubicBezTo>
                  <a:cubicBezTo>
                    <a:pt x="2581" y="1697"/>
                    <a:pt x="2583" y="1697"/>
                    <a:pt x="2584" y="1698"/>
                  </a:cubicBezTo>
                  <a:lnTo>
                    <a:pt x="2584" y="1698"/>
                  </a:lnTo>
                  <a:cubicBezTo>
                    <a:pt x="2581" y="1690"/>
                    <a:pt x="2579" y="1682"/>
                    <a:pt x="2579" y="1675"/>
                  </a:cubicBezTo>
                  <a:cubicBezTo>
                    <a:pt x="2587" y="1669"/>
                    <a:pt x="2592" y="1667"/>
                    <a:pt x="2596" y="1667"/>
                  </a:cubicBezTo>
                  <a:cubicBezTo>
                    <a:pt x="2608" y="1667"/>
                    <a:pt x="2606" y="1688"/>
                    <a:pt x="2623" y="1697"/>
                  </a:cubicBezTo>
                  <a:cubicBezTo>
                    <a:pt x="2634" y="1686"/>
                    <a:pt x="2645" y="1653"/>
                    <a:pt x="2656" y="1642"/>
                  </a:cubicBezTo>
                  <a:lnTo>
                    <a:pt x="2667" y="1653"/>
                  </a:lnTo>
                  <a:cubicBezTo>
                    <a:pt x="2678" y="1620"/>
                    <a:pt x="2722" y="1631"/>
                    <a:pt x="2744" y="1587"/>
                  </a:cubicBezTo>
                  <a:lnTo>
                    <a:pt x="2722" y="1553"/>
                  </a:lnTo>
                  <a:cubicBezTo>
                    <a:pt x="2729" y="1546"/>
                    <a:pt x="2737" y="1533"/>
                    <a:pt x="2745" y="1533"/>
                  </a:cubicBezTo>
                  <a:cubicBezTo>
                    <a:pt x="2748" y="1533"/>
                    <a:pt x="2752" y="1536"/>
                    <a:pt x="2755" y="1542"/>
                  </a:cubicBezTo>
                  <a:cubicBezTo>
                    <a:pt x="2777" y="1564"/>
                    <a:pt x="2744" y="1564"/>
                    <a:pt x="2755" y="1587"/>
                  </a:cubicBezTo>
                  <a:cubicBezTo>
                    <a:pt x="2766" y="1564"/>
                    <a:pt x="2788" y="1531"/>
                    <a:pt x="2810" y="1531"/>
                  </a:cubicBezTo>
                  <a:cubicBezTo>
                    <a:pt x="2832" y="1553"/>
                    <a:pt x="2777" y="1553"/>
                    <a:pt x="2810" y="1564"/>
                  </a:cubicBezTo>
                  <a:lnTo>
                    <a:pt x="2777" y="1576"/>
                  </a:lnTo>
                  <a:cubicBezTo>
                    <a:pt x="2793" y="1592"/>
                    <a:pt x="2788" y="1592"/>
                    <a:pt x="2784" y="1592"/>
                  </a:cubicBezTo>
                  <a:cubicBezTo>
                    <a:pt x="2780" y="1592"/>
                    <a:pt x="2777" y="1592"/>
                    <a:pt x="2799" y="1609"/>
                  </a:cubicBezTo>
                  <a:cubicBezTo>
                    <a:pt x="2832" y="1609"/>
                    <a:pt x="2832" y="1587"/>
                    <a:pt x="2876" y="1576"/>
                  </a:cubicBezTo>
                  <a:cubicBezTo>
                    <a:pt x="2876" y="1553"/>
                    <a:pt x="2865" y="1553"/>
                    <a:pt x="2865" y="1531"/>
                  </a:cubicBezTo>
                  <a:cubicBezTo>
                    <a:pt x="2874" y="1523"/>
                    <a:pt x="2882" y="1520"/>
                    <a:pt x="2889" y="1520"/>
                  </a:cubicBezTo>
                  <a:cubicBezTo>
                    <a:pt x="2912" y="1520"/>
                    <a:pt x="2932" y="1549"/>
                    <a:pt x="2947" y="1549"/>
                  </a:cubicBezTo>
                  <a:cubicBezTo>
                    <a:pt x="2954" y="1549"/>
                    <a:pt x="2959" y="1544"/>
                    <a:pt x="2964" y="1531"/>
                  </a:cubicBezTo>
                  <a:cubicBezTo>
                    <a:pt x="2964" y="1512"/>
                    <a:pt x="2955" y="1475"/>
                    <a:pt x="2985" y="1475"/>
                  </a:cubicBezTo>
                  <a:cubicBezTo>
                    <a:pt x="2988" y="1475"/>
                    <a:pt x="2993" y="1475"/>
                    <a:pt x="2997" y="1476"/>
                  </a:cubicBezTo>
                  <a:lnTo>
                    <a:pt x="2997" y="1509"/>
                  </a:lnTo>
                  <a:cubicBezTo>
                    <a:pt x="3027" y="1500"/>
                    <a:pt x="3004" y="1464"/>
                    <a:pt x="3029" y="1464"/>
                  </a:cubicBezTo>
                  <a:cubicBezTo>
                    <a:pt x="3033" y="1464"/>
                    <a:pt x="3037" y="1464"/>
                    <a:pt x="3041" y="1465"/>
                  </a:cubicBezTo>
                  <a:lnTo>
                    <a:pt x="3030" y="1487"/>
                  </a:lnTo>
                  <a:cubicBezTo>
                    <a:pt x="3034" y="1489"/>
                    <a:pt x="3037" y="1489"/>
                    <a:pt x="3039" y="1489"/>
                  </a:cubicBezTo>
                  <a:cubicBezTo>
                    <a:pt x="3059" y="1489"/>
                    <a:pt x="3044" y="1454"/>
                    <a:pt x="3063" y="1454"/>
                  </a:cubicBezTo>
                  <a:lnTo>
                    <a:pt x="3074" y="1476"/>
                  </a:lnTo>
                  <a:cubicBezTo>
                    <a:pt x="3107" y="1454"/>
                    <a:pt x="3152" y="1421"/>
                    <a:pt x="3196" y="1388"/>
                  </a:cubicBezTo>
                  <a:lnTo>
                    <a:pt x="3207" y="1421"/>
                  </a:lnTo>
                  <a:cubicBezTo>
                    <a:pt x="3262" y="1377"/>
                    <a:pt x="3317" y="1377"/>
                    <a:pt x="3394" y="1355"/>
                  </a:cubicBezTo>
                  <a:lnTo>
                    <a:pt x="3416" y="1322"/>
                  </a:lnTo>
                  <a:lnTo>
                    <a:pt x="3438" y="1333"/>
                  </a:lnTo>
                  <a:cubicBezTo>
                    <a:pt x="3482" y="1322"/>
                    <a:pt x="3427" y="1322"/>
                    <a:pt x="3438" y="1300"/>
                  </a:cubicBezTo>
                  <a:cubicBezTo>
                    <a:pt x="3441" y="1297"/>
                    <a:pt x="3445" y="1296"/>
                    <a:pt x="3450" y="1296"/>
                  </a:cubicBezTo>
                  <a:cubicBezTo>
                    <a:pt x="3460" y="1296"/>
                    <a:pt x="3471" y="1303"/>
                    <a:pt x="3471" y="1311"/>
                  </a:cubicBezTo>
                  <a:cubicBezTo>
                    <a:pt x="3526" y="1267"/>
                    <a:pt x="3581" y="1212"/>
                    <a:pt x="3691" y="1201"/>
                  </a:cubicBezTo>
                  <a:cubicBezTo>
                    <a:pt x="3768" y="1179"/>
                    <a:pt x="3647" y="1168"/>
                    <a:pt x="3735" y="1157"/>
                  </a:cubicBezTo>
                  <a:cubicBezTo>
                    <a:pt x="3724" y="1135"/>
                    <a:pt x="3647" y="1102"/>
                    <a:pt x="3603" y="1080"/>
                  </a:cubicBezTo>
                  <a:cubicBezTo>
                    <a:pt x="3559" y="1047"/>
                    <a:pt x="3526" y="1025"/>
                    <a:pt x="3504" y="981"/>
                  </a:cubicBezTo>
                  <a:cubicBezTo>
                    <a:pt x="3499" y="983"/>
                    <a:pt x="3494" y="984"/>
                    <a:pt x="3489" y="984"/>
                  </a:cubicBezTo>
                  <a:cubicBezTo>
                    <a:pt x="3455" y="984"/>
                    <a:pt x="3418" y="940"/>
                    <a:pt x="3389" y="940"/>
                  </a:cubicBezTo>
                  <a:cubicBezTo>
                    <a:pt x="3383" y="940"/>
                    <a:pt x="3377" y="942"/>
                    <a:pt x="3372" y="948"/>
                  </a:cubicBezTo>
                  <a:cubicBezTo>
                    <a:pt x="3350" y="914"/>
                    <a:pt x="3361" y="903"/>
                    <a:pt x="3317" y="859"/>
                  </a:cubicBezTo>
                  <a:cubicBezTo>
                    <a:pt x="3315" y="858"/>
                    <a:pt x="3313" y="857"/>
                    <a:pt x="3311" y="857"/>
                  </a:cubicBezTo>
                  <a:cubicBezTo>
                    <a:pt x="3301" y="857"/>
                    <a:pt x="3287" y="873"/>
                    <a:pt x="3271" y="873"/>
                  </a:cubicBezTo>
                  <a:cubicBezTo>
                    <a:pt x="3268" y="873"/>
                    <a:pt x="3265" y="872"/>
                    <a:pt x="3262" y="870"/>
                  </a:cubicBezTo>
                  <a:lnTo>
                    <a:pt x="3284" y="848"/>
                  </a:lnTo>
                  <a:lnTo>
                    <a:pt x="3240" y="859"/>
                  </a:lnTo>
                  <a:lnTo>
                    <a:pt x="3251" y="826"/>
                  </a:lnTo>
                  <a:lnTo>
                    <a:pt x="3229" y="826"/>
                  </a:lnTo>
                  <a:lnTo>
                    <a:pt x="3229" y="848"/>
                  </a:lnTo>
                  <a:cubicBezTo>
                    <a:pt x="3196" y="848"/>
                    <a:pt x="3185" y="793"/>
                    <a:pt x="3185" y="782"/>
                  </a:cubicBezTo>
                  <a:lnTo>
                    <a:pt x="3118" y="771"/>
                  </a:lnTo>
                  <a:lnTo>
                    <a:pt x="3141" y="760"/>
                  </a:lnTo>
                  <a:lnTo>
                    <a:pt x="3141" y="760"/>
                  </a:lnTo>
                  <a:cubicBezTo>
                    <a:pt x="3134" y="762"/>
                    <a:pt x="3130" y="762"/>
                    <a:pt x="3127" y="762"/>
                  </a:cubicBezTo>
                  <a:cubicBezTo>
                    <a:pt x="3110" y="762"/>
                    <a:pt x="3147" y="738"/>
                    <a:pt x="3118" y="738"/>
                  </a:cubicBezTo>
                  <a:lnTo>
                    <a:pt x="3096" y="760"/>
                  </a:lnTo>
                  <a:cubicBezTo>
                    <a:pt x="3096" y="738"/>
                    <a:pt x="3063" y="716"/>
                    <a:pt x="3030" y="705"/>
                  </a:cubicBezTo>
                  <a:lnTo>
                    <a:pt x="3052" y="694"/>
                  </a:lnTo>
                  <a:cubicBezTo>
                    <a:pt x="3008" y="672"/>
                    <a:pt x="2953" y="650"/>
                    <a:pt x="2909" y="628"/>
                  </a:cubicBezTo>
                  <a:lnTo>
                    <a:pt x="2909" y="628"/>
                  </a:lnTo>
                  <a:cubicBezTo>
                    <a:pt x="2919" y="638"/>
                    <a:pt x="2904" y="663"/>
                    <a:pt x="2892" y="663"/>
                  </a:cubicBezTo>
                  <a:cubicBezTo>
                    <a:pt x="2890" y="663"/>
                    <a:pt x="2889" y="663"/>
                    <a:pt x="2887" y="661"/>
                  </a:cubicBezTo>
                  <a:lnTo>
                    <a:pt x="2898" y="639"/>
                  </a:lnTo>
                  <a:cubicBezTo>
                    <a:pt x="2876" y="639"/>
                    <a:pt x="2898" y="650"/>
                    <a:pt x="2876" y="661"/>
                  </a:cubicBezTo>
                  <a:lnTo>
                    <a:pt x="2887" y="628"/>
                  </a:lnTo>
                  <a:lnTo>
                    <a:pt x="2865" y="617"/>
                  </a:lnTo>
                  <a:lnTo>
                    <a:pt x="2887" y="606"/>
                  </a:lnTo>
                  <a:cubicBezTo>
                    <a:pt x="2869" y="606"/>
                    <a:pt x="2858" y="568"/>
                    <a:pt x="2842" y="568"/>
                  </a:cubicBezTo>
                  <a:cubicBezTo>
                    <a:pt x="2839" y="568"/>
                    <a:pt x="2836" y="569"/>
                    <a:pt x="2832" y="573"/>
                  </a:cubicBezTo>
                  <a:lnTo>
                    <a:pt x="2832" y="562"/>
                  </a:lnTo>
                  <a:cubicBezTo>
                    <a:pt x="2788" y="540"/>
                    <a:pt x="2755" y="529"/>
                    <a:pt x="2722" y="518"/>
                  </a:cubicBezTo>
                  <a:cubicBezTo>
                    <a:pt x="2716" y="523"/>
                    <a:pt x="2708" y="523"/>
                    <a:pt x="2698" y="523"/>
                  </a:cubicBezTo>
                  <a:cubicBezTo>
                    <a:pt x="2689" y="523"/>
                    <a:pt x="2678" y="523"/>
                    <a:pt x="2667" y="529"/>
                  </a:cubicBezTo>
                  <a:cubicBezTo>
                    <a:pt x="2645" y="507"/>
                    <a:pt x="2623" y="474"/>
                    <a:pt x="2590" y="452"/>
                  </a:cubicBezTo>
                  <a:cubicBezTo>
                    <a:pt x="2557" y="452"/>
                    <a:pt x="2568" y="463"/>
                    <a:pt x="2557" y="474"/>
                  </a:cubicBezTo>
                  <a:cubicBezTo>
                    <a:pt x="2568" y="452"/>
                    <a:pt x="2524" y="430"/>
                    <a:pt x="2557" y="430"/>
                  </a:cubicBezTo>
                  <a:cubicBezTo>
                    <a:pt x="2513" y="408"/>
                    <a:pt x="2502" y="408"/>
                    <a:pt x="2435" y="386"/>
                  </a:cubicBezTo>
                  <a:lnTo>
                    <a:pt x="2435" y="408"/>
                  </a:lnTo>
                  <a:lnTo>
                    <a:pt x="2424" y="386"/>
                  </a:lnTo>
                  <a:cubicBezTo>
                    <a:pt x="2361" y="375"/>
                    <a:pt x="2328" y="264"/>
                    <a:pt x="2268" y="264"/>
                  </a:cubicBezTo>
                  <a:cubicBezTo>
                    <a:pt x="2265" y="264"/>
                    <a:pt x="2262" y="264"/>
                    <a:pt x="2259" y="264"/>
                  </a:cubicBezTo>
                  <a:lnTo>
                    <a:pt x="2193" y="253"/>
                  </a:lnTo>
                  <a:cubicBezTo>
                    <a:pt x="2182" y="242"/>
                    <a:pt x="2215" y="242"/>
                    <a:pt x="2204" y="220"/>
                  </a:cubicBezTo>
                  <a:lnTo>
                    <a:pt x="2204" y="220"/>
                  </a:lnTo>
                  <a:cubicBezTo>
                    <a:pt x="2198" y="221"/>
                    <a:pt x="2193" y="222"/>
                    <a:pt x="2187" y="222"/>
                  </a:cubicBezTo>
                  <a:cubicBezTo>
                    <a:pt x="2136" y="222"/>
                    <a:pt x="2122" y="175"/>
                    <a:pt x="2072" y="165"/>
                  </a:cubicBezTo>
                  <a:cubicBezTo>
                    <a:pt x="2072" y="88"/>
                    <a:pt x="1951" y="99"/>
                    <a:pt x="1929" y="44"/>
                  </a:cubicBezTo>
                  <a:lnTo>
                    <a:pt x="1929" y="55"/>
                  </a:lnTo>
                  <a:cubicBezTo>
                    <a:pt x="1924" y="57"/>
                    <a:pt x="1921" y="58"/>
                    <a:pt x="1919" y="58"/>
                  </a:cubicBezTo>
                  <a:cubicBezTo>
                    <a:pt x="1910" y="58"/>
                    <a:pt x="1913" y="42"/>
                    <a:pt x="1896" y="33"/>
                  </a:cubicBezTo>
                  <a:lnTo>
                    <a:pt x="1896" y="33"/>
                  </a:lnTo>
                  <a:cubicBezTo>
                    <a:pt x="1896" y="44"/>
                    <a:pt x="1918" y="55"/>
                    <a:pt x="1896" y="55"/>
                  </a:cubicBezTo>
                  <a:cubicBezTo>
                    <a:pt x="1874" y="44"/>
                    <a:pt x="1852" y="33"/>
                    <a:pt x="1829" y="22"/>
                  </a:cubicBezTo>
                  <a:lnTo>
                    <a:pt x="179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 flipH="1">
              <a:off x="5801468" y="2878910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 flipH="1">
              <a:off x="5800228" y="287767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1"/>
                  </a:moveTo>
                  <a:lnTo>
                    <a:pt x="0" y="23"/>
                  </a:lnTo>
                  <a:lnTo>
                    <a:pt x="22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 flipH="1">
              <a:off x="5730072" y="284853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 flipH="1">
              <a:off x="5849253" y="284538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 flipH="1">
              <a:off x="5717675" y="282368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 flipH="1">
              <a:off x="5824458" y="2865893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 flipH="1">
              <a:off x="5885880" y="281253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 flipH="1">
              <a:off x="5882161" y="2831125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1"/>
                  </a:moveTo>
                  <a:lnTo>
                    <a:pt x="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 flipH="1">
              <a:off x="5856127" y="279759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 flipH="1">
              <a:off x="5802087" y="288015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 flipH="1">
              <a:off x="5809526" y="2874571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34"/>
                  </a:moveTo>
                  <a:lnTo>
                    <a:pt x="0" y="1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 flipH="1">
              <a:off x="5814484" y="2863752"/>
              <a:ext cx="2536" cy="2198"/>
            </a:xfrm>
            <a:custGeom>
              <a:avLst/>
              <a:gdLst/>
              <a:ahLst/>
              <a:cxnLst/>
              <a:rect l="l" t="t" r="r" b="b"/>
              <a:pathLst>
                <a:path w="45" h="39" extrusionOk="0">
                  <a:moveTo>
                    <a:pt x="34" y="1"/>
                  </a:moveTo>
                  <a:cubicBezTo>
                    <a:pt x="30" y="1"/>
                    <a:pt x="31" y="15"/>
                    <a:pt x="20" y="15"/>
                  </a:cubicBezTo>
                  <a:cubicBezTo>
                    <a:pt x="16" y="15"/>
                    <a:pt x="10" y="13"/>
                    <a:pt x="0" y="5"/>
                  </a:cubicBezTo>
                  <a:lnTo>
                    <a:pt x="0" y="5"/>
                  </a:lnTo>
                  <a:lnTo>
                    <a:pt x="33" y="39"/>
                  </a:lnTo>
                  <a:lnTo>
                    <a:pt x="44" y="17"/>
                  </a:lnTo>
                  <a:cubicBezTo>
                    <a:pt x="38" y="5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 flipH="1">
              <a:off x="5820965" y="2859695"/>
              <a:ext cx="1071" cy="845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2" y="0"/>
                  </a:moveTo>
                  <a:lnTo>
                    <a:pt x="1" y="11"/>
                  </a:lnTo>
                  <a:cubicBezTo>
                    <a:pt x="5" y="14"/>
                    <a:pt x="8" y="14"/>
                    <a:pt x="10" y="14"/>
                  </a:cubicBezTo>
                  <a:cubicBezTo>
                    <a:pt x="19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 flipH="1">
              <a:off x="5860466" y="2836704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1"/>
                  </a:move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 flipH="1">
              <a:off x="5871004" y="283856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lnTo>
                    <a:pt x="12" y="23"/>
                  </a:lnTo>
                  <a:lnTo>
                    <a:pt x="23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 flipH="1">
              <a:off x="5871624" y="2828026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 flipH="1">
              <a:off x="5843054" y="280379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23"/>
                  </a:moveTo>
                  <a:lnTo>
                    <a:pt x="0" y="1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 flipH="1">
              <a:off x="5811385" y="2790778"/>
              <a:ext cx="1916" cy="56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3" y="0"/>
                  </a:move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 flipH="1">
              <a:off x="5731312" y="2829885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1"/>
                  </a:moveTo>
                  <a:lnTo>
                    <a:pt x="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 flipH="1">
              <a:off x="5659916" y="296151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 flipH="1">
              <a:off x="5659916" y="2957800"/>
              <a:ext cx="5015" cy="253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55" y="0"/>
                  </a:moveTo>
                  <a:cubicBezTo>
                    <a:pt x="33" y="11"/>
                    <a:pt x="11" y="22"/>
                    <a:pt x="0" y="44"/>
                  </a:cubicBezTo>
                  <a:cubicBezTo>
                    <a:pt x="22" y="33"/>
                    <a:pt x="22" y="44"/>
                    <a:pt x="55" y="22"/>
                  </a:cubicBezTo>
                  <a:lnTo>
                    <a:pt x="55" y="44"/>
                  </a:lnTo>
                  <a:lnTo>
                    <a:pt x="88" y="44"/>
                  </a:lnTo>
                  <a:cubicBezTo>
                    <a:pt x="80" y="28"/>
                    <a:pt x="72" y="18"/>
                    <a:pt x="60" y="18"/>
                  </a:cubicBezTo>
                  <a:cubicBezTo>
                    <a:pt x="55" y="18"/>
                    <a:pt x="50" y="19"/>
                    <a:pt x="44" y="2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 flipH="1">
              <a:off x="5714575" y="292365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11"/>
                  </a:moveTo>
                  <a:lnTo>
                    <a:pt x="1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 flipH="1">
              <a:off x="5670453" y="295656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 flipH="1">
              <a:off x="5698403" y="293171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 flipH="1">
              <a:off x="5658056" y="2958420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22"/>
                  </a:moveTo>
                  <a:lnTo>
                    <a:pt x="1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 flipH="1">
              <a:off x="5652478" y="2870852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45" y="1"/>
                  </a:moveTo>
                  <a:cubicBezTo>
                    <a:pt x="45" y="12"/>
                    <a:pt x="0" y="23"/>
                    <a:pt x="22" y="45"/>
                  </a:cubicBezTo>
                  <a:cubicBezTo>
                    <a:pt x="11" y="12"/>
                    <a:pt x="67" y="45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 flipH="1">
              <a:off x="5715195" y="288640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0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 flipH="1">
              <a:off x="5705841" y="2882009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 flipH="1">
              <a:off x="5610891" y="2944727"/>
              <a:ext cx="1352" cy="1578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2" y="1"/>
                  </a:moveTo>
                  <a:cubicBezTo>
                    <a:pt x="10" y="17"/>
                    <a:pt x="0" y="27"/>
                    <a:pt x="7" y="27"/>
                  </a:cubicBezTo>
                  <a:cubicBezTo>
                    <a:pt x="10" y="27"/>
                    <a:pt x="15" y="26"/>
                    <a:pt x="24" y="2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 flipH="1">
              <a:off x="5671073" y="295656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 flipH="1">
              <a:off x="5712096" y="287395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"/>
                  </a:moveTo>
                  <a:lnTo>
                    <a:pt x="23" y="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 flipH="1">
              <a:off x="5665494" y="295842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 flipH="1">
              <a:off x="5554373" y="2854961"/>
              <a:ext cx="213003" cy="109713"/>
            </a:xfrm>
            <a:custGeom>
              <a:avLst/>
              <a:gdLst/>
              <a:ahLst/>
              <a:cxnLst/>
              <a:rect l="l" t="t" r="r" b="b"/>
              <a:pathLst>
                <a:path w="3780" h="1947" extrusionOk="0">
                  <a:moveTo>
                    <a:pt x="1440" y="301"/>
                  </a:moveTo>
                  <a:cubicBezTo>
                    <a:pt x="1433" y="313"/>
                    <a:pt x="1434" y="308"/>
                    <a:pt x="1444" y="327"/>
                  </a:cubicBezTo>
                  <a:cubicBezTo>
                    <a:pt x="1450" y="320"/>
                    <a:pt x="1442" y="310"/>
                    <a:pt x="1440" y="301"/>
                  </a:cubicBezTo>
                  <a:close/>
                  <a:moveTo>
                    <a:pt x="356" y="797"/>
                  </a:moveTo>
                  <a:cubicBezTo>
                    <a:pt x="360" y="797"/>
                    <a:pt x="366" y="798"/>
                    <a:pt x="375" y="800"/>
                  </a:cubicBezTo>
                  <a:cubicBezTo>
                    <a:pt x="343" y="811"/>
                    <a:pt x="415" y="822"/>
                    <a:pt x="409" y="822"/>
                  </a:cubicBezTo>
                  <a:lnTo>
                    <a:pt x="409" y="822"/>
                  </a:lnTo>
                  <a:cubicBezTo>
                    <a:pt x="385" y="822"/>
                    <a:pt x="350" y="821"/>
                    <a:pt x="331" y="811"/>
                  </a:cubicBezTo>
                  <a:cubicBezTo>
                    <a:pt x="349" y="811"/>
                    <a:pt x="338" y="797"/>
                    <a:pt x="356" y="797"/>
                  </a:cubicBezTo>
                  <a:close/>
                  <a:moveTo>
                    <a:pt x="430" y="823"/>
                  </a:moveTo>
                  <a:lnTo>
                    <a:pt x="430" y="823"/>
                  </a:lnTo>
                  <a:cubicBezTo>
                    <a:pt x="435" y="824"/>
                    <a:pt x="438" y="826"/>
                    <a:pt x="438" y="826"/>
                  </a:cubicBezTo>
                  <a:cubicBezTo>
                    <a:pt x="439" y="826"/>
                    <a:pt x="436" y="825"/>
                    <a:pt x="430" y="823"/>
                  </a:cubicBezTo>
                  <a:close/>
                  <a:moveTo>
                    <a:pt x="232" y="944"/>
                  </a:moveTo>
                  <a:lnTo>
                    <a:pt x="298" y="977"/>
                  </a:lnTo>
                  <a:lnTo>
                    <a:pt x="298" y="977"/>
                  </a:lnTo>
                  <a:lnTo>
                    <a:pt x="276" y="955"/>
                  </a:lnTo>
                  <a:lnTo>
                    <a:pt x="232" y="944"/>
                  </a:lnTo>
                  <a:close/>
                  <a:moveTo>
                    <a:pt x="3313" y="1108"/>
                  </a:moveTo>
                  <a:cubicBezTo>
                    <a:pt x="3302" y="1115"/>
                    <a:pt x="3294" y="1120"/>
                    <a:pt x="3294" y="1120"/>
                  </a:cubicBezTo>
                  <a:lnTo>
                    <a:pt x="3317" y="1109"/>
                  </a:lnTo>
                  <a:cubicBezTo>
                    <a:pt x="3316" y="1109"/>
                    <a:pt x="3314" y="1109"/>
                    <a:pt x="3313" y="1108"/>
                  </a:cubicBezTo>
                  <a:close/>
                  <a:moveTo>
                    <a:pt x="3228" y="1351"/>
                  </a:moveTo>
                  <a:lnTo>
                    <a:pt x="3261" y="1362"/>
                  </a:lnTo>
                  <a:lnTo>
                    <a:pt x="3228" y="1373"/>
                  </a:lnTo>
                  <a:lnTo>
                    <a:pt x="3228" y="1351"/>
                  </a:lnTo>
                  <a:close/>
                  <a:moveTo>
                    <a:pt x="1752" y="1748"/>
                  </a:moveTo>
                  <a:lnTo>
                    <a:pt x="1708" y="1759"/>
                  </a:lnTo>
                  <a:lnTo>
                    <a:pt x="1708" y="1759"/>
                  </a:lnTo>
                  <a:cubicBezTo>
                    <a:pt x="1708" y="1759"/>
                    <a:pt x="1708" y="1759"/>
                    <a:pt x="1708" y="1759"/>
                  </a:cubicBezTo>
                  <a:lnTo>
                    <a:pt x="1708" y="1759"/>
                  </a:lnTo>
                  <a:lnTo>
                    <a:pt x="1708" y="1759"/>
                  </a:lnTo>
                  <a:lnTo>
                    <a:pt x="1708" y="1759"/>
                  </a:lnTo>
                  <a:lnTo>
                    <a:pt x="1708" y="1759"/>
                  </a:lnTo>
                  <a:cubicBezTo>
                    <a:pt x="1712" y="1759"/>
                    <a:pt x="1715" y="1759"/>
                    <a:pt x="1719" y="1759"/>
                  </a:cubicBezTo>
                  <a:lnTo>
                    <a:pt x="1708" y="1792"/>
                  </a:lnTo>
                  <a:cubicBezTo>
                    <a:pt x="1723" y="1792"/>
                    <a:pt x="1728" y="1782"/>
                    <a:pt x="1736" y="1782"/>
                  </a:cubicBezTo>
                  <a:cubicBezTo>
                    <a:pt x="1740" y="1782"/>
                    <a:pt x="1745" y="1785"/>
                    <a:pt x="1752" y="1792"/>
                  </a:cubicBezTo>
                  <a:lnTo>
                    <a:pt x="1719" y="1814"/>
                  </a:lnTo>
                  <a:cubicBezTo>
                    <a:pt x="1734" y="1814"/>
                    <a:pt x="1748" y="1809"/>
                    <a:pt x="1763" y="1809"/>
                  </a:cubicBezTo>
                  <a:cubicBezTo>
                    <a:pt x="1770" y="1809"/>
                    <a:pt x="1777" y="1810"/>
                    <a:pt x="1784" y="1813"/>
                  </a:cubicBezTo>
                  <a:lnTo>
                    <a:pt x="1784" y="1813"/>
                  </a:lnTo>
                  <a:cubicBezTo>
                    <a:pt x="1784" y="1810"/>
                    <a:pt x="1785" y="1806"/>
                    <a:pt x="1785" y="1803"/>
                  </a:cubicBezTo>
                  <a:lnTo>
                    <a:pt x="1785" y="1803"/>
                  </a:lnTo>
                  <a:lnTo>
                    <a:pt x="1796" y="1814"/>
                  </a:lnTo>
                  <a:cubicBezTo>
                    <a:pt x="1818" y="1759"/>
                    <a:pt x="1752" y="1792"/>
                    <a:pt x="1719" y="1770"/>
                  </a:cubicBezTo>
                  <a:lnTo>
                    <a:pt x="1752" y="1748"/>
                  </a:lnTo>
                  <a:close/>
                  <a:moveTo>
                    <a:pt x="1784" y="1813"/>
                  </a:moveTo>
                  <a:cubicBezTo>
                    <a:pt x="1784" y="1814"/>
                    <a:pt x="1784" y="1814"/>
                    <a:pt x="1783" y="1815"/>
                  </a:cubicBezTo>
                  <a:lnTo>
                    <a:pt x="1783" y="1815"/>
                  </a:lnTo>
                  <a:lnTo>
                    <a:pt x="1785" y="1814"/>
                  </a:lnTo>
                  <a:cubicBezTo>
                    <a:pt x="1785" y="1814"/>
                    <a:pt x="1784" y="1814"/>
                    <a:pt x="1784" y="1813"/>
                  </a:cubicBezTo>
                  <a:close/>
                  <a:moveTo>
                    <a:pt x="1783" y="1815"/>
                  </a:moveTo>
                  <a:lnTo>
                    <a:pt x="1752" y="1825"/>
                  </a:lnTo>
                  <a:cubicBezTo>
                    <a:pt x="1763" y="1836"/>
                    <a:pt x="1785" y="1836"/>
                    <a:pt x="1796" y="1836"/>
                  </a:cubicBezTo>
                  <a:cubicBezTo>
                    <a:pt x="1781" y="1836"/>
                    <a:pt x="1782" y="1825"/>
                    <a:pt x="1783" y="1815"/>
                  </a:cubicBezTo>
                  <a:close/>
                  <a:moveTo>
                    <a:pt x="1813" y="0"/>
                  </a:moveTo>
                  <a:cubicBezTo>
                    <a:pt x="1803" y="0"/>
                    <a:pt x="1794" y="3"/>
                    <a:pt x="1785" y="7"/>
                  </a:cubicBezTo>
                  <a:cubicBezTo>
                    <a:pt x="1730" y="29"/>
                    <a:pt x="1686" y="40"/>
                    <a:pt x="1664" y="51"/>
                  </a:cubicBezTo>
                  <a:cubicBezTo>
                    <a:pt x="1609" y="62"/>
                    <a:pt x="1543" y="73"/>
                    <a:pt x="1488" y="95"/>
                  </a:cubicBezTo>
                  <a:cubicBezTo>
                    <a:pt x="1447" y="106"/>
                    <a:pt x="1491" y="163"/>
                    <a:pt x="1446" y="163"/>
                  </a:cubicBezTo>
                  <a:cubicBezTo>
                    <a:pt x="1442" y="163"/>
                    <a:pt x="1438" y="162"/>
                    <a:pt x="1433" y="161"/>
                  </a:cubicBezTo>
                  <a:lnTo>
                    <a:pt x="1433" y="128"/>
                  </a:lnTo>
                  <a:cubicBezTo>
                    <a:pt x="1366" y="195"/>
                    <a:pt x="1267" y="195"/>
                    <a:pt x="1201" y="261"/>
                  </a:cubicBezTo>
                  <a:lnTo>
                    <a:pt x="1212" y="239"/>
                  </a:lnTo>
                  <a:cubicBezTo>
                    <a:pt x="1209" y="237"/>
                    <a:pt x="1206" y="236"/>
                    <a:pt x="1202" y="236"/>
                  </a:cubicBezTo>
                  <a:cubicBezTo>
                    <a:pt x="1179" y="236"/>
                    <a:pt x="1148" y="264"/>
                    <a:pt x="1157" y="283"/>
                  </a:cubicBezTo>
                  <a:lnTo>
                    <a:pt x="1135" y="261"/>
                  </a:lnTo>
                  <a:cubicBezTo>
                    <a:pt x="1116" y="261"/>
                    <a:pt x="1105" y="295"/>
                    <a:pt x="1095" y="295"/>
                  </a:cubicBezTo>
                  <a:cubicBezTo>
                    <a:pt x="1094" y="295"/>
                    <a:pt x="1092" y="295"/>
                    <a:pt x="1091" y="294"/>
                  </a:cubicBezTo>
                  <a:lnTo>
                    <a:pt x="1091" y="283"/>
                  </a:lnTo>
                  <a:cubicBezTo>
                    <a:pt x="1080" y="294"/>
                    <a:pt x="1036" y="294"/>
                    <a:pt x="1058" y="316"/>
                  </a:cubicBezTo>
                  <a:cubicBezTo>
                    <a:pt x="1025" y="316"/>
                    <a:pt x="1014" y="349"/>
                    <a:pt x="981" y="349"/>
                  </a:cubicBezTo>
                  <a:cubicBezTo>
                    <a:pt x="970" y="382"/>
                    <a:pt x="926" y="360"/>
                    <a:pt x="937" y="393"/>
                  </a:cubicBezTo>
                  <a:cubicBezTo>
                    <a:pt x="933" y="381"/>
                    <a:pt x="924" y="376"/>
                    <a:pt x="913" y="376"/>
                  </a:cubicBezTo>
                  <a:cubicBezTo>
                    <a:pt x="893" y="376"/>
                    <a:pt x="867" y="393"/>
                    <a:pt x="860" y="415"/>
                  </a:cubicBezTo>
                  <a:cubicBezTo>
                    <a:pt x="860" y="393"/>
                    <a:pt x="838" y="404"/>
                    <a:pt x="838" y="393"/>
                  </a:cubicBezTo>
                  <a:cubicBezTo>
                    <a:pt x="816" y="393"/>
                    <a:pt x="805" y="415"/>
                    <a:pt x="816" y="426"/>
                  </a:cubicBezTo>
                  <a:cubicBezTo>
                    <a:pt x="810" y="424"/>
                    <a:pt x="805" y="423"/>
                    <a:pt x="800" y="423"/>
                  </a:cubicBezTo>
                  <a:cubicBezTo>
                    <a:pt x="768" y="423"/>
                    <a:pt x="753" y="465"/>
                    <a:pt x="731" y="465"/>
                  </a:cubicBezTo>
                  <a:cubicBezTo>
                    <a:pt x="723" y="465"/>
                    <a:pt x="715" y="460"/>
                    <a:pt x="705" y="448"/>
                  </a:cubicBezTo>
                  <a:cubicBezTo>
                    <a:pt x="650" y="503"/>
                    <a:pt x="595" y="536"/>
                    <a:pt x="540" y="569"/>
                  </a:cubicBezTo>
                  <a:cubicBezTo>
                    <a:pt x="529" y="536"/>
                    <a:pt x="606" y="536"/>
                    <a:pt x="584" y="503"/>
                  </a:cubicBezTo>
                  <a:lnTo>
                    <a:pt x="584" y="503"/>
                  </a:lnTo>
                  <a:cubicBezTo>
                    <a:pt x="540" y="536"/>
                    <a:pt x="518" y="580"/>
                    <a:pt x="463" y="602"/>
                  </a:cubicBezTo>
                  <a:lnTo>
                    <a:pt x="463" y="569"/>
                  </a:lnTo>
                  <a:cubicBezTo>
                    <a:pt x="419" y="613"/>
                    <a:pt x="375" y="613"/>
                    <a:pt x="298" y="668"/>
                  </a:cubicBezTo>
                  <a:lnTo>
                    <a:pt x="298" y="646"/>
                  </a:lnTo>
                  <a:lnTo>
                    <a:pt x="276" y="668"/>
                  </a:lnTo>
                  <a:lnTo>
                    <a:pt x="287" y="668"/>
                  </a:lnTo>
                  <a:cubicBezTo>
                    <a:pt x="325" y="678"/>
                    <a:pt x="288" y="712"/>
                    <a:pt x="293" y="729"/>
                  </a:cubicBezTo>
                  <a:lnTo>
                    <a:pt x="293" y="729"/>
                  </a:lnTo>
                  <a:cubicBezTo>
                    <a:pt x="285" y="721"/>
                    <a:pt x="276" y="718"/>
                    <a:pt x="267" y="718"/>
                  </a:cubicBezTo>
                  <a:cubicBezTo>
                    <a:pt x="252" y="718"/>
                    <a:pt x="237" y="725"/>
                    <a:pt x="220" y="725"/>
                  </a:cubicBezTo>
                  <a:cubicBezTo>
                    <a:pt x="206" y="725"/>
                    <a:pt x="191" y="720"/>
                    <a:pt x="177" y="701"/>
                  </a:cubicBezTo>
                  <a:lnTo>
                    <a:pt x="177" y="701"/>
                  </a:lnTo>
                  <a:cubicBezTo>
                    <a:pt x="177" y="701"/>
                    <a:pt x="177" y="712"/>
                    <a:pt x="188" y="723"/>
                  </a:cubicBezTo>
                  <a:cubicBezTo>
                    <a:pt x="166" y="723"/>
                    <a:pt x="155" y="723"/>
                    <a:pt x="155" y="712"/>
                  </a:cubicBezTo>
                  <a:cubicBezTo>
                    <a:pt x="111" y="745"/>
                    <a:pt x="155" y="734"/>
                    <a:pt x="111" y="756"/>
                  </a:cubicBezTo>
                  <a:lnTo>
                    <a:pt x="89" y="745"/>
                  </a:lnTo>
                  <a:lnTo>
                    <a:pt x="89" y="745"/>
                  </a:lnTo>
                  <a:cubicBezTo>
                    <a:pt x="89" y="767"/>
                    <a:pt x="100" y="778"/>
                    <a:pt x="55" y="789"/>
                  </a:cubicBezTo>
                  <a:lnTo>
                    <a:pt x="33" y="778"/>
                  </a:lnTo>
                  <a:lnTo>
                    <a:pt x="0" y="800"/>
                  </a:lnTo>
                  <a:cubicBezTo>
                    <a:pt x="11" y="811"/>
                    <a:pt x="44" y="823"/>
                    <a:pt x="66" y="834"/>
                  </a:cubicBezTo>
                  <a:cubicBezTo>
                    <a:pt x="111" y="845"/>
                    <a:pt x="144" y="856"/>
                    <a:pt x="155" y="878"/>
                  </a:cubicBezTo>
                  <a:cubicBezTo>
                    <a:pt x="77" y="878"/>
                    <a:pt x="155" y="889"/>
                    <a:pt x="111" y="900"/>
                  </a:cubicBezTo>
                  <a:lnTo>
                    <a:pt x="166" y="922"/>
                  </a:lnTo>
                  <a:lnTo>
                    <a:pt x="177" y="911"/>
                  </a:lnTo>
                  <a:cubicBezTo>
                    <a:pt x="210" y="933"/>
                    <a:pt x="265" y="933"/>
                    <a:pt x="276" y="955"/>
                  </a:cubicBezTo>
                  <a:cubicBezTo>
                    <a:pt x="309" y="955"/>
                    <a:pt x="317" y="936"/>
                    <a:pt x="328" y="936"/>
                  </a:cubicBezTo>
                  <a:cubicBezTo>
                    <a:pt x="332" y="936"/>
                    <a:pt x="336" y="938"/>
                    <a:pt x="342" y="944"/>
                  </a:cubicBezTo>
                  <a:cubicBezTo>
                    <a:pt x="331" y="944"/>
                    <a:pt x="364" y="966"/>
                    <a:pt x="364" y="988"/>
                  </a:cubicBezTo>
                  <a:cubicBezTo>
                    <a:pt x="375" y="988"/>
                    <a:pt x="383" y="985"/>
                    <a:pt x="390" y="985"/>
                  </a:cubicBezTo>
                  <a:cubicBezTo>
                    <a:pt x="397" y="985"/>
                    <a:pt x="403" y="988"/>
                    <a:pt x="408" y="999"/>
                  </a:cubicBezTo>
                  <a:lnTo>
                    <a:pt x="386" y="1032"/>
                  </a:lnTo>
                  <a:cubicBezTo>
                    <a:pt x="389" y="1030"/>
                    <a:pt x="393" y="1030"/>
                    <a:pt x="396" y="1030"/>
                  </a:cubicBezTo>
                  <a:cubicBezTo>
                    <a:pt x="414" y="1030"/>
                    <a:pt x="436" y="1045"/>
                    <a:pt x="460" y="1045"/>
                  </a:cubicBezTo>
                  <a:cubicBezTo>
                    <a:pt x="464" y="1045"/>
                    <a:pt x="469" y="1044"/>
                    <a:pt x="474" y="1043"/>
                  </a:cubicBezTo>
                  <a:lnTo>
                    <a:pt x="474" y="1043"/>
                  </a:lnTo>
                  <a:lnTo>
                    <a:pt x="474" y="1043"/>
                  </a:lnTo>
                  <a:lnTo>
                    <a:pt x="474" y="1076"/>
                  </a:lnTo>
                  <a:cubicBezTo>
                    <a:pt x="477" y="1079"/>
                    <a:pt x="480" y="1081"/>
                    <a:pt x="482" y="1081"/>
                  </a:cubicBezTo>
                  <a:cubicBezTo>
                    <a:pt x="491" y="1081"/>
                    <a:pt x="490" y="1055"/>
                    <a:pt x="497" y="1055"/>
                  </a:cubicBezTo>
                  <a:cubicBezTo>
                    <a:pt x="499" y="1055"/>
                    <a:pt x="503" y="1058"/>
                    <a:pt x="507" y="1065"/>
                  </a:cubicBezTo>
                  <a:lnTo>
                    <a:pt x="496" y="1076"/>
                  </a:lnTo>
                  <a:cubicBezTo>
                    <a:pt x="529" y="1098"/>
                    <a:pt x="573" y="1098"/>
                    <a:pt x="606" y="1131"/>
                  </a:cubicBezTo>
                  <a:cubicBezTo>
                    <a:pt x="603" y="1141"/>
                    <a:pt x="598" y="1144"/>
                    <a:pt x="594" y="1144"/>
                  </a:cubicBezTo>
                  <a:cubicBezTo>
                    <a:pt x="588" y="1144"/>
                    <a:pt x="581" y="1140"/>
                    <a:pt x="575" y="1140"/>
                  </a:cubicBezTo>
                  <a:cubicBezTo>
                    <a:pt x="570" y="1140"/>
                    <a:pt x="566" y="1143"/>
                    <a:pt x="562" y="1153"/>
                  </a:cubicBezTo>
                  <a:cubicBezTo>
                    <a:pt x="617" y="1175"/>
                    <a:pt x="683" y="1175"/>
                    <a:pt x="728" y="1208"/>
                  </a:cubicBezTo>
                  <a:lnTo>
                    <a:pt x="716" y="1197"/>
                  </a:lnTo>
                  <a:cubicBezTo>
                    <a:pt x="722" y="1191"/>
                    <a:pt x="727" y="1189"/>
                    <a:pt x="730" y="1189"/>
                  </a:cubicBezTo>
                  <a:cubicBezTo>
                    <a:pt x="746" y="1189"/>
                    <a:pt x="745" y="1231"/>
                    <a:pt x="765" y="1231"/>
                  </a:cubicBezTo>
                  <a:cubicBezTo>
                    <a:pt x="767" y="1231"/>
                    <a:pt x="769" y="1231"/>
                    <a:pt x="772" y="1230"/>
                  </a:cubicBezTo>
                  <a:lnTo>
                    <a:pt x="772" y="1230"/>
                  </a:lnTo>
                  <a:lnTo>
                    <a:pt x="761" y="1241"/>
                  </a:lnTo>
                  <a:cubicBezTo>
                    <a:pt x="783" y="1274"/>
                    <a:pt x="827" y="1274"/>
                    <a:pt x="882" y="1285"/>
                  </a:cubicBezTo>
                  <a:lnTo>
                    <a:pt x="871" y="1296"/>
                  </a:lnTo>
                  <a:cubicBezTo>
                    <a:pt x="882" y="1318"/>
                    <a:pt x="915" y="1329"/>
                    <a:pt x="937" y="1340"/>
                  </a:cubicBezTo>
                  <a:cubicBezTo>
                    <a:pt x="942" y="1340"/>
                    <a:pt x="948" y="1343"/>
                    <a:pt x="952" y="1343"/>
                  </a:cubicBezTo>
                  <a:cubicBezTo>
                    <a:pt x="956" y="1343"/>
                    <a:pt x="959" y="1340"/>
                    <a:pt x="959" y="1329"/>
                  </a:cubicBezTo>
                  <a:cubicBezTo>
                    <a:pt x="992" y="1417"/>
                    <a:pt x="1091" y="1362"/>
                    <a:pt x="1124" y="1450"/>
                  </a:cubicBezTo>
                  <a:lnTo>
                    <a:pt x="1102" y="1450"/>
                  </a:lnTo>
                  <a:lnTo>
                    <a:pt x="1157" y="1473"/>
                  </a:lnTo>
                  <a:cubicBezTo>
                    <a:pt x="1168" y="1450"/>
                    <a:pt x="1157" y="1450"/>
                    <a:pt x="1157" y="1439"/>
                  </a:cubicBezTo>
                  <a:lnTo>
                    <a:pt x="1186" y="1432"/>
                  </a:lnTo>
                  <a:lnTo>
                    <a:pt x="1186" y="1432"/>
                  </a:lnTo>
                  <a:cubicBezTo>
                    <a:pt x="1172" y="1441"/>
                    <a:pt x="1179" y="1464"/>
                    <a:pt x="1179" y="1473"/>
                  </a:cubicBezTo>
                  <a:lnTo>
                    <a:pt x="1190" y="1462"/>
                  </a:lnTo>
                  <a:cubicBezTo>
                    <a:pt x="1193" y="1472"/>
                    <a:pt x="1196" y="1476"/>
                    <a:pt x="1200" y="1476"/>
                  </a:cubicBezTo>
                  <a:cubicBezTo>
                    <a:pt x="1208" y="1476"/>
                    <a:pt x="1217" y="1458"/>
                    <a:pt x="1225" y="1458"/>
                  </a:cubicBezTo>
                  <a:cubicBezTo>
                    <a:pt x="1228" y="1458"/>
                    <a:pt x="1232" y="1462"/>
                    <a:pt x="1234" y="1473"/>
                  </a:cubicBezTo>
                  <a:lnTo>
                    <a:pt x="1278" y="1484"/>
                  </a:lnTo>
                  <a:cubicBezTo>
                    <a:pt x="1273" y="1495"/>
                    <a:pt x="1267" y="1495"/>
                    <a:pt x="1262" y="1495"/>
                  </a:cubicBezTo>
                  <a:cubicBezTo>
                    <a:pt x="1256" y="1495"/>
                    <a:pt x="1251" y="1495"/>
                    <a:pt x="1245" y="1506"/>
                  </a:cubicBezTo>
                  <a:cubicBezTo>
                    <a:pt x="1249" y="1507"/>
                    <a:pt x="1253" y="1508"/>
                    <a:pt x="1257" y="1508"/>
                  </a:cubicBezTo>
                  <a:cubicBezTo>
                    <a:pt x="1270" y="1508"/>
                    <a:pt x="1286" y="1501"/>
                    <a:pt x="1298" y="1501"/>
                  </a:cubicBezTo>
                  <a:cubicBezTo>
                    <a:pt x="1306" y="1501"/>
                    <a:pt x="1311" y="1505"/>
                    <a:pt x="1311" y="1517"/>
                  </a:cubicBezTo>
                  <a:lnTo>
                    <a:pt x="1278" y="1506"/>
                  </a:lnTo>
                  <a:lnTo>
                    <a:pt x="1278" y="1506"/>
                  </a:lnTo>
                  <a:cubicBezTo>
                    <a:pt x="1289" y="1550"/>
                    <a:pt x="1289" y="1539"/>
                    <a:pt x="1300" y="1550"/>
                  </a:cubicBezTo>
                  <a:lnTo>
                    <a:pt x="1322" y="1583"/>
                  </a:lnTo>
                  <a:lnTo>
                    <a:pt x="1322" y="1572"/>
                  </a:lnTo>
                  <a:cubicBezTo>
                    <a:pt x="1339" y="1559"/>
                    <a:pt x="1350" y="1554"/>
                    <a:pt x="1360" y="1554"/>
                  </a:cubicBezTo>
                  <a:cubicBezTo>
                    <a:pt x="1379" y="1554"/>
                    <a:pt x="1390" y="1573"/>
                    <a:pt x="1418" y="1573"/>
                  </a:cubicBezTo>
                  <a:cubicBezTo>
                    <a:pt x="1423" y="1573"/>
                    <a:pt x="1427" y="1573"/>
                    <a:pt x="1433" y="1572"/>
                  </a:cubicBezTo>
                  <a:lnTo>
                    <a:pt x="1433" y="1572"/>
                  </a:lnTo>
                  <a:cubicBezTo>
                    <a:pt x="1378" y="1583"/>
                    <a:pt x="1411" y="1583"/>
                    <a:pt x="1400" y="1605"/>
                  </a:cubicBezTo>
                  <a:lnTo>
                    <a:pt x="1400" y="1638"/>
                  </a:lnTo>
                  <a:cubicBezTo>
                    <a:pt x="1402" y="1637"/>
                    <a:pt x="1404" y="1636"/>
                    <a:pt x="1406" y="1636"/>
                  </a:cubicBezTo>
                  <a:cubicBezTo>
                    <a:pt x="1418" y="1636"/>
                    <a:pt x="1423" y="1655"/>
                    <a:pt x="1438" y="1655"/>
                  </a:cubicBezTo>
                  <a:cubicBezTo>
                    <a:pt x="1442" y="1655"/>
                    <a:pt x="1448" y="1653"/>
                    <a:pt x="1455" y="1649"/>
                  </a:cubicBezTo>
                  <a:lnTo>
                    <a:pt x="1455" y="1682"/>
                  </a:lnTo>
                  <a:cubicBezTo>
                    <a:pt x="1477" y="1682"/>
                    <a:pt x="1455" y="1660"/>
                    <a:pt x="1466" y="1660"/>
                  </a:cubicBezTo>
                  <a:cubicBezTo>
                    <a:pt x="1469" y="1659"/>
                    <a:pt x="1471" y="1659"/>
                    <a:pt x="1474" y="1659"/>
                  </a:cubicBezTo>
                  <a:cubicBezTo>
                    <a:pt x="1509" y="1659"/>
                    <a:pt x="1523" y="1716"/>
                    <a:pt x="1574" y="1716"/>
                  </a:cubicBezTo>
                  <a:cubicBezTo>
                    <a:pt x="1578" y="1716"/>
                    <a:pt x="1582" y="1716"/>
                    <a:pt x="1587" y="1715"/>
                  </a:cubicBezTo>
                  <a:cubicBezTo>
                    <a:pt x="1596" y="1717"/>
                    <a:pt x="1604" y="1718"/>
                    <a:pt x="1612" y="1718"/>
                  </a:cubicBezTo>
                  <a:cubicBezTo>
                    <a:pt x="1633" y="1718"/>
                    <a:pt x="1649" y="1712"/>
                    <a:pt x="1666" y="1712"/>
                  </a:cubicBezTo>
                  <a:cubicBezTo>
                    <a:pt x="1673" y="1712"/>
                    <a:pt x="1679" y="1713"/>
                    <a:pt x="1686" y="1715"/>
                  </a:cubicBezTo>
                  <a:cubicBezTo>
                    <a:pt x="1697" y="1737"/>
                    <a:pt x="1664" y="1737"/>
                    <a:pt x="1664" y="1737"/>
                  </a:cubicBezTo>
                  <a:cubicBezTo>
                    <a:pt x="1673" y="1755"/>
                    <a:pt x="1690" y="1758"/>
                    <a:pt x="1708" y="1759"/>
                  </a:cubicBezTo>
                  <a:lnTo>
                    <a:pt x="1708" y="1759"/>
                  </a:lnTo>
                  <a:lnTo>
                    <a:pt x="1730" y="1726"/>
                  </a:lnTo>
                  <a:cubicBezTo>
                    <a:pt x="1725" y="1715"/>
                    <a:pt x="1719" y="1715"/>
                    <a:pt x="1715" y="1715"/>
                  </a:cubicBezTo>
                  <a:cubicBezTo>
                    <a:pt x="1711" y="1715"/>
                    <a:pt x="1708" y="1715"/>
                    <a:pt x="1708" y="1704"/>
                  </a:cubicBezTo>
                  <a:lnTo>
                    <a:pt x="1686" y="1704"/>
                  </a:lnTo>
                  <a:lnTo>
                    <a:pt x="1708" y="1682"/>
                  </a:lnTo>
                  <a:cubicBezTo>
                    <a:pt x="1697" y="1665"/>
                    <a:pt x="1680" y="1665"/>
                    <a:pt x="1667" y="1665"/>
                  </a:cubicBezTo>
                  <a:cubicBezTo>
                    <a:pt x="1653" y="1665"/>
                    <a:pt x="1642" y="1665"/>
                    <a:pt x="1642" y="1649"/>
                  </a:cubicBezTo>
                  <a:cubicBezTo>
                    <a:pt x="1636" y="1647"/>
                    <a:pt x="1631" y="1647"/>
                    <a:pt x="1628" y="1647"/>
                  </a:cubicBezTo>
                  <a:cubicBezTo>
                    <a:pt x="1605" y="1647"/>
                    <a:pt x="1623" y="1672"/>
                    <a:pt x="1576" y="1682"/>
                  </a:cubicBezTo>
                  <a:lnTo>
                    <a:pt x="1587" y="1605"/>
                  </a:lnTo>
                  <a:lnTo>
                    <a:pt x="1576" y="1627"/>
                  </a:lnTo>
                  <a:lnTo>
                    <a:pt x="1565" y="1605"/>
                  </a:lnTo>
                  <a:cubicBezTo>
                    <a:pt x="1543" y="1616"/>
                    <a:pt x="1565" y="1616"/>
                    <a:pt x="1543" y="1627"/>
                  </a:cubicBezTo>
                  <a:cubicBezTo>
                    <a:pt x="1532" y="1594"/>
                    <a:pt x="1477" y="1605"/>
                    <a:pt x="1499" y="1572"/>
                  </a:cubicBezTo>
                  <a:lnTo>
                    <a:pt x="1499" y="1572"/>
                  </a:lnTo>
                  <a:cubicBezTo>
                    <a:pt x="1477" y="1583"/>
                    <a:pt x="1510" y="1594"/>
                    <a:pt x="1477" y="1594"/>
                  </a:cubicBezTo>
                  <a:cubicBezTo>
                    <a:pt x="1499" y="1550"/>
                    <a:pt x="1455" y="1583"/>
                    <a:pt x="1444" y="1550"/>
                  </a:cubicBezTo>
                  <a:cubicBezTo>
                    <a:pt x="1446" y="1547"/>
                    <a:pt x="1449" y="1546"/>
                    <a:pt x="1452" y="1546"/>
                  </a:cubicBezTo>
                  <a:cubicBezTo>
                    <a:pt x="1454" y="1546"/>
                    <a:pt x="1457" y="1547"/>
                    <a:pt x="1459" y="1547"/>
                  </a:cubicBezTo>
                  <a:cubicBezTo>
                    <a:pt x="1463" y="1547"/>
                    <a:pt x="1466" y="1544"/>
                    <a:pt x="1466" y="1528"/>
                  </a:cubicBezTo>
                  <a:lnTo>
                    <a:pt x="1466" y="1528"/>
                  </a:lnTo>
                  <a:cubicBezTo>
                    <a:pt x="1460" y="1531"/>
                    <a:pt x="1456" y="1533"/>
                    <a:pt x="1452" y="1533"/>
                  </a:cubicBezTo>
                  <a:cubicBezTo>
                    <a:pt x="1432" y="1533"/>
                    <a:pt x="1429" y="1495"/>
                    <a:pt x="1411" y="1495"/>
                  </a:cubicBezTo>
                  <a:lnTo>
                    <a:pt x="1411" y="1484"/>
                  </a:lnTo>
                  <a:lnTo>
                    <a:pt x="1389" y="1506"/>
                  </a:lnTo>
                  <a:cubicBezTo>
                    <a:pt x="1378" y="1506"/>
                    <a:pt x="1355" y="1484"/>
                    <a:pt x="1333" y="1473"/>
                  </a:cubicBezTo>
                  <a:cubicBezTo>
                    <a:pt x="1333" y="1473"/>
                    <a:pt x="1289" y="1428"/>
                    <a:pt x="1267" y="1406"/>
                  </a:cubicBezTo>
                  <a:cubicBezTo>
                    <a:pt x="1261" y="1413"/>
                    <a:pt x="1254" y="1416"/>
                    <a:pt x="1247" y="1416"/>
                  </a:cubicBezTo>
                  <a:cubicBezTo>
                    <a:pt x="1232" y="1416"/>
                    <a:pt x="1216" y="1403"/>
                    <a:pt x="1201" y="1395"/>
                  </a:cubicBezTo>
                  <a:lnTo>
                    <a:pt x="1234" y="1384"/>
                  </a:lnTo>
                  <a:lnTo>
                    <a:pt x="1212" y="1373"/>
                  </a:lnTo>
                  <a:lnTo>
                    <a:pt x="1190" y="1373"/>
                  </a:lnTo>
                  <a:lnTo>
                    <a:pt x="1201" y="1351"/>
                  </a:lnTo>
                  <a:cubicBezTo>
                    <a:pt x="1179" y="1340"/>
                    <a:pt x="1135" y="1351"/>
                    <a:pt x="1113" y="1318"/>
                  </a:cubicBezTo>
                  <a:cubicBezTo>
                    <a:pt x="1103" y="1338"/>
                    <a:pt x="1111" y="1375"/>
                    <a:pt x="1082" y="1375"/>
                  </a:cubicBezTo>
                  <a:cubicBezTo>
                    <a:pt x="1078" y="1375"/>
                    <a:pt x="1074" y="1375"/>
                    <a:pt x="1069" y="1373"/>
                  </a:cubicBezTo>
                  <a:lnTo>
                    <a:pt x="1091" y="1351"/>
                  </a:lnTo>
                  <a:lnTo>
                    <a:pt x="1080" y="1340"/>
                  </a:lnTo>
                  <a:lnTo>
                    <a:pt x="1069" y="1340"/>
                  </a:lnTo>
                  <a:lnTo>
                    <a:pt x="1080" y="1307"/>
                  </a:lnTo>
                  <a:lnTo>
                    <a:pt x="1091" y="1318"/>
                  </a:lnTo>
                  <a:lnTo>
                    <a:pt x="1069" y="1274"/>
                  </a:lnTo>
                  <a:lnTo>
                    <a:pt x="1047" y="1296"/>
                  </a:lnTo>
                  <a:cubicBezTo>
                    <a:pt x="1025" y="1285"/>
                    <a:pt x="1058" y="1274"/>
                    <a:pt x="1047" y="1252"/>
                  </a:cubicBezTo>
                  <a:lnTo>
                    <a:pt x="1047" y="1252"/>
                  </a:lnTo>
                  <a:cubicBezTo>
                    <a:pt x="1045" y="1255"/>
                    <a:pt x="1042" y="1255"/>
                    <a:pt x="1039" y="1255"/>
                  </a:cubicBezTo>
                  <a:cubicBezTo>
                    <a:pt x="1035" y="1255"/>
                    <a:pt x="1030" y="1253"/>
                    <a:pt x="1023" y="1253"/>
                  </a:cubicBezTo>
                  <a:cubicBezTo>
                    <a:pt x="1018" y="1253"/>
                    <a:pt x="1011" y="1255"/>
                    <a:pt x="1003" y="1263"/>
                  </a:cubicBezTo>
                  <a:lnTo>
                    <a:pt x="1003" y="1241"/>
                  </a:lnTo>
                  <a:cubicBezTo>
                    <a:pt x="996" y="1241"/>
                    <a:pt x="974" y="1226"/>
                    <a:pt x="960" y="1226"/>
                  </a:cubicBezTo>
                  <a:cubicBezTo>
                    <a:pt x="953" y="1226"/>
                    <a:pt x="948" y="1230"/>
                    <a:pt x="948" y="1241"/>
                  </a:cubicBezTo>
                  <a:cubicBezTo>
                    <a:pt x="893" y="1241"/>
                    <a:pt x="871" y="1186"/>
                    <a:pt x="827" y="1164"/>
                  </a:cubicBezTo>
                  <a:cubicBezTo>
                    <a:pt x="800" y="1155"/>
                    <a:pt x="780" y="1139"/>
                    <a:pt x="756" y="1139"/>
                  </a:cubicBezTo>
                  <a:cubicBezTo>
                    <a:pt x="751" y="1139"/>
                    <a:pt x="745" y="1140"/>
                    <a:pt x="739" y="1142"/>
                  </a:cubicBezTo>
                  <a:lnTo>
                    <a:pt x="739" y="1109"/>
                  </a:lnTo>
                  <a:cubicBezTo>
                    <a:pt x="716" y="1098"/>
                    <a:pt x="716" y="1109"/>
                    <a:pt x="694" y="1087"/>
                  </a:cubicBezTo>
                  <a:cubicBezTo>
                    <a:pt x="707" y="1081"/>
                    <a:pt x="705" y="1074"/>
                    <a:pt x="706" y="1074"/>
                  </a:cubicBezTo>
                  <a:lnTo>
                    <a:pt x="706" y="1074"/>
                  </a:lnTo>
                  <a:cubicBezTo>
                    <a:pt x="706" y="1074"/>
                    <a:pt x="707" y="1078"/>
                    <a:pt x="716" y="1087"/>
                  </a:cubicBezTo>
                  <a:cubicBezTo>
                    <a:pt x="698" y="1069"/>
                    <a:pt x="695" y="1051"/>
                    <a:pt x="677" y="1051"/>
                  </a:cubicBezTo>
                  <a:cubicBezTo>
                    <a:pt x="672" y="1051"/>
                    <a:pt x="667" y="1052"/>
                    <a:pt x="661" y="1054"/>
                  </a:cubicBezTo>
                  <a:cubicBezTo>
                    <a:pt x="683" y="1043"/>
                    <a:pt x="650" y="1021"/>
                    <a:pt x="639" y="1021"/>
                  </a:cubicBezTo>
                  <a:lnTo>
                    <a:pt x="639" y="1021"/>
                  </a:lnTo>
                  <a:lnTo>
                    <a:pt x="650" y="1043"/>
                  </a:lnTo>
                  <a:lnTo>
                    <a:pt x="617" y="1021"/>
                  </a:lnTo>
                  <a:lnTo>
                    <a:pt x="639" y="999"/>
                  </a:lnTo>
                  <a:cubicBezTo>
                    <a:pt x="606" y="944"/>
                    <a:pt x="518" y="999"/>
                    <a:pt x="507" y="922"/>
                  </a:cubicBezTo>
                  <a:lnTo>
                    <a:pt x="507" y="922"/>
                  </a:lnTo>
                  <a:cubicBezTo>
                    <a:pt x="485" y="933"/>
                    <a:pt x="529" y="955"/>
                    <a:pt x="507" y="966"/>
                  </a:cubicBezTo>
                  <a:cubicBezTo>
                    <a:pt x="485" y="944"/>
                    <a:pt x="474" y="900"/>
                    <a:pt x="474" y="900"/>
                  </a:cubicBezTo>
                  <a:cubicBezTo>
                    <a:pt x="468" y="890"/>
                    <a:pt x="460" y="887"/>
                    <a:pt x="453" y="887"/>
                  </a:cubicBezTo>
                  <a:cubicBezTo>
                    <a:pt x="440" y="887"/>
                    <a:pt x="427" y="895"/>
                    <a:pt x="418" y="895"/>
                  </a:cubicBezTo>
                  <a:cubicBezTo>
                    <a:pt x="414" y="895"/>
                    <a:pt x="410" y="893"/>
                    <a:pt x="408" y="889"/>
                  </a:cubicBezTo>
                  <a:cubicBezTo>
                    <a:pt x="397" y="900"/>
                    <a:pt x="386" y="922"/>
                    <a:pt x="353" y="922"/>
                  </a:cubicBezTo>
                  <a:cubicBezTo>
                    <a:pt x="342" y="900"/>
                    <a:pt x="375" y="878"/>
                    <a:pt x="397" y="878"/>
                  </a:cubicBezTo>
                  <a:cubicBezTo>
                    <a:pt x="408" y="867"/>
                    <a:pt x="397" y="867"/>
                    <a:pt x="408" y="856"/>
                  </a:cubicBezTo>
                  <a:lnTo>
                    <a:pt x="408" y="856"/>
                  </a:lnTo>
                  <a:lnTo>
                    <a:pt x="386" y="867"/>
                  </a:lnTo>
                  <a:lnTo>
                    <a:pt x="375" y="845"/>
                  </a:lnTo>
                  <a:lnTo>
                    <a:pt x="342" y="856"/>
                  </a:lnTo>
                  <a:cubicBezTo>
                    <a:pt x="342" y="847"/>
                    <a:pt x="337" y="845"/>
                    <a:pt x="330" y="845"/>
                  </a:cubicBezTo>
                  <a:cubicBezTo>
                    <a:pt x="322" y="845"/>
                    <a:pt x="311" y="848"/>
                    <a:pt x="298" y="848"/>
                  </a:cubicBezTo>
                  <a:cubicBezTo>
                    <a:pt x="291" y="848"/>
                    <a:pt x="283" y="847"/>
                    <a:pt x="276" y="845"/>
                  </a:cubicBezTo>
                  <a:cubicBezTo>
                    <a:pt x="287" y="839"/>
                    <a:pt x="306" y="839"/>
                    <a:pt x="317" y="839"/>
                  </a:cubicBezTo>
                  <a:cubicBezTo>
                    <a:pt x="328" y="839"/>
                    <a:pt x="331" y="839"/>
                    <a:pt x="309" y="834"/>
                  </a:cubicBezTo>
                  <a:cubicBezTo>
                    <a:pt x="313" y="830"/>
                    <a:pt x="320" y="829"/>
                    <a:pt x="329" y="829"/>
                  </a:cubicBezTo>
                  <a:cubicBezTo>
                    <a:pt x="347" y="829"/>
                    <a:pt x="371" y="834"/>
                    <a:pt x="386" y="834"/>
                  </a:cubicBezTo>
                  <a:cubicBezTo>
                    <a:pt x="368" y="830"/>
                    <a:pt x="365" y="829"/>
                    <a:pt x="370" y="829"/>
                  </a:cubicBezTo>
                  <a:cubicBezTo>
                    <a:pt x="380" y="829"/>
                    <a:pt x="419" y="834"/>
                    <a:pt x="419" y="834"/>
                  </a:cubicBezTo>
                  <a:lnTo>
                    <a:pt x="430" y="834"/>
                  </a:lnTo>
                  <a:lnTo>
                    <a:pt x="386" y="823"/>
                  </a:lnTo>
                  <a:lnTo>
                    <a:pt x="430" y="823"/>
                  </a:lnTo>
                  <a:cubicBezTo>
                    <a:pt x="417" y="817"/>
                    <a:pt x="395" y="807"/>
                    <a:pt x="408" y="800"/>
                  </a:cubicBezTo>
                  <a:lnTo>
                    <a:pt x="408" y="800"/>
                  </a:lnTo>
                  <a:lnTo>
                    <a:pt x="397" y="789"/>
                  </a:lnTo>
                  <a:lnTo>
                    <a:pt x="397" y="789"/>
                  </a:lnTo>
                  <a:cubicBezTo>
                    <a:pt x="401" y="792"/>
                    <a:pt x="404" y="793"/>
                    <a:pt x="407" y="793"/>
                  </a:cubicBezTo>
                  <a:cubicBezTo>
                    <a:pt x="416" y="793"/>
                    <a:pt x="410" y="778"/>
                    <a:pt x="419" y="778"/>
                  </a:cubicBezTo>
                  <a:lnTo>
                    <a:pt x="408" y="778"/>
                  </a:lnTo>
                  <a:lnTo>
                    <a:pt x="408" y="756"/>
                  </a:lnTo>
                  <a:lnTo>
                    <a:pt x="419" y="767"/>
                  </a:lnTo>
                  <a:cubicBezTo>
                    <a:pt x="416" y="757"/>
                    <a:pt x="419" y="754"/>
                    <a:pt x="425" y="754"/>
                  </a:cubicBezTo>
                  <a:cubicBezTo>
                    <a:pt x="432" y="754"/>
                    <a:pt x="444" y="758"/>
                    <a:pt x="454" y="758"/>
                  </a:cubicBezTo>
                  <a:cubicBezTo>
                    <a:pt x="463" y="758"/>
                    <a:pt x="471" y="756"/>
                    <a:pt x="474" y="745"/>
                  </a:cubicBezTo>
                  <a:lnTo>
                    <a:pt x="507" y="778"/>
                  </a:lnTo>
                  <a:cubicBezTo>
                    <a:pt x="516" y="766"/>
                    <a:pt x="523" y="763"/>
                    <a:pt x="530" y="763"/>
                  </a:cubicBezTo>
                  <a:cubicBezTo>
                    <a:pt x="536" y="763"/>
                    <a:pt x="542" y="765"/>
                    <a:pt x="549" y="765"/>
                  </a:cubicBezTo>
                  <a:cubicBezTo>
                    <a:pt x="556" y="765"/>
                    <a:pt x="563" y="763"/>
                    <a:pt x="573" y="756"/>
                  </a:cubicBezTo>
                  <a:cubicBezTo>
                    <a:pt x="551" y="745"/>
                    <a:pt x="551" y="745"/>
                    <a:pt x="562" y="712"/>
                  </a:cubicBezTo>
                  <a:lnTo>
                    <a:pt x="562" y="712"/>
                  </a:lnTo>
                  <a:lnTo>
                    <a:pt x="518" y="756"/>
                  </a:lnTo>
                  <a:lnTo>
                    <a:pt x="540" y="712"/>
                  </a:lnTo>
                  <a:lnTo>
                    <a:pt x="507" y="734"/>
                  </a:lnTo>
                  <a:cubicBezTo>
                    <a:pt x="507" y="712"/>
                    <a:pt x="518" y="723"/>
                    <a:pt x="496" y="712"/>
                  </a:cubicBezTo>
                  <a:lnTo>
                    <a:pt x="496" y="712"/>
                  </a:lnTo>
                  <a:cubicBezTo>
                    <a:pt x="500" y="714"/>
                    <a:pt x="503" y="714"/>
                    <a:pt x="506" y="714"/>
                  </a:cubicBezTo>
                  <a:cubicBezTo>
                    <a:pt x="530" y="714"/>
                    <a:pt x="533" y="679"/>
                    <a:pt x="562" y="679"/>
                  </a:cubicBezTo>
                  <a:lnTo>
                    <a:pt x="584" y="734"/>
                  </a:lnTo>
                  <a:cubicBezTo>
                    <a:pt x="628" y="734"/>
                    <a:pt x="639" y="679"/>
                    <a:pt x="694" y="668"/>
                  </a:cubicBezTo>
                  <a:lnTo>
                    <a:pt x="672" y="668"/>
                  </a:lnTo>
                  <a:cubicBezTo>
                    <a:pt x="672" y="646"/>
                    <a:pt x="705" y="657"/>
                    <a:pt x="716" y="635"/>
                  </a:cubicBezTo>
                  <a:lnTo>
                    <a:pt x="739" y="668"/>
                  </a:lnTo>
                  <a:cubicBezTo>
                    <a:pt x="739" y="657"/>
                    <a:pt x="772" y="646"/>
                    <a:pt x="772" y="613"/>
                  </a:cubicBezTo>
                  <a:lnTo>
                    <a:pt x="794" y="624"/>
                  </a:lnTo>
                  <a:cubicBezTo>
                    <a:pt x="838" y="624"/>
                    <a:pt x="816" y="569"/>
                    <a:pt x="860" y="558"/>
                  </a:cubicBezTo>
                  <a:cubicBezTo>
                    <a:pt x="860" y="580"/>
                    <a:pt x="882" y="580"/>
                    <a:pt x="860" y="602"/>
                  </a:cubicBezTo>
                  <a:lnTo>
                    <a:pt x="882" y="591"/>
                  </a:lnTo>
                  <a:cubicBezTo>
                    <a:pt x="892" y="591"/>
                    <a:pt x="901" y="556"/>
                    <a:pt x="911" y="556"/>
                  </a:cubicBezTo>
                  <a:cubicBezTo>
                    <a:pt x="912" y="556"/>
                    <a:pt x="914" y="557"/>
                    <a:pt x="915" y="558"/>
                  </a:cubicBezTo>
                  <a:lnTo>
                    <a:pt x="926" y="525"/>
                  </a:lnTo>
                  <a:lnTo>
                    <a:pt x="937" y="536"/>
                  </a:lnTo>
                  <a:cubicBezTo>
                    <a:pt x="926" y="525"/>
                    <a:pt x="948" y="514"/>
                    <a:pt x="937" y="503"/>
                  </a:cubicBezTo>
                  <a:lnTo>
                    <a:pt x="937" y="503"/>
                  </a:lnTo>
                  <a:cubicBezTo>
                    <a:pt x="947" y="509"/>
                    <a:pt x="956" y="511"/>
                    <a:pt x="966" y="511"/>
                  </a:cubicBezTo>
                  <a:cubicBezTo>
                    <a:pt x="1002" y="511"/>
                    <a:pt x="1034" y="477"/>
                    <a:pt x="1070" y="477"/>
                  </a:cubicBezTo>
                  <a:cubicBezTo>
                    <a:pt x="1077" y="477"/>
                    <a:pt x="1084" y="478"/>
                    <a:pt x="1091" y="481"/>
                  </a:cubicBezTo>
                  <a:cubicBezTo>
                    <a:pt x="1113" y="470"/>
                    <a:pt x="1146" y="448"/>
                    <a:pt x="1168" y="437"/>
                  </a:cubicBezTo>
                  <a:lnTo>
                    <a:pt x="1168" y="437"/>
                  </a:lnTo>
                  <a:lnTo>
                    <a:pt x="1157" y="448"/>
                  </a:lnTo>
                  <a:cubicBezTo>
                    <a:pt x="1201" y="448"/>
                    <a:pt x="1168" y="393"/>
                    <a:pt x="1212" y="393"/>
                  </a:cubicBezTo>
                  <a:cubicBezTo>
                    <a:pt x="1234" y="404"/>
                    <a:pt x="1190" y="415"/>
                    <a:pt x="1212" y="415"/>
                  </a:cubicBezTo>
                  <a:cubicBezTo>
                    <a:pt x="1218" y="430"/>
                    <a:pt x="1224" y="435"/>
                    <a:pt x="1231" y="435"/>
                  </a:cubicBezTo>
                  <a:cubicBezTo>
                    <a:pt x="1244" y="435"/>
                    <a:pt x="1259" y="411"/>
                    <a:pt x="1277" y="411"/>
                  </a:cubicBezTo>
                  <a:cubicBezTo>
                    <a:pt x="1281" y="411"/>
                    <a:pt x="1285" y="412"/>
                    <a:pt x="1289" y="415"/>
                  </a:cubicBezTo>
                  <a:cubicBezTo>
                    <a:pt x="1292" y="416"/>
                    <a:pt x="1294" y="417"/>
                    <a:pt x="1296" y="417"/>
                  </a:cubicBezTo>
                  <a:cubicBezTo>
                    <a:pt x="1314" y="417"/>
                    <a:pt x="1326" y="381"/>
                    <a:pt x="1355" y="371"/>
                  </a:cubicBezTo>
                  <a:lnTo>
                    <a:pt x="1366" y="371"/>
                  </a:lnTo>
                  <a:cubicBezTo>
                    <a:pt x="1377" y="339"/>
                    <a:pt x="1408" y="318"/>
                    <a:pt x="1440" y="296"/>
                  </a:cubicBezTo>
                  <a:lnTo>
                    <a:pt x="1440" y="296"/>
                  </a:lnTo>
                  <a:cubicBezTo>
                    <a:pt x="1439" y="298"/>
                    <a:pt x="1440" y="299"/>
                    <a:pt x="1440" y="301"/>
                  </a:cubicBezTo>
                  <a:lnTo>
                    <a:pt x="1440" y="301"/>
                  </a:lnTo>
                  <a:cubicBezTo>
                    <a:pt x="1441" y="299"/>
                    <a:pt x="1442" y="297"/>
                    <a:pt x="1444" y="294"/>
                  </a:cubicBezTo>
                  <a:lnTo>
                    <a:pt x="1444" y="294"/>
                  </a:lnTo>
                  <a:cubicBezTo>
                    <a:pt x="1442" y="295"/>
                    <a:pt x="1441" y="296"/>
                    <a:pt x="1440" y="296"/>
                  </a:cubicBezTo>
                  <a:lnTo>
                    <a:pt x="1440" y="296"/>
                  </a:lnTo>
                  <a:cubicBezTo>
                    <a:pt x="1440" y="291"/>
                    <a:pt x="1444" y="286"/>
                    <a:pt x="1455" y="283"/>
                  </a:cubicBezTo>
                  <a:cubicBezTo>
                    <a:pt x="1466" y="283"/>
                    <a:pt x="1488" y="283"/>
                    <a:pt x="1499" y="305"/>
                  </a:cubicBezTo>
                  <a:lnTo>
                    <a:pt x="1477" y="316"/>
                  </a:lnTo>
                  <a:cubicBezTo>
                    <a:pt x="1482" y="321"/>
                    <a:pt x="1487" y="323"/>
                    <a:pt x="1491" y="323"/>
                  </a:cubicBezTo>
                  <a:cubicBezTo>
                    <a:pt x="1504" y="323"/>
                    <a:pt x="1512" y="305"/>
                    <a:pt x="1521" y="305"/>
                  </a:cubicBezTo>
                  <a:lnTo>
                    <a:pt x="1532" y="316"/>
                  </a:lnTo>
                  <a:cubicBezTo>
                    <a:pt x="1565" y="294"/>
                    <a:pt x="1554" y="261"/>
                    <a:pt x="1598" y="250"/>
                  </a:cubicBezTo>
                  <a:lnTo>
                    <a:pt x="1587" y="239"/>
                  </a:lnTo>
                  <a:cubicBezTo>
                    <a:pt x="1590" y="225"/>
                    <a:pt x="1595" y="221"/>
                    <a:pt x="1600" y="221"/>
                  </a:cubicBezTo>
                  <a:cubicBezTo>
                    <a:pt x="1607" y="221"/>
                    <a:pt x="1614" y="228"/>
                    <a:pt x="1621" y="228"/>
                  </a:cubicBezTo>
                  <a:cubicBezTo>
                    <a:pt x="1624" y="228"/>
                    <a:pt x="1628" y="225"/>
                    <a:pt x="1631" y="217"/>
                  </a:cubicBezTo>
                  <a:lnTo>
                    <a:pt x="1653" y="250"/>
                  </a:lnTo>
                  <a:cubicBezTo>
                    <a:pt x="1664" y="228"/>
                    <a:pt x="1686" y="195"/>
                    <a:pt x="1719" y="173"/>
                  </a:cubicBezTo>
                  <a:lnTo>
                    <a:pt x="1719" y="173"/>
                  </a:lnTo>
                  <a:cubicBezTo>
                    <a:pt x="1708" y="206"/>
                    <a:pt x="1686" y="228"/>
                    <a:pt x="1664" y="250"/>
                  </a:cubicBezTo>
                  <a:lnTo>
                    <a:pt x="1708" y="217"/>
                  </a:lnTo>
                  <a:lnTo>
                    <a:pt x="1708" y="228"/>
                  </a:lnTo>
                  <a:cubicBezTo>
                    <a:pt x="1708" y="195"/>
                    <a:pt x="1730" y="161"/>
                    <a:pt x="1763" y="150"/>
                  </a:cubicBezTo>
                  <a:cubicBezTo>
                    <a:pt x="1774" y="184"/>
                    <a:pt x="1785" y="184"/>
                    <a:pt x="1796" y="184"/>
                  </a:cubicBezTo>
                  <a:cubicBezTo>
                    <a:pt x="1798" y="181"/>
                    <a:pt x="1800" y="181"/>
                    <a:pt x="1802" y="181"/>
                  </a:cubicBezTo>
                  <a:cubicBezTo>
                    <a:pt x="1811" y="181"/>
                    <a:pt x="1818" y="199"/>
                    <a:pt x="1818" y="217"/>
                  </a:cubicBezTo>
                  <a:cubicBezTo>
                    <a:pt x="1851" y="217"/>
                    <a:pt x="1906" y="283"/>
                    <a:pt x="1961" y="316"/>
                  </a:cubicBezTo>
                  <a:cubicBezTo>
                    <a:pt x="1961" y="290"/>
                    <a:pt x="1963" y="284"/>
                    <a:pt x="1966" y="284"/>
                  </a:cubicBezTo>
                  <a:cubicBezTo>
                    <a:pt x="1969" y="284"/>
                    <a:pt x="1973" y="288"/>
                    <a:pt x="1978" y="288"/>
                  </a:cubicBezTo>
                  <a:cubicBezTo>
                    <a:pt x="1982" y="288"/>
                    <a:pt x="1988" y="285"/>
                    <a:pt x="1994" y="272"/>
                  </a:cubicBezTo>
                  <a:lnTo>
                    <a:pt x="2017" y="283"/>
                  </a:lnTo>
                  <a:lnTo>
                    <a:pt x="2050" y="338"/>
                  </a:lnTo>
                  <a:cubicBezTo>
                    <a:pt x="2050" y="346"/>
                    <a:pt x="2047" y="348"/>
                    <a:pt x="2042" y="348"/>
                  </a:cubicBezTo>
                  <a:cubicBezTo>
                    <a:pt x="2037" y="348"/>
                    <a:pt x="2031" y="345"/>
                    <a:pt x="2025" y="345"/>
                  </a:cubicBezTo>
                  <a:cubicBezTo>
                    <a:pt x="2022" y="345"/>
                    <a:pt x="2019" y="346"/>
                    <a:pt x="2017" y="349"/>
                  </a:cubicBezTo>
                  <a:cubicBezTo>
                    <a:pt x="2050" y="371"/>
                    <a:pt x="2028" y="371"/>
                    <a:pt x="2039" y="404"/>
                  </a:cubicBezTo>
                  <a:cubicBezTo>
                    <a:pt x="2039" y="393"/>
                    <a:pt x="2044" y="387"/>
                    <a:pt x="2051" y="387"/>
                  </a:cubicBezTo>
                  <a:cubicBezTo>
                    <a:pt x="2058" y="387"/>
                    <a:pt x="2066" y="393"/>
                    <a:pt x="2072" y="404"/>
                  </a:cubicBezTo>
                  <a:lnTo>
                    <a:pt x="2061" y="360"/>
                  </a:lnTo>
                  <a:cubicBezTo>
                    <a:pt x="2116" y="360"/>
                    <a:pt x="2072" y="426"/>
                    <a:pt x="2127" y="426"/>
                  </a:cubicBezTo>
                  <a:lnTo>
                    <a:pt x="2105" y="426"/>
                  </a:lnTo>
                  <a:cubicBezTo>
                    <a:pt x="2129" y="434"/>
                    <a:pt x="2165" y="460"/>
                    <a:pt x="2200" y="460"/>
                  </a:cubicBezTo>
                  <a:cubicBezTo>
                    <a:pt x="2213" y="460"/>
                    <a:pt x="2225" y="457"/>
                    <a:pt x="2237" y="448"/>
                  </a:cubicBezTo>
                  <a:lnTo>
                    <a:pt x="2237" y="448"/>
                  </a:lnTo>
                  <a:lnTo>
                    <a:pt x="2215" y="470"/>
                  </a:lnTo>
                  <a:cubicBezTo>
                    <a:pt x="2270" y="514"/>
                    <a:pt x="2358" y="503"/>
                    <a:pt x="2380" y="547"/>
                  </a:cubicBezTo>
                  <a:lnTo>
                    <a:pt x="2380" y="558"/>
                  </a:lnTo>
                  <a:cubicBezTo>
                    <a:pt x="2387" y="558"/>
                    <a:pt x="2395" y="553"/>
                    <a:pt x="2402" y="553"/>
                  </a:cubicBezTo>
                  <a:cubicBezTo>
                    <a:pt x="2406" y="553"/>
                    <a:pt x="2409" y="554"/>
                    <a:pt x="2413" y="558"/>
                  </a:cubicBezTo>
                  <a:lnTo>
                    <a:pt x="2402" y="580"/>
                  </a:lnTo>
                  <a:lnTo>
                    <a:pt x="2446" y="580"/>
                  </a:lnTo>
                  <a:lnTo>
                    <a:pt x="2435" y="591"/>
                  </a:lnTo>
                  <a:cubicBezTo>
                    <a:pt x="2457" y="613"/>
                    <a:pt x="2479" y="616"/>
                    <a:pt x="2503" y="616"/>
                  </a:cubicBezTo>
                  <a:cubicBezTo>
                    <a:pt x="2510" y="616"/>
                    <a:pt x="2518" y="616"/>
                    <a:pt x="2527" y="616"/>
                  </a:cubicBezTo>
                  <a:cubicBezTo>
                    <a:pt x="2543" y="616"/>
                    <a:pt x="2560" y="617"/>
                    <a:pt x="2578" y="624"/>
                  </a:cubicBezTo>
                  <a:cubicBezTo>
                    <a:pt x="2556" y="657"/>
                    <a:pt x="2589" y="690"/>
                    <a:pt x="2600" y="701"/>
                  </a:cubicBezTo>
                  <a:lnTo>
                    <a:pt x="2600" y="712"/>
                  </a:lnTo>
                  <a:cubicBezTo>
                    <a:pt x="2655" y="745"/>
                    <a:pt x="2722" y="745"/>
                    <a:pt x="2777" y="756"/>
                  </a:cubicBezTo>
                  <a:cubicBezTo>
                    <a:pt x="2799" y="811"/>
                    <a:pt x="2887" y="845"/>
                    <a:pt x="2931" y="889"/>
                  </a:cubicBezTo>
                  <a:lnTo>
                    <a:pt x="2953" y="867"/>
                  </a:lnTo>
                  <a:cubicBezTo>
                    <a:pt x="2964" y="889"/>
                    <a:pt x="3008" y="867"/>
                    <a:pt x="2986" y="900"/>
                  </a:cubicBezTo>
                  <a:lnTo>
                    <a:pt x="2986" y="889"/>
                  </a:lnTo>
                  <a:lnTo>
                    <a:pt x="2986" y="889"/>
                  </a:lnTo>
                  <a:cubicBezTo>
                    <a:pt x="2975" y="933"/>
                    <a:pt x="3008" y="933"/>
                    <a:pt x="3030" y="944"/>
                  </a:cubicBezTo>
                  <a:lnTo>
                    <a:pt x="3052" y="911"/>
                  </a:lnTo>
                  <a:cubicBezTo>
                    <a:pt x="3074" y="999"/>
                    <a:pt x="3206" y="977"/>
                    <a:pt x="3206" y="1043"/>
                  </a:cubicBezTo>
                  <a:lnTo>
                    <a:pt x="3261" y="1043"/>
                  </a:lnTo>
                  <a:lnTo>
                    <a:pt x="3250" y="1065"/>
                  </a:lnTo>
                  <a:cubicBezTo>
                    <a:pt x="3271" y="1085"/>
                    <a:pt x="3300" y="1105"/>
                    <a:pt x="3313" y="1108"/>
                  </a:cubicBezTo>
                  <a:lnTo>
                    <a:pt x="3313" y="1108"/>
                  </a:lnTo>
                  <a:cubicBezTo>
                    <a:pt x="3331" y="1098"/>
                    <a:pt x="3357" y="1085"/>
                    <a:pt x="3374" y="1085"/>
                  </a:cubicBezTo>
                  <a:cubicBezTo>
                    <a:pt x="3377" y="1085"/>
                    <a:pt x="3380" y="1086"/>
                    <a:pt x="3383" y="1087"/>
                  </a:cubicBezTo>
                  <a:lnTo>
                    <a:pt x="3339" y="1109"/>
                  </a:lnTo>
                  <a:cubicBezTo>
                    <a:pt x="3361" y="1120"/>
                    <a:pt x="3317" y="1120"/>
                    <a:pt x="3383" y="1131"/>
                  </a:cubicBezTo>
                  <a:lnTo>
                    <a:pt x="3350" y="1131"/>
                  </a:lnTo>
                  <a:cubicBezTo>
                    <a:pt x="3359" y="1131"/>
                    <a:pt x="3311" y="1131"/>
                    <a:pt x="3361" y="1138"/>
                  </a:cubicBezTo>
                  <a:lnTo>
                    <a:pt x="3361" y="1138"/>
                  </a:lnTo>
                  <a:cubicBezTo>
                    <a:pt x="3359" y="1140"/>
                    <a:pt x="3383" y="1150"/>
                    <a:pt x="3383" y="1164"/>
                  </a:cubicBezTo>
                  <a:lnTo>
                    <a:pt x="3350" y="1142"/>
                  </a:lnTo>
                  <a:lnTo>
                    <a:pt x="3350" y="1142"/>
                  </a:lnTo>
                  <a:cubicBezTo>
                    <a:pt x="3383" y="1164"/>
                    <a:pt x="3394" y="1175"/>
                    <a:pt x="3383" y="1186"/>
                  </a:cubicBezTo>
                  <a:lnTo>
                    <a:pt x="3372" y="1175"/>
                  </a:lnTo>
                  <a:cubicBezTo>
                    <a:pt x="3350" y="1175"/>
                    <a:pt x="3383" y="1197"/>
                    <a:pt x="3350" y="1197"/>
                  </a:cubicBezTo>
                  <a:lnTo>
                    <a:pt x="3350" y="1175"/>
                  </a:lnTo>
                  <a:cubicBezTo>
                    <a:pt x="3339" y="1186"/>
                    <a:pt x="3339" y="1186"/>
                    <a:pt x="3339" y="1208"/>
                  </a:cubicBezTo>
                  <a:cubicBezTo>
                    <a:pt x="3339" y="1213"/>
                    <a:pt x="3333" y="1215"/>
                    <a:pt x="3325" y="1215"/>
                  </a:cubicBezTo>
                  <a:cubicBezTo>
                    <a:pt x="3315" y="1215"/>
                    <a:pt x="3301" y="1210"/>
                    <a:pt x="3294" y="1197"/>
                  </a:cubicBezTo>
                  <a:cubicBezTo>
                    <a:pt x="3294" y="1219"/>
                    <a:pt x="3283" y="1241"/>
                    <a:pt x="3272" y="1241"/>
                  </a:cubicBezTo>
                  <a:lnTo>
                    <a:pt x="3272" y="1219"/>
                  </a:lnTo>
                  <a:cubicBezTo>
                    <a:pt x="3222" y="1219"/>
                    <a:pt x="3218" y="1265"/>
                    <a:pt x="3193" y="1265"/>
                  </a:cubicBezTo>
                  <a:cubicBezTo>
                    <a:pt x="3190" y="1265"/>
                    <a:pt x="3187" y="1264"/>
                    <a:pt x="3184" y="1263"/>
                  </a:cubicBezTo>
                  <a:lnTo>
                    <a:pt x="3173" y="1252"/>
                  </a:lnTo>
                  <a:cubicBezTo>
                    <a:pt x="3206" y="1241"/>
                    <a:pt x="3228" y="1230"/>
                    <a:pt x="3228" y="1230"/>
                  </a:cubicBezTo>
                  <a:cubicBezTo>
                    <a:pt x="3217" y="1208"/>
                    <a:pt x="3195" y="1219"/>
                    <a:pt x="3206" y="1175"/>
                  </a:cubicBezTo>
                  <a:lnTo>
                    <a:pt x="3206" y="1175"/>
                  </a:lnTo>
                  <a:cubicBezTo>
                    <a:pt x="3184" y="1208"/>
                    <a:pt x="3162" y="1252"/>
                    <a:pt x="3140" y="1252"/>
                  </a:cubicBezTo>
                  <a:lnTo>
                    <a:pt x="3129" y="1252"/>
                  </a:lnTo>
                  <a:lnTo>
                    <a:pt x="3129" y="1241"/>
                  </a:lnTo>
                  <a:lnTo>
                    <a:pt x="3118" y="1252"/>
                  </a:lnTo>
                  <a:lnTo>
                    <a:pt x="3096" y="1252"/>
                  </a:lnTo>
                  <a:lnTo>
                    <a:pt x="3052" y="1263"/>
                  </a:lnTo>
                  <a:cubicBezTo>
                    <a:pt x="3063" y="1285"/>
                    <a:pt x="3041" y="1296"/>
                    <a:pt x="3063" y="1307"/>
                  </a:cubicBezTo>
                  <a:lnTo>
                    <a:pt x="3074" y="1296"/>
                  </a:lnTo>
                  <a:lnTo>
                    <a:pt x="3107" y="1274"/>
                  </a:lnTo>
                  <a:lnTo>
                    <a:pt x="3107" y="1274"/>
                  </a:lnTo>
                  <a:cubicBezTo>
                    <a:pt x="3107" y="1290"/>
                    <a:pt x="3101" y="1301"/>
                    <a:pt x="3089" y="1301"/>
                  </a:cubicBezTo>
                  <a:cubicBezTo>
                    <a:pt x="3085" y="1301"/>
                    <a:pt x="3080" y="1299"/>
                    <a:pt x="3074" y="1296"/>
                  </a:cubicBezTo>
                  <a:cubicBezTo>
                    <a:pt x="3074" y="1318"/>
                    <a:pt x="3074" y="1340"/>
                    <a:pt x="3074" y="1340"/>
                  </a:cubicBezTo>
                  <a:cubicBezTo>
                    <a:pt x="3041" y="1318"/>
                    <a:pt x="3008" y="1318"/>
                    <a:pt x="2986" y="1296"/>
                  </a:cubicBezTo>
                  <a:cubicBezTo>
                    <a:pt x="2953" y="1329"/>
                    <a:pt x="2898" y="1351"/>
                    <a:pt x="2898" y="1406"/>
                  </a:cubicBezTo>
                  <a:lnTo>
                    <a:pt x="2876" y="1395"/>
                  </a:lnTo>
                  <a:lnTo>
                    <a:pt x="2887" y="1373"/>
                  </a:lnTo>
                  <a:lnTo>
                    <a:pt x="2887" y="1373"/>
                  </a:lnTo>
                  <a:cubicBezTo>
                    <a:pt x="2865" y="1395"/>
                    <a:pt x="2821" y="1406"/>
                    <a:pt x="2832" y="1439"/>
                  </a:cubicBezTo>
                  <a:cubicBezTo>
                    <a:pt x="2799" y="1439"/>
                    <a:pt x="2815" y="1421"/>
                    <a:pt x="2812" y="1421"/>
                  </a:cubicBezTo>
                  <a:lnTo>
                    <a:pt x="2812" y="1421"/>
                  </a:lnTo>
                  <a:cubicBezTo>
                    <a:pt x="2810" y="1421"/>
                    <a:pt x="2807" y="1423"/>
                    <a:pt x="2799" y="1428"/>
                  </a:cubicBezTo>
                  <a:lnTo>
                    <a:pt x="2799" y="1417"/>
                  </a:lnTo>
                  <a:cubicBezTo>
                    <a:pt x="2792" y="1416"/>
                    <a:pt x="2785" y="1415"/>
                    <a:pt x="2779" y="1415"/>
                  </a:cubicBezTo>
                  <a:cubicBezTo>
                    <a:pt x="2705" y="1415"/>
                    <a:pt x="2693" y="1519"/>
                    <a:pt x="2612" y="1519"/>
                  </a:cubicBezTo>
                  <a:cubicBezTo>
                    <a:pt x="2605" y="1519"/>
                    <a:pt x="2597" y="1518"/>
                    <a:pt x="2589" y="1517"/>
                  </a:cubicBezTo>
                  <a:lnTo>
                    <a:pt x="2589" y="1517"/>
                  </a:lnTo>
                  <a:lnTo>
                    <a:pt x="2611" y="1528"/>
                  </a:lnTo>
                  <a:cubicBezTo>
                    <a:pt x="2501" y="1539"/>
                    <a:pt x="2424" y="1638"/>
                    <a:pt x="2314" y="1638"/>
                  </a:cubicBezTo>
                  <a:cubicBezTo>
                    <a:pt x="2281" y="1638"/>
                    <a:pt x="2281" y="1660"/>
                    <a:pt x="2270" y="1682"/>
                  </a:cubicBezTo>
                  <a:lnTo>
                    <a:pt x="2259" y="1660"/>
                  </a:lnTo>
                  <a:lnTo>
                    <a:pt x="2237" y="1693"/>
                  </a:lnTo>
                  <a:cubicBezTo>
                    <a:pt x="2231" y="1705"/>
                    <a:pt x="2221" y="1709"/>
                    <a:pt x="2209" y="1709"/>
                  </a:cubicBezTo>
                  <a:cubicBezTo>
                    <a:pt x="2193" y="1709"/>
                    <a:pt x="2175" y="1703"/>
                    <a:pt x="2157" y="1703"/>
                  </a:cubicBezTo>
                  <a:cubicBezTo>
                    <a:pt x="2141" y="1703"/>
                    <a:pt x="2127" y="1708"/>
                    <a:pt x="2116" y="1726"/>
                  </a:cubicBezTo>
                  <a:lnTo>
                    <a:pt x="2127" y="1737"/>
                  </a:lnTo>
                  <a:cubicBezTo>
                    <a:pt x="2109" y="1746"/>
                    <a:pt x="2084" y="1762"/>
                    <a:pt x="2075" y="1762"/>
                  </a:cubicBezTo>
                  <a:cubicBezTo>
                    <a:pt x="2073" y="1762"/>
                    <a:pt x="2072" y="1761"/>
                    <a:pt x="2072" y="1759"/>
                  </a:cubicBezTo>
                  <a:lnTo>
                    <a:pt x="2061" y="1770"/>
                  </a:lnTo>
                  <a:lnTo>
                    <a:pt x="2050" y="1759"/>
                  </a:lnTo>
                  <a:lnTo>
                    <a:pt x="2017" y="1792"/>
                  </a:lnTo>
                  <a:cubicBezTo>
                    <a:pt x="2013" y="1793"/>
                    <a:pt x="2011" y="1793"/>
                    <a:pt x="2009" y="1793"/>
                  </a:cubicBezTo>
                  <a:cubicBezTo>
                    <a:pt x="1989" y="1793"/>
                    <a:pt x="1998" y="1757"/>
                    <a:pt x="1964" y="1757"/>
                  </a:cubicBezTo>
                  <a:cubicBezTo>
                    <a:pt x="1960" y="1757"/>
                    <a:pt x="1955" y="1758"/>
                    <a:pt x="1950" y="1759"/>
                  </a:cubicBezTo>
                  <a:lnTo>
                    <a:pt x="1917" y="1825"/>
                  </a:lnTo>
                  <a:lnTo>
                    <a:pt x="1950" y="1836"/>
                  </a:lnTo>
                  <a:lnTo>
                    <a:pt x="1939" y="1858"/>
                  </a:lnTo>
                  <a:cubicBezTo>
                    <a:pt x="1950" y="1891"/>
                    <a:pt x="1950" y="1935"/>
                    <a:pt x="2005" y="1946"/>
                  </a:cubicBezTo>
                  <a:lnTo>
                    <a:pt x="2028" y="1902"/>
                  </a:lnTo>
                  <a:lnTo>
                    <a:pt x="2039" y="1924"/>
                  </a:lnTo>
                  <a:lnTo>
                    <a:pt x="2017" y="1935"/>
                  </a:lnTo>
                  <a:cubicBezTo>
                    <a:pt x="2021" y="1937"/>
                    <a:pt x="2024" y="1938"/>
                    <a:pt x="2027" y="1938"/>
                  </a:cubicBezTo>
                  <a:cubicBezTo>
                    <a:pt x="2039" y="1938"/>
                    <a:pt x="2041" y="1922"/>
                    <a:pt x="2050" y="1913"/>
                  </a:cubicBezTo>
                  <a:lnTo>
                    <a:pt x="2072" y="1924"/>
                  </a:lnTo>
                  <a:lnTo>
                    <a:pt x="2083" y="1880"/>
                  </a:lnTo>
                  <a:cubicBezTo>
                    <a:pt x="2094" y="1891"/>
                    <a:pt x="2083" y="1913"/>
                    <a:pt x="2105" y="1913"/>
                  </a:cubicBezTo>
                  <a:cubicBezTo>
                    <a:pt x="2116" y="1891"/>
                    <a:pt x="2083" y="1880"/>
                    <a:pt x="2094" y="1869"/>
                  </a:cubicBezTo>
                  <a:lnTo>
                    <a:pt x="2094" y="1869"/>
                  </a:lnTo>
                  <a:cubicBezTo>
                    <a:pt x="2106" y="1875"/>
                    <a:pt x="2112" y="1882"/>
                    <a:pt x="2116" y="1882"/>
                  </a:cubicBezTo>
                  <a:cubicBezTo>
                    <a:pt x="2119" y="1882"/>
                    <a:pt x="2122" y="1878"/>
                    <a:pt x="2127" y="1869"/>
                  </a:cubicBezTo>
                  <a:lnTo>
                    <a:pt x="2127" y="1891"/>
                  </a:lnTo>
                  <a:cubicBezTo>
                    <a:pt x="2138" y="1869"/>
                    <a:pt x="2171" y="1869"/>
                    <a:pt x="2171" y="1847"/>
                  </a:cubicBezTo>
                  <a:cubicBezTo>
                    <a:pt x="2174" y="1849"/>
                    <a:pt x="2178" y="1849"/>
                    <a:pt x="2181" y="1849"/>
                  </a:cubicBezTo>
                  <a:cubicBezTo>
                    <a:pt x="2192" y="1849"/>
                    <a:pt x="2202" y="1843"/>
                    <a:pt x="2210" y="1843"/>
                  </a:cubicBezTo>
                  <a:cubicBezTo>
                    <a:pt x="2217" y="1843"/>
                    <a:pt x="2222" y="1846"/>
                    <a:pt x="2226" y="1858"/>
                  </a:cubicBezTo>
                  <a:lnTo>
                    <a:pt x="2248" y="1814"/>
                  </a:lnTo>
                  <a:cubicBezTo>
                    <a:pt x="2248" y="1826"/>
                    <a:pt x="2252" y="1830"/>
                    <a:pt x="2258" y="1830"/>
                  </a:cubicBezTo>
                  <a:cubicBezTo>
                    <a:pt x="2269" y="1830"/>
                    <a:pt x="2284" y="1820"/>
                    <a:pt x="2297" y="1820"/>
                  </a:cubicBezTo>
                  <a:cubicBezTo>
                    <a:pt x="2305" y="1820"/>
                    <a:pt x="2311" y="1824"/>
                    <a:pt x="2314" y="1836"/>
                  </a:cubicBezTo>
                  <a:cubicBezTo>
                    <a:pt x="2314" y="1798"/>
                    <a:pt x="2365" y="1793"/>
                    <a:pt x="2392" y="1770"/>
                  </a:cubicBezTo>
                  <a:lnTo>
                    <a:pt x="2392" y="1770"/>
                  </a:lnTo>
                  <a:cubicBezTo>
                    <a:pt x="2413" y="1770"/>
                    <a:pt x="2424" y="1770"/>
                    <a:pt x="2435" y="1781"/>
                  </a:cubicBezTo>
                  <a:cubicBezTo>
                    <a:pt x="2424" y="1748"/>
                    <a:pt x="2457" y="1726"/>
                    <a:pt x="2457" y="1704"/>
                  </a:cubicBezTo>
                  <a:cubicBezTo>
                    <a:pt x="2490" y="1715"/>
                    <a:pt x="2457" y="1737"/>
                    <a:pt x="2479" y="1770"/>
                  </a:cubicBezTo>
                  <a:cubicBezTo>
                    <a:pt x="2468" y="1748"/>
                    <a:pt x="2512" y="1726"/>
                    <a:pt x="2490" y="1704"/>
                  </a:cubicBezTo>
                  <a:lnTo>
                    <a:pt x="2490" y="1704"/>
                  </a:lnTo>
                  <a:cubicBezTo>
                    <a:pt x="2512" y="1715"/>
                    <a:pt x="2512" y="1715"/>
                    <a:pt x="2534" y="1737"/>
                  </a:cubicBezTo>
                  <a:cubicBezTo>
                    <a:pt x="2512" y="1693"/>
                    <a:pt x="2545" y="1715"/>
                    <a:pt x="2545" y="1693"/>
                  </a:cubicBezTo>
                  <a:cubicBezTo>
                    <a:pt x="2568" y="1700"/>
                    <a:pt x="2570" y="1713"/>
                    <a:pt x="2576" y="1713"/>
                  </a:cubicBezTo>
                  <a:cubicBezTo>
                    <a:pt x="2579" y="1713"/>
                    <a:pt x="2583" y="1711"/>
                    <a:pt x="2589" y="1704"/>
                  </a:cubicBezTo>
                  <a:cubicBezTo>
                    <a:pt x="2611" y="1704"/>
                    <a:pt x="2589" y="1726"/>
                    <a:pt x="2589" y="1726"/>
                  </a:cubicBezTo>
                  <a:cubicBezTo>
                    <a:pt x="2622" y="1715"/>
                    <a:pt x="2589" y="1693"/>
                    <a:pt x="2589" y="1682"/>
                  </a:cubicBezTo>
                  <a:cubicBezTo>
                    <a:pt x="2597" y="1677"/>
                    <a:pt x="2603" y="1674"/>
                    <a:pt x="2607" y="1674"/>
                  </a:cubicBezTo>
                  <a:cubicBezTo>
                    <a:pt x="2619" y="1674"/>
                    <a:pt x="2617" y="1696"/>
                    <a:pt x="2633" y="1704"/>
                  </a:cubicBezTo>
                  <a:cubicBezTo>
                    <a:pt x="2644" y="1682"/>
                    <a:pt x="2655" y="1649"/>
                    <a:pt x="2667" y="1649"/>
                  </a:cubicBezTo>
                  <a:lnTo>
                    <a:pt x="2678" y="1660"/>
                  </a:lnTo>
                  <a:cubicBezTo>
                    <a:pt x="2689" y="1627"/>
                    <a:pt x="2744" y="1627"/>
                    <a:pt x="2755" y="1594"/>
                  </a:cubicBezTo>
                  <a:lnTo>
                    <a:pt x="2733" y="1561"/>
                  </a:lnTo>
                  <a:cubicBezTo>
                    <a:pt x="2740" y="1553"/>
                    <a:pt x="2748" y="1540"/>
                    <a:pt x="2755" y="1540"/>
                  </a:cubicBezTo>
                  <a:cubicBezTo>
                    <a:pt x="2759" y="1540"/>
                    <a:pt x="2762" y="1543"/>
                    <a:pt x="2766" y="1550"/>
                  </a:cubicBezTo>
                  <a:cubicBezTo>
                    <a:pt x="2788" y="1572"/>
                    <a:pt x="2755" y="1572"/>
                    <a:pt x="2766" y="1583"/>
                  </a:cubicBezTo>
                  <a:cubicBezTo>
                    <a:pt x="2788" y="1572"/>
                    <a:pt x="2799" y="1528"/>
                    <a:pt x="2821" y="1528"/>
                  </a:cubicBezTo>
                  <a:lnTo>
                    <a:pt x="2821" y="1528"/>
                  </a:lnTo>
                  <a:cubicBezTo>
                    <a:pt x="2843" y="1561"/>
                    <a:pt x="2788" y="1561"/>
                    <a:pt x="2821" y="1572"/>
                  </a:cubicBezTo>
                  <a:lnTo>
                    <a:pt x="2788" y="1572"/>
                  </a:lnTo>
                  <a:cubicBezTo>
                    <a:pt x="2832" y="1605"/>
                    <a:pt x="2766" y="1583"/>
                    <a:pt x="2810" y="1616"/>
                  </a:cubicBezTo>
                  <a:cubicBezTo>
                    <a:pt x="2854" y="1605"/>
                    <a:pt x="2843" y="1583"/>
                    <a:pt x="2887" y="1572"/>
                  </a:cubicBezTo>
                  <a:cubicBezTo>
                    <a:pt x="2887" y="1561"/>
                    <a:pt x="2876" y="1550"/>
                    <a:pt x="2876" y="1539"/>
                  </a:cubicBezTo>
                  <a:cubicBezTo>
                    <a:pt x="2886" y="1526"/>
                    <a:pt x="2896" y="1521"/>
                    <a:pt x="2905" y="1521"/>
                  </a:cubicBezTo>
                  <a:cubicBezTo>
                    <a:pt x="2926" y="1521"/>
                    <a:pt x="2943" y="1545"/>
                    <a:pt x="2958" y="1545"/>
                  </a:cubicBezTo>
                  <a:cubicBezTo>
                    <a:pt x="2964" y="1545"/>
                    <a:pt x="2970" y="1540"/>
                    <a:pt x="2975" y="1528"/>
                  </a:cubicBezTo>
                  <a:cubicBezTo>
                    <a:pt x="2975" y="1509"/>
                    <a:pt x="2967" y="1481"/>
                    <a:pt x="2993" y="1481"/>
                  </a:cubicBezTo>
                  <a:cubicBezTo>
                    <a:pt x="2997" y="1481"/>
                    <a:pt x="3002" y="1482"/>
                    <a:pt x="3008" y="1484"/>
                  </a:cubicBezTo>
                  <a:lnTo>
                    <a:pt x="3008" y="1517"/>
                  </a:lnTo>
                  <a:cubicBezTo>
                    <a:pt x="3052" y="1506"/>
                    <a:pt x="3008" y="1462"/>
                    <a:pt x="3063" y="1462"/>
                  </a:cubicBezTo>
                  <a:lnTo>
                    <a:pt x="3041" y="1484"/>
                  </a:lnTo>
                  <a:cubicBezTo>
                    <a:pt x="3048" y="1488"/>
                    <a:pt x="3052" y="1490"/>
                    <a:pt x="3055" y="1490"/>
                  </a:cubicBezTo>
                  <a:cubicBezTo>
                    <a:pt x="3067" y="1490"/>
                    <a:pt x="3056" y="1459"/>
                    <a:pt x="3074" y="1450"/>
                  </a:cubicBezTo>
                  <a:lnTo>
                    <a:pt x="3085" y="1484"/>
                  </a:lnTo>
                  <a:cubicBezTo>
                    <a:pt x="3129" y="1462"/>
                    <a:pt x="3162" y="1417"/>
                    <a:pt x="3206" y="1395"/>
                  </a:cubicBezTo>
                  <a:lnTo>
                    <a:pt x="3217" y="1417"/>
                  </a:lnTo>
                  <a:cubicBezTo>
                    <a:pt x="3272" y="1384"/>
                    <a:pt x="3339" y="1373"/>
                    <a:pt x="3405" y="1362"/>
                  </a:cubicBezTo>
                  <a:lnTo>
                    <a:pt x="3427" y="1318"/>
                  </a:lnTo>
                  <a:lnTo>
                    <a:pt x="3449" y="1329"/>
                  </a:lnTo>
                  <a:cubicBezTo>
                    <a:pt x="3493" y="1329"/>
                    <a:pt x="3438" y="1318"/>
                    <a:pt x="3449" y="1307"/>
                  </a:cubicBezTo>
                  <a:cubicBezTo>
                    <a:pt x="3455" y="1304"/>
                    <a:pt x="3461" y="1303"/>
                    <a:pt x="3465" y="1303"/>
                  </a:cubicBezTo>
                  <a:cubicBezTo>
                    <a:pt x="3476" y="1303"/>
                    <a:pt x="3482" y="1310"/>
                    <a:pt x="3482" y="1318"/>
                  </a:cubicBezTo>
                  <a:cubicBezTo>
                    <a:pt x="3537" y="1263"/>
                    <a:pt x="3592" y="1219"/>
                    <a:pt x="3702" y="1197"/>
                  </a:cubicBezTo>
                  <a:lnTo>
                    <a:pt x="3702" y="1208"/>
                  </a:lnTo>
                  <a:cubicBezTo>
                    <a:pt x="3779" y="1186"/>
                    <a:pt x="3658" y="1164"/>
                    <a:pt x="3746" y="1153"/>
                  </a:cubicBezTo>
                  <a:lnTo>
                    <a:pt x="3746" y="1153"/>
                  </a:lnTo>
                  <a:lnTo>
                    <a:pt x="3746" y="1164"/>
                  </a:lnTo>
                  <a:cubicBezTo>
                    <a:pt x="3779" y="1153"/>
                    <a:pt x="3746" y="1153"/>
                    <a:pt x="3746" y="1142"/>
                  </a:cubicBezTo>
                  <a:lnTo>
                    <a:pt x="3702" y="1120"/>
                  </a:lnTo>
                  <a:lnTo>
                    <a:pt x="3636" y="1076"/>
                  </a:lnTo>
                  <a:cubicBezTo>
                    <a:pt x="3581" y="1054"/>
                    <a:pt x="3548" y="1021"/>
                    <a:pt x="3526" y="988"/>
                  </a:cubicBezTo>
                  <a:cubicBezTo>
                    <a:pt x="3523" y="988"/>
                    <a:pt x="3521" y="989"/>
                    <a:pt x="3518" y="989"/>
                  </a:cubicBezTo>
                  <a:cubicBezTo>
                    <a:pt x="3484" y="989"/>
                    <a:pt x="3446" y="942"/>
                    <a:pt x="3416" y="942"/>
                  </a:cubicBezTo>
                  <a:cubicBezTo>
                    <a:pt x="3408" y="942"/>
                    <a:pt x="3400" y="946"/>
                    <a:pt x="3394" y="955"/>
                  </a:cubicBezTo>
                  <a:cubicBezTo>
                    <a:pt x="3372" y="911"/>
                    <a:pt x="3383" y="911"/>
                    <a:pt x="3339" y="867"/>
                  </a:cubicBezTo>
                  <a:cubicBezTo>
                    <a:pt x="3336" y="864"/>
                    <a:pt x="3334" y="863"/>
                    <a:pt x="3331" y="863"/>
                  </a:cubicBezTo>
                  <a:cubicBezTo>
                    <a:pt x="3319" y="863"/>
                    <a:pt x="3301" y="878"/>
                    <a:pt x="3283" y="878"/>
                  </a:cubicBezTo>
                  <a:lnTo>
                    <a:pt x="3306" y="856"/>
                  </a:lnTo>
                  <a:lnTo>
                    <a:pt x="3306" y="856"/>
                  </a:lnTo>
                  <a:lnTo>
                    <a:pt x="3261" y="867"/>
                  </a:lnTo>
                  <a:lnTo>
                    <a:pt x="3272" y="823"/>
                  </a:lnTo>
                  <a:lnTo>
                    <a:pt x="3250" y="823"/>
                  </a:lnTo>
                  <a:lnTo>
                    <a:pt x="3250" y="845"/>
                  </a:lnTo>
                  <a:cubicBezTo>
                    <a:pt x="3217" y="845"/>
                    <a:pt x="3206" y="800"/>
                    <a:pt x="3206" y="789"/>
                  </a:cubicBezTo>
                  <a:lnTo>
                    <a:pt x="3140" y="767"/>
                  </a:lnTo>
                  <a:lnTo>
                    <a:pt x="3173" y="767"/>
                  </a:lnTo>
                  <a:cubicBezTo>
                    <a:pt x="3126" y="767"/>
                    <a:pt x="3160" y="743"/>
                    <a:pt x="3150" y="743"/>
                  </a:cubicBezTo>
                  <a:cubicBezTo>
                    <a:pt x="3148" y="743"/>
                    <a:pt x="3145" y="744"/>
                    <a:pt x="3140" y="745"/>
                  </a:cubicBezTo>
                  <a:lnTo>
                    <a:pt x="3118" y="756"/>
                  </a:lnTo>
                  <a:cubicBezTo>
                    <a:pt x="3118" y="734"/>
                    <a:pt x="3085" y="712"/>
                    <a:pt x="3052" y="712"/>
                  </a:cubicBezTo>
                  <a:lnTo>
                    <a:pt x="3074" y="701"/>
                  </a:lnTo>
                  <a:cubicBezTo>
                    <a:pt x="3030" y="668"/>
                    <a:pt x="2975" y="646"/>
                    <a:pt x="2931" y="624"/>
                  </a:cubicBezTo>
                  <a:lnTo>
                    <a:pt x="2931" y="624"/>
                  </a:lnTo>
                  <a:cubicBezTo>
                    <a:pt x="2940" y="642"/>
                    <a:pt x="2927" y="660"/>
                    <a:pt x="2916" y="660"/>
                  </a:cubicBezTo>
                  <a:cubicBezTo>
                    <a:pt x="2913" y="660"/>
                    <a:pt x="2911" y="659"/>
                    <a:pt x="2909" y="657"/>
                  </a:cubicBezTo>
                  <a:lnTo>
                    <a:pt x="2909" y="635"/>
                  </a:lnTo>
                  <a:lnTo>
                    <a:pt x="2909" y="635"/>
                  </a:lnTo>
                  <a:cubicBezTo>
                    <a:pt x="2898" y="646"/>
                    <a:pt x="2920" y="646"/>
                    <a:pt x="2898" y="657"/>
                  </a:cubicBezTo>
                  <a:lnTo>
                    <a:pt x="2909" y="624"/>
                  </a:lnTo>
                  <a:lnTo>
                    <a:pt x="2887" y="613"/>
                  </a:lnTo>
                  <a:lnTo>
                    <a:pt x="2898" y="602"/>
                  </a:lnTo>
                  <a:lnTo>
                    <a:pt x="2898" y="602"/>
                  </a:lnTo>
                  <a:cubicBezTo>
                    <a:pt x="2897" y="603"/>
                    <a:pt x="2896" y="604"/>
                    <a:pt x="2895" y="604"/>
                  </a:cubicBezTo>
                  <a:cubicBezTo>
                    <a:pt x="2886" y="604"/>
                    <a:pt x="2876" y="568"/>
                    <a:pt x="2860" y="568"/>
                  </a:cubicBezTo>
                  <a:cubicBezTo>
                    <a:pt x="2858" y="568"/>
                    <a:pt x="2856" y="568"/>
                    <a:pt x="2854" y="569"/>
                  </a:cubicBezTo>
                  <a:cubicBezTo>
                    <a:pt x="2810" y="536"/>
                    <a:pt x="2777" y="536"/>
                    <a:pt x="2744" y="514"/>
                  </a:cubicBezTo>
                  <a:cubicBezTo>
                    <a:pt x="2735" y="522"/>
                    <a:pt x="2729" y="524"/>
                    <a:pt x="2723" y="524"/>
                  </a:cubicBezTo>
                  <a:cubicBezTo>
                    <a:pt x="2716" y="524"/>
                    <a:pt x="2709" y="522"/>
                    <a:pt x="2702" y="522"/>
                  </a:cubicBezTo>
                  <a:cubicBezTo>
                    <a:pt x="2698" y="522"/>
                    <a:pt x="2694" y="523"/>
                    <a:pt x="2689" y="525"/>
                  </a:cubicBezTo>
                  <a:cubicBezTo>
                    <a:pt x="2667" y="503"/>
                    <a:pt x="2644" y="470"/>
                    <a:pt x="2611" y="448"/>
                  </a:cubicBezTo>
                  <a:cubicBezTo>
                    <a:pt x="2578" y="448"/>
                    <a:pt x="2589" y="470"/>
                    <a:pt x="2567" y="470"/>
                  </a:cubicBezTo>
                  <a:cubicBezTo>
                    <a:pt x="2578" y="448"/>
                    <a:pt x="2545" y="437"/>
                    <a:pt x="2567" y="426"/>
                  </a:cubicBezTo>
                  <a:cubicBezTo>
                    <a:pt x="2523" y="404"/>
                    <a:pt x="2512" y="404"/>
                    <a:pt x="2457" y="382"/>
                  </a:cubicBezTo>
                  <a:lnTo>
                    <a:pt x="2457" y="415"/>
                  </a:lnTo>
                  <a:lnTo>
                    <a:pt x="2446" y="382"/>
                  </a:lnTo>
                  <a:cubicBezTo>
                    <a:pt x="2372" y="371"/>
                    <a:pt x="2349" y="260"/>
                    <a:pt x="2280" y="260"/>
                  </a:cubicBezTo>
                  <a:cubicBezTo>
                    <a:pt x="2279" y="260"/>
                    <a:pt x="2278" y="260"/>
                    <a:pt x="2277" y="260"/>
                  </a:cubicBezTo>
                  <a:lnTo>
                    <a:pt x="2277" y="260"/>
                  </a:lnTo>
                  <a:lnTo>
                    <a:pt x="2215" y="250"/>
                  </a:lnTo>
                  <a:cubicBezTo>
                    <a:pt x="2193" y="239"/>
                    <a:pt x="2237" y="239"/>
                    <a:pt x="2226" y="217"/>
                  </a:cubicBezTo>
                  <a:lnTo>
                    <a:pt x="2226" y="217"/>
                  </a:lnTo>
                  <a:cubicBezTo>
                    <a:pt x="2220" y="218"/>
                    <a:pt x="2214" y="218"/>
                    <a:pt x="2209" y="218"/>
                  </a:cubicBezTo>
                  <a:cubicBezTo>
                    <a:pt x="2157" y="218"/>
                    <a:pt x="2144" y="172"/>
                    <a:pt x="2094" y="161"/>
                  </a:cubicBezTo>
                  <a:cubicBezTo>
                    <a:pt x="2094" y="84"/>
                    <a:pt x="1972" y="95"/>
                    <a:pt x="1939" y="40"/>
                  </a:cubicBezTo>
                  <a:lnTo>
                    <a:pt x="1939" y="51"/>
                  </a:lnTo>
                  <a:cubicBezTo>
                    <a:pt x="1935" y="53"/>
                    <a:pt x="1932" y="54"/>
                    <a:pt x="1930" y="54"/>
                  </a:cubicBezTo>
                  <a:cubicBezTo>
                    <a:pt x="1921" y="54"/>
                    <a:pt x="1926" y="38"/>
                    <a:pt x="1917" y="29"/>
                  </a:cubicBezTo>
                  <a:lnTo>
                    <a:pt x="1917" y="51"/>
                  </a:lnTo>
                  <a:cubicBezTo>
                    <a:pt x="1895" y="40"/>
                    <a:pt x="1873" y="29"/>
                    <a:pt x="1851" y="18"/>
                  </a:cubicBezTo>
                  <a:cubicBezTo>
                    <a:pt x="1838" y="5"/>
                    <a:pt x="1825" y="0"/>
                    <a:pt x="181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 flipH="1">
              <a:off x="5664255" y="295718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 flipH="1">
              <a:off x="5744385" y="290438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 flipH="1">
              <a:off x="5594099" y="292799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 flipH="1">
              <a:off x="5713956" y="292489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 flipH="1">
              <a:off x="5581082" y="2902521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 flipH="1">
              <a:off x="5688485" y="294534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 flipH="1">
              <a:off x="5749963" y="2891363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 flipH="1">
              <a:off x="5746864" y="2910579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lnTo>
                    <a:pt x="1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 flipH="1">
              <a:off x="5720154" y="2876431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 flipH="1">
              <a:off x="5666114" y="295966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 flipH="1">
              <a:off x="5673609" y="2954025"/>
              <a:ext cx="1916" cy="1972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lnTo>
                    <a:pt x="23" y="34"/>
                  </a:lnTo>
                  <a:lnTo>
                    <a:pt x="34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 flipH="1">
              <a:off x="5679188" y="2942980"/>
              <a:ext cx="1916" cy="2423"/>
            </a:xfrm>
            <a:custGeom>
              <a:avLst/>
              <a:gdLst/>
              <a:ahLst/>
              <a:cxnLst/>
              <a:rect l="l" t="t" r="r" b="b"/>
              <a:pathLst>
                <a:path w="34" h="43" extrusionOk="0">
                  <a:moveTo>
                    <a:pt x="23" y="0"/>
                  </a:moveTo>
                  <a:cubicBezTo>
                    <a:pt x="21" y="0"/>
                    <a:pt x="23" y="18"/>
                    <a:pt x="14" y="18"/>
                  </a:cubicBezTo>
                  <a:cubicBezTo>
                    <a:pt x="11" y="18"/>
                    <a:pt x="7" y="16"/>
                    <a:pt x="1" y="10"/>
                  </a:cubicBezTo>
                  <a:lnTo>
                    <a:pt x="1" y="10"/>
                  </a:lnTo>
                  <a:lnTo>
                    <a:pt x="23" y="43"/>
                  </a:lnTo>
                  <a:lnTo>
                    <a:pt x="34" y="21"/>
                  </a:lnTo>
                  <a:cubicBezTo>
                    <a:pt x="28" y="5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 flipH="1">
              <a:off x="5685611" y="2939148"/>
              <a:ext cx="451" cy="845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1" y="12"/>
                  </a:lnTo>
                  <a:cubicBezTo>
                    <a:pt x="3" y="14"/>
                    <a:pt x="4" y="15"/>
                    <a:pt x="5" y="15"/>
                  </a:cubicBezTo>
                  <a:cubicBezTo>
                    <a:pt x="8" y="1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 flipH="1">
              <a:off x="5725113" y="2915538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 flipH="1">
              <a:off x="5735031" y="2918017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lnTo>
                    <a:pt x="0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 flipH="1">
              <a:off x="5736270" y="2907479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1"/>
                  </a:moveTo>
                  <a:lnTo>
                    <a:pt x="2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 flipH="1">
              <a:off x="5707081" y="2883305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22"/>
                  </a:moveTo>
                  <a:lnTo>
                    <a:pt x="0" y="0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 flipH="1">
              <a:off x="5675468" y="2869612"/>
              <a:ext cx="1916" cy="56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 flipH="1">
              <a:off x="5594099" y="2908719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1"/>
                  </a:moveTo>
                  <a:lnTo>
                    <a:pt x="33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 flipH="1">
              <a:off x="5829419" y="3508904"/>
              <a:ext cx="366951" cy="341650"/>
            </a:xfrm>
            <a:custGeom>
              <a:avLst/>
              <a:gdLst/>
              <a:ahLst/>
              <a:cxnLst/>
              <a:rect l="l" t="t" r="r" b="b"/>
              <a:pathLst>
                <a:path w="6512" h="6063" extrusionOk="0">
                  <a:moveTo>
                    <a:pt x="4440" y="1"/>
                  </a:moveTo>
                  <a:cubicBezTo>
                    <a:pt x="3967" y="1"/>
                    <a:pt x="3456" y="149"/>
                    <a:pt x="2942" y="444"/>
                  </a:cubicBezTo>
                  <a:cubicBezTo>
                    <a:pt x="1301" y="1391"/>
                    <a:pt x="1" y="3628"/>
                    <a:pt x="1" y="5512"/>
                  </a:cubicBezTo>
                  <a:lnTo>
                    <a:pt x="1" y="5919"/>
                  </a:lnTo>
                  <a:cubicBezTo>
                    <a:pt x="177" y="6008"/>
                    <a:pt x="397" y="6063"/>
                    <a:pt x="640" y="6063"/>
                  </a:cubicBezTo>
                  <a:cubicBezTo>
                    <a:pt x="882" y="6063"/>
                    <a:pt x="1091" y="6008"/>
                    <a:pt x="1268" y="5919"/>
                  </a:cubicBezTo>
                  <a:lnTo>
                    <a:pt x="1268" y="5512"/>
                  </a:lnTo>
                  <a:cubicBezTo>
                    <a:pt x="1268" y="4080"/>
                    <a:pt x="2325" y="2262"/>
                    <a:pt x="3570" y="1535"/>
                  </a:cubicBezTo>
                  <a:cubicBezTo>
                    <a:pt x="3887" y="1351"/>
                    <a:pt x="4186" y="1258"/>
                    <a:pt x="4436" y="1258"/>
                  </a:cubicBezTo>
                  <a:cubicBezTo>
                    <a:pt x="4576" y="1258"/>
                    <a:pt x="4701" y="1288"/>
                    <a:pt x="4804" y="1347"/>
                  </a:cubicBezTo>
                  <a:cubicBezTo>
                    <a:pt x="5090" y="1513"/>
                    <a:pt x="5256" y="1931"/>
                    <a:pt x="5256" y="2482"/>
                  </a:cubicBezTo>
                  <a:lnTo>
                    <a:pt x="5256" y="2912"/>
                  </a:lnTo>
                  <a:cubicBezTo>
                    <a:pt x="5421" y="3000"/>
                    <a:pt x="5641" y="3044"/>
                    <a:pt x="5884" y="3044"/>
                  </a:cubicBezTo>
                  <a:cubicBezTo>
                    <a:pt x="6126" y="3044"/>
                    <a:pt x="6346" y="3000"/>
                    <a:pt x="6512" y="2912"/>
                  </a:cubicBezTo>
                  <a:lnTo>
                    <a:pt x="6512" y="2482"/>
                  </a:lnTo>
                  <a:cubicBezTo>
                    <a:pt x="6512" y="1446"/>
                    <a:pt x="6126" y="664"/>
                    <a:pt x="5432" y="257"/>
                  </a:cubicBezTo>
                  <a:cubicBezTo>
                    <a:pt x="5133" y="86"/>
                    <a:pt x="4797" y="1"/>
                    <a:pt x="4440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 flipH="1">
              <a:off x="6170845" y="3311679"/>
              <a:ext cx="366951" cy="341481"/>
            </a:xfrm>
            <a:custGeom>
              <a:avLst/>
              <a:gdLst/>
              <a:ahLst/>
              <a:cxnLst/>
              <a:rect l="l" t="t" r="r" b="b"/>
              <a:pathLst>
                <a:path w="6512" h="6060" extrusionOk="0">
                  <a:moveTo>
                    <a:pt x="4435" y="0"/>
                  </a:moveTo>
                  <a:cubicBezTo>
                    <a:pt x="3964" y="0"/>
                    <a:pt x="3455" y="151"/>
                    <a:pt x="2942" y="451"/>
                  </a:cubicBezTo>
                  <a:cubicBezTo>
                    <a:pt x="1300" y="1399"/>
                    <a:pt x="0" y="3624"/>
                    <a:pt x="0" y="5519"/>
                  </a:cubicBezTo>
                  <a:lnTo>
                    <a:pt x="0" y="5916"/>
                  </a:lnTo>
                  <a:cubicBezTo>
                    <a:pt x="176" y="6004"/>
                    <a:pt x="386" y="6059"/>
                    <a:pt x="628" y="6059"/>
                  </a:cubicBezTo>
                  <a:cubicBezTo>
                    <a:pt x="871" y="6059"/>
                    <a:pt x="1091" y="6004"/>
                    <a:pt x="1267" y="5916"/>
                  </a:cubicBezTo>
                  <a:lnTo>
                    <a:pt x="1267" y="5519"/>
                  </a:lnTo>
                  <a:cubicBezTo>
                    <a:pt x="1267" y="4076"/>
                    <a:pt x="2325" y="2258"/>
                    <a:pt x="3570" y="1531"/>
                  </a:cubicBezTo>
                  <a:cubicBezTo>
                    <a:pt x="3891" y="1353"/>
                    <a:pt x="4194" y="1258"/>
                    <a:pt x="4445" y="1258"/>
                  </a:cubicBezTo>
                  <a:cubicBezTo>
                    <a:pt x="4581" y="1258"/>
                    <a:pt x="4703" y="1286"/>
                    <a:pt x="4804" y="1344"/>
                  </a:cubicBezTo>
                  <a:cubicBezTo>
                    <a:pt x="5090" y="1509"/>
                    <a:pt x="5255" y="1928"/>
                    <a:pt x="5255" y="2490"/>
                  </a:cubicBezTo>
                  <a:lnTo>
                    <a:pt x="5255" y="2908"/>
                  </a:lnTo>
                  <a:cubicBezTo>
                    <a:pt x="5421" y="2996"/>
                    <a:pt x="5641" y="3052"/>
                    <a:pt x="5883" y="3052"/>
                  </a:cubicBezTo>
                  <a:cubicBezTo>
                    <a:pt x="6126" y="3052"/>
                    <a:pt x="6346" y="2996"/>
                    <a:pt x="6511" y="2908"/>
                  </a:cubicBezTo>
                  <a:lnTo>
                    <a:pt x="6511" y="2490"/>
                  </a:lnTo>
                  <a:cubicBezTo>
                    <a:pt x="6511" y="1454"/>
                    <a:pt x="6126" y="661"/>
                    <a:pt x="5432" y="264"/>
                  </a:cubicBezTo>
                  <a:cubicBezTo>
                    <a:pt x="5131" y="88"/>
                    <a:pt x="4794" y="0"/>
                    <a:pt x="4435" y="0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 flipH="1">
              <a:off x="6512327" y="3114228"/>
              <a:ext cx="366951" cy="341481"/>
            </a:xfrm>
            <a:custGeom>
              <a:avLst/>
              <a:gdLst/>
              <a:ahLst/>
              <a:cxnLst/>
              <a:rect l="l" t="t" r="r" b="b"/>
              <a:pathLst>
                <a:path w="6512" h="6060" extrusionOk="0">
                  <a:moveTo>
                    <a:pt x="4436" y="1"/>
                  </a:moveTo>
                  <a:cubicBezTo>
                    <a:pt x="3964" y="1"/>
                    <a:pt x="3455" y="152"/>
                    <a:pt x="2942" y="452"/>
                  </a:cubicBezTo>
                  <a:cubicBezTo>
                    <a:pt x="1290" y="1400"/>
                    <a:pt x="1" y="3625"/>
                    <a:pt x="1" y="5520"/>
                  </a:cubicBezTo>
                  <a:lnTo>
                    <a:pt x="1" y="5928"/>
                  </a:lnTo>
                  <a:cubicBezTo>
                    <a:pt x="166" y="6016"/>
                    <a:pt x="386" y="6060"/>
                    <a:pt x="629" y="6060"/>
                  </a:cubicBezTo>
                  <a:cubicBezTo>
                    <a:pt x="871" y="6060"/>
                    <a:pt x="1091" y="6016"/>
                    <a:pt x="1257" y="5928"/>
                  </a:cubicBezTo>
                  <a:lnTo>
                    <a:pt x="1257" y="5520"/>
                  </a:lnTo>
                  <a:cubicBezTo>
                    <a:pt x="1257" y="4088"/>
                    <a:pt x="2314" y="2259"/>
                    <a:pt x="3570" y="1543"/>
                  </a:cubicBezTo>
                  <a:cubicBezTo>
                    <a:pt x="3887" y="1359"/>
                    <a:pt x="4187" y="1266"/>
                    <a:pt x="4436" y="1266"/>
                  </a:cubicBezTo>
                  <a:cubicBezTo>
                    <a:pt x="4576" y="1266"/>
                    <a:pt x="4701" y="1296"/>
                    <a:pt x="4804" y="1355"/>
                  </a:cubicBezTo>
                  <a:cubicBezTo>
                    <a:pt x="5091" y="1521"/>
                    <a:pt x="5256" y="1928"/>
                    <a:pt x="5256" y="2490"/>
                  </a:cubicBezTo>
                  <a:lnTo>
                    <a:pt x="5256" y="2909"/>
                  </a:lnTo>
                  <a:cubicBezTo>
                    <a:pt x="5421" y="2997"/>
                    <a:pt x="5642" y="3052"/>
                    <a:pt x="5884" y="3052"/>
                  </a:cubicBezTo>
                  <a:cubicBezTo>
                    <a:pt x="6126" y="3052"/>
                    <a:pt x="6347" y="2997"/>
                    <a:pt x="6512" y="2909"/>
                  </a:cubicBezTo>
                  <a:lnTo>
                    <a:pt x="6512" y="2490"/>
                  </a:lnTo>
                  <a:cubicBezTo>
                    <a:pt x="6512" y="1455"/>
                    <a:pt x="6126" y="661"/>
                    <a:pt x="5432" y="265"/>
                  </a:cubicBezTo>
                  <a:cubicBezTo>
                    <a:pt x="5132" y="89"/>
                    <a:pt x="4795" y="1"/>
                    <a:pt x="4436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 flipH="1">
              <a:off x="7742736" y="2149458"/>
              <a:ext cx="743820" cy="429049"/>
            </a:xfrm>
            <a:custGeom>
              <a:avLst/>
              <a:gdLst/>
              <a:ahLst/>
              <a:cxnLst/>
              <a:rect l="l" t="t" r="r" b="b"/>
              <a:pathLst>
                <a:path w="13200" h="7614" extrusionOk="0">
                  <a:moveTo>
                    <a:pt x="13199" y="3813"/>
                  </a:moveTo>
                  <a:cubicBezTo>
                    <a:pt x="13199" y="5917"/>
                    <a:pt x="10246" y="7614"/>
                    <a:pt x="6600" y="7614"/>
                  </a:cubicBezTo>
                  <a:cubicBezTo>
                    <a:pt x="2953" y="7614"/>
                    <a:pt x="1" y="5917"/>
                    <a:pt x="1" y="3813"/>
                  </a:cubicBezTo>
                  <a:cubicBezTo>
                    <a:pt x="1" y="1708"/>
                    <a:pt x="2953" y="1"/>
                    <a:pt x="6600" y="1"/>
                  </a:cubicBezTo>
                  <a:cubicBezTo>
                    <a:pt x="10246" y="1"/>
                    <a:pt x="13199" y="1708"/>
                    <a:pt x="13199" y="3813"/>
                  </a:cubicBezTo>
                  <a:close/>
                </a:path>
              </a:pathLst>
            </a:custGeom>
            <a:solidFill>
              <a:srgbClr val="392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 flipH="1">
              <a:off x="7686273" y="2117169"/>
              <a:ext cx="856126" cy="247151"/>
            </a:xfrm>
            <a:custGeom>
              <a:avLst/>
              <a:gdLst/>
              <a:ahLst/>
              <a:cxnLst/>
              <a:rect l="l" t="t" r="r" b="b"/>
              <a:pathLst>
                <a:path w="15193" h="4386" extrusionOk="0">
                  <a:moveTo>
                    <a:pt x="7591" y="1"/>
                  </a:moveTo>
                  <a:cubicBezTo>
                    <a:pt x="3393" y="1"/>
                    <a:pt x="0" y="1962"/>
                    <a:pt x="0" y="4386"/>
                  </a:cubicBezTo>
                  <a:lnTo>
                    <a:pt x="992" y="4386"/>
                  </a:lnTo>
                  <a:cubicBezTo>
                    <a:pt x="992" y="2281"/>
                    <a:pt x="3944" y="574"/>
                    <a:pt x="7591" y="574"/>
                  </a:cubicBezTo>
                  <a:cubicBezTo>
                    <a:pt x="11237" y="574"/>
                    <a:pt x="14190" y="2281"/>
                    <a:pt x="14190" y="4386"/>
                  </a:cubicBezTo>
                  <a:lnTo>
                    <a:pt x="15193" y="4386"/>
                  </a:lnTo>
                  <a:cubicBezTo>
                    <a:pt x="15193" y="1962"/>
                    <a:pt x="11788" y="1"/>
                    <a:pt x="7591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 flipH="1">
              <a:off x="8139439" y="3163253"/>
              <a:ext cx="42319" cy="57815"/>
            </a:xfrm>
            <a:custGeom>
              <a:avLst/>
              <a:gdLst/>
              <a:ahLst/>
              <a:cxnLst/>
              <a:rect l="l" t="t" r="r" b="b"/>
              <a:pathLst>
                <a:path w="751" h="1026" extrusionOk="0">
                  <a:moveTo>
                    <a:pt x="750" y="1"/>
                  </a:moveTo>
                  <a:cubicBezTo>
                    <a:pt x="695" y="89"/>
                    <a:pt x="552" y="155"/>
                    <a:pt x="387" y="166"/>
                  </a:cubicBezTo>
                  <a:cubicBezTo>
                    <a:pt x="355" y="170"/>
                    <a:pt x="324" y="173"/>
                    <a:pt x="293" y="173"/>
                  </a:cubicBezTo>
                  <a:cubicBezTo>
                    <a:pt x="173" y="173"/>
                    <a:pt x="62" y="139"/>
                    <a:pt x="1" y="78"/>
                  </a:cubicBezTo>
                  <a:lnTo>
                    <a:pt x="1" y="78"/>
                  </a:lnTo>
                  <a:cubicBezTo>
                    <a:pt x="232" y="629"/>
                    <a:pt x="398" y="992"/>
                    <a:pt x="398" y="992"/>
                  </a:cubicBezTo>
                  <a:cubicBezTo>
                    <a:pt x="409" y="1014"/>
                    <a:pt x="442" y="1025"/>
                    <a:pt x="486" y="1025"/>
                  </a:cubicBezTo>
                  <a:cubicBezTo>
                    <a:pt x="519" y="1014"/>
                    <a:pt x="552" y="992"/>
                    <a:pt x="563" y="970"/>
                  </a:cubicBezTo>
                  <a:cubicBezTo>
                    <a:pt x="563" y="970"/>
                    <a:pt x="651" y="585"/>
                    <a:pt x="750" y="1"/>
                  </a:cubicBezTo>
                  <a:close/>
                </a:path>
              </a:pathLst>
            </a:custGeom>
            <a:solidFill>
              <a:srgbClr val="0C0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 flipH="1">
              <a:off x="8117744" y="2964619"/>
              <a:ext cx="121716" cy="209228"/>
            </a:xfrm>
            <a:custGeom>
              <a:avLst/>
              <a:gdLst/>
              <a:ahLst/>
              <a:cxnLst/>
              <a:rect l="l" t="t" r="r" b="b"/>
              <a:pathLst>
                <a:path w="2160" h="3713" extrusionOk="0">
                  <a:moveTo>
                    <a:pt x="0" y="232"/>
                  </a:moveTo>
                  <a:cubicBezTo>
                    <a:pt x="111" y="1267"/>
                    <a:pt x="639" y="2688"/>
                    <a:pt x="1025" y="3603"/>
                  </a:cubicBezTo>
                  <a:cubicBezTo>
                    <a:pt x="1102" y="3680"/>
                    <a:pt x="1256" y="3713"/>
                    <a:pt x="1411" y="3691"/>
                  </a:cubicBezTo>
                  <a:cubicBezTo>
                    <a:pt x="1576" y="3680"/>
                    <a:pt x="1719" y="3614"/>
                    <a:pt x="1774" y="3526"/>
                  </a:cubicBezTo>
                  <a:cubicBezTo>
                    <a:pt x="1950" y="2545"/>
                    <a:pt x="2160" y="1036"/>
                    <a:pt x="2050" y="0"/>
                  </a:cubicBezTo>
                  <a:lnTo>
                    <a:pt x="0" y="232"/>
                  </a:lnTo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 flipH="1">
              <a:off x="8122084" y="1782562"/>
              <a:ext cx="245911" cy="1265452"/>
            </a:xfrm>
            <a:custGeom>
              <a:avLst/>
              <a:gdLst/>
              <a:ahLst/>
              <a:cxnLst/>
              <a:rect l="l" t="t" r="r" b="b"/>
              <a:pathLst>
                <a:path w="4364" h="22457" extrusionOk="0">
                  <a:moveTo>
                    <a:pt x="2050" y="1"/>
                  </a:moveTo>
                  <a:lnTo>
                    <a:pt x="1" y="221"/>
                  </a:lnTo>
                  <a:lnTo>
                    <a:pt x="2281" y="21209"/>
                  </a:lnTo>
                  <a:cubicBezTo>
                    <a:pt x="2313" y="21518"/>
                    <a:pt x="2851" y="22457"/>
                    <a:pt x="3405" y="22457"/>
                  </a:cubicBezTo>
                  <a:cubicBezTo>
                    <a:pt x="3423" y="22457"/>
                    <a:pt x="3442" y="22456"/>
                    <a:pt x="3460" y="22454"/>
                  </a:cubicBezTo>
                  <a:cubicBezTo>
                    <a:pt x="4022" y="22398"/>
                    <a:pt x="4364" y="21308"/>
                    <a:pt x="4331" y="20977"/>
                  </a:cubicBezTo>
                  <a:lnTo>
                    <a:pt x="2050" y="1"/>
                  </a:ln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 flipH="1">
              <a:off x="8172968" y="1788760"/>
              <a:ext cx="195027" cy="1259253"/>
            </a:xfrm>
            <a:custGeom>
              <a:avLst/>
              <a:gdLst/>
              <a:ahLst/>
              <a:cxnLst/>
              <a:rect l="l" t="t" r="r" b="b"/>
              <a:pathLst>
                <a:path w="3461" h="22347" extrusionOk="0">
                  <a:moveTo>
                    <a:pt x="1025" y="1"/>
                  </a:moveTo>
                  <a:lnTo>
                    <a:pt x="1" y="111"/>
                  </a:lnTo>
                  <a:lnTo>
                    <a:pt x="2281" y="21099"/>
                  </a:lnTo>
                  <a:cubicBezTo>
                    <a:pt x="2313" y="21408"/>
                    <a:pt x="2851" y="22347"/>
                    <a:pt x="3405" y="22347"/>
                  </a:cubicBezTo>
                  <a:cubicBezTo>
                    <a:pt x="3423" y="22347"/>
                    <a:pt x="3442" y="22346"/>
                    <a:pt x="3460" y="22344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 flipH="1">
              <a:off x="8249942" y="1665692"/>
              <a:ext cx="139128" cy="79059"/>
            </a:xfrm>
            <a:custGeom>
              <a:avLst/>
              <a:gdLst/>
              <a:ahLst/>
              <a:cxnLst/>
              <a:rect l="l" t="t" r="r" b="b"/>
              <a:pathLst>
                <a:path w="2469" h="1403" extrusionOk="0">
                  <a:moveTo>
                    <a:pt x="1393" y="1"/>
                  </a:moveTo>
                  <a:cubicBezTo>
                    <a:pt x="1316" y="1"/>
                    <a:pt x="1237" y="5"/>
                    <a:pt x="1157" y="15"/>
                  </a:cubicBezTo>
                  <a:cubicBezTo>
                    <a:pt x="507" y="81"/>
                    <a:pt x="0" y="444"/>
                    <a:pt x="44" y="830"/>
                  </a:cubicBezTo>
                  <a:cubicBezTo>
                    <a:pt x="84" y="1164"/>
                    <a:pt x="536" y="1402"/>
                    <a:pt x="1103" y="1402"/>
                  </a:cubicBezTo>
                  <a:cubicBezTo>
                    <a:pt x="1171" y="1402"/>
                    <a:pt x="1241" y="1399"/>
                    <a:pt x="1311" y="1392"/>
                  </a:cubicBezTo>
                  <a:cubicBezTo>
                    <a:pt x="1972" y="1315"/>
                    <a:pt x="2468" y="951"/>
                    <a:pt x="2424" y="565"/>
                  </a:cubicBezTo>
                  <a:cubicBezTo>
                    <a:pt x="2395" y="236"/>
                    <a:pt x="1949" y="1"/>
                    <a:pt x="1393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 flipH="1">
              <a:off x="8267974" y="1574799"/>
              <a:ext cx="119856" cy="87286"/>
            </a:xfrm>
            <a:custGeom>
              <a:avLst/>
              <a:gdLst/>
              <a:ahLst/>
              <a:cxnLst/>
              <a:rect l="l" t="t" r="r" b="b"/>
              <a:pathLst>
                <a:path w="2127" h="1549" extrusionOk="0">
                  <a:moveTo>
                    <a:pt x="1088" y="1"/>
                  </a:moveTo>
                  <a:cubicBezTo>
                    <a:pt x="1046" y="1"/>
                    <a:pt x="1003" y="3"/>
                    <a:pt x="959" y="8"/>
                  </a:cubicBezTo>
                  <a:cubicBezTo>
                    <a:pt x="254" y="85"/>
                    <a:pt x="0" y="724"/>
                    <a:pt x="44" y="1055"/>
                  </a:cubicBezTo>
                  <a:cubicBezTo>
                    <a:pt x="74" y="1350"/>
                    <a:pt x="463" y="1548"/>
                    <a:pt x="954" y="1548"/>
                  </a:cubicBezTo>
                  <a:cubicBezTo>
                    <a:pt x="1013" y="1548"/>
                    <a:pt x="1074" y="1545"/>
                    <a:pt x="1135" y="1539"/>
                  </a:cubicBezTo>
                  <a:cubicBezTo>
                    <a:pt x="1697" y="1473"/>
                    <a:pt x="2127" y="1154"/>
                    <a:pt x="2094" y="834"/>
                  </a:cubicBezTo>
                  <a:cubicBezTo>
                    <a:pt x="2063" y="524"/>
                    <a:pt x="1721" y="1"/>
                    <a:pt x="1088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 flipH="1">
              <a:off x="8260536" y="1621795"/>
              <a:ext cx="124815" cy="111686"/>
            </a:xfrm>
            <a:custGeom>
              <a:avLst/>
              <a:gdLst/>
              <a:ahLst/>
              <a:cxnLst/>
              <a:rect l="l" t="t" r="r" b="b"/>
              <a:pathLst>
                <a:path w="2215" h="1982" extrusionOk="0">
                  <a:moveTo>
                    <a:pt x="0" y="221"/>
                  </a:moveTo>
                  <a:cubicBezTo>
                    <a:pt x="0" y="222"/>
                    <a:pt x="1" y="223"/>
                    <a:pt x="1" y="224"/>
                  </a:cubicBezTo>
                  <a:lnTo>
                    <a:pt x="1" y="224"/>
                  </a:lnTo>
                  <a:lnTo>
                    <a:pt x="0" y="221"/>
                  </a:lnTo>
                  <a:close/>
                  <a:moveTo>
                    <a:pt x="2050" y="0"/>
                  </a:moveTo>
                  <a:cubicBezTo>
                    <a:pt x="2083" y="320"/>
                    <a:pt x="1653" y="639"/>
                    <a:pt x="1091" y="705"/>
                  </a:cubicBezTo>
                  <a:cubicBezTo>
                    <a:pt x="1030" y="711"/>
                    <a:pt x="969" y="714"/>
                    <a:pt x="910" y="714"/>
                  </a:cubicBezTo>
                  <a:cubicBezTo>
                    <a:pt x="421" y="714"/>
                    <a:pt x="33" y="517"/>
                    <a:pt x="1" y="224"/>
                  </a:cubicBezTo>
                  <a:lnTo>
                    <a:pt x="1" y="224"/>
                  </a:lnTo>
                  <a:lnTo>
                    <a:pt x="133" y="1488"/>
                  </a:lnTo>
                  <a:cubicBezTo>
                    <a:pt x="162" y="1783"/>
                    <a:pt x="560" y="1981"/>
                    <a:pt x="1045" y="1981"/>
                  </a:cubicBezTo>
                  <a:cubicBezTo>
                    <a:pt x="1103" y="1981"/>
                    <a:pt x="1163" y="1978"/>
                    <a:pt x="1223" y="1972"/>
                  </a:cubicBezTo>
                  <a:cubicBezTo>
                    <a:pt x="1785" y="1906"/>
                    <a:pt x="2215" y="1587"/>
                    <a:pt x="2182" y="1267"/>
                  </a:cubicBezTo>
                  <a:lnTo>
                    <a:pt x="2050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 flipH="1">
              <a:off x="8235685" y="1697529"/>
              <a:ext cx="150905" cy="175699"/>
            </a:xfrm>
            <a:custGeom>
              <a:avLst/>
              <a:gdLst/>
              <a:ahLst/>
              <a:cxnLst/>
              <a:rect l="l" t="t" r="r" b="b"/>
              <a:pathLst>
                <a:path w="2678" h="3118" extrusionOk="0">
                  <a:moveTo>
                    <a:pt x="2380" y="0"/>
                  </a:moveTo>
                  <a:lnTo>
                    <a:pt x="2380" y="3"/>
                  </a:lnTo>
                  <a:lnTo>
                    <a:pt x="2380" y="3"/>
                  </a:lnTo>
                  <a:cubicBezTo>
                    <a:pt x="2380" y="2"/>
                    <a:pt x="2380" y="1"/>
                    <a:pt x="2380" y="0"/>
                  </a:cubicBezTo>
                  <a:close/>
                  <a:moveTo>
                    <a:pt x="2380" y="3"/>
                  </a:moveTo>
                  <a:cubicBezTo>
                    <a:pt x="2422" y="388"/>
                    <a:pt x="1927" y="750"/>
                    <a:pt x="1267" y="827"/>
                  </a:cubicBezTo>
                  <a:cubicBezTo>
                    <a:pt x="1197" y="834"/>
                    <a:pt x="1127" y="837"/>
                    <a:pt x="1059" y="837"/>
                  </a:cubicBezTo>
                  <a:cubicBezTo>
                    <a:pt x="492" y="837"/>
                    <a:pt x="40" y="599"/>
                    <a:pt x="0" y="265"/>
                  </a:cubicBezTo>
                  <a:lnTo>
                    <a:pt x="0" y="265"/>
                  </a:lnTo>
                  <a:lnTo>
                    <a:pt x="243" y="2545"/>
                  </a:lnTo>
                  <a:cubicBezTo>
                    <a:pt x="282" y="2880"/>
                    <a:pt x="743" y="3118"/>
                    <a:pt x="1312" y="3118"/>
                  </a:cubicBezTo>
                  <a:cubicBezTo>
                    <a:pt x="1380" y="3118"/>
                    <a:pt x="1450" y="3114"/>
                    <a:pt x="1521" y="3107"/>
                  </a:cubicBezTo>
                  <a:cubicBezTo>
                    <a:pt x="2171" y="3030"/>
                    <a:pt x="2677" y="2667"/>
                    <a:pt x="2633" y="2281"/>
                  </a:cubicBezTo>
                  <a:lnTo>
                    <a:pt x="238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 flipH="1">
              <a:off x="8088554" y="3116708"/>
              <a:ext cx="42882" cy="55899"/>
            </a:xfrm>
            <a:custGeom>
              <a:avLst/>
              <a:gdLst/>
              <a:ahLst/>
              <a:cxnLst/>
              <a:rect l="l" t="t" r="r" b="b"/>
              <a:pathLst>
                <a:path w="761" h="992" extrusionOk="0">
                  <a:moveTo>
                    <a:pt x="0" y="0"/>
                  </a:moveTo>
                  <a:lnTo>
                    <a:pt x="0" y="0"/>
                  </a:lnTo>
                  <a:cubicBezTo>
                    <a:pt x="177" y="573"/>
                    <a:pt x="309" y="948"/>
                    <a:pt x="309" y="948"/>
                  </a:cubicBezTo>
                  <a:cubicBezTo>
                    <a:pt x="320" y="970"/>
                    <a:pt x="353" y="992"/>
                    <a:pt x="386" y="992"/>
                  </a:cubicBezTo>
                  <a:cubicBezTo>
                    <a:pt x="430" y="992"/>
                    <a:pt x="463" y="970"/>
                    <a:pt x="474" y="948"/>
                  </a:cubicBezTo>
                  <a:cubicBezTo>
                    <a:pt x="474" y="948"/>
                    <a:pt x="595" y="562"/>
                    <a:pt x="761" y="0"/>
                  </a:cubicBezTo>
                  <a:lnTo>
                    <a:pt x="761" y="0"/>
                  </a:lnTo>
                  <a:cubicBezTo>
                    <a:pt x="694" y="78"/>
                    <a:pt x="551" y="133"/>
                    <a:pt x="386" y="133"/>
                  </a:cubicBezTo>
                  <a:cubicBezTo>
                    <a:pt x="221" y="133"/>
                    <a:pt x="77" y="78"/>
                    <a:pt x="0" y="0"/>
                  </a:cubicBezTo>
                  <a:close/>
                </a:path>
              </a:pathLst>
            </a:custGeom>
            <a:solidFill>
              <a:srgbClr val="0C0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 flipH="1">
              <a:off x="8052547" y="2921173"/>
              <a:ext cx="116757" cy="203029"/>
            </a:xfrm>
            <a:custGeom>
              <a:avLst/>
              <a:gdLst/>
              <a:ahLst/>
              <a:cxnLst/>
              <a:rect l="l" t="t" r="r" b="b"/>
              <a:pathLst>
                <a:path w="2072" h="3603" extrusionOk="0">
                  <a:moveTo>
                    <a:pt x="0" y="11"/>
                  </a:moveTo>
                  <a:cubicBezTo>
                    <a:pt x="11" y="1047"/>
                    <a:pt x="397" y="2523"/>
                    <a:pt x="672" y="3470"/>
                  </a:cubicBezTo>
                  <a:cubicBezTo>
                    <a:pt x="749" y="3548"/>
                    <a:pt x="893" y="3603"/>
                    <a:pt x="1058" y="3603"/>
                  </a:cubicBezTo>
                  <a:cubicBezTo>
                    <a:pt x="1223" y="3603"/>
                    <a:pt x="1366" y="3548"/>
                    <a:pt x="1433" y="3470"/>
                  </a:cubicBezTo>
                  <a:cubicBezTo>
                    <a:pt x="1708" y="2512"/>
                    <a:pt x="2072" y="1036"/>
                    <a:pt x="2072" y="0"/>
                  </a:cubicBezTo>
                  <a:lnTo>
                    <a:pt x="0" y="11"/>
                  </a:lnTo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 flipH="1">
              <a:off x="8052547" y="1731678"/>
              <a:ext cx="122956" cy="1267142"/>
            </a:xfrm>
            <a:custGeom>
              <a:avLst/>
              <a:gdLst/>
              <a:ahLst/>
              <a:cxnLst/>
              <a:rect l="l" t="t" r="r" b="b"/>
              <a:pathLst>
                <a:path w="2182" h="22487" extrusionOk="0">
                  <a:moveTo>
                    <a:pt x="2060" y="0"/>
                  </a:moveTo>
                  <a:lnTo>
                    <a:pt x="0" y="11"/>
                  </a:lnTo>
                  <a:lnTo>
                    <a:pt x="110" y="21120"/>
                  </a:lnTo>
                  <a:cubicBezTo>
                    <a:pt x="121" y="21451"/>
                    <a:pt x="584" y="22486"/>
                    <a:pt x="1157" y="22486"/>
                  </a:cubicBezTo>
                  <a:cubicBezTo>
                    <a:pt x="1719" y="22475"/>
                    <a:pt x="2182" y="21440"/>
                    <a:pt x="2182" y="21109"/>
                  </a:cubicBezTo>
                  <a:lnTo>
                    <a:pt x="2060" y="0"/>
                  </a:ln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 flipH="1">
              <a:off x="8110306" y="1731678"/>
              <a:ext cx="65197" cy="1267142"/>
            </a:xfrm>
            <a:custGeom>
              <a:avLst/>
              <a:gdLst/>
              <a:ahLst/>
              <a:cxnLst/>
              <a:rect l="l" t="t" r="r" b="b"/>
              <a:pathLst>
                <a:path w="1157" h="22487" extrusionOk="0">
                  <a:moveTo>
                    <a:pt x="1025" y="0"/>
                  </a:moveTo>
                  <a:lnTo>
                    <a:pt x="0" y="11"/>
                  </a:lnTo>
                  <a:lnTo>
                    <a:pt x="110" y="21120"/>
                  </a:lnTo>
                  <a:cubicBezTo>
                    <a:pt x="121" y="21451"/>
                    <a:pt x="584" y="22486"/>
                    <a:pt x="1157" y="22486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 flipH="1">
              <a:off x="8050687" y="1608722"/>
              <a:ext cx="135409" cy="78327"/>
            </a:xfrm>
            <a:custGeom>
              <a:avLst/>
              <a:gdLst/>
              <a:ahLst/>
              <a:cxnLst/>
              <a:rect l="l" t="t" r="r" b="b"/>
              <a:pathLst>
                <a:path w="2403" h="1390" extrusionOk="0">
                  <a:moveTo>
                    <a:pt x="1202" y="1"/>
                  </a:moveTo>
                  <a:cubicBezTo>
                    <a:pt x="541" y="1"/>
                    <a:pt x="1" y="320"/>
                    <a:pt x="12" y="695"/>
                  </a:cubicBezTo>
                  <a:cubicBezTo>
                    <a:pt x="12" y="1081"/>
                    <a:pt x="552" y="1389"/>
                    <a:pt x="1213" y="1389"/>
                  </a:cubicBezTo>
                  <a:cubicBezTo>
                    <a:pt x="1874" y="1378"/>
                    <a:pt x="2403" y="1070"/>
                    <a:pt x="2403" y="684"/>
                  </a:cubicBezTo>
                  <a:cubicBezTo>
                    <a:pt x="2403" y="309"/>
                    <a:pt x="1863" y="1"/>
                    <a:pt x="1202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 flipH="1">
              <a:off x="8059985" y="1517491"/>
              <a:ext cx="116757" cy="86328"/>
            </a:xfrm>
            <a:custGeom>
              <a:avLst/>
              <a:gdLst/>
              <a:ahLst/>
              <a:cxnLst/>
              <a:rect l="l" t="t" r="r" b="b"/>
              <a:pathLst>
                <a:path w="2072" h="1532" extrusionOk="0">
                  <a:moveTo>
                    <a:pt x="1025" y="0"/>
                  </a:moveTo>
                  <a:cubicBezTo>
                    <a:pt x="309" y="0"/>
                    <a:pt x="0" y="617"/>
                    <a:pt x="0" y="937"/>
                  </a:cubicBezTo>
                  <a:cubicBezTo>
                    <a:pt x="0" y="1267"/>
                    <a:pt x="463" y="1532"/>
                    <a:pt x="1036" y="1532"/>
                  </a:cubicBezTo>
                  <a:cubicBezTo>
                    <a:pt x="1609" y="1532"/>
                    <a:pt x="2071" y="1256"/>
                    <a:pt x="2060" y="926"/>
                  </a:cubicBezTo>
                  <a:cubicBezTo>
                    <a:pt x="2060" y="606"/>
                    <a:pt x="1741" y="0"/>
                    <a:pt x="1025" y="0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 flipH="1">
              <a:off x="8059985" y="1569615"/>
              <a:ext cx="116757" cy="106220"/>
            </a:xfrm>
            <a:custGeom>
              <a:avLst/>
              <a:gdLst/>
              <a:ahLst/>
              <a:cxnLst/>
              <a:rect l="l" t="t" r="r" b="b"/>
              <a:pathLst>
                <a:path w="2072" h="1885" extrusionOk="0">
                  <a:moveTo>
                    <a:pt x="0" y="12"/>
                  </a:moveTo>
                  <a:cubicBezTo>
                    <a:pt x="0" y="14"/>
                    <a:pt x="0" y="16"/>
                    <a:pt x="0" y="18"/>
                  </a:cubicBezTo>
                  <a:lnTo>
                    <a:pt x="0" y="18"/>
                  </a:lnTo>
                  <a:lnTo>
                    <a:pt x="0" y="12"/>
                  </a:lnTo>
                  <a:close/>
                  <a:moveTo>
                    <a:pt x="2060" y="1"/>
                  </a:moveTo>
                  <a:lnTo>
                    <a:pt x="2060" y="18"/>
                  </a:lnTo>
                  <a:lnTo>
                    <a:pt x="2060" y="18"/>
                  </a:lnTo>
                  <a:cubicBezTo>
                    <a:pt x="2061" y="12"/>
                    <a:pt x="2060" y="7"/>
                    <a:pt x="2060" y="1"/>
                  </a:cubicBezTo>
                  <a:close/>
                  <a:moveTo>
                    <a:pt x="0" y="18"/>
                  </a:moveTo>
                  <a:lnTo>
                    <a:pt x="11" y="1290"/>
                  </a:lnTo>
                  <a:cubicBezTo>
                    <a:pt x="11" y="1620"/>
                    <a:pt x="474" y="1885"/>
                    <a:pt x="1047" y="1885"/>
                  </a:cubicBezTo>
                  <a:cubicBezTo>
                    <a:pt x="1609" y="1874"/>
                    <a:pt x="2071" y="1609"/>
                    <a:pt x="2071" y="1279"/>
                  </a:cubicBezTo>
                  <a:lnTo>
                    <a:pt x="2060" y="18"/>
                  </a:lnTo>
                  <a:lnTo>
                    <a:pt x="2060" y="18"/>
                  </a:lnTo>
                  <a:cubicBezTo>
                    <a:pt x="2055" y="341"/>
                    <a:pt x="1599" y="607"/>
                    <a:pt x="1036" y="607"/>
                  </a:cubicBezTo>
                  <a:cubicBezTo>
                    <a:pt x="466" y="607"/>
                    <a:pt x="6" y="346"/>
                    <a:pt x="0" y="18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 flipH="1">
              <a:off x="8049448" y="1647265"/>
              <a:ext cx="136029" cy="168881"/>
            </a:xfrm>
            <a:custGeom>
              <a:avLst/>
              <a:gdLst/>
              <a:ahLst/>
              <a:cxnLst/>
              <a:rect l="l" t="t" r="r" b="b"/>
              <a:pathLst>
                <a:path w="2414" h="2997" extrusionOk="0">
                  <a:moveTo>
                    <a:pt x="1" y="11"/>
                  </a:moveTo>
                  <a:cubicBezTo>
                    <a:pt x="1" y="12"/>
                    <a:pt x="1" y="14"/>
                    <a:pt x="1" y="15"/>
                  </a:cubicBezTo>
                  <a:lnTo>
                    <a:pt x="1" y="15"/>
                  </a:lnTo>
                  <a:lnTo>
                    <a:pt x="1" y="11"/>
                  </a:lnTo>
                  <a:close/>
                  <a:moveTo>
                    <a:pt x="2392" y="0"/>
                  </a:moveTo>
                  <a:cubicBezTo>
                    <a:pt x="2392" y="386"/>
                    <a:pt x="1863" y="694"/>
                    <a:pt x="1202" y="705"/>
                  </a:cubicBezTo>
                  <a:cubicBezTo>
                    <a:pt x="543" y="705"/>
                    <a:pt x="5" y="399"/>
                    <a:pt x="1" y="15"/>
                  </a:cubicBezTo>
                  <a:lnTo>
                    <a:pt x="1" y="15"/>
                  </a:lnTo>
                  <a:lnTo>
                    <a:pt x="12" y="2314"/>
                  </a:lnTo>
                  <a:cubicBezTo>
                    <a:pt x="12" y="2688"/>
                    <a:pt x="552" y="2997"/>
                    <a:pt x="1213" y="2997"/>
                  </a:cubicBezTo>
                  <a:cubicBezTo>
                    <a:pt x="1874" y="2997"/>
                    <a:pt x="2414" y="2677"/>
                    <a:pt x="2403" y="2292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 flipH="1">
              <a:off x="7824723" y="1547018"/>
              <a:ext cx="42263" cy="59844"/>
            </a:xfrm>
            <a:custGeom>
              <a:avLst/>
              <a:gdLst/>
              <a:ahLst/>
              <a:cxnLst/>
              <a:rect l="l" t="t" r="r" b="b"/>
              <a:pathLst>
                <a:path w="750" h="1062" extrusionOk="0">
                  <a:moveTo>
                    <a:pt x="519" y="1"/>
                  </a:moveTo>
                  <a:cubicBezTo>
                    <a:pt x="491" y="1"/>
                    <a:pt x="471" y="11"/>
                    <a:pt x="463" y="27"/>
                  </a:cubicBezTo>
                  <a:cubicBezTo>
                    <a:pt x="463" y="27"/>
                    <a:pt x="265" y="380"/>
                    <a:pt x="1" y="909"/>
                  </a:cubicBezTo>
                  <a:cubicBezTo>
                    <a:pt x="100" y="975"/>
                    <a:pt x="221" y="1019"/>
                    <a:pt x="353" y="1041"/>
                  </a:cubicBezTo>
                  <a:cubicBezTo>
                    <a:pt x="418" y="1056"/>
                    <a:pt x="482" y="1062"/>
                    <a:pt x="544" y="1062"/>
                  </a:cubicBezTo>
                  <a:cubicBezTo>
                    <a:pt x="619" y="1062"/>
                    <a:pt x="689" y="1053"/>
                    <a:pt x="750" y="1041"/>
                  </a:cubicBezTo>
                  <a:cubicBezTo>
                    <a:pt x="684" y="446"/>
                    <a:pt x="618" y="49"/>
                    <a:pt x="618" y="49"/>
                  </a:cubicBezTo>
                  <a:cubicBezTo>
                    <a:pt x="618" y="27"/>
                    <a:pt x="585" y="5"/>
                    <a:pt x="551" y="5"/>
                  </a:cubicBezTo>
                  <a:cubicBezTo>
                    <a:pt x="540" y="2"/>
                    <a:pt x="529" y="1"/>
                    <a:pt x="519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 flipH="1">
              <a:off x="7812270" y="1598184"/>
              <a:ext cx="124872" cy="206185"/>
            </a:xfrm>
            <a:custGeom>
              <a:avLst/>
              <a:gdLst/>
              <a:ahLst/>
              <a:cxnLst/>
              <a:rect l="l" t="t" r="r" b="b"/>
              <a:pathLst>
                <a:path w="2216" h="3659" extrusionOk="0">
                  <a:moveTo>
                    <a:pt x="1246" y="1"/>
                  </a:moveTo>
                  <a:cubicBezTo>
                    <a:pt x="805" y="893"/>
                    <a:pt x="177" y="2270"/>
                    <a:pt x="1" y="3295"/>
                  </a:cubicBezTo>
                  <a:lnTo>
                    <a:pt x="2028" y="3658"/>
                  </a:lnTo>
                  <a:cubicBezTo>
                    <a:pt x="2215" y="2634"/>
                    <a:pt x="2105" y="1124"/>
                    <a:pt x="1995" y="133"/>
                  </a:cubicBezTo>
                  <a:cubicBezTo>
                    <a:pt x="1934" y="145"/>
                    <a:pt x="1864" y="154"/>
                    <a:pt x="1789" y="154"/>
                  </a:cubicBezTo>
                  <a:cubicBezTo>
                    <a:pt x="1727" y="154"/>
                    <a:pt x="1663" y="148"/>
                    <a:pt x="1598" y="133"/>
                  </a:cubicBezTo>
                  <a:cubicBezTo>
                    <a:pt x="1466" y="111"/>
                    <a:pt x="1345" y="67"/>
                    <a:pt x="1246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 flipH="1">
              <a:off x="8056886" y="3085659"/>
              <a:ext cx="121096" cy="97542"/>
            </a:xfrm>
            <a:custGeom>
              <a:avLst/>
              <a:gdLst/>
              <a:ahLst/>
              <a:cxnLst/>
              <a:rect l="l" t="t" r="r" b="b"/>
              <a:pathLst>
                <a:path w="2149" h="1731" extrusionOk="0">
                  <a:moveTo>
                    <a:pt x="55" y="507"/>
                  </a:moveTo>
                  <a:cubicBezTo>
                    <a:pt x="110" y="177"/>
                    <a:pt x="617" y="1"/>
                    <a:pt x="1179" y="100"/>
                  </a:cubicBezTo>
                  <a:cubicBezTo>
                    <a:pt x="1741" y="199"/>
                    <a:pt x="2148" y="540"/>
                    <a:pt x="2082" y="871"/>
                  </a:cubicBezTo>
                  <a:cubicBezTo>
                    <a:pt x="2027" y="1190"/>
                    <a:pt x="1609" y="1730"/>
                    <a:pt x="903" y="1609"/>
                  </a:cubicBezTo>
                  <a:cubicBezTo>
                    <a:pt x="198" y="1477"/>
                    <a:pt x="0" y="827"/>
                    <a:pt x="55" y="507"/>
                  </a:cubicBezTo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 flipH="1">
              <a:off x="8044489" y="3018996"/>
              <a:ext cx="130394" cy="115743"/>
            </a:xfrm>
            <a:custGeom>
              <a:avLst/>
              <a:gdLst/>
              <a:ahLst/>
              <a:cxnLst/>
              <a:rect l="l" t="t" r="r" b="b"/>
              <a:pathLst>
                <a:path w="2314" h="2054" extrusionOk="0">
                  <a:moveTo>
                    <a:pt x="1" y="1684"/>
                  </a:moveTo>
                  <a:lnTo>
                    <a:pt x="1" y="1684"/>
                  </a:lnTo>
                  <a:cubicBezTo>
                    <a:pt x="1" y="1686"/>
                    <a:pt x="0" y="1688"/>
                    <a:pt x="0" y="1690"/>
                  </a:cubicBezTo>
                  <a:lnTo>
                    <a:pt x="1" y="1684"/>
                  </a:lnTo>
                  <a:close/>
                  <a:moveTo>
                    <a:pt x="1046" y="0"/>
                  </a:moveTo>
                  <a:cubicBezTo>
                    <a:pt x="616" y="0"/>
                    <a:pt x="275" y="173"/>
                    <a:pt x="220" y="434"/>
                  </a:cubicBezTo>
                  <a:lnTo>
                    <a:pt x="1" y="1684"/>
                  </a:lnTo>
                  <a:lnTo>
                    <a:pt x="1" y="1684"/>
                  </a:lnTo>
                  <a:cubicBezTo>
                    <a:pt x="50" y="1419"/>
                    <a:pt x="391" y="1255"/>
                    <a:pt x="816" y="1255"/>
                  </a:cubicBezTo>
                  <a:cubicBezTo>
                    <a:pt x="915" y="1255"/>
                    <a:pt x="1018" y="1264"/>
                    <a:pt x="1124" y="1283"/>
                  </a:cubicBezTo>
                  <a:cubicBezTo>
                    <a:pt x="1680" y="1381"/>
                    <a:pt x="2084" y="1716"/>
                    <a:pt x="2029" y="2043"/>
                  </a:cubicBezTo>
                  <a:lnTo>
                    <a:pt x="2029" y="2043"/>
                  </a:lnTo>
                  <a:lnTo>
                    <a:pt x="2259" y="798"/>
                  </a:lnTo>
                  <a:cubicBezTo>
                    <a:pt x="2314" y="467"/>
                    <a:pt x="1906" y="126"/>
                    <a:pt x="1344" y="27"/>
                  </a:cubicBezTo>
                  <a:cubicBezTo>
                    <a:pt x="1242" y="9"/>
                    <a:pt x="1142" y="0"/>
                    <a:pt x="1046" y="0"/>
                  </a:cubicBezTo>
                  <a:close/>
                  <a:moveTo>
                    <a:pt x="2029" y="2043"/>
                  </a:moveTo>
                  <a:lnTo>
                    <a:pt x="2027" y="2054"/>
                  </a:lnTo>
                  <a:cubicBezTo>
                    <a:pt x="2028" y="2050"/>
                    <a:pt x="2029" y="2047"/>
                    <a:pt x="2029" y="2043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 flipH="1">
              <a:off x="8044489" y="3018996"/>
              <a:ext cx="121096" cy="69480"/>
            </a:xfrm>
            <a:custGeom>
              <a:avLst/>
              <a:gdLst/>
              <a:ahLst/>
              <a:cxnLst/>
              <a:rect l="l" t="t" r="r" b="b"/>
              <a:pathLst>
                <a:path w="2149" h="1233" extrusionOk="0">
                  <a:moveTo>
                    <a:pt x="881" y="0"/>
                  </a:moveTo>
                  <a:cubicBezTo>
                    <a:pt x="451" y="0"/>
                    <a:pt x="110" y="173"/>
                    <a:pt x="55" y="434"/>
                  </a:cubicBezTo>
                  <a:cubicBezTo>
                    <a:pt x="0" y="754"/>
                    <a:pt x="408" y="1106"/>
                    <a:pt x="970" y="1206"/>
                  </a:cubicBezTo>
                  <a:cubicBezTo>
                    <a:pt x="1072" y="1224"/>
                    <a:pt x="1172" y="1232"/>
                    <a:pt x="1268" y="1232"/>
                  </a:cubicBezTo>
                  <a:cubicBezTo>
                    <a:pt x="1698" y="1232"/>
                    <a:pt x="2040" y="1059"/>
                    <a:pt x="2094" y="798"/>
                  </a:cubicBezTo>
                  <a:cubicBezTo>
                    <a:pt x="2149" y="467"/>
                    <a:pt x="1741" y="126"/>
                    <a:pt x="1179" y="27"/>
                  </a:cubicBezTo>
                  <a:cubicBezTo>
                    <a:pt x="1077" y="9"/>
                    <a:pt x="977" y="0"/>
                    <a:pt x="881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 flipH="1">
              <a:off x="8047588" y="3043452"/>
              <a:ext cx="130394" cy="119856"/>
            </a:xfrm>
            <a:custGeom>
              <a:avLst/>
              <a:gdLst/>
              <a:ahLst/>
              <a:cxnLst/>
              <a:rect l="l" t="t" r="r" b="b"/>
              <a:pathLst>
                <a:path w="2314" h="2127" extrusionOk="0">
                  <a:moveTo>
                    <a:pt x="275" y="0"/>
                  </a:moveTo>
                  <a:cubicBezTo>
                    <a:pt x="220" y="320"/>
                    <a:pt x="628" y="672"/>
                    <a:pt x="1190" y="772"/>
                  </a:cubicBezTo>
                  <a:cubicBezTo>
                    <a:pt x="1752" y="871"/>
                    <a:pt x="2248" y="683"/>
                    <a:pt x="2314" y="364"/>
                  </a:cubicBezTo>
                  <a:lnTo>
                    <a:pt x="2082" y="1620"/>
                  </a:lnTo>
                  <a:cubicBezTo>
                    <a:pt x="2027" y="1939"/>
                    <a:pt x="1531" y="2127"/>
                    <a:pt x="970" y="2017"/>
                  </a:cubicBezTo>
                  <a:cubicBezTo>
                    <a:pt x="408" y="1917"/>
                    <a:pt x="0" y="1576"/>
                    <a:pt x="55" y="1256"/>
                  </a:cubicBezTo>
                  <a:lnTo>
                    <a:pt x="275" y="0"/>
                  </a:lnTo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 flipH="1">
              <a:off x="8010961" y="2880375"/>
              <a:ext cx="140988" cy="80637"/>
            </a:xfrm>
            <a:custGeom>
              <a:avLst/>
              <a:gdLst/>
              <a:ahLst/>
              <a:cxnLst/>
              <a:rect l="l" t="t" r="r" b="b"/>
              <a:pathLst>
                <a:path w="2502" h="1431" extrusionOk="0">
                  <a:moveTo>
                    <a:pt x="1035" y="1"/>
                  </a:moveTo>
                  <a:cubicBezTo>
                    <a:pt x="534" y="1"/>
                    <a:pt x="132" y="197"/>
                    <a:pt x="78" y="504"/>
                  </a:cubicBezTo>
                  <a:cubicBezTo>
                    <a:pt x="1" y="878"/>
                    <a:pt x="475" y="1286"/>
                    <a:pt x="1136" y="1396"/>
                  </a:cubicBezTo>
                  <a:cubicBezTo>
                    <a:pt x="1260" y="1419"/>
                    <a:pt x="1383" y="1430"/>
                    <a:pt x="1499" y="1430"/>
                  </a:cubicBezTo>
                  <a:cubicBezTo>
                    <a:pt x="1991" y="1430"/>
                    <a:pt x="2382" y="1234"/>
                    <a:pt x="2436" y="922"/>
                  </a:cubicBezTo>
                  <a:cubicBezTo>
                    <a:pt x="2502" y="548"/>
                    <a:pt x="2028" y="151"/>
                    <a:pt x="1378" y="30"/>
                  </a:cubicBezTo>
                  <a:cubicBezTo>
                    <a:pt x="1261" y="10"/>
                    <a:pt x="1146" y="1"/>
                    <a:pt x="1035" y="1"/>
                  </a:cubicBezTo>
                  <a:close/>
                </a:path>
              </a:pathLst>
            </a:custGeom>
            <a:solidFill>
              <a:srgbClr val="0C0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 flipH="1">
              <a:off x="8014680" y="2908719"/>
              <a:ext cx="159583" cy="184434"/>
            </a:xfrm>
            <a:custGeom>
              <a:avLst/>
              <a:gdLst/>
              <a:ahLst/>
              <a:cxnLst/>
              <a:rect l="l" t="t" r="r" b="b"/>
              <a:pathLst>
                <a:path w="2832" h="3273" extrusionOk="0">
                  <a:moveTo>
                    <a:pt x="66" y="2259"/>
                  </a:moveTo>
                  <a:cubicBezTo>
                    <a:pt x="0" y="2634"/>
                    <a:pt x="474" y="3041"/>
                    <a:pt x="1124" y="3152"/>
                  </a:cubicBezTo>
                  <a:cubicBezTo>
                    <a:pt x="1774" y="3273"/>
                    <a:pt x="2358" y="3063"/>
                    <a:pt x="2424" y="2678"/>
                  </a:cubicBezTo>
                  <a:lnTo>
                    <a:pt x="2832" y="419"/>
                  </a:lnTo>
                  <a:cubicBezTo>
                    <a:pt x="2765" y="805"/>
                    <a:pt x="2182" y="1014"/>
                    <a:pt x="1532" y="893"/>
                  </a:cubicBezTo>
                  <a:cubicBezTo>
                    <a:pt x="871" y="783"/>
                    <a:pt x="397" y="375"/>
                    <a:pt x="474" y="1"/>
                  </a:cubicBezTo>
                  <a:lnTo>
                    <a:pt x="66" y="2259"/>
                  </a:lnTo>
                  <a:close/>
                </a:path>
              </a:pathLst>
            </a:custGeom>
            <a:solidFill>
              <a:srgbClr val="A59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 flipH="1">
              <a:off x="7819145" y="1738383"/>
              <a:ext cx="321589" cy="1212314"/>
            </a:xfrm>
            <a:custGeom>
              <a:avLst/>
              <a:gdLst/>
              <a:ahLst/>
              <a:cxnLst/>
              <a:rect l="l" t="t" r="r" b="b"/>
              <a:pathLst>
                <a:path w="5707" h="21514" extrusionOk="0">
                  <a:moveTo>
                    <a:pt x="4655" y="1"/>
                  </a:moveTo>
                  <a:cubicBezTo>
                    <a:pt x="4146" y="1"/>
                    <a:pt x="3675" y="438"/>
                    <a:pt x="3625" y="730"/>
                  </a:cubicBezTo>
                  <a:lnTo>
                    <a:pt x="55" y="20726"/>
                  </a:lnTo>
                  <a:cubicBezTo>
                    <a:pt x="0" y="21045"/>
                    <a:pt x="408" y="21387"/>
                    <a:pt x="959" y="21486"/>
                  </a:cubicBezTo>
                  <a:cubicBezTo>
                    <a:pt x="1064" y="21505"/>
                    <a:pt x="1168" y="21513"/>
                    <a:pt x="1268" y="21513"/>
                  </a:cubicBezTo>
                  <a:cubicBezTo>
                    <a:pt x="1695" y="21513"/>
                    <a:pt x="2038" y="21348"/>
                    <a:pt x="2082" y="21089"/>
                  </a:cubicBezTo>
                  <a:lnTo>
                    <a:pt x="5652" y="1093"/>
                  </a:lnTo>
                  <a:cubicBezTo>
                    <a:pt x="5707" y="774"/>
                    <a:pt x="5365" y="113"/>
                    <a:pt x="4804" y="14"/>
                  </a:cubicBezTo>
                  <a:cubicBezTo>
                    <a:pt x="4754" y="5"/>
                    <a:pt x="4704" y="1"/>
                    <a:pt x="4655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 flipH="1">
              <a:off x="7819145" y="1739116"/>
              <a:ext cx="267606" cy="1211581"/>
            </a:xfrm>
            <a:custGeom>
              <a:avLst/>
              <a:gdLst/>
              <a:ahLst/>
              <a:cxnLst/>
              <a:rect l="l" t="t" r="r" b="b"/>
              <a:pathLst>
                <a:path w="4749" h="21501" extrusionOk="0">
                  <a:moveTo>
                    <a:pt x="3846" y="1"/>
                  </a:moveTo>
                  <a:lnTo>
                    <a:pt x="1" y="21473"/>
                  </a:lnTo>
                  <a:cubicBezTo>
                    <a:pt x="106" y="21492"/>
                    <a:pt x="210" y="21500"/>
                    <a:pt x="310" y="21500"/>
                  </a:cubicBezTo>
                  <a:cubicBezTo>
                    <a:pt x="737" y="21500"/>
                    <a:pt x="1080" y="21335"/>
                    <a:pt x="1124" y="21076"/>
                  </a:cubicBezTo>
                  <a:lnTo>
                    <a:pt x="4694" y="1080"/>
                  </a:lnTo>
                  <a:cubicBezTo>
                    <a:pt x="4749" y="761"/>
                    <a:pt x="4407" y="100"/>
                    <a:pt x="3846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 flipH="1">
              <a:off x="7687513" y="2382916"/>
              <a:ext cx="853646" cy="952991"/>
            </a:xfrm>
            <a:custGeom>
              <a:avLst/>
              <a:gdLst/>
              <a:ahLst/>
              <a:cxnLst/>
              <a:rect l="l" t="t" r="r" b="b"/>
              <a:pathLst>
                <a:path w="15149" h="16912" extrusionOk="0">
                  <a:moveTo>
                    <a:pt x="0" y="0"/>
                  </a:moveTo>
                  <a:cubicBezTo>
                    <a:pt x="1" y="7"/>
                    <a:pt x="2" y="14"/>
                    <a:pt x="3" y="21"/>
                  </a:cubicBezTo>
                  <a:lnTo>
                    <a:pt x="3" y="21"/>
                  </a:lnTo>
                  <a:lnTo>
                    <a:pt x="0" y="0"/>
                  </a:lnTo>
                  <a:close/>
                  <a:moveTo>
                    <a:pt x="15149" y="0"/>
                  </a:moveTo>
                  <a:lnTo>
                    <a:pt x="15145" y="25"/>
                  </a:lnTo>
                  <a:lnTo>
                    <a:pt x="15145" y="25"/>
                  </a:lnTo>
                  <a:cubicBezTo>
                    <a:pt x="15146" y="17"/>
                    <a:pt x="15147" y="9"/>
                    <a:pt x="15149" y="0"/>
                  </a:cubicBezTo>
                  <a:close/>
                  <a:moveTo>
                    <a:pt x="3" y="21"/>
                  </a:moveTo>
                  <a:lnTo>
                    <a:pt x="1840" y="13606"/>
                  </a:lnTo>
                  <a:cubicBezTo>
                    <a:pt x="1840" y="15435"/>
                    <a:pt x="4407" y="16911"/>
                    <a:pt x="7569" y="16911"/>
                  </a:cubicBezTo>
                  <a:cubicBezTo>
                    <a:pt x="10731" y="16911"/>
                    <a:pt x="13298" y="15435"/>
                    <a:pt x="13298" y="13606"/>
                  </a:cubicBezTo>
                  <a:lnTo>
                    <a:pt x="15145" y="25"/>
                  </a:lnTo>
                  <a:lnTo>
                    <a:pt x="15145" y="25"/>
                  </a:lnTo>
                  <a:cubicBezTo>
                    <a:pt x="14827" y="2283"/>
                    <a:pt x="11553" y="4055"/>
                    <a:pt x="7569" y="4055"/>
                  </a:cubicBezTo>
                  <a:cubicBezTo>
                    <a:pt x="3582" y="4055"/>
                    <a:pt x="318" y="2281"/>
                    <a:pt x="3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 flipH="1">
              <a:off x="8541103" y="2364264"/>
              <a:ext cx="1296" cy="18708"/>
            </a:xfrm>
            <a:custGeom>
              <a:avLst/>
              <a:gdLst/>
              <a:ahLst/>
              <a:cxnLst/>
              <a:rect l="l" t="t" r="r" b="b"/>
              <a:pathLst>
                <a:path w="23" h="332" extrusionOk="0">
                  <a:moveTo>
                    <a:pt x="22" y="331"/>
                  </a:moveTo>
                  <a:lnTo>
                    <a:pt x="0" y="1"/>
                  </a:lnTo>
                  <a:cubicBezTo>
                    <a:pt x="0" y="111"/>
                    <a:pt x="0" y="221"/>
                    <a:pt x="22" y="331"/>
                  </a:cubicBezTo>
                  <a:close/>
                </a:path>
              </a:pathLst>
            </a:custGeom>
            <a:solidFill>
              <a:srgbClr val="C0B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 flipH="1">
              <a:off x="7686270" y="2364264"/>
              <a:ext cx="1296" cy="18708"/>
            </a:xfrm>
            <a:custGeom>
              <a:avLst/>
              <a:gdLst/>
              <a:ahLst/>
              <a:cxnLst/>
              <a:rect l="l" t="t" r="r" b="b"/>
              <a:pathLst>
                <a:path w="23" h="332" extrusionOk="0">
                  <a:moveTo>
                    <a:pt x="23" y="1"/>
                  </a:moveTo>
                  <a:lnTo>
                    <a:pt x="1" y="331"/>
                  </a:lnTo>
                  <a:cubicBezTo>
                    <a:pt x="12" y="221"/>
                    <a:pt x="23" y="111"/>
                    <a:pt x="23" y="1"/>
                  </a:cubicBezTo>
                  <a:close/>
                </a:path>
              </a:pathLst>
            </a:custGeom>
            <a:solidFill>
              <a:srgbClr val="C0B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 flipH="1">
              <a:off x="7686273" y="2364264"/>
              <a:ext cx="856126" cy="247151"/>
            </a:xfrm>
            <a:custGeom>
              <a:avLst/>
              <a:gdLst/>
              <a:ahLst/>
              <a:cxnLst/>
              <a:rect l="l" t="t" r="r" b="b"/>
              <a:pathLst>
                <a:path w="15193" h="4386" extrusionOk="0">
                  <a:moveTo>
                    <a:pt x="0" y="1"/>
                  </a:moveTo>
                  <a:cubicBezTo>
                    <a:pt x="0" y="2424"/>
                    <a:pt x="3393" y="4386"/>
                    <a:pt x="7591" y="4386"/>
                  </a:cubicBezTo>
                  <a:cubicBezTo>
                    <a:pt x="11788" y="4386"/>
                    <a:pt x="15193" y="2424"/>
                    <a:pt x="15193" y="1"/>
                  </a:cubicBezTo>
                  <a:lnTo>
                    <a:pt x="14190" y="1"/>
                  </a:lnTo>
                  <a:cubicBezTo>
                    <a:pt x="14190" y="2105"/>
                    <a:pt x="11237" y="3802"/>
                    <a:pt x="7591" y="3802"/>
                  </a:cubicBezTo>
                  <a:cubicBezTo>
                    <a:pt x="3944" y="3802"/>
                    <a:pt x="992" y="2105"/>
                    <a:pt x="992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 flipH="1">
              <a:off x="4756623" y="3692888"/>
              <a:ext cx="433388" cy="241460"/>
            </a:xfrm>
            <a:custGeom>
              <a:avLst/>
              <a:gdLst/>
              <a:ahLst/>
              <a:cxnLst/>
              <a:rect l="l" t="t" r="r" b="b"/>
              <a:pathLst>
                <a:path w="7691" h="4285" extrusionOk="0">
                  <a:moveTo>
                    <a:pt x="5940" y="1"/>
                  </a:moveTo>
                  <a:cubicBezTo>
                    <a:pt x="5519" y="1"/>
                    <a:pt x="5099" y="94"/>
                    <a:pt x="4771" y="286"/>
                  </a:cubicBezTo>
                  <a:lnTo>
                    <a:pt x="419" y="2798"/>
                  </a:lnTo>
                  <a:cubicBezTo>
                    <a:pt x="155" y="2952"/>
                    <a:pt x="0" y="3183"/>
                    <a:pt x="0" y="3426"/>
                  </a:cubicBezTo>
                  <a:cubicBezTo>
                    <a:pt x="0" y="3679"/>
                    <a:pt x="155" y="3910"/>
                    <a:pt x="430" y="4065"/>
                  </a:cubicBezTo>
                  <a:cubicBezTo>
                    <a:pt x="672" y="4208"/>
                    <a:pt x="981" y="4285"/>
                    <a:pt x="1300" y="4285"/>
                  </a:cubicBezTo>
                  <a:cubicBezTo>
                    <a:pt x="1609" y="4285"/>
                    <a:pt x="1917" y="4208"/>
                    <a:pt x="2160" y="4076"/>
                  </a:cubicBezTo>
                  <a:lnTo>
                    <a:pt x="5520" y="2126"/>
                  </a:lnTo>
                  <a:cubicBezTo>
                    <a:pt x="5718" y="2015"/>
                    <a:pt x="5828" y="1850"/>
                    <a:pt x="5828" y="1663"/>
                  </a:cubicBezTo>
                  <a:cubicBezTo>
                    <a:pt x="5828" y="1476"/>
                    <a:pt x="5718" y="1299"/>
                    <a:pt x="5520" y="1189"/>
                  </a:cubicBezTo>
                  <a:cubicBezTo>
                    <a:pt x="5355" y="1095"/>
                    <a:pt x="5148" y="1049"/>
                    <a:pt x="4941" y="1049"/>
                  </a:cubicBezTo>
                  <a:cubicBezTo>
                    <a:pt x="4735" y="1049"/>
                    <a:pt x="4528" y="1095"/>
                    <a:pt x="4363" y="1189"/>
                  </a:cubicBezTo>
                  <a:lnTo>
                    <a:pt x="1697" y="2732"/>
                  </a:lnTo>
                  <a:cubicBezTo>
                    <a:pt x="1587" y="2798"/>
                    <a:pt x="1554" y="2941"/>
                    <a:pt x="1609" y="3051"/>
                  </a:cubicBezTo>
                  <a:cubicBezTo>
                    <a:pt x="1654" y="3126"/>
                    <a:pt x="1739" y="3170"/>
                    <a:pt x="1824" y="3170"/>
                  </a:cubicBezTo>
                  <a:cubicBezTo>
                    <a:pt x="1864" y="3170"/>
                    <a:pt x="1904" y="3160"/>
                    <a:pt x="1939" y="3139"/>
                  </a:cubicBezTo>
                  <a:lnTo>
                    <a:pt x="4605" y="1597"/>
                  </a:lnTo>
                  <a:cubicBezTo>
                    <a:pt x="4694" y="1547"/>
                    <a:pt x="4817" y="1522"/>
                    <a:pt x="4941" y="1522"/>
                  </a:cubicBezTo>
                  <a:cubicBezTo>
                    <a:pt x="5065" y="1522"/>
                    <a:pt x="5189" y="1547"/>
                    <a:pt x="5277" y="1597"/>
                  </a:cubicBezTo>
                  <a:cubicBezTo>
                    <a:pt x="5333" y="1630"/>
                    <a:pt x="5355" y="1663"/>
                    <a:pt x="5355" y="1663"/>
                  </a:cubicBezTo>
                  <a:cubicBezTo>
                    <a:pt x="5355" y="1663"/>
                    <a:pt x="5333" y="1685"/>
                    <a:pt x="5288" y="1718"/>
                  </a:cubicBezTo>
                  <a:lnTo>
                    <a:pt x="1917" y="3657"/>
                  </a:lnTo>
                  <a:cubicBezTo>
                    <a:pt x="1746" y="3756"/>
                    <a:pt x="1518" y="3806"/>
                    <a:pt x="1289" y="3806"/>
                  </a:cubicBezTo>
                  <a:cubicBezTo>
                    <a:pt x="1061" y="3806"/>
                    <a:pt x="832" y="3756"/>
                    <a:pt x="661" y="3657"/>
                  </a:cubicBezTo>
                  <a:cubicBezTo>
                    <a:pt x="540" y="3591"/>
                    <a:pt x="474" y="3503"/>
                    <a:pt x="474" y="3426"/>
                  </a:cubicBezTo>
                  <a:cubicBezTo>
                    <a:pt x="474" y="3359"/>
                    <a:pt x="540" y="3271"/>
                    <a:pt x="661" y="3205"/>
                  </a:cubicBezTo>
                  <a:lnTo>
                    <a:pt x="5013" y="693"/>
                  </a:lnTo>
                  <a:cubicBezTo>
                    <a:pt x="5264" y="551"/>
                    <a:pt x="5602" y="480"/>
                    <a:pt x="5941" y="480"/>
                  </a:cubicBezTo>
                  <a:cubicBezTo>
                    <a:pt x="6287" y="480"/>
                    <a:pt x="6636" y="554"/>
                    <a:pt x="6897" y="704"/>
                  </a:cubicBezTo>
                  <a:cubicBezTo>
                    <a:pt x="7095" y="815"/>
                    <a:pt x="7216" y="969"/>
                    <a:pt x="7216" y="1112"/>
                  </a:cubicBezTo>
                  <a:cubicBezTo>
                    <a:pt x="7216" y="1255"/>
                    <a:pt x="7106" y="1398"/>
                    <a:pt x="6897" y="1509"/>
                  </a:cubicBezTo>
                  <a:lnTo>
                    <a:pt x="3327" y="3580"/>
                  </a:lnTo>
                  <a:cubicBezTo>
                    <a:pt x="3217" y="3646"/>
                    <a:pt x="3173" y="3789"/>
                    <a:pt x="3239" y="3899"/>
                  </a:cubicBezTo>
                  <a:cubicBezTo>
                    <a:pt x="3284" y="3974"/>
                    <a:pt x="3365" y="4019"/>
                    <a:pt x="3450" y="4019"/>
                  </a:cubicBezTo>
                  <a:cubicBezTo>
                    <a:pt x="3490" y="4019"/>
                    <a:pt x="3531" y="4009"/>
                    <a:pt x="3570" y="3987"/>
                  </a:cubicBezTo>
                  <a:lnTo>
                    <a:pt x="7139" y="1927"/>
                  </a:lnTo>
                  <a:cubicBezTo>
                    <a:pt x="7492" y="1718"/>
                    <a:pt x="7690" y="1431"/>
                    <a:pt x="7690" y="1112"/>
                  </a:cubicBezTo>
                  <a:cubicBezTo>
                    <a:pt x="7690" y="793"/>
                    <a:pt x="7492" y="495"/>
                    <a:pt x="7128" y="286"/>
                  </a:cubicBezTo>
                  <a:cubicBezTo>
                    <a:pt x="6795" y="97"/>
                    <a:pt x="6367" y="1"/>
                    <a:pt x="5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 flipH="1">
              <a:off x="7943905" y="3457400"/>
              <a:ext cx="434008" cy="241065"/>
            </a:xfrm>
            <a:custGeom>
              <a:avLst/>
              <a:gdLst/>
              <a:ahLst/>
              <a:cxnLst/>
              <a:rect l="l" t="t" r="r" b="b"/>
              <a:pathLst>
                <a:path w="7702" h="4278" extrusionOk="0">
                  <a:moveTo>
                    <a:pt x="5961" y="0"/>
                  </a:moveTo>
                  <a:cubicBezTo>
                    <a:pt x="5537" y="0"/>
                    <a:pt x="5112" y="96"/>
                    <a:pt x="4782" y="289"/>
                  </a:cubicBezTo>
                  <a:lnTo>
                    <a:pt x="430" y="2801"/>
                  </a:lnTo>
                  <a:cubicBezTo>
                    <a:pt x="155" y="2955"/>
                    <a:pt x="1" y="3187"/>
                    <a:pt x="1" y="3429"/>
                  </a:cubicBezTo>
                  <a:cubicBezTo>
                    <a:pt x="1" y="3683"/>
                    <a:pt x="155" y="3914"/>
                    <a:pt x="430" y="4068"/>
                  </a:cubicBezTo>
                  <a:cubicBezTo>
                    <a:pt x="673" y="4211"/>
                    <a:pt x="992" y="4277"/>
                    <a:pt x="1301" y="4277"/>
                  </a:cubicBezTo>
                  <a:cubicBezTo>
                    <a:pt x="1609" y="4277"/>
                    <a:pt x="1918" y="4211"/>
                    <a:pt x="2160" y="4079"/>
                  </a:cubicBezTo>
                  <a:lnTo>
                    <a:pt x="5531" y="2129"/>
                  </a:lnTo>
                  <a:cubicBezTo>
                    <a:pt x="5718" y="2019"/>
                    <a:pt x="5840" y="1843"/>
                    <a:pt x="5840" y="1666"/>
                  </a:cubicBezTo>
                  <a:cubicBezTo>
                    <a:pt x="5840" y="1479"/>
                    <a:pt x="5718" y="1303"/>
                    <a:pt x="5520" y="1193"/>
                  </a:cubicBezTo>
                  <a:cubicBezTo>
                    <a:pt x="5360" y="1099"/>
                    <a:pt x="5157" y="1052"/>
                    <a:pt x="4951" y="1052"/>
                  </a:cubicBezTo>
                  <a:cubicBezTo>
                    <a:pt x="4746" y="1052"/>
                    <a:pt x="4540" y="1099"/>
                    <a:pt x="4374" y="1193"/>
                  </a:cubicBezTo>
                  <a:lnTo>
                    <a:pt x="1708" y="2724"/>
                  </a:lnTo>
                  <a:cubicBezTo>
                    <a:pt x="1598" y="2790"/>
                    <a:pt x="1554" y="2944"/>
                    <a:pt x="1620" y="3055"/>
                  </a:cubicBezTo>
                  <a:cubicBezTo>
                    <a:pt x="1665" y="3129"/>
                    <a:pt x="1745" y="3174"/>
                    <a:pt x="1827" y="3174"/>
                  </a:cubicBezTo>
                  <a:cubicBezTo>
                    <a:pt x="1866" y="3174"/>
                    <a:pt x="1904" y="3164"/>
                    <a:pt x="1940" y="3143"/>
                  </a:cubicBezTo>
                  <a:lnTo>
                    <a:pt x="4606" y="1600"/>
                  </a:lnTo>
                  <a:cubicBezTo>
                    <a:pt x="4699" y="1551"/>
                    <a:pt x="4823" y="1526"/>
                    <a:pt x="4947" y="1526"/>
                  </a:cubicBezTo>
                  <a:cubicBezTo>
                    <a:pt x="5071" y="1526"/>
                    <a:pt x="5195" y="1551"/>
                    <a:pt x="5289" y="1600"/>
                  </a:cubicBezTo>
                  <a:cubicBezTo>
                    <a:pt x="5344" y="1633"/>
                    <a:pt x="5355" y="1655"/>
                    <a:pt x="5366" y="1666"/>
                  </a:cubicBezTo>
                  <a:cubicBezTo>
                    <a:pt x="5355" y="1666"/>
                    <a:pt x="5344" y="1688"/>
                    <a:pt x="5289" y="1721"/>
                  </a:cubicBezTo>
                  <a:lnTo>
                    <a:pt x="1929" y="3660"/>
                  </a:lnTo>
                  <a:cubicBezTo>
                    <a:pt x="1758" y="3760"/>
                    <a:pt x="1529" y="3809"/>
                    <a:pt x="1301" y="3809"/>
                  </a:cubicBezTo>
                  <a:cubicBezTo>
                    <a:pt x="1072" y="3809"/>
                    <a:pt x="843" y="3760"/>
                    <a:pt x="673" y="3660"/>
                  </a:cubicBezTo>
                  <a:cubicBezTo>
                    <a:pt x="551" y="3594"/>
                    <a:pt x="474" y="3506"/>
                    <a:pt x="474" y="3429"/>
                  </a:cubicBezTo>
                  <a:cubicBezTo>
                    <a:pt x="474" y="3363"/>
                    <a:pt x="551" y="3275"/>
                    <a:pt x="662" y="3209"/>
                  </a:cubicBezTo>
                  <a:lnTo>
                    <a:pt x="5013" y="697"/>
                  </a:lnTo>
                  <a:cubicBezTo>
                    <a:pt x="5264" y="550"/>
                    <a:pt x="5605" y="478"/>
                    <a:pt x="5946" y="478"/>
                  </a:cubicBezTo>
                  <a:cubicBezTo>
                    <a:pt x="6293" y="478"/>
                    <a:pt x="6641" y="552"/>
                    <a:pt x="6897" y="697"/>
                  </a:cubicBezTo>
                  <a:cubicBezTo>
                    <a:pt x="7107" y="818"/>
                    <a:pt x="7228" y="972"/>
                    <a:pt x="7228" y="1116"/>
                  </a:cubicBezTo>
                  <a:cubicBezTo>
                    <a:pt x="7228" y="1248"/>
                    <a:pt x="7107" y="1402"/>
                    <a:pt x="6908" y="1512"/>
                  </a:cubicBezTo>
                  <a:lnTo>
                    <a:pt x="3339" y="3583"/>
                  </a:lnTo>
                  <a:cubicBezTo>
                    <a:pt x="3218" y="3638"/>
                    <a:pt x="3184" y="3793"/>
                    <a:pt x="3251" y="3903"/>
                  </a:cubicBezTo>
                  <a:cubicBezTo>
                    <a:pt x="3296" y="3978"/>
                    <a:pt x="3376" y="4022"/>
                    <a:pt x="3458" y="4022"/>
                  </a:cubicBezTo>
                  <a:cubicBezTo>
                    <a:pt x="3496" y="4022"/>
                    <a:pt x="3535" y="4012"/>
                    <a:pt x="3570" y="3991"/>
                  </a:cubicBezTo>
                  <a:lnTo>
                    <a:pt x="7140" y="1931"/>
                  </a:lnTo>
                  <a:cubicBezTo>
                    <a:pt x="7503" y="1721"/>
                    <a:pt x="7701" y="1435"/>
                    <a:pt x="7701" y="1116"/>
                  </a:cubicBezTo>
                  <a:cubicBezTo>
                    <a:pt x="7701" y="796"/>
                    <a:pt x="7503" y="499"/>
                    <a:pt x="7140" y="289"/>
                  </a:cubicBezTo>
                  <a:cubicBezTo>
                    <a:pt x="6809" y="96"/>
                    <a:pt x="6385" y="0"/>
                    <a:pt x="59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 flipH="1">
              <a:off x="4981404" y="3928431"/>
              <a:ext cx="433332" cy="241234"/>
            </a:xfrm>
            <a:custGeom>
              <a:avLst/>
              <a:gdLst/>
              <a:ahLst/>
              <a:cxnLst/>
              <a:rect l="l" t="t" r="r" b="b"/>
              <a:pathLst>
                <a:path w="7690" h="4281" extrusionOk="0">
                  <a:moveTo>
                    <a:pt x="5949" y="0"/>
                  </a:moveTo>
                  <a:cubicBezTo>
                    <a:pt x="5525" y="0"/>
                    <a:pt x="5101" y="94"/>
                    <a:pt x="4770" y="281"/>
                  </a:cubicBezTo>
                  <a:lnTo>
                    <a:pt x="419" y="2793"/>
                  </a:lnTo>
                  <a:cubicBezTo>
                    <a:pt x="154" y="2947"/>
                    <a:pt x="0" y="3179"/>
                    <a:pt x="0" y="3432"/>
                  </a:cubicBezTo>
                  <a:cubicBezTo>
                    <a:pt x="0" y="3674"/>
                    <a:pt x="154" y="3906"/>
                    <a:pt x="430" y="4071"/>
                  </a:cubicBezTo>
                  <a:cubicBezTo>
                    <a:pt x="672" y="4203"/>
                    <a:pt x="981" y="4280"/>
                    <a:pt x="1289" y="4280"/>
                  </a:cubicBezTo>
                  <a:cubicBezTo>
                    <a:pt x="1609" y="4280"/>
                    <a:pt x="1917" y="4203"/>
                    <a:pt x="2159" y="4071"/>
                  </a:cubicBezTo>
                  <a:lnTo>
                    <a:pt x="5520" y="2121"/>
                  </a:lnTo>
                  <a:cubicBezTo>
                    <a:pt x="5718" y="2011"/>
                    <a:pt x="5828" y="1846"/>
                    <a:pt x="5828" y="1658"/>
                  </a:cubicBezTo>
                  <a:cubicBezTo>
                    <a:pt x="5828" y="1471"/>
                    <a:pt x="5718" y="1295"/>
                    <a:pt x="5520" y="1185"/>
                  </a:cubicBezTo>
                  <a:cubicBezTo>
                    <a:pt x="5354" y="1091"/>
                    <a:pt x="5148" y="1044"/>
                    <a:pt x="4941" y="1044"/>
                  </a:cubicBezTo>
                  <a:cubicBezTo>
                    <a:pt x="4735" y="1044"/>
                    <a:pt x="4528" y="1091"/>
                    <a:pt x="4363" y="1185"/>
                  </a:cubicBezTo>
                  <a:lnTo>
                    <a:pt x="1697" y="2727"/>
                  </a:lnTo>
                  <a:cubicBezTo>
                    <a:pt x="1587" y="2793"/>
                    <a:pt x="1542" y="2936"/>
                    <a:pt x="1609" y="3046"/>
                  </a:cubicBezTo>
                  <a:cubicBezTo>
                    <a:pt x="1653" y="3121"/>
                    <a:pt x="1734" y="3166"/>
                    <a:pt x="1819" y="3166"/>
                  </a:cubicBezTo>
                  <a:cubicBezTo>
                    <a:pt x="1859" y="3166"/>
                    <a:pt x="1900" y="3156"/>
                    <a:pt x="1939" y="3135"/>
                  </a:cubicBezTo>
                  <a:lnTo>
                    <a:pt x="4605" y="1592"/>
                  </a:lnTo>
                  <a:cubicBezTo>
                    <a:pt x="4693" y="1543"/>
                    <a:pt x="4817" y="1518"/>
                    <a:pt x="4941" y="1518"/>
                  </a:cubicBezTo>
                  <a:cubicBezTo>
                    <a:pt x="5065" y="1518"/>
                    <a:pt x="5189" y="1543"/>
                    <a:pt x="5277" y="1592"/>
                  </a:cubicBezTo>
                  <a:cubicBezTo>
                    <a:pt x="5332" y="1625"/>
                    <a:pt x="5354" y="1658"/>
                    <a:pt x="5354" y="1658"/>
                  </a:cubicBezTo>
                  <a:cubicBezTo>
                    <a:pt x="5354" y="1658"/>
                    <a:pt x="5332" y="1680"/>
                    <a:pt x="5288" y="1713"/>
                  </a:cubicBezTo>
                  <a:lnTo>
                    <a:pt x="1917" y="3663"/>
                  </a:lnTo>
                  <a:cubicBezTo>
                    <a:pt x="1749" y="3756"/>
                    <a:pt x="1524" y="3803"/>
                    <a:pt x="1299" y="3803"/>
                  </a:cubicBezTo>
                  <a:cubicBezTo>
                    <a:pt x="1067" y="3803"/>
                    <a:pt x="834" y="3753"/>
                    <a:pt x="661" y="3652"/>
                  </a:cubicBezTo>
                  <a:cubicBezTo>
                    <a:pt x="540" y="3586"/>
                    <a:pt x="474" y="3498"/>
                    <a:pt x="474" y="3432"/>
                  </a:cubicBezTo>
                  <a:cubicBezTo>
                    <a:pt x="474" y="3355"/>
                    <a:pt x="540" y="3278"/>
                    <a:pt x="661" y="3201"/>
                  </a:cubicBezTo>
                  <a:lnTo>
                    <a:pt x="5013" y="689"/>
                  </a:lnTo>
                  <a:cubicBezTo>
                    <a:pt x="5264" y="547"/>
                    <a:pt x="5601" y="475"/>
                    <a:pt x="5941" y="475"/>
                  </a:cubicBezTo>
                  <a:cubicBezTo>
                    <a:pt x="6287" y="475"/>
                    <a:pt x="6635" y="550"/>
                    <a:pt x="6897" y="700"/>
                  </a:cubicBezTo>
                  <a:cubicBezTo>
                    <a:pt x="7095" y="821"/>
                    <a:pt x="7216" y="964"/>
                    <a:pt x="7216" y="1107"/>
                  </a:cubicBezTo>
                  <a:cubicBezTo>
                    <a:pt x="7216" y="1251"/>
                    <a:pt x="7095" y="1394"/>
                    <a:pt x="6897" y="1515"/>
                  </a:cubicBezTo>
                  <a:lnTo>
                    <a:pt x="3327" y="3575"/>
                  </a:lnTo>
                  <a:cubicBezTo>
                    <a:pt x="3217" y="3641"/>
                    <a:pt x="3173" y="3785"/>
                    <a:pt x="3239" y="3895"/>
                  </a:cubicBezTo>
                  <a:cubicBezTo>
                    <a:pt x="3284" y="3970"/>
                    <a:pt x="3365" y="4014"/>
                    <a:pt x="3446" y="4014"/>
                  </a:cubicBezTo>
                  <a:cubicBezTo>
                    <a:pt x="3485" y="4014"/>
                    <a:pt x="3523" y="4004"/>
                    <a:pt x="3559" y="3983"/>
                  </a:cubicBezTo>
                  <a:lnTo>
                    <a:pt x="7139" y="1923"/>
                  </a:lnTo>
                  <a:cubicBezTo>
                    <a:pt x="7492" y="1713"/>
                    <a:pt x="7690" y="1427"/>
                    <a:pt x="7690" y="1107"/>
                  </a:cubicBezTo>
                  <a:cubicBezTo>
                    <a:pt x="7690" y="788"/>
                    <a:pt x="7492" y="491"/>
                    <a:pt x="7128" y="281"/>
                  </a:cubicBezTo>
                  <a:cubicBezTo>
                    <a:pt x="6798" y="94"/>
                    <a:pt x="6373" y="0"/>
                    <a:pt x="5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 flipH="1">
              <a:off x="4554890" y="1602298"/>
              <a:ext cx="482412" cy="811102"/>
            </a:xfrm>
            <a:custGeom>
              <a:avLst/>
              <a:gdLst/>
              <a:ahLst/>
              <a:cxnLst/>
              <a:rect l="l" t="t" r="r" b="b"/>
              <a:pathLst>
                <a:path w="8561" h="14394" extrusionOk="0">
                  <a:moveTo>
                    <a:pt x="5608" y="2737"/>
                  </a:moveTo>
                  <a:cubicBezTo>
                    <a:pt x="5652" y="2781"/>
                    <a:pt x="5817" y="3046"/>
                    <a:pt x="5817" y="3651"/>
                  </a:cubicBezTo>
                  <a:lnTo>
                    <a:pt x="5817" y="7386"/>
                  </a:lnTo>
                  <a:cubicBezTo>
                    <a:pt x="5817" y="8807"/>
                    <a:pt x="4925" y="10581"/>
                    <a:pt x="3901" y="11176"/>
                  </a:cubicBezTo>
                  <a:lnTo>
                    <a:pt x="3295" y="11529"/>
                  </a:lnTo>
                  <a:cubicBezTo>
                    <a:pt x="3074" y="11650"/>
                    <a:pt x="2964" y="11650"/>
                    <a:pt x="2964" y="11661"/>
                  </a:cubicBezTo>
                  <a:cubicBezTo>
                    <a:pt x="2909" y="11617"/>
                    <a:pt x="2744" y="11352"/>
                    <a:pt x="2744" y="10746"/>
                  </a:cubicBezTo>
                  <a:lnTo>
                    <a:pt x="2744" y="7012"/>
                  </a:lnTo>
                  <a:cubicBezTo>
                    <a:pt x="2744" y="5590"/>
                    <a:pt x="3636" y="3817"/>
                    <a:pt x="4661" y="3222"/>
                  </a:cubicBezTo>
                  <a:lnTo>
                    <a:pt x="5278" y="2869"/>
                  </a:lnTo>
                  <a:cubicBezTo>
                    <a:pt x="5487" y="2748"/>
                    <a:pt x="5608" y="2748"/>
                    <a:pt x="5608" y="2737"/>
                  </a:cubicBezTo>
                  <a:close/>
                  <a:moveTo>
                    <a:pt x="5629" y="1"/>
                  </a:moveTo>
                  <a:cubicBezTo>
                    <a:pt x="5065" y="1"/>
                    <a:pt x="4473" y="167"/>
                    <a:pt x="3901" y="501"/>
                  </a:cubicBezTo>
                  <a:lnTo>
                    <a:pt x="3295" y="853"/>
                  </a:lnTo>
                  <a:cubicBezTo>
                    <a:pt x="1411" y="1933"/>
                    <a:pt x="0" y="4588"/>
                    <a:pt x="0" y="7012"/>
                  </a:cubicBezTo>
                  <a:lnTo>
                    <a:pt x="0" y="10746"/>
                  </a:lnTo>
                  <a:cubicBezTo>
                    <a:pt x="0" y="12256"/>
                    <a:pt x="584" y="13457"/>
                    <a:pt x="1587" y="14041"/>
                  </a:cubicBezTo>
                  <a:cubicBezTo>
                    <a:pt x="2006" y="14283"/>
                    <a:pt x="2457" y="14393"/>
                    <a:pt x="2942" y="14393"/>
                  </a:cubicBezTo>
                  <a:cubicBezTo>
                    <a:pt x="3504" y="14393"/>
                    <a:pt x="4088" y="14228"/>
                    <a:pt x="4661" y="13897"/>
                  </a:cubicBezTo>
                  <a:lnTo>
                    <a:pt x="5278" y="13545"/>
                  </a:lnTo>
                  <a:cubicBezTo>
                    <a:pt x="7151" y="12465"/>
                    <a:pt x="8561" y="9821"/>
                    <a:pt x="8561" y="7386"/>
                  </a:cubicBezTo>
                  <a:lnTo>
                    <a:pt x="8561" y="3651"/>
                  </a:lnTo>
                  <a:cubicBezTo>
                    <a:pt x="8561" y="2142"/>
                    <a:pt x="7988" y="941"/>
                    <a:pt x="6974" y="357"/>
                  </a:cubicBezTo>
                  <a:cubicBezTo>
                    <a:pt x="6565" y="120"/>
                    <a:pt x="6107" y="1"/>
                    <a:pt x="5629" y="1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 flipH="1">
              <a:off x="4834839" y="1525549"/>
              <a:ext cx="851223" cy="491147"/>
            </a:xfrm>
            <a:custGeom>
              <a:avLst/>
              <a:gdLst/>
              <a:ahLst/>
              <a:cxnLst/>
              <a:rect l="l" t="t" r="r" b="b"/>
              <a:pathLst>
                <a:path w="15106" h="8716" extrusionOk="0">
                  <a:moveTo>
                    <a:pt x="7547" y="1"/>
                  </a:moveTo>
                  <a:cubicBezTo>
                    <a:pt x="3383" y="1"/>
                    <a:pt x="1" y="1951"/>
                    <a:pt x="1" y="4352"/>
                  </a:cubicBezTo>
                  <a:cubicBezTo>
                    <a:pt x="1" y="6765"/>
                    <a:pt x="3383" y="8715"/>
                    <a:pt x="7547" y="8715"/>
                  </a:cubicBezTo>
                  <a:cubicBezTo>
                    <a:pt x="11723" y="8715"/>
                    <a:pt x="15105" y="6765"/>
                    <a:pt x="15105" y="4352"/>
                  </a:cubicBezTo>
                  <a:cubicBezTo>
                    <a:pt x="15105" y="1951"/>
                    <a:pt x="11723" y="1"/>
                    <a:pt x="7547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 flipH="1">
              <a:off x="4931085" y="1580828"/>
              <a:ext cx="658732" cy="379968"/>
            </a:xfrm>
            <a:custGeom>
              <a:avLst/>
              <a:gdLst/>
              <a:ahLst/>
              <a:cxnLst/>
              <a:rect l="l" t="t" r="r" b="b"/>
              <a:pathLst>
                <a:path w="11690" h="6743" extrusionOk="0">
                  <a:moveTo>
                    <a:pt x="5839" y="0"/>
                  </a:moveTo>
                  <a:cubicBezTo>
                    <a:pt x="2611" y="0"/>
                    <a:pt x="0" y="1510"/>
                    <a:pt x="0" y="3371"/>
                  </a:cubicBezTo>
                  <a:cubicBezTo>
                    <a:pt x="0" y="5233"/>
                    <a:pt x="2611" y="6743"/>
                    <a:pt x="5839" y="6743"/>
                  </a:cubicBezTo>
                  <a:cubicBezTo>
                    <a:pt x="9067" y="6743"/>
                    <a:pt x="11689" y="5233"/>
                    <a:pt x="11689" y="3371"/>
                  </a:cubicBezTo>
                  <a:cubicBezTo>
                    <a:pt x="11689" y="1510"/>
                    <a:pt x="9067" y="0"/>
                    <a:pt x="5839" y="0"/>
                  </a:cubicBez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 flipH="1">
              <a:off x="4834839" y="1770785"/>
              <a:ext cx="851223" cy="921322"/>
            </a:xfrm>
            <a:custGeom>
              <a:avLst/>
              <a:gdLst/>
              <a:ahLst/>
              <a:cxnLst/>
              <a:rect l="l" t="t" r="r" b="b"/>
              <a:pathLst>
                <a:path w="15106" h="16350" extrusionOk="0">
                  <a:moveTo>
                    <a:pt x="1" y="0"/>
                  </a:moveTo>
                  <a:lnTo>
                    <a:pt x="1" y="11998"/>
                  </a:lnTo>
                  <a:cubicBezTo>
                    <a:pt x="1" y="14400"/>
                    <a:pt x="3383" y="16350"/>
                    <a:pt x="7547" y="16350"/>
                  </a:cubicBezTo>
                  <a:cubicBezTo>
                    <a:pt x="11723" y="16350"/>
                    <a:pt x="15105" y="14400"/>
                    <a:pt x="15105" y="11998"/>
                  </a:cubicBezTo>
                  <a:lnTo>
                    <a:pt x="15105" y="0"/>
                  </a:lnTo>
                  <a:cubicBezTo>
                    <a:pt x="15105" y="2413"/>
                    <a:pt x="11723" y="4363"/>
                    <a:pt x="7547" y="4363"/>
                  </a:cubicBezTo>
                  <a:cubicBezTo>
                    <a:pt x="3383" y="4363"/>
                    <a:pt x="1" y="241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 flipH="1">
              <a:off x="5254533" y="1778054"/>
              <a:ext cx="93203" cy="49024"/>
            </a:xfrm>
            <a:custGeom>
              <a:avLst/>
              <a:gdLst/>
              <a:ahLst/>
              <a:cxnLst/>
              <a:rect l="l" t="t" r="r" b="b"/>
              <a:pathLst>
                <a:path w="1654" h="870" extrusionOk="0">
                  <a:moveTo>
                    <a:pt x="827" y="1"/>
                  </a:moveTo>
                  <a:cubicBezTo>
                    <a:pt x="634" y="1"/>
                    <a:pt x="442" y="42"/>
                    <a:pt x="298" y="125"/>
                  </a:cubicBezTo>
                  <a:cubicBezTo>
                    <a:pt x="1" y="301"/>
                    <a:pt x="1" y="577"/>
                    <a:pt x="287" y="742"/>
                  </a:cubicBezTo>
                  <a:cubicBezTo>
                    <a:pt x="434" y="828"/>
                    <a:pt x="623" y="870"/>
                    <a:pt x="812" y="870"/>
                  </a:cubicBezTo>
                  <a:cubicBezTo>
                    <a:pt x="1008" y="870"/>
                    <a:pt x="1205" y="826"/>
                    <a:pt x="1356" y="742"/>
                  </a:cubicBezTo>
                  <a:cubicBezTo>
                    <a:pt x="1653" y="565"/>
                    <a:pt x="1653" y="290"/>
                    <a:pt x="1356" y="125"/>
                  </a:cubicBezTo>
                  <a:cubicBezTo>
                    <a:pt x="1213" y="42"/>
                    <a:pt x="1020" y="1"/>
                    <a:pt x="827" y="1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 flipH="1">
              <a:off x="5373713" y="1816879"/>
              <a:ext cx="28006" cy="15271"/>
            </a:xfrm>
            <a:custGeom>
              <a:avLst/>
              <a:gdLst/>
              <a:ahLst/>
              <a:cxnLst/>
              <a:rect l="l" t="t" r="r" b="b"/>
              <a:pathLst>
                <a:path w="497" h="271" extrusionOk="0">
                  <a:moveTo>
                    <a:pt x="248" y="0"/>
                  </a:moveTo>
                  <a:cubicBezTo>
                    <a:pt x="190" y="0"/>
                    <a:pt x="133" y="14"/>
                    <a:pt x="89" y="42"/>
                  </a:cubicBezTo>
                  <a:cubicBezTo>
                    <a:pt x="0" y="97"/>
                    <a:pt x="0" y="174"/>
                    <a:pt x="89" y="229"/>
                  </a:cubicBezTo>
                  <a:cubicBezTo>
                    <a:pt x="133" y="257"/>
                    <a:pt x="190" y="270"/>
                    <a:pt x="248" y="270"/>
                  </a:cubicBezTo>
                  <a:cubicBezTo>
                    <a:pt x="306" y="270"/>
                    <a:pt x="364" y="257"/>
                    <a:pt x="408" y="229"/>
                  </a:cubicBezTo>
                  <a:cubicBezTo>
                    <a:pt x="496" y="174"/>
                    <a:pt x="496" y="97"/>
                    <a:pt x="408" y="42"/>
                  </a:cubicBezTo>
                  <a:cubicBezTo>
                    <a:pt x="364" y="14"/>
                    <a:pt x="306" y="0"/>
                    <a:pt x="248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 flipH="1">
              <a:off x="5356977" y="1767967"/>
              <a:ext cx="60914" cy="32345"/>
            </a:xfrm>
            <a:custGeom>
              <a:avLst/>
              <a:gdLst/>
              <a:ahLst/>
              <a:cxnLst/>
              <a:rect l="l" t="t" r="r" b="b"/>
              <a:pathLst>
                <a:path w="1081" h="574" extrusionOk="0">
                  <a:moveTo>
                    <a:pt x="539" y="1"/>
                  </a:moveTo>
                  <a:cubicBezTo>
                    <a:pt x="414" y="1"/>
                    <a:pt x="287" y="28"/>
                    <a:pt x="188" y="83"/>
                  </a:cubicBezTo>
                  <a:cubicBezTo>
                    <a:pt x="1" y="205"/>
                    <a:pt x="1" y="381"/>
                    <a:pt x="188" y="491"/>
                  </a:cubicBezTo>
                  <a:cubicBezTo>
                    <a:pt x="287" y="546"/>
                    <a:pt x="414" y="574"/>
                    <a:pt x="539" y="574"/>
                  </a:cubicBezTo>
                  <a:cubicBezTo>
                    <a:pt x="665" y="574"/>
                    <a:pt x="789" y="546"/>
                    <a:pt x="882" y="491"/>
                  </a:cubicBezTo>
                  <a:cubicBezTo>
                    <a:pt x="1081" y="381"/>
                    <a:pt x="1081" y="194"/>
                    <a:pt x="882" y="83"/>
                  </a:cubicBezTo>
                  <a:cubicBezTo>
                    <a:pt x="789" y="28"/>
                    <a:pt x="665" y="1"/>
                    <a:pt x="539" y="1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 flipH="1">
              <a:off x="5226583" y="1769094"/>
              <a:ext cx="29246" cy="15271"/>
            </a:xfrm>
            <a:custGeom>
              <a:avLst/>
              <a:gdLst/>
              <a:ahLst/>
              <a:cxnLst/>
              <a:rect l="l" t="t" r="r" b="b"/>
              <a:pathLst>
                <a:path w="519" h="271" extrusionOk="0">
                  <a:moveTo>
                    <a:pt x="259" y="0"/>
                  </a:moveTo>
                  <a:cubicBezTo>
                    <a:pt x="199" y="0"/>
                    <a:pt x="138" y="14"/>
                    <a:pt x="89" y="41"/>
                  </a:cubicBezTo>
                  <a:cubicBezTo>
                    <a:pt x="0" y="86"/>
                    <a:pt x="0" y="174"/>
                    <a:pt x="89" y="229"/>
                  </a:cubicBezTo>
                  <a:cubicBezTo>
                    <a:pt x="133" y="256"/>
                    <a:pt x="193" y="270"/>
                    <a:pt x="254" y="270"/>
                  </a:cubicBezTo>
                  <a:cubicBezTo>
                    <a:pt x="314" y="270"/>
                    <a:pt x="375" y="256"/>
                    <a:pt x="419" y="229"/>
                  </a:cubicBezTo>
                  <a:cubicBezTo>
                    <a:pt x="518" y="174"/>
                    <a:pt x="518" y="86"/>
                    <a:pt x="430" y="41"/>
                  </a:cubicBezTo>
                  <a:cubicBezTo>
                    <a:pt x="381" y="14"/>
                    <a:pt x="320" y="0"/>
                    <a:pt x="259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 flipH="1">
              <a:off x="5271268" y="1755232"/>
              <a:ext cx="21807" cy="11439"/>
            </a:xfrm>
            <a:custGeom>
              <a:avLst/>
              <a:gdLst/>
              <a:ahLst/>
              <a:cxnLst/>
              <a:rect l="l" t="t" r="r" b="b"/>
              <a:pathLst>
                <a:path w="387" h="203" extrusionOk="0">
                  <a:moveTo>
                    <a:pt x="188" y="1"/>
                  </a:moveTo>
                  <a:cubicBezTo>
                    <a:pt x="144" y="1"/>
                    <a:pt x="100" y="12"/>
                    <a:pt x="67" y="34"/>
                  </a:cubicBezTo>
                  <a:cubicBezTo>
                    <a:pt x="0" y="67"/>
                    <a:pt x="0" y="133"/>
                    <a:pt x="67" y="177"/>
                  </a:cubicBezTo>
                  <a:cubicBezTo>
                    <a:pt x="100" y="194"/>
                    <a:pt x="144" y="202"/>
                    <a:pt x="188" y="202"/>
                  </a:cubicBezTo>
                  <a:cubicBezTo>
                    <a:pt x="232" y="202"/>
                    <a:pt x="276" y="194"/>
                    <a:pt x="309" y="177"/>
                  </a:cubicBezTo>
                  <a:cubicBezTo>
                    <a:pt x="386" y="133"/>
                    <a:pt x="386" y="67"/>
                    <a:pt x="309" y="34"/>
                  </a:cubicBezTo>
                  <a:cubicBezTo>
                    <a:pt x="276" y="12"/>
                    <a:pt x="232" y="1"/>
                    <a:pt x="188" y="1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 flipH="1">
              <a:off x="5470579" y="1882527"/>
              <a:ext cx="23667" cy="12453"/>
            </a:xfrm>
            <a:custGeom>
              <a:avLst/>
              <a:gdLst/>
              <a:ahLst/>
              <a:cxnLst/>
              <a:rect l="l" t="t" r="r" b="b"/>
              <a:pathLst>
                <a:path w="420" h="221" extrusionOk="0">
                  <a:moveTo>
                    <a:pt x="210" y="0"/>
                  </a:moveTo>
                  <a:cubicBezTo>
                    <a:pt x="163" y="0"/>
                    <a:pt x="117" y="12"/>
                    <a:pt x="78" y="34"/>
                  </a:cubicBezTo>
                  <a:cubicBezTo>
                    <a:pt x="1" y="78"/>
                    <a:pt x="1" y="144"/>
                    <a:pt x="78" y="188"/>
                  </a:cubicBezTo>
                  <a:cubicBezTo>
                    <a:pt x="111" y="210"/>
                    <a:pt x="158" y="221"/>
                    <a:pt x="206" y="221"/>
                  </a:cubicBezTo>
                  <a:cubicBezTo>
                    <a:pt x="254" y="221"/>
                    <a:pt x="304" y="210"/>
                    <a:pt x="342" y="188"/>
                  </a:cubicBezTo>
                  <a:cubicBezTo>
                    <a:pt x="409" y="144"/>
                    <a:pt x="420" y="78"/>
                    <a:pt x="342" y="34"/>
                  </a:cubicBezTo>
                  <a:cubicBezTo>
                    <a:pt x="304" y="12"/>
                    <a:pt x="257" y="0"/>
                    <a:pt x="210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 flipH="1">
              <a:off x="5404762" y="1835982"/>
              <a:ext cx="47841" cy="25188"/>
            </a:xfrm>
            <a:custGeom>
              <a:avLst/>
              <a:gdLst/>
              <a:ahLst/>
              <a:cxnLst/>
              <a:rect l="l" t="t" r="r" b="b"/>
              <a:pathLst>
                <a:path w="849" h="447" extrusionOk="0">
                  <a:moveTo>
                    <a:pt x="430" y="0"/>
                  </a:moveTo>
                  <a:cubicBezTo>
                    <a:pt x="331" y="0"/>
                    <a:pt x="231" y="22"/>
                    <a:pt x="154" y="66"/>
                  </a:cubicBezTo>
                  <a:cubicBezTo>
                    <a:pt x="0" y="154"/>
                    <a:pt x="0" y="298"/>
                    <a:pt x="143" y="386"/>
                  </a:cubicBezTo>
                  <a:cubicBezTo>
                    <a:pt x="216" y="427"/>
                    <a:pt x="310" y="447"/>
                    <a:pt x="405" y="447"/>
                  </a:cubicBezTo>
                  <a:cubicBezTo>
                    <a:pt x="513" y="447"/>
                    <a:pt x="623" y="422"/>
                    <a:pt x="705" y="375"/>
                  </a:cubicBezTo>
                  <a:cubicBezTo>
                    <a:pt x="848" y="287"/>
                    <a:pt x="848" y="154"/>
                    <a:pt x="705" y="66"/>
                  </a:cubicBezTo>
                  <a:cubicBezTo>
                    <a:pt x="628" y="22"/>
                    <a:pt x="529" y="0"/>
                    <a:pt x="430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 flipH="1">
              <a:off x="5437051" y="1275354"/>
              <a:ext cx="11214" cy="58435"/>
            </a:xfrm>
            <a:custGeom>
              <a:avLst/>
              <a:gdLst/>
              <a:ahLst/>
              <a:cxnLst/>
              <a:rect l="l" t="t" r="r" b="b"/>
              <a:pathLst>
                <a:path w="199" h="1037" extrusionOk="0">
                  <a:moveTo>
                    <a:pt x="22" y="1036"/>
                  </a:moveTo>
                  <a:cubicBezTo>
                    <a:pt x="0" y="717"/>
                    <a:pt x="11" y="386"/>
                    <a:pt x="55" y="78"/>
                  </a:cubicBezTo>
                  <a:lnTo>
                    <a:pt x="198" y="1"/>
                  </a:lnTo>
                  <a:lnTo>
                    <a:pt x="198" y="937"/>
                  </a:lnTo>
                  <a:lnTo>
                    <a:pt x="22" y="10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 flipH="1">
              <a:off x="5437051" y="1271015"/>
              <a:ext cx="8114" cy="8734"/>
            </a:xfrm>
            <a:custGeom>
              <a:avLst/>
              <a:gdLst/>
              <a:ahLst/>
              <a:cxnLst/>
              <a:rect l="l" t="t" r="r" b="b"/>
              <a:pathLst>
                <a:path w="144" h="155" extrusionOk="0">
                  <a:moveTo>
                    <a:pt x="33" y="1"/>
                  </a:moveTo>
                  <a:cubicBezTo>
                    <a:pt x="22" y="56"/>
                    <a:pt x="11" y="100"/>
                    <a:pt x="0" y="155"/>
                  </a:cubicBezTo>
                  <a:lnTo>
                    <a:pt x="143" y="7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 flipH="1">
              <a:off x="4541197" y="2679656"/>
              <a:ext cx="592351" cy="342101"/>
            </a:xfrm>
            <a:custGeom>
              <a:avLst/>
              <a:gdLst/>
              <a:ahLst/>
              <a:cxnLst/>
              <a:rect l="l" t="t" r="r" b="b"/>
              <a:pathLst>
                <a:path w="10512" h="6071" extrusionOk="0">
                  <a:moveTo>
                    <a:pt x="5278" y="0"/>
                  </a:moveTo>
                  <a:lnTo>
                    <a:pt x="1" y="3041"/>
                  </a:lnTo>
                  <a:lnTo>
                    <a:pt x="5245" y="6071"/>
                  </a:lnTo>
                  <a:lnTo>
                    <a:pt x="10511" y="3019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 flipH="1">
              <a:off x="4819340" y="2734879"/>
              <a:ext cx="222921" cy="128591"/>
            </a:xfrm>
            <a:custGeom>
              <a:avLst/>
              <a:gdLst/>
              <a:ahLst/>
              <a:cxnLst/>
              <a:rect l="l" t="t" r="r" b="b"/>
              <a:pathLst>
                <a:path w="3956" h="2282" extrusionOk="0">
                  <a:moveTo>
                    <a:pt x="3779" y="1"/>
                  </a:moveTo>
                  <a:lnTo>
                    <a:pt x="0" y="2182"/>
                  </a:lnTo>
                  <a:lnTo>
                    <a:pt x="177" y="2281"/>
                  </a:lnTo>
                  <a:lnTo>
                    <a:pt x="3955" y="100"/>
                  </a:lnTo>
                  <a:lnTo>
                    <a:pt x="3779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 flipH="1">
              <a:off x="4781473" y="2757250"/>
              <a:ext cx="222301" cy="128591"/>
            </a:xfrm>
            <a:custGeom>
              <a:avLst/>
              <a:gdLst/>
              <a:ahLst/>
              <a:cxnLst/>
              <a:rect l="l" t="t" r="r" b="b"/>
              <a:pathLst>
                <a:path w="3945" h="2282" extrusionOk="0">
                  <a:moveTo>
                    <a:pt x="3768" y="1"/>
                  </a:moveTo>
                  <a:lnTo>
                    <a:pt x="0" y="2171"/>
                  </a:lnTo>
                  <a:lnTo>
                    <a:pt x="166" y="2281"/>
                  </a:lnTo>
                  <a:lnTo>
                    <a:pt x="3945" y="100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 flipH="1">
              <a:off x="4743606" y="2779001"/>
              <a:ext cx="222301" cy="128534"/>
            </a:xfrm>
            <a:custGeom>
              <a:avLst/>
              <a:gdLst/>
              <a:ahLst/>
              <a:cxnLst/>
              <a:rect l="l" t="t" r="r" b="b"/>
              <a:pathLst>
                <a:path w="3945" h="2281" extrusionOk="0">
                  <a:moveTo>
                    <a:pt x="3779" y="0"/>
                  </a:moveTo>
                  <a:lnTo>
                    <a:pt x="0" y="2182"/>
                  </a:lnTo>
                  <a:lnTo>
                    <a:pt x="177" y="2281"/>
                  </a:lnTo>
                  <a:lnTo>
                    <a:pt x="3945" y="99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 flipH="1">
              <a:off x="4770935" y="2838563"/>
              <a:ext cx="157104" cy="90724"/>
            </a:xfrm>
            <a:custGeom>
              <a:avLst/>
              <a:gdLst/>
              <a:ahLst/>
              <a:cxnLst/>
              <a:rect l="l" t="t" r="r" b="b"/>
              <a:pathLst>
                <a:path w="2788" h="1610" extrusionOk="0">
                  <a:moveTo>
                    <a:pt x="2612" y="1"/>
                  </a:moveTo>
                  <a:lnTo>
                    <a:pt x="0" y="1510"/>
                  </a:lnTo>
                  <a:lnTo>
                    <a:pt x="177" y="1609"/>
                  </a:lnTo>
                  <a:lnTo>
                    <a:pt x="2788" y="11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 flipH="1">
              <a:off x="4258770" y="2793258"/>
              <a:ext cx="592295" cy="342101"/>
            </a:xfrm>
            <a:custGeom>
              <a:avLst/>
              <a:gdLst/>
              <a:ahLst/>
              <a:cxnLst/>
              <a:rect l="l" t="t" r="r" b="b"/>
              <a:pathLst>
                <a:path w="10511" h="6071" extrusionOk="0">
                  <a:moveTo>
                    <a:pt x="10511" y="3019"/>
                  </a:moveTo>
                  <a:lnTo>
                    <a:pt x="5245" y="6071"/>
                  </a:lnTo>
                  <a:lnTo>
                    <a:pt x="1" y="3041"/>
                  </a:lnTo>
                  <a:lnTo>
                    <a:pt x="5278" y="1"/>
                  </a:lnTo>
                  <a:lnTo>
                    <a:pt x="10511" y="30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 flipH="1">
              <a:off x="4536857" y="2848537"/>
              <a:ext cx="222921" cy="128534"/>
            </a:xfrm>
            <a:custGeom>
              <a:avLst/>
              <a:gdLst/>
              <a:ahLst/>
              <a:cxnLst/>
              <a:rect l="l" t="t" r="r" b="b"/>
              <a:pathLst>
                <a:path w="3956" h="2281" extrusionOk="0">
                  <a:moveTo>
                    <a:pt x="3779" y="0"/>
                  </a:moveTo>
                  <a:lnTo>
                    <a:pt x="0" y="2181"/>
                  </a:lnTo>
                  <a:lnTo>
                    <a:pt x="176" y="2281"/>
                  </a:lnTo>
                  <a:lnTo>
                    <a:pt x="3955" y="110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 flipH="1">
              <a:off x="4498989" y="2870852"/>
              <a:ext cx="222301" cy="128591"/>
            </a:xfrm>
            <a:custGeom>
              <a:avLst/>
              <a:gdLst/>
              <a:ahLst/>
              <a:cxnLst/>
              <a:rect l="l" t="t" r="r" b="b"/>
              <a:pathLst>
                <a:path w="3945" h="2282" extrusionOk="0">
                  <a:moveTo>
                    <a:pt x="3768" y="1"/>
                  </a:moveTo>
                  <a:lnTo>
                    <a:pt x="0" y="2182"/>
                  </a:lnTo>
                  <a:lnTo>
                    <a:pt x="176" y="2281"/>
                  </a:lnTo>
                  <a:lnTo>
                    <a:pt x="3944" y="100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 flipH="1">
              <a:off x="4441286" y="2903760"/>
              <a:ext cx="154005" cy="89484"/>
            </a:xfrm>
            <a:custGeom>
              <a:avLst/>
              <a:gdLst/>
              <a:ahLst/>
              <a:cxnLst/>
              <a:rect l="l" t="t" r="r" b="b"/>
              <a:pathLst>
                <a:path w="2733" h="1588" extrusionOk="0">
                  <a:moveTo>
                    <a:pt x="2568" y="1"/>
                  </a:moveTo>
                  <a:lnTo>
                    <a:pt x="1" y="1488"/>
                  </a:lnTo>
                  <a:lnTo>
                    <a:pt x="177" y="1587"/>
                  </a:lnTo>
                  <a:lnTo>
                    <a:pt x="2733" y="111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 flipH="1">
              <a:off x="4382908" y="2937289"/>
              <a:ext cx="154624" cy="89427"/>
            </a:xfrm>
            <a:custGeom>
              <a:avLst/>
              <a:gdLst/>
              <a:ahLst/>
              <a:cxnLst/>
              <a:rect l="l" t="t" r="r" b="b"/>
              <a:pathLst>
                <a:path w="2744" h="1587" extrusionOk="0">
                  <a:moveTo>
                    <a:pt x="2567" y="1"/>
                  </a:moveTo>
                  <a:lnTo>
                    <a:pt x="0" y="1477"/>
                  </a:lnTo>
                  <a:lnTo>
                    <a:pt x="176" y="1587"/>
                  </a:lnTo>
                  <a:lnTo>
                    <a:pt x="2743" y="100"/>
                  </a:lnTo>
                  <a:lnTo>
                    <a:pt x="2567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 flipH="1">
              <a:off x="4584697" y="2986933"/>
              <a:ext cx="98725" cy="57195"/>
            </a:xfrm>
            <a:custGeom>
              <a:avLst/>
              <a:gdLst/>
              <a:ahLst/>
              <a:cxnLst/>
              <a:rect l="l" t="t" r="r" b="b"/>
              <a:pathLst>
                <a:path w="1752" h="1015" extrusionOk="0">
                  <a:moveTo>
                    <a:pt x="882" y="210"/>
                  </a:moveTo>
                  <a:lnTo>
                    <a:pt x="1399" y="508"/>
                  </a:lnTo>
                  <a:lnTo>
                    <a:pt x="871" y="805"/>
                  </a:lnTo>
                  <a:lnTo>
                    <a:pt x="353" y="508"/>
                  </a:lnTo>
                  <a:lnTo>
                    <a:pt x="882" y="210"/>
                  </a:lnTo>
                  <a:close/>
                  <a:moveTo>
                    <a:pt x="882" y="1"/>
                  </a:moveTo>
                  <a:lnTo>
                    <a:pt x="0" y="508"/>
                  </a:lnTo>
                  <a:lnTo>
                    <a:pt x="871" y="1014"/>
                  </a:lnTo>
                  <a:lnTo>
                    <a:pt x="1752" y="50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 flipH="1">
              <a:off x="4526319" y="3021081"/>
              <a:ext cx="98162" cy="56575"/>
            </a:xfrm>
            <a:custGeom>
              <a:avLst/>
              <a:gdLst/>
              <a:ahLst/>
              <a:cxnLst/>
              <a:rect l="l" t="t" r="r" b="b"/>
              <a:pathLst>
                <a:path w="1742" h="1004" extrusionOk="0">
                  <a:moveTo>
                    <a:pt x="871" y="199"/>
                  </a:moveTo>
                  <a:lnTo>
                    <a:pt x="1389" y="508"/>
                  </a:lnTo>
                  <a:lnTo>
                    <a:pt x="871" y="805"/>
                  </a:lnTo>
                  <a:lnTo>
                    <a:pt x="353" y="508"/>
                  </a:lnTo>
                  <a:lnTo>
                    <a:pt x="871" y="199"/>
                  </a:lnTo>
                  <a:close/>
                  <a:moveTo>
                    <a:pt x="871" y="1"/>
                  </a:moveTo>
                  <a:lnTo>
                    <a:pt x="1" y="508"/>
                  </a:lnTo>
                  <a:lnTo>
                    <a:pt x="871" y="1003"/>
                  </a:lnTo>
                  <a:lnTo>
                    <a:pt x="1742" y="508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 flipH="1">
              <a:off x="7426777" y="3174466"/>
              <a:ext cx="43502" cy="25470"/>
            </a:xfrm>
            <a:custGeom>
              <a:avLst/>
              <a:gdLst/>
              <a:ahLst/>
              <a:cxnLst/>
              <a:rect l="l" t="t" r="r" b="b"/>
              <a:pathLst>
                <a:path w="772" h="452" extrusionOk="0">
                  <a:moveTo>
                    <a:pt x="386" y="0"/>
                  </a:moveTo>
                  <a:lnTo>
                    <a:pt x="1" y="231"/>
                  </a:lnTo>
                  <a:lnTo>
                    <a:pt x="386" y="452"/>
                  </a:lnTo>
                  <a:lnTo>
                    <a:pt x="772" y="22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 flipH="1">
              <a:off x="7267813" y="2989413"/>
              <a:ext cx="17468" cy="19948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309" y="1"/>
                  </a:moveTo>
                  <a:lnTo>
                    <a:pt x="1" y="177"/>
                  </a:lnTo>
                  <a:lnTo>
                    <a:pt x="309" y="353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 flipH="1">
              <a:off x="7234963" y="2912945"/>
              <a:ext cx="382447" cy="207650"/>
            </a:xfrm>
            <a:custGeom>
              <a:avLst/>
              <a:gdLst/>
              <a:ahLst/>
              <a:cxnLst/>
              <a:rect l="l" t="t" r="r" b="b"/>
              <a:pathLst>
                <a:path w="6787" h="3685" extrusionOk="0">
                  <a:moveTo>
                    <a:pt x="2352" y="1"/>
                  </a:moveTo>
                  <a:cubicBezTo>
                    <a:pt x="1851" y="1"/>
                    <a:pt x="1373" y="102"/>
                    <a:pt x="1014" y="311"/>
                  </a:cubicBezTo>
                  <a:lnTo>
                    <a:pt x="794" y="444"/>
                  </a:lnTo>
                  <a:cubicBezTo>
                    <a:pt x="0" y="895"/>
                    <a:pt x="100" y="1688"/>
                    <a:pt x="1014" y="2217"/>
                  </a:cubicBezTo>
                  <a:lnTo>
                    <a:pt x="3118" y="3429"/>
                  </a:lnTo>
                  <a:cubicBezTo>
                    <a:pt x="3408" y="3598"/>
                    <a:pt x="3781" y="3685"/>
                    <a:pt x="4134" y="3685"/>
                  </a:cubicBezTo>
                  <a:cubicBezTo>
                    <a:pt x="4426" y="3685"/>
                    <a:pt x="4705" y="3626"/>
                    <a:pt x="4914" y="3506"/>
                  </a:cubicBezTo>
                  <a:lnTo>
                    <a:pt x="6324" y="2691"/>
                  </a:lnTo>
                  <a:cubicBezTo>
                    <a:pt x="6787" y="2427"/>
                    <a:pt x="6732" y="1964"/>
                    <a:pt x="6203" y="1655"/>
                  </a:cubicBezTo>
                  <a:lnTo>
                    <a:pt x="4099" y="433"/>
                  </a:lnTo>
                  <a:cubicBezTo>
                    <a:pt x="3598" y="149"/>
                    <a:pt x="2959" y="1"/>
                    <a:pt x="2352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 flipH="1">
              <a:off x="7243021" y="2954025"/>
              <a:ext cx="396760" cy="255942"/>
            </a:xfrm>
            <a:custGeom>
              <a:avLst/>
              <a:gdLst/>
              <a:ahLst/>
              <a:cxnLst/>
              <a:rect l="l" t="t" r="r" b="b"/>
              <a:pathLst>
                <a:path w="7041" h="4542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77" y="728"/>
                    <a:pt x="1" y="2171"/>
                    <a:pt x="1290" y="3009"/>
                  </a:cubicBezTo>
                  <a:cubicBezTo>
                    <a:pt x="1334" y="3031"/>
                    <a:pt x="3515" y="4287"/>
                    <a:pt x="3515" y="4287"/>
                  </a:cubicBezTo>
                  <a:cubicBezTo>
                    <a:pt x="3805" y="4456"/>
                    <a:pt x="4178" y="4542"/>
                    <a:pt x="4531" y="4542"/>
                  </a:cubicBezTo>
                  <a:cubicBezTo>
                    <a:pt x="4823" y="4542"/>
                    <a:pt x="5102" y="4483"/>
                    <a:pt x="5311" y="4364"/>
                  </a:cubicBezTo>
                  <a:lnTo>
                    <a:pt x="6721" y="3548"/>
                  </a:lnTo>
                  <a:cubicBezTo>
                    <a:pt x="6942" y="3427"/>
                    <a:pt x="7041" y="3251"/>
                    <a:pt x="7030" y="3075"/>
                  </a:cubicBezTo>
                  <a:lnTo>
                    <a:pt x="7041" y="3075"/>
                  </a:lnTo>
                  <a:lnTo>
                    <a:pt x="7041" y="1532"/>
                  </a:lnTo>
                  <a:cubicBezTo>
                    <a:pt x="7030" y="1687"/>
                    <a:pt x="6931" y="1841"/>
                    <a:pt x="6721" y="1962"/>
                  </a:cubicBezTo>
                  <a:lnTo>
                    <a:pt x="5311" y="2777"/>
                  </a:lnTo>
                  <a:cubicBezTo>
                    <a:pt x="5102" y="2897"/>
                    <a:pt x="4823" y="2956"/>
                    <a:pt x="4531" y="2956"/>
                  </a:cubicBezTo>
                  <a:cubicBezTo>
                    <a:pt x="4178" y="2956"/>
                    <a:pt x="3805" y="2869"/>
                    <a:pt x="3515" y="2700"/>
                  </a:cubicBezTo>
                  <a:lnTo>
                    <a:pt x="1411" y="1488"/>
                  </a:lnTo>
                  <a:cubicBezTo>
                    <a:pt x="673" y="1059"/>
                    <a:pt x="464" y="453"/>
                    <a:pt x="838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 flipH="1">
              <a:off x="7267814" y="2933570"/>
              <a:ext cx="292457" cy="270086"/>
            </a:xfrm>
            <a:custGeom>
              <a:avLst/>
              <a:gdLst/>
              <a:ahLst/>
              <a:cxnLst/>
              <a:rect l="l" t="t" r="r" b="b"/>
              <a:pathLst>
                <a:path w="5190" h="4793" extrusionOk="0">
                  <a:moveTo>
                    <a:pt x="3206" y="0"/>
                  </a:moveTo>
                  <a:lnTo>
                    <a:pt x="0" y="1851"/>
                  </a:lnTo>
                  <a:lnTo>
                    <a:pt x="0" y="3581"/>
                  </a:lnTo>
                  <a:lnTo>
                    <a:pt x="1862" y="4793"/>
                  </a:lnTo>
                  <a:lnTo>
                    <a:pt x="1983" y="4727"/>
                  </a:lnTo>
                  <a:lnTo>
                    <a:pt x="1983" y="2997"/>
                  </a:lnTo>
                  <a:lnTo>
                    <a:pt x="5189" y="1146"/>
                  </a:lnTo>
                  <a:lnTo>
                    <a:pt x="5189" y="992"/>
                  </a:lnTo>
                  <a:lnTo>
                    <a:pt x="3206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 flipH="1">
              <a:off x="7267814" y="2925512"/>
              <a:ext cx="299331" cy="278144"/>
            </a:xfrm>
            <a:custGeom>
              <a:avLst/>
              <a:gdLst/>
              <a:ahLst/>
              <a:cxnLst/>
              <a:rect l="l" t="t" r="r" b="b"/>
              <a:pathLst>
                <a:path w="5312" h="4936" extrusionOk="0">
                  <a:moveTo>
                    <a:pt x="3328" y="0"/>
                  </a:moveTo>
                  <a:lnTo>
                    <a:pt x="1" y="1917"/>
                  </a:lnTo>
                  <a:lnTo>
                    <a:pt x="1" y="3790"/>
                  </a:lnTo>
                  <a:lnTo>
                    <a:pt x="1984" y="4936"/>
                  </a:lnTo>
                  <a:lnTo>
                    <a:pt x="1984" y="3063"/>
                  </a:lnTo>
                  <a:lnTo>
                    <a:pt x="5311" y="1135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 flipH="1">
              <a:off x="7455347" y="3033535"/>
              <a:ext cx="111798" cy="170121"/>
            </a:xfrm>
            <a:custGeom>
              <a:avLst/>
              <a:gdLst/>
              <a:ahLst/>
              <a:cxnLst/>
              <a:rect l="l" t="t" r="r" b="b"/>
              <a:pathLst>
                <a:path w="1984" h="3019" extrusionOk="0">
                  <a:moveTo>
                    <a:pt x="1" y="0"/>
                  </a:moveTo>
                  <a:lnTo>
                    <a:pt x="1" y="1873"/>
                  </a:lnTo>
                  <a:lnTo>
                    <a:pt x="1984" y="3019"/>
                  </a:lnTo>
                  <a:lnTo>
                    <a:pt x="1984" y="11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 flipH="1">
              <a:off x="5014259" y="744592"/>
              <a:ext cx="1116913" cy="561866"/>
            </a:xfrm>
            <a:custGeom>
              <a:avLst/>
              <a:gdLst/>
              <a:ahLst/>
              <a:cxnLst/>
              <a:rect l="l" t="t" r="r" b="b"/>
              <a:pathLst>
                <a:path w="19821" h="9971" extrusionOk="0">
                  <a:moveTo>
                    <a:pt x="19820" y="0"/>
                  </a:moveTo>
                  <a:lnTo>
                    <a:pt x="0" y="9971"/>
                  </a:lnTo>
                  <a:lnTo>
                    <a:pt x="17275" y="5189"/>
                  </a:lnTo>
                  <a:lnTo>
                    <a:pt x="19820" y="0"/>
                  </a:ln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 flipH="1">
              <a:off x="5157670" y="661363"/>
              <a:ext cx="973503" cy="645095"/>
            </a:xfrm>
            <a:custGeom>
              <a:avLst/>
              <a:gdLst/>
              <a:ahLst/>
              <a:cxnLst/>
              <a:rect l="l" t="t" r="r" b="b"/>
              <a:pathLst>
                <a:path w="17276" h="11448" extrusionOk="0">
                  <a:moveTo>
                    <a:pt x="17275" y="1"/>
                  </a:moveTo>
                  <a:lnTo>
                    <a:pt x="0" y="11448"/>
                  </a:lnTo>
                  <a:cubicBezTo>
                    <a:pt x="0" y="11448"/>
                    <a:pt x="13397" y="4705"/>
                    <a:pt x="17275" y="2755"/>
                  </a:cubicBezTo>
                  <a:lnTo>
                    <a:pt x="172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 flipH="1">
              <a:off x="5157670" y="512374"/>
              <a:ext cx="973503" cy="794084"/>
            </a:xfrm>
            <a:custGeom>
              <a:avLst/>
              <a:gdLst/>
              <a:ahLst/>
              <a:cxnLst/>
              <a:rect l="l" t="t" r="r" b="b"/>
              <a:pathLst>
                <a:path w="17276" h="14092" extrusionOk="0">
                  <a:moveTo>
                    <a:pt x="12692" y="1"/>
                  </a:moveTo>
                  <a:lnTo>
                    <a:pt x="0" y="14092"/>
                  </a:lnTo>
                  <a:lnTo>
                    <a:pt x="17275" y="2645"/>
                  </a:lnTo>
                  <a:lnTo>
                    <a:pt x="126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 flipH="1">
              <a:off x="4756627" y="744592"/>
              <a:ext cx="1374546" cy="561866"/>
            </a:xfrm>
            <a:custGeom>
              <a:avLst/>
              <a:gdLst/>
              <a:ahLst/>
              <a:cxnLst/>
              <a:rect l="l" t="t" r="r" b="b"/>
              <a:pathLst>
                <a:path w="24393" h="9971" extrusionOk="0">
                  <a:moveTo>
                    <a:pt x="19820" y="0"/>
                  </a:moveTo>
                  <a:lnTo>
                    <a:pt x="0" y="9971"/>
                  </a:lnTo>
                  <a:lnTo>
                    <a:pt x="24392" y="2644"/>
                  </a:lnTo>
                  <a:lnTo>
                    <a:pt x="198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 flipH="1">
              <a:off x="7809792" y="460250"/>
              <a:ext cx="662507" cy="921323"/>
            </a:xfrm>
            <a:custGeom>
              <a:avLst/>
              <a:gdLst/>
              <a:ahLst/>
              <a:cxnLst/>
              <a:rect l="l" t="t" r="r" b="b"/>
              <a:pathLst>
                <a:path w="11757" h="16350" extrusionOk="0">
                  <a:moveTo>
                    <a:pt x="10555" y="1322"/>
                  </a:moveTo>
                  <a:cubicBezTo>
                    <a:pt x="8275" y="0"/>
                    <a:pt x="4562" y="2138"/>
                    <a:pt x="2281" y="6093"/>
                  </a:cubicBezTo>
                  <a:cubicBezTo>
                    <a:pt x="1" y="10059"/>
                    <a:pt x="1" y="14334"/>
                    <a:pt x="2281" y="15656"/>
                  </a:cubicBezTo>
                  <a:lnTo>
                    <a:pt x="3482" y="16350"/>
                  </a:lnTo>
                  <a:cubicBezTo>
                    <a:pt x="1191" y="15028"/>
                    <a:pt x="1191" y="10753"/>
                    <a:pt x="3482" y="6787"/>
                  </a:cubicBezTo>
                  <a:cubicBezTo>
                    <a:pt x="5763" y="2832"/>
                    <a:pt x="9476" y="694"/>
                    <a:pt x="11756" y="2017"/>
                  </a:cubicBezTo>
                  <a:lnTo>
                    <a:pt x="10555" y="1322"/>
                  </a:ln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 flipH="1">
              <a:off x="7681314" y="551819"/>
              <a:ext cx="723928" cy="851505"/>
            </a:xfrm>
            <a:custGeom>
              <a:avLst/>
              <a:gdLst/>
              <a:ahLst/>
              <a:cxnLst/>
              <a:rect l="l" t="t" r="r" b="b"/>
              <a:pathLst>
                <a:path w="12847" h="15111" extrusionOk="0">
                  <a:moveTo>
                    <a:pt x="9044" y="0"/>
                  </a:moveTo>
                  <a:cubicBezTo>
                    <a:pt x="6853" y="0"/>
                    <a:pt x="4115" y="2000"/>
                    <a:pt x="2292" y="5162"/>
                  </a:cubicBezTo>
                  <a:cubicBezTo>
                    <a:pt x="1" y="9128"/>
                    <a:pt x="1" y="13403"/>
                    <a:pt x="2292" y="14725"/>
                  </a:cubicBezTo>
                  <a:cubicBezTo>
                    <a:pt x="2747" y="14986"/>
                    <a:pt x="3259" y="15111"/>
                    <a:pt x="3806" y="15111"/>
                  </a:cubicBezTo>
                  <a:cubicBezTo>
                    <a:pt x="5997" y="15111"/>
                    <a:pt x="8741" y="13109"/>
                    <a:pt x="10566" y="9943"/>
                  </a:cubicBezTo>
                  <a:cubicBezTo>
                    <a:pt x="12847" y="5988"/>
                    <a:pt x="12847" y="1703"/>
                    <a:pt x="10566" y="392"/>
                  </a:cubicBezTo>
                  <a:cubicBezTo>
                    <a:pt x="10109" y="126"/>
                    <a:pt x="9593" y="0"/>
                    <a:pt x="9044" y="0"/>
                  </a:cubicBezTo>
                  <a:close/>
                </a:path>
              </a:pathLst>
            </a:custGeom>
            <a:solidFill>
              <a:srgbClr val="E56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 flipH="1">
              <a:off x="7752089" y="635104"/>
              <a:ext cx="581757" cy="684596"/>
            </a:xfrm>
            <a:custGeom>
              <a:avLst/>
              <a:gdLst/>
              <a:ahLst/>
              <a:cxnLst/>
              <a:rect l="l" t="t" r="r" b="b"/>
              <a:pathLst>
                <a:path w="10324" h="12149" extrusionOk="0">
                  <a:moveTo>
                    <a:pt x="7267" y="1"/>
                  </a:moveTo>
                  <a:cubicBezTo>
                    <a:pt x="5508" y="1"/>
                    <a:pt x="3304" y="1610"/>
                    <a:pt x="1841" y="4158"/>
                  </a:cubicBezTo>
                  <a:cubicBezTo>
                    <a:pt x="1" y="7342"/>
                    <a:pt x="1" y="10779"/>
                    <a:pt x="1841" y="11837"/>
                  </a:cubicBezTo>
                  <a:cubicBezTo>
                    <a:pt x="2206" y="12048"/>
                    <a:pt x="2618" y="12148"/>
                    <a:pt x="3058" y="12148"/>
                  </a:cubicBezTo>
                  <a:cubicBezTo>
                    <a:pt x="4817" y="12148"/>
                    <a:pt x="7021" y="10539"/>
                    <a:pt x="8484" y="7992"/>
                  </a:cubicBezTo>
                  <a:cubicBezTo>
                    <a:pt x="10324" y="4819"/>
                    <a:pt x="10324" y="1381"/>
                    <a:pt x="8484" y="313"/>
                  </a:cubicBezTo>
                  <a:cubicBezTo>
                    <a:pt x="8118" y="101"/>
                    <a:pt x="7706" y="1"/>
                    <a:pt x="7267" y="1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 flipH="1">
              <a:off x="7781279" y="631610"/>
              <a:ext cx="523379" cy="691640"/>
            </a:xfrm>
            <a:custGeom>
              <a:avLst/>
              <a:gdLst/>
              <a:ahLst/>
              <a:cxnLst/>
              <a:rect l="l" t="t" r="r" b="b"/>
              <a:pathLst>
                <a:path w="9288" h="12274" extrusionOk="0">
                  <a:moveTo>
                    <a:pt x="7635" y="959"/>
                  </a:moveTo>
                  <a:cubicBezTo>
                    <a:pt x="9288" y="1917"/>
                    <a:pt x="9288" y="5002"/>
                    <a:pt x="7635" y="7866"/>
                  </a:cubicBezTo>
                  <a:cubicBezTo>
                    <a:pt x="5983" y="10731"/>
                    <a:pt x="3306" y="12273"/>
                    <a:pt x="1653" y="11315"/>
                  </a:cubicBezTo>
                  <a:cubicBezTo>
                    <a:pt x="1" y="10367"/>
                    <a:pt x="1" y="7271"/>
                    <a:pt x="1653" y="4407"/>
                  </a:cubicBezTo>
                  <a:cubicBezTo>
                    <a:pt x="3306" y="1553"/>
                    <a:pt x="5983" y="0"/>
                    <a:pt x="7635" y="9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 flipH="1">
              <a:off x="8033275" y="740761"/>
              <a:ext cx="19328" cy="25076"/>
            </a:xfrm>
            <a:custGeom>
              <a:avLst/>
              <a:gdLst/>
              <a:ahLst/>
              <a:cxnLst/>
              <a:rect l="l" t="t" r="r" b="b"/>
              <a:pathLst>
                <a:path w="343" h="445" extrusionOk="0">
                  <a:moveTo>
                    <a:pt x="246" y="0"/>
                  </a:moveTo>
                  <a:cubicBezTo>
                    <a:pt x="222" y="0"/>
                    <a:pt x="195" y="8"/>
                    <a:pt x="166" y="24"/>
                  </a:cubicBezTo>
                  <a:cubicBezTo>
                    <a:pt x="78" y="79"/>
                    <a:pt x="1" y="211"/>
                    <a:pt x="1" y="322"/>
                  </a:cubicBezTo>
                  <a:cubicBezTo>
                    <a:pt x="1" y="400"/>
                    <a:pt x="39" y="444"/>
                    <a:pt x="93" y="444"/>
                  </a:cubicBezTo>
                  <a:cubicBezTo>
                    <a:pt x="115" y="444"/>
                    <a:pt x="140" y="437"/>
                    <a:pt x="166" y="421"/>
                  </a:cubicBezTo>
                  <a:cubicBezTo>
                    <a:pt x="265" y="366"/>
                    <a:pt x="342" y="233"/>
                    <a:pt x="342" y="123"/>
                  </a:cubicBezTo>
                  <a:cubicBezTo>
                    <a:pt x="342" y="45"/>
                    <a:pt x="303" y="0"/>
                    <a:pt x="246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 flipH="1">
              <a:off x="8129521" y="827089"/>
              <a:ext cx="22427" cy="25188"/>
            </a:xfrm>
            <a:custGeom>
              <a:avLst/>
              <a:gdLst/>
              <a:ahLst/>
              <a:cxnLst/>
              <a:rect l="l" t="t" r="r" b="b"/>
              <a:pathLst>
                <a:path w="398" h="447" extrusionOk="0">
                  <a:moveTo>
                    <a:pt x="281" y="0"/>
                  </a:moveTo>
                  <a:cubicBezTo>
                    <a:pt x="229" y="0"/>
                    <a:pt x="168" y="37"/>
                    <a:pt x="111" y="101"/>
                  </a:cubicBezTo>
                  <a:cubicBezTo>
                    <a:pt x="34" y="211"/>
                    <a:pt x="1" y="343"/>
                    <a:pt x="45" y="409"/>
                  </a:cubicBezTo>
                  <a:cubicBezTo>
                    <a:pt x="65" y="434"/>
                    <a:pt x="92" y="446"/>
                    <a:pt x="123" y="446"/>
                  </a:cubicBezTo>
                  <a:cubicBezTo>
                    <a:pt x="173" y="446"/>
                    <a:pt x="232" y="412"/>
                    <a:pt x="287" y="343"/>
                  </a:cubicBezTo>
                  <a:cubicBezTo>
                    <a:pt x="375" y="244"/>
                    <a:pt x="397" y="112"/>
                    <a:pt x="353" y="35"/>
                  </a:cubicBezTo>
                  <a:cubicBezTo>
                    <a:pt x="334" y="11"/>
                    <a:pt x="309" y="0"/>
                    <a:pt x="281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 flipH="1">
              <a:off x="8200917" y="950665"/>
              <a:ext cx="22427" cy="24963"/>
            </a:xfrm>
            <a:custGeom>
              <a:avLst/>
              <a:gdLst/>
              <a:ahLst/>
              <a:cxnLst/>
              <a:rect l="l" t="t" r="r" b="b"/>
              <a:pathLst>
                <a:path w="398" h="443" extrusionOk="0">
                  <a:moveTo>
                    <a:pt x="274" y="0"/>
                  </a:moveTo>
                  <a:cubicBezTo>
                    <a:pt x="189" y="0"/>
                    <a:pt x="97" y="95"/>
                    <a:pt x="45" y="210"/>
                  </a:cubicBezTo>
                  <a:cubicBezTo>
                    <a:pt x="1" y="331"/>
                    <a:pt x="23" y="442"/>
                    <a:pt x="111" y="442"/>
                  </a:cubicBezTo>
                  <a:cubicBezTo>
                    <a:pt x="115" y="442"/>
                    <a:pt x="120" y="442"/>
                    <a:pt x="125" y="442"/>
                  </a:cubicBezTo>
                  <a:cubicBezTo>
                    <a:pt x="209" y="442"/>
                    <a:pt x="301" y="347"/>
                    <a:pt x="353" y="232"/>
                  </a:cubicBezTo>
                  <a:cubicBezTo>
                    <a:pt x="397" y="111"/>
                    <a:pt x="364" y="1"/>
                    <a:pt x="287" y="1"/>
                  </a:cubicBezTo>
                  <a:cubicBezTo>
                    <a:pt x="283" y="0"/>
                    <a:pt x="278" y="0"/>
                    <a:pt x="274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 flipH="1">
              <a:off x="8228247" y="1077847"/>
              <a:ext cx="19892" cy="25076"/>
            </a:xfrm>
            <a:custGeom>
              <a:avLst/>
              <a:gdLst/>
              <a:ahLst/>
              <a:cxnLst/>
              <a:rect l="l" t="t" r="r" b="b"/>
              <a:pathLst>
                <a:path w="353" h="445" extrusionOk="0">
                  <a:moveTo>
                    <a:pt x="256" y="1"/>
                  </a:moveTo>
                  <a:cubicBezTo>
                    <a:pt x="232" y="1"/>
                    <a:pt x="205" y="8"/>
                    <a:pt x="176" y="24"/>
                  </a:cubicBezTo>
                  <a:cubicBezTo>
                    <a:pt x="77" y="79"/>
                    <a:pt x="0" y="212"/>
                    <a:pt x="0" y="322"/>
                  </a:cubicBezTo>
                  <a:cubicBezTo>
                    <a:pt x="0" y="400"/>
                    <a:pt x="39" y="445"/>
                    <a:pt x="97" y="445"/>
                  </a:cubicBezTo>
                  <a:cubicBezTo>
                    <a:pt x="120" y="445"/>
                    <a:pt x="147" y="437"/>
                    <a:pt x="176" y="421"/>
                  </a:cubicBezTo>
                  <a:cubicBezTo>
                    <a:pt x="276" y="366"/>
                    <a:pt x="353" y="234"/>
                    <a:pt x="353" y="124"/>
                  </a:cubicBezTo>
                  <a:cubicBezTo>
                    <a:pt x="353" y="46"/>
                    <a:pt x="314" y="1"/>
                    <a:pt x="256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 flipH="1">
              <a:off x="8200917" y="1174544"/>
              <a:ext cx="22427" cy="25358"/>
            </a:xfrm>
            <a:custGeom>
              <a:avLst/>
              <a:gdLst/>
              <a:ahLst/>
              <a:cxnLst/>
              <a:rect l="l" t="t" r="r" b="b"/>
              <a:pathLst>
                <a:path w="398" h="450" extrusionOk="0">
                  <a:moveTo>
                    <a:pt x="276" y="1"/>
                  </a:moveTo>
                  <a:cubicBezTo>
                    <a:pt x="225" y="1"/>
                    <a:pt x="166" y="35"/>
                    <a:pt x="111" y="104"/>
                  </a:cubicBezTo>
                  <a:cubicBezTo>
                    <a:pt x="23" y="203"/>
                    <a:pt x="1" y="347"/>
                    <a:pt x="45" y="413"/>
                  </a:cubicBezTo>
                  <a:cubicBezTo>
                    <a:pt x="66" y="437"/>
                    <a:pt x="92" y="450"/>
                    <a:pt x="123" y="450"/>
                  </a:cubicBezTo>
                  <a:cubicBezTo>
                    <a:pt x="173" y="450"/>
                    <a:pt x="232" y="415"/>
                    <a:pt x="287" y="347"/>
                  </a:cubicBezTo>
                  <a:cubicBezTo>
                    <a:pt x="364" y="247"/>
                    <a:pt x="397" y="104"/>
                    <a:pt x="353" y="38"/>
                  </a:cubicBezTo>
                  <a:cubicBezTo>
                    <a:pt x="333" y="13"/>
                    <a:pt x="306" y="1"/>
                    <a:pt x="276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 flipH="1">
              <a:off x="8129521" y="1215172"/>
              <a:ext cx="22427" cy="25527"/>
            </a:xfrm>
            <a:custGeom>
              <a:avLst/>
              <a:gdLst/>
              <a:ahLst/>
              <a:cxnLst/>
              <a:rect l="l" t="t" r="r" b="b"/>
              <a:pathLst>
                <a:path w="398" h="453" extrusionOk="0">
                  <a:moveTo>
                    <a:pt x="287" y="0"/>
                  </a:moveTo>
                  <a:cubicBezTo>
                    <a:pt x="199" y="0"/>
                    <a:pt x="100" y="88"/>
                    <a:pt x="45" y="220"/>
                  </a:cubicBezTo>
                  <a:cubicBezTo>
                    <a:pt x="1" y="342"/>
                    <a:pt x="34" y="441"/>
                    <a:pt x="111" y="452"/>
                  </a:cubicBezTo>
                  <a:cubicBezTo>
                    <a:pt x="115" y="452"/>
                    <a:pt x="120" y="453"/>
                    <a:pt x="125" y="453"/>
                  </a:cubicBezTo>
                  <a:cubicBezTo>
                    <a:pt x="209" y="453"/>
                    <a:pt x="301" y="358"/>
                    <a:pt x="353" y="243"/>
                  </a:cubicBezTo>
                  <a:cubicBezTo>
                    <a:pt x="397" y="121"/>
                    <a:pt x="375" y="11"/>
                    <a:pt x="287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 flipH="1">
              <a:off x="8033275" y="1188970"/>
              <a:ext cx="19328" cy="25076"/>
            </a:xfrm>
            <a:custGeom>
              <a:avLst/>
              <a:gdLst/>
              <a:ahLst/>
              <a:cxnLst/>
              <a:rect l="l" t="t" r="r" b="b"/>
              <a:pathLst>
                <a:path w="343" h="445" extrusionOk="0">
                  <a:moveTo>
                    <a:pt x="246" y="1"/>
                  </a:moveTo>
                  <a:cubicBezTo>
                    <a:pt x="222" y="1"/>
                    <a:pt x="195" y="8"/>
                    <a:pt x="166" y="24"/>
                  </a:cubicBezTo>
                  <a:cubicBezTo>
                    <a:pt x="78" y="80"/>
                    <a:pt x="1" y="212"/>
                    <a:pt x="1" y="322"/>
                  </a:cubicBezTo>
                  <a:cubicBezTo>
                    <a:pt x="1" y="400"/>
                    <a:pt x="39" y="445"/>
                    <a:pt x="93" y="445"/>
                  </a:cubicBezTo>
                  <a:cubicBezTo>
                    <a:pt x="115" y="445"/>
                    <a:pt x="140" y="437"/>
                    <a:pt x="166" y="421"/>
                  </a:cubicBezTo>
                  <a:cubicBezTo>
                    <a:pt x="265" y="366"/>
                    <a:pt x="342" y="234"/>
                    <a:pt x="342" y="124"/>
                  </a:cubicBezTo>
                  <a:cubicBezTo>
                    <a:pt x="342" y="46"/>
                    <a:pt x="303" y="1"/>
                    <a:pt x="246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 flipH="1">
              <a:off x="7933986" y="1102697"/>
              <a:ext cx="22371" cy="25188"/>
            </a:xfrm>
            <a:custGeom>
              <a:avLst/>
              <a:gdLst/>
              <a:ahLst/>
              <a:cxnLst/>
              <a:rect l="l" t="t" r="r" b="b"/>
              <a:pathLst>
                <a:path w="397" h="447" extrusionOk="0">
                  <a:moveTo>
                    <a:pt x="274" y="1"/>
                  </a:moveTo>
                  <a:cubicBezTo>
                    <a:pt x="224" y="1"/>
                    <a:pt x="160" y="37"/>
                    <a:pt x="110" y="101"/>
                  </a:cubicBezTo>
                  <a:cubicBezTo>
                    <a:pt x="22" y="200"/>
                    <a:pt x="0" y="344"/>
                    <a:pt x="44" y="410"/>
                  </a:cubicBezTo>
                  <a:cubicBezTo>
                    <a:pt x="61" y="434"/>
                    <a:pt x="87" y="447"/>
                    <a:pt x="117" y="447"/>
                  </a:cubicBezTo>
                  <a:cubicBezTo>
                    <a:pt x="168" y="447"/>
                    <a:pt x="232" y="412"/>
                    <a:pt x="287" y="344"/>
                  </a:cubicBezTo>
                  <a:cubicBezTo>
                    <a:pt x="364" y="244"/>
                    <a:pt x="397" y="101"/>
                    <a:pt x="342" y="35"/>
                  </a:cubicBezTo>
                  <a:cubicBezTo>
                    <a:pt x="326" y="12"/>
                    <a:pt x="302" y="1"/>
                    <a:pt x="274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 flipH="1">
              <a:off x="7862590" y="979178"/>
              <a:ext cx="22371" cy="25583"/>
            </a:xfrm>
            <a:custGeom>
              <a:avLst/>
              <a:gdLst/>
              <a:ahLst/>
              <a:cxnLst/>
              <a:rect l="l" t="t" r="r" b="b"/>
              <a:pathLst>
                <a:path w="397" h="454" extrusionOk="0">
                  <a:moveTo>
                    <a:pt x="273" y="1"/>
                  </a:moveTo>
                  <a:cubicBezTo>
                    <a:pt x="188" y="1"/>
                    <a:pt x="96" y="96"/>
                    <a:pt x="44" y="211"/>
                  </a:cubicBezTo>
                  <a:cubicBezTo>
                    <a:pt x="0" y="332"/>
                    <a:pt x="22" y="442"/>
                    <a:pt x="110" y="453"/>
                  </a:cubicBezTo>
                  <a:cubicBezTo>
                    <a:pt x="198" y="453"/>
                    <a:pt x="298" y="365"/>
                    <a:pt x="353" y="244"/>
                  </a:cubicBezTo>
                  <a:cubicBezTo>
                    <a:pt x="397" y="112"/>
                    <a:pt x="364" y="13"/>
                    <a:pt x="287" y="2"/>
                  </a:cubicBezTo>
                  <a:cubicBezTo>
                    <a:pt x="282" y="1"/>
                    <a:pt x="278" y="1"/>
                    <a:pt x="273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 flipH="1">
              <a:off x="7837739" y="851883"/>
              <a:ext cx="19948" cy="25696"/>
            </a:xfrm>
            <a:custGeom>
              <a:avLst/>
              <a:gdLst/>
              <a:ahLst/>
              <a:cxnLst/>
              <a:rect l="l" t="t" r="r" b="b"/>
              <a:pathLst>
                <a:path w="354" h="456" extrusionOk="0">
                  <a:moveTo>
                    <a:pt x="257" y="0"/>
                  </a:moveTo>
                  <a:cubicBezTo>
                    <a:pt x="233" y="0"/>
                    <a:pt x="206" y="8"/>
                    <a:pt x="177" y="24"/>
                  </a:cubicBezTo>
                  <a:cubicBezTo>
                    <a:pt x="78" y="79"/>
                    <a:pt x="1" y="222"/>
                    <a:pt x="1" y="333"/>
                  </a:cubicBezTo>
                  <a:cubicBezTo>
                    <a:pt x="1" y="411"/>
                    <a:pt x="40" y="456"/>
                    <a:pt x="97" y="456"/>
                  </a:cubicBezTo>
                  <a:cubicBezTo>
                    <a:pt x="121" y="456"/>
                    <a:pt x="148" y="448"/>
                    <a:pt x="177" y="432"/>
                  </a:cubicBezTo>
                  <a:cubicBezTo>
                    <a:pt x="276" y="377"/>
                    <a:pt x="353" y="234"/>
                    <a:pt x="353" y="123"/>
                  </a:cubicBezTo>
                  <a:cubicBezTo>
                    <a:pt x="353" y="45"/>
                    <a:pt x="315" y="0"/>
                    <a:pt x="257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 flipH="1">
              <a:off x="7862590" y="755074"/>
              <a:ext cx="22371" cy="25470"/>
            </a:xfrm>
            <a:custGeom>
              <a:avLst/>
              <a:gdLst/>
              <a:ahLst/>
              <a:cxnLst/>
              <a:rect l="l" t="t" r="r" b="b"/>
              <a:pathLst>
                <a:path w="397" h="452" extrusionOk="0">
                  <a:moveTo>
                    <a:pt x="280" y="0"/>
                  </a:moveTo>
                  <a:cubicBezTo>
                    <a:pt x="229" y="0"/>
                    <a:pt x="167" y="37"/>
                    <a:pt x="110" y="101"/>
                  </a:cubicBezTo>
                  <a:cubicBezTo>
                    <a:pt x="22" y="211"/>
                    <a:pt x="0" y="343"/>
                    <a:pt x="44" y="409"/>
                  </a:cubicBezTo>
                  <a:cubicBezTo>
                    <a:pt x="65" y="438"/>
                    <a:pt x="92" y="452"/>
                    <a:pt x="123" y="452"/>
                  </a:cubicBezTo>
                  <a:cubicBezTo>
                    <a:pt x="173" y="452"/>
                    <a:pt x="232" y="416"/>
                    <a:pt x="287" y="354"/>
                  </a:cubicBezTo>
                  <a:cubicBezTo>
                    <a:pt x="364" y="244"/>
                    <a:pt x="397" y="112"/>
                    <a:pt x="353" y="35"/>
                  </a:cubicBezTo>
                  <a:cubicBezTo>
                    <a:pt x="333" y="11"/>
                    <a:pt x="308" y="0"/>
                    <a:pt x="280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 flipH="1">
              <a:off x="7933986" y="714163"/>
              <a:ext cx="22371" cy="25527"/>
            </a:xfrm>
            <a:custGeom>
              <a:avLst/>
              <a:gdLst/>
              <a:ahLst/>
              <a:cxnLst/>
              <a:rect l="l" t="t" r="r" b="b"/>
              <a:pathLst>
                <a:path w="397" h="453" extrusionOk="0">
                  <a:moveTo>
                    <a:pt x="287" y="0"/>
                  </a:moveTo>
                  <a:cubicBezTo>
                    <a:pt x="198" y="0"/>
                    <a:pt x="88" y="88"/>
                    <a:pt x="44" y="221"/>
                  </a:cubicBezTo>
                  <a:cubicBezTo>
                    <a:pt x="0" y="342"/>
                    <a:pt x="22" y="441"/>
                    <a:pt x="110" y="452"/>
                  </a:cubicBezTo>
                  <a:cubicBezTo>
                    <a:pt x="114" y="453"/>
                    <a:pt x="118" y="453"/>
                    <a:pt x="122" y="453"/>
                  </a:cubicBezTo>
                  <a:cubicBezTo>
                    <a:pt x="199" y="453"/>
                    <a:pt x="300" y="358"/>
                    <a:pt x="342" y="243"/>
                  </a:cubicBezTo>
                  <a:cubicBezTo>
                    <a:pt x="397" y="122"/>
                    <a:pt x="364" y="11"/>
                    <a:pt x="287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 flipH="1">
              <a:off x="8033895" y="753045"/>
              <a:ext cx="18088" cy="230190"/>
            </a:xfrm>
            <a:custGeom>
              <a:avLst/>
              <a:gdLst/>
              <a:ahLst/>
              <a:cxnLst/>
              <a:rect l="l" t="t" r="r" b="b"/>
              <a:pathLst>
                <a:path w="321" h="4085" extrusionOk="0">
                  <a:moveTo>
                    <a:pt x="177" y="0"/>
                  </a:moveTo>
                  <a:cubicBezTo>
                    <a:pt x="171" y="0"/>
                    <a:pt x="163" y="2"/>
                    <a:pt x="155" y="4"/>
                  </a:cubicBezTo>
                  <a:cubicBezTo>
                    <a:pt x="133" y="26"/>
                    <a:pt x="111" y="60"/>
                    <a:pt x="111" y="93"/>
                  </a:cubicBezTo>
                  <a:cubicBezTo>
                    <a:pt x="111" y="423"/>
                    <a:pt x="89" y="754"/>
                    <a:pt x="89" y="1084"/>
                  </a:cubicBezTo>
                  <a:lnTo>
                    <a:pt x="45" y="2098"/>
                  </a:lnTo>
                  <a:cubicBezTo>
                    <a:pt x="23" y="2428"/>
                    <a:pt x="1" y="2770"/>
                    <a:pt x="12" y="3089"/>
                  </a:cubicBezTo>
                  <a:cubicBezTo>
                    <a:pt x="12" y="3409"/>
                    <a:pt x="34" y="3728"/>
                    <a:pt x="67" y="4037"/>
                  </a:cubicBezTo>
                  <a:cubicBezTo>
                    <a:pt x="75" y="4070"/>
                    <a:pt x="96" y="4085"/>
                    <a:pt x="121" y="4085"/>
                  </a:cubicBezTo>
                  <a:cubicBezTo>
                    <a:pt x="128" y="4085"/>
                    <a:pt x="136" y="4083"/>
                    <a:pt x="144" y="4081"/>
                  </a:cubicBezTo>
                  <a:cubicBezTo>
                    <a:pt x="199" y="4059"/>
                    <a:pt x="243" y="3993"/>
                    <a:pt x="243" y="3938"/>
                  </a:cubicBezTo>
                  <a:cubicBezTo>
                    <a:pt x="287" y="3585"/>
                    <a:pt x="298" y="3243"/>
                    <a:pt x="309" y="2913"/>
                  </a:cubicBezTo>
                  <a:cubicBezTo>
                    <a:pt x="320" y="2582"/>
                    <a:pt x="287" y="2274"/>
                    <a:pt x="276" y="1954"/>
                  </a:cubicBezTo>
                  <a:lnTo>
                    <a:pt x="232" y="1007"/>
                  </a:lnTo>
                  <a:cubicBezTo>
                    <a:pt x="232" y="676"/>
                    <a:pt x="210" y="357"/>
                    <a:pt x="210" y="37"/>
                  </a:cubicBezTo>
                  <a:cubicBezTo>
                    <a:pt x="210" y="13"/>
                    <a:pt x="197" y="0"/>
                    <a:pt x="177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 flipH="1">
              <a:off x="7932126" y="971176"/>
              <a:ext cx="116137" cy="71621"/>
            </a:xfrm>
            <a:custGeom>
              <a:avLst/>
              <a:gdLst/>
              <a:ahLst/>
              <a:cxnLst/>
              <a:rect l="l" t="t" r="r" b="b"/>
              <a:pathLst>
                <a:path w="2061" h="1271" extrusionOk="0">
                  <a:moveTo>
                    <a:pt x="155" y="0"/>
                  </a:moveTo>
                  <a:cubicBezTo>
                    <a:pt x="122" y="0"/>
                    <a:pt x="89" y="22"/>
                    <a:pt x="56" y="67"/>
                  </a:cubicBezTo>
                  <a:cubicBezTo>
                    <a:pt x="12" y="122"/>
                    <a:pt x="1" y="188"/>
                    <a:pt x="34" y="221"/>
                  </a:cubicBezTo>
                  <a:cubicBezTo>
                    <a:pt x="166" y="364"/>
                    <a:pt x="309" y="463"/>
                    <a:pt x="463" y="562"/>
                  </a:cubicBezTo>
                  <a:cubicBezTo>
                    <a:pt x="618" y="661"/>
                    <a:pt x="794" y="728"/>
                    <a:pt x="959" y="805"/>
                  </a:cubicBezTo>
                  <a:lnTo>
                    <a:pt x="1466" y="1014"/>
                  </a:lnTo>
                  <a:cubicBezTo>
                    <a:pt x="1631" y="1102"/>
                    <a:pt x="1807" y="1179"/>
                    <a:pt x="1962" y="1267"/>
                  </a:cubicBezTo>
                  <a:cubicBezTo>
                    <a:pt x="1966" y="1269"/>
                    <a:pt x="1970" y="1270"/>
                    <a:pt x="1974" y="1270"/>
                  </a:cubicBezTo>
                  <a:cubicBezTo>
                    <a:pt x="1995" y="1270"/>
                    <a:pt x="2021" y="1251"/>
                    <a:pt x="2039" y="1223"/>
                  </a:cubicBezTo>
                  <a:cubicBezTo>
                    <a:pt x="2061" y="1190"/>
                    <a:pt x="2061" y="1146"/>
                    <a:pt x="2039" y="1135"/>
                  </a:cubicBezTo>
                  <a:cubicBezTo>
                    <a:pt x="1874" y="1047"/>
                    <a:pt x="1730" y="937"/>
                    <a:pt x="1576" y="838"/>
                  </a:cubicBezTo>
                  <a:lnTo>
                    <a:pt x="1135" y="507"/>
                  </a:lnTo>
                  <a:cubicBezTo>
                    <a:pt x="981" y="408"/>
                    <a:pt x="838" y="287"/>
                    <a:pt x="673" y="199"/>
                  </a:cubicBezTo>
                  <a:cubicBezTo>
                    <a:pt x="507" y="122"/>
                    <a:pt x="342" y="44"/>
                    <a:pt x="155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7"/>
            <p:cNvSpPr/>
            <p:nvPr/>
          </p:nvSpPr>
          <p:spPr>
            <a:xfrm flipH="1">
              <a:off x="8033895" y="965767"/>
              <a:ext cx="18088" cy="23554"/>
            </a:xfrm>
            <a:custGeom>
              <a:avLst/>
              <a:gdLst/>
              <a:ahLst/>
              <a:cxnLst/>
              <a:rect l="l" t="t" r="r" b="b"/>
              <a:pathLst>
                <a:path w="321" h="418" extrusionOk="0">
                  <a:moveTo>
                    <a:pt x="231" y="0"/>
                  </a:moveTo>
                  <a:cubicBezTo>
                    <a:pt x="209" y="0"/>
                    <a:pt x="183" y="7"/>
                    <a:pt x="155" y="19"/>
                  </a:cubicBezTo>
                  <a:cubicBezTo>
                    <a:pt x="67" y="74"/>
                    <a:pt x="1" y="196"/>
                    <a:pt x="1" y="306"/>
                  </a:cubicBezTo>
                  <a:cubicBezTo>
                    <a:pt x="1" y="375"/>
                    <a:pt x="33" y="418"/>
                    <a:pt x="83" y="418"/>
                  </a:cubicBezTo>
                  <a:cubicBezTo>
                    <a:pt x="104" y="418"/>
                    <a:pt x="129" y="410"/>
                    <a:pt x="155" y="394"/>
                  </a:cubicBezTo>
                  <a:cubicBezTo>
                    <a:pt x="254" y="339"/>
                    <a:pt x="320" y="218"/>
                    <a:pt x="320" y="118"/>
                  </a:cubicBezTo>
                  <a:cubicBezTo>
                    <a:pt x="320" y="40"/>
                    <a:pt x="286" y="0"/>
                    <a:pt x="231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" name="Google Shape;3317;p67"/>
          <p:cNvSpPr txBox="1">
            <a:spLocks noGrp="1"/>
          </p:cNvSpPr>
          <p:nvPr>
            <p:ph type="title"/>
          </p:nvPr>
        </p:nvSpPr>
        <p:spPr>
          <a:xfrm>
            <a:off x="410280" y="164770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Mối quan hệ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888EC-1DBD-4E79-B137-D6BA88823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36" y="959280"/>
            <a:ext cx="2537604" cy="74224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5FABDF-BA44-41DA-AED4-3EFF6817EE14}"/>
              </a:ext>
            </a:extLst>
          </p:cNvPr>
          <p:cNvCxnSpPr/>
          <p:nvPr/>
        </p:nvCxnSpPr>
        <p:spPr>
          <a:xfrm>
            <a:off x="3536460" y="1536979"/>
            <a:ext cx="18516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E01BD5-07DC-4F08-8DD1-2F784A23DB2C}"/>
              </a:ext>
            </a:extLst>
          </p:cNvPr>
          <p:cNvCxnSpPr>
            <a:cxnSpLocks/>
          </p:cNvCxnSpPr>
          <p:nvPr/>
        </p:nvCxnSpPr>
        <p:spPr>
          <a:xfrm flipH="1">
            <a:off x="3460260" y="1181100"/>
            <a:ext cx="19278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21335628-89C2-4D61-BA75-7B448EBBC24A}"/>
              </a:ext>
            </a:extLst>
          </p:cNvPr>
          <p:cNvSpPr txBox="1">
            <a:spLocks/>
          </p:cNvSpPr>
          <p:nvPr/>
        </p:nvSpPr>
        <p:spPr>
          <a:xfrm>
            <a:off x="5899440" y="959280"/>
            <a:ext cx="2419715" cy="7422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481;p49">
            <a:extLst>
              <a:ext uri="{FF2B5EF4-FFF2-40B4-BE49-F238E27FC236}">
                <a16:creationId xmlns:a16="http://schemas.microsoft.com/office/drawing/2014/main" id="{81D9A76A-DCEB-4616-B77A-030070F795D5}"/>
              </a:ext>
            </a:extLst>
          </p:cNvPr>
          <p:cNvSpPr txBox="1">
            <a:spLocks/>
          </p:cNvSpPr>
          <p:nvPr/>
        </p:nvSpPr>
        <p:spPr>
          <a:xfrm>
            <a:off x="190356" y="2728989"/>
            <a:ext cx="7264965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127000" indent="0" algn="just"/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1481;p49">
            <a:extLst>
              <a:ext uri="{FF2B5EF4-FFF2-40B4-BE49-F238E27FC236}">
                <a16:creationId xmlns:a16="http://schemas.microsoft.com/office/drawing/2014/main" id="{972D21FA-AC3A-4B00-9DD3-404D48412F7A}"/>
              </a:ext>
            </a:extLst>
          </p:cNvPr>
          <p:cNvSpPr txBox="1">
            <a:spLocks/>
          </p:cNvSpPr>
          <p:nvPr/>
        </p:nvSpPr>
        <p:spPr>
          <a:xfrm>
            <a:off x="1756338" y="4184220"/>
            <a:ext cx="7178184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3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127000" indent="0" algn="just"/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2887;p66">
            <a:extLst>
              <a:ext uri="{FF2B5EF4-FFF2-40B4-BE49-F238E27FC236}">
                <a16:creationId xmlns:a16="http://schemas.microsoft.com/office/drawing/2014/main" id="{1876A0F7-9268-4F6E-B94E-007736A0B8CC}"/>
              </a:ext>
            </a:extLst>
          </p:cNvPr>
          <p:cNvGrpSpPr/>
          <p:nvPr/>
        </p:nvGrpSpPr>
        <p:grpSpPr>
          <a:xfrm>
            <a:off x="284977" y="3575177"/>
            <a:ext cx="1471361" cy="1463931"/>
            <a:chOff x="5125773" y="3153631"/>
            <a:chExt cx="1471361" cy="1463931"/>
          </a:xfrm>
        </p:grpSpPr>
        <p:sp>
          <p:nvSpPr>
            <p:cNvPr id="10" name="Google Shape;2888;p66">
              <a:extLst>
                <a:ext uri="{FF2B5EF4-FFF2-40B4-BE49-F238E27FC236}">
                  <a16:creationId xmlns:a16="http://schemas.microsoft.com/office/drawing/2014/main" id="{1FA490FD-8C07-4734-8B09-91F7279E3674}"/>
                </a:ext>
              </a:extLst>
            </p:cNvPr>
            <p:cNvSpPr/>
            <p:nvPr/>
          </p:nvSpPr>
          <p:spPr>
            <a:xfrm>
              <a:off x="6354373" y="4563316"/>
              <a:ext cx="92406" cy="54247"/>
            </a:xfrm>
            <a:custGeom>
              <a:avLst/>
              <a:gdLst/>
              <a:ahLst/>
              <a:cxnLst/>
              <a:rect l="l" t="t" r="r" b="b"/>
              <a:pathLst>
                <a:path w="3458" h="2030" extrusionOk="0">
                  <a:moveTo>
                    <a:pt x="3066" y="1"/>
                  </a:moveTo>
                  <a:lnTo>
                    <a:pt x="1892" y="109"/>
                  </a:lnTo>
                  <a:cubicBezTo>
                    <a:pt x="1892" y="109"/>
                    <a:pt x="1042" y="734"/>
                    <a:pt x="684" y="926"/>
                  </a:cubicBezTo>
                  <a:cubicBezTo>
                    <a:pt x="317" y="1109"/>
                    <a:pt x="0" y="1317"/>
                    <a:pt x="117" y="1600"/>
                  </a:cubicBezTo>
                  <a:cubicBezTo>
                    <a:pt x="217" y="1861"/>
                    <a:pt x="569" y="2029"/>
                    <a:pt x="878" y="2029"/>
                  </a:cubicBezTo>
                  <a:cubicBezTo>
                    <a:pt x="905" y="2029"/>
                    <a:pt x="932" y="2028"/>
                    <a:pt x="959" y="2025"/>
                  </a:cubicBezTo>
                  <a:cubicBezTo>
                    <a:pt x="1292" y="1984"/>
                    <a:pt x="2067" y="1500"/>
                    <a:pt x="2475" y="1351"/>
                  </a:cubicBezTo>
                  <a:cubicBezTo>
                    <a:pt x="2883" y="1192"/>
                    <a:pt x="3033" y="1276"/>
                    <a:pt x="3375" y="1076"/>
                  </a:cubicBezTo>
                  <a:cubicBezTo>
                    <a:pt x="3458" y="967"/>
                    <a:pt x="3375" y="867"/>
                    <a:pt x="3375" y="867"/>
                  </a:cubicBezTo>
                  <a:lnTo>
                    <a:pt x="2833" y="759"/>
                  </a:lnTo>
                  <a:lnTo>
                    <a:pt x="2941" y="126"/>
                  </a:lnTo>
                  <a:cubicBezTo>
                    <a:pt x="2941" y="126"/>
                    <a:pt x="3000" y="68"/>
                    <a:pt x="3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889;p66">
              <a:extLst>
                <a:ext uri="{FF2B5EF4-FFF2-40B4-BE49-F238E27FC236}">
                  <a16:creationId xmlns:a16="http://schemas.microsoft.com/office/drawing/2014/main" id="{88CE0B23-AEBA-46AC-81E3-4A0CEF5DE613}"/>
                </a:ext>
              </a:extLst>
            </p:cNvPr>
            <p:cNvSpPr/>
            <p:nvPr/>
          </p:nvSpPr>
          <p:spPr>
            <a:xfrm>
              <a:off x="6354373" y="4559762"/>
              <a:ext cx="94651" cy="54728"/>
            </a:xfrm>
            <a:custGeom>
              <a:avLst/>
              <a:gdLst/>
              <a:ahLst/>
              <a:cxnLst/>
              <a:rect l="l" t="t" r="r" b="b"/>
              <a:pathLst>
                <a:path w="3542" h="2048" extrusionOk="0">
                  <a:moveTo>
                    <a:pt x="3300" y="1"/>
                  </a:moveTo>
                  <a:lnTo>
                    <a:pt x="1892" y="134"/>
                  </a:lnTo>
                  <a:cubicBezTo>
                    <a:pt x="1892" y="134"/>
                    <a:pt x="1042" y="759"/>
                    <a:pt x="684" y="942"/>
                  </a:cubicBezTo>
                  <a:cubicBezTo>
                    <a:pt x="317" y="1134"/>
                    <a:pt x="0" y="1342"/>
                    <a:pt x="117" y="1625"/>
                  </a:cubicBezTo>
                  <a:cubicBezTo>
                    <a:pt x="215" y="1874"/>
                    <a:pt x="559" y="2048"/>
                    <a:pt x="864" y="2048"/>
                  </a:cubicBezTo>
                  <a:cubicBezTo>
                    <a:pt x="896" y="2048"/>
                    <a:pt x="928" y="2046"/>
                    <a:pt x="959" y="2042"/>
                  </a:cubicBezTo>
                  <a:cubicBezTo>
                    <a:pt x="1292" y="2008"/>
                    <a:pt x="2067" y="1517"/>
                    <a:pt x="2475" y="1367"/>
                  </a:cubicBezTo>
                  <a:cubicBezTo>
                    <a:pt x="2883" y="1217"/>
                    <a:pt x="3033" y="1300"/>
                    <a:pt x="3375" y="1092"/>
                  </a:cubicBezTo>
                  <a:cubicBezTo>
                    <a:pt x="3491" y="1017"/>
                    <a:pt x="3541" y="442"/>
                    <a:pt x="3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890;p66">
              <a:extLst>
                <a:ext uri="{FF2B5EF4-FFF2-40B4-BE49-F238E27FC236}">
                  <a16:creationId xmlns:a16="http://schemas.microsoft.com/office/drawing/2014/main" id="{94D7744B-7F2C-4D85-A8CC-2685FC7BF75B}"/>
                </a:ext>
              </a:extLst>
            </p:cNvPr>
            <p:cNvSpPr/>
            <p:nvPr/>
          </p:nvSpPr>
          <p:spPr>
            <a:xfrm>
              <a:off x="5674904" y="4550650"/>
              <a:ext cx="85512" cy="48181"/>
            </a:xfrm>
            <a:custGeom>
              <a:avLst/>
              <a:gdLst/>
              <a:ahLst/>
              <a:cxnLst/>
              <a:rect l="l" t="t" r="r" b="b"/>
              <a:pathLst>
                <a:path w="3200" h="1803" extrusionOk="0">
                  <a:moveTo>
                    <a:pt x="3200" y="0"/>
                  </a:moveTo>
                  <a:lnTo>
                    <a:pt x="1134" y="841"/>
                  </a:lnTo>
                  <a:lnTo>
                    <a:pt x="9" y="1266"/>
                  </a:lnTo>
                  <a:lnTo>
                    <a:pt x="1" y="1450"/>
                  </a:lnTo>
                  <a:cubicBezTo>
                    <a:pt x="17" y="1566"/>
                    <a:pt x="159" y="1758"/>
                    <a:pt x="467" y="1800"/>
                  </a:cubicBezTo>
                  <a:cubicBezTo>
                    <a:pt x="491" y="1801"/>
                    <a:pt x="514" y="1802"/>
                    <a:pt x="537" y="1802"/>
                  </a:cubicBezTo>
                  <a:cubicBezTo>
                    <a:pt x="821" y="1802"/>
                    <a:pt x="1095" y="1668"/>
                    <a:pt x="1225" y="1591"/>
                  </a:cubicBezTo>
                  <a:cubicBezTo>
                    <a:pt x="1367" y="1508"/>
                    <a:pt x="1550" y="1358"/>
                    <a:pt x="1550" y="1358"/>
                  </a:cubicBezTo>
                  <a:cubicBezTo>
                    <a:pt x="1550" y="1358"/>
                    <a:pt x="1775" y="1208"/>
                    <a:pt x="1850" y="1166"/>
                  </a:cubicBezTo>
                  <a:cubicBezTo>
                    <a:pt x="2100" y="1016"/>
                    <a:pt x="2458" y="891"/>
                    <a:pt x="2792" y="725"/>
                  </a:cubicBezTo>
                  <a:cubicBezTo>
                    <a:pt x="2900" y="675"/>
                    <a:pt x="2975" y="617"/>
                    <a:pt x="3033" y="567"/>
                  </a:cubicBezTo>
                  <a:cubicBezTo>
                    <a:pt x="3042" y="550"/>
                    <a:pt x="3050" y="542"/>
                    <a:pt x="3058" y="533"/>
                  </a:cubicBezTo>
                  <a:cubicBezTo>
                    <a:pt x="3067" y="525"/>
                    <a:pt x="3075" y="517"/>
                    <a:pt x="3083" y="508"/>
                  </a:cubicBezTo>
                  <a:cubicBezTo>
                    <a:pt x="3092" y="500"/>
                    <a:pt x="3100" y="492"/>
                    <a:pt x="3100" y="483"/>
                  </a:cubicBezTo>
                  <a:cubicBezTo>
                    <a:pt x="3117" y="467"/>
                    <a:pt x="3133" y="442"/>
                    <a:pt x="3142" y="433"/>
                  </a:cubicBezTo>
                  <a:cubicBezTo>
                    <a:pt x="3150" y="417"/>
                    <a:pt x="3150" y="408"/>
                    <a:pt x="3158" y="400"/>
                  </a:cubicBezTo>
                  <a:cubicBezTo>
                    <a:pt x="3158" y="392"/>
                    <a:pt x="3167" y="383"/>
                    <a:pt x="3167" y="375"/>
                  </a:cubicBezTo>
                  <a:cubicBezTo>
                    <a:pt x="3175" y="367"/>
                    <a:pt x="3175" y="358"/>
                    <a:pt x="3175" y="350"/>
                  </a:cubicBezTo>
                  <a:cubicBezTo>
                    <a:pt x="3192" y="308"/>
                    <a:pt x="3200" y="267"/>
                    <a:pt x="3200" y="217"/>
                  </a:cubicBezTo>
                  <a:lnTo>
                    <a:pt x="3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91;p66">
              <a:extLst>
                <a:ext uri="{FF2B5EF4-FFF2-40B4-BE49-F238E27FC236}">
                  <a16:creationId xmlns:a16="http://schemas.microsoft.com/office/drawing/2014/main" id="{33A1BA4C-4B3F-4E02-93D5-0D92497AFDD1}"/>
                </a:ext>
              </a:extLst>
            </p:cNvPr>
            <p:cNvSpPr/>
            <p:nvPr/>
          </p:nvSpPr>
          <p:spPr>
            <a:xfrm>
              <a:off x="5671137" y="4544103"/>
              <a:ext cx="90616" cy="49570"/>
            </a:xfrm>
            <a:custGeom>
              <a:avLst/>
              <a:gdLst/>
              <a:ahLst/>
              <a:cxnLst/>
              <a:rect l="l" t="t" r="r" b="b"/>
              <a:pathLst>
                <a:path w="3391" h="1855" extrusionOk="0">
                  <a:moveTo>
                    <a:pt x="2947" y="0"/>
                  </a:moveTo>
                  <a:cubicBezTo>
                    <a:pt x="2773" y="0"/>
                    <a:pt x="2545" y="31"/>
                    <a:pt x="2275" y="78"/>
                  </a:cubicBezTo>
                  <a:cubicBezTo>
                    <a:pt x="1716" y="178"/>
                    <a:pt x="1366" y="195"/>
                    <a:pt x="1366" y="195"/>
                  </a:cubicBezTo>
                  <a:lnTo>
                    <a:pt x="158" y="812"/>
                  </a:lnTo>
                  <a:cubicBezTo>
                    <a:pt x="158" y="812"/>
                    <a:pt x="0" y="1353"/>
                    <a:pt x="150" y="1636"/>
                  </a:cubicBezTo>
                  <a:cubicBezTo>
                    <a:pt x="212" y="1745"/>
                    <a:pt x="399" y="1855"/>
                    <a:pt x="668" y="1855"/>
                  </a:cubicBezTo>
                  <a:cubicBezTo>
                    <a:pt x="687" y="1855"/>
                    <a:pt x="706" y="1854"/>
                    <a:pt x="725" y="1853"/>
                  </a:cubicBezTo>
                  <a:cubicBezTo>
                    <a:pt x="1025" y="1828"/>
                    <a:pt x="1291" y="1770"/>
                    <a:pt x="1591" y="1536"/>
                  </a:cubicBezTo>
                  <a:cubicBezTo>
                    <a:pt x="1991" y="1211"/>
                    <a:pt x="2383" y="1170"/>
                    <a:pt x="2883" y="828"/>
                  </a:cubicBezTo>
                  <a:cubicBezTo>
                    <a:pt x="3391" y="487"/>
                    <a:pt x="3374" y="303"/>
                    <a:pt x="3299" y="128"/>
                  </a:cubicBezTo>
                  <a:cubicBezTo>
                    <a:pt x="3260" y="37"/>
                    <a:pt x="3137" y="0"/>
                    <a:pt x="2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92;p66">
              <a:extLst>
                <a:ext uri="{FF2B5EF4-FFF2-40B4-BE49-F238E27FC236}">
                  <a16:creationId xmlns:a16="http://schemas.microsoft.com/office/drawing/2014/main" id="{CE703348-15ED-4BD2-87AC-9F09F7508712}"/>
                </a:ext>
              </a:extLst>
            </p:cNvPr>
            <p:cNvSpPr/>
            <p:nvPr/>
          </p:nvSpPr>
          <p:spPr>
            <a:xfrm>
              <a:off x="5729017" y="4586912"/>
              <a:ext cx="85726" cy="24585"/>
            </a:xfrm>
            <a:custGeom>
              <a:avLst/>
              <a:gdLst/>
              <a:ahLst/>
              <a:cxnLst/>
              <a:rect l="l" t="t" r="r" b="b"/>
              <a:pathLst>
                <a:path w="3208" h="920" extrusionOk="0">
                  <a:moveTo>
                    <a:pt x="3208" y="1"/>
                  </a:moveTo>
                  <a:lnTo>
                    <a:pt x="992" y="384"/>
                  </a:lnTo>
                  <a:lnTo>
                    <a:pt x="817" y="401"/>
                  </a:lnTo>
                  <a:lnTo>
                    <a:pt x="625" y="409"/>
                  </a:lnTo>
                  <a:lnTo>
                    <a:pt x="417" y="426"/>
                  </a:lnTo>
                  <a:lnTo>
                    <a:pt x="0" y="459"/>
                  </a:lnTo>
                  <a:lnTo>
                    <a:pt x="0" y="493"/>
                  </a:lnTo>
                  <a:lnTo>
                    <a:pt x="0" y="576"/>
                  </a:lnTo>
                  <a:lnTo>
                    <a:pt x="0" y="592"/>
                  </a:lnTo>
                  <a:cubicBezTo>
                    <a:pt x="0" y="609"/>
                    <a:pt x="9" y="659"/>
                    <a:pt x="25" y="692"/>
                  </a:cubicBezTo>
                  <a:cubicBezTo>
                    <a:pt x="34" y="709"/>
                    <a:pt x="42" y="717"/>
                    <a:pt x="50" y="726"/>
                  </a:cubicBezTo>
                  <a:cubicBezTo>
                    <a:pt x="50" y="734"/>
                    <a:pt x="59" y="734"/>
                    <a:pt x="59" y="734"/>
                  </a:cubicBezTo>
                  <a:cubicBezTo>
                    <a:pt x="59" y="734"/>
                    <a:pt x="59" y="742"/>
                    <a:pt x="59" y="742"/>
                  </a:cubicBezTo>
                  <a:cubicBezTo>
                    <a:pt x="75" y="759"/>
                    <a:pt x="100" y="784"/>
                    <a:pt x="134" y="809"/>
                  </a:cubicBezTo>
                  <a:cubicBezTo>
                    <a:pt x="226" y="889"/>
                    <a:pt x="410" y="919"/>
                    <a:pt x="574" y="919"/>
                  </a:cubicBezTo>
                  <a:cubicBezTo>
                    <a:pt x="631" y="919"/>
                    <a:pt x="686" y="916"/>
                    <a:pt x="733" y="909"/>
                  </a:cubicBezTo>
                  <a:cubicBezTo>
                    <a:pt x="908" y="884"/>
                    <a:pt x="1150" y="867"/>
                    <a:pt x="1150" y="867"/>
                  </a:cubicBezTo>
                  <a:cubicBezTo>
                    <a:pt x="1150" y="867"/>
                    <a:pt x="1342" y="842"/>
                    <a:pt x="1908" y="776"/>
                  </a:cubicBezTo>
                  <a:cubicBezTo>
                    <a:pt x="2491" y="701"/>
                    <a:pt x="2883" y="534"/>
                    <a:pt x="3074" y="426"/>
                  </a:cubicBezTo>
                  <a:cubicBezTo>
                    <a:pt x="3158" y="384"/>
                    <a:pt x="3208" y="293"/>
                    <a:pt x="3208" y="201"/>
                  </a:cubicBezTo>
                  <a:lnTo>
                    <a:pt x="32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93;p66">
              <a:extLst>
                <a:ext uri="{FF2B5EF4-FFF2-40B4-BE49-F238E27FC236}">
                  <a16:creationId xmlns:a16="http://schemas.microsoft.com/office/drawing/2014/main" id="{73D1A14C-1668-45B2-9A12-4DB855785A54}"/>
                </a:ext>
              </a:extLst>
            </p:cNvPr>
            <p:cNvSpPr/>
            <p:nvPr/>
          </p:nvSpPr>
          <p:spPr>
            <a:xfrm>
              <a:off x="5726345" y="4572909"/>
              <a:ext cx="88639" cy="34552"/>
            </a:xfrm>
            <a:custGeom>
              <a:avLst/>
              <a:gdLst/>
              <a:ahLst/>
              <a:cxnLst/>
              <a:rect l="l" t="t" r="r" b="b"/>
              <a:pathLst>
                <a:path w="3317" h="1293" extrusionOk="0">
                  <a:moveTo>
                    <a:pt x="1658" y="0"/>
                  </a:moveTo>
                  <a:cubicBezTo>
                    <a:pt x="1658" y="0"/>
                    <a:pt x="342" y="100"/>
                    <a:pt x="167" y="383"/>
                  </a:cubicBezTo>
                  <a:cubicBezTo>
                    <a:pt x="0" y="667"/>
                    <a:pt x="17" y="1100"/>
                    <a:pt x="300" y="1233"/>
                  </a:cubicBezTo>
                  <a:cubicBezTo>
                    <a:pt x="386" y="1276"/>
                    <a:pt x="499" y="1293"/>
                    <a:pt x="625" y="1293"/>
                  </a:cubicBezTo>
                  <a:cubicBezTo>
                    <a:pt x="742" y="1293"/>
                    <a:pt x="871" y="1278"/>
                    <a:pt x="1000" y="1258"/>
                  </a:cubicBezTo>
                  <a:cubicBezTo>
                    <a:pt x="1258" y="1208"/>
                    <a:pt x="1292" y="1216"/>
                    <a:pt x="1841" y="1175"/>
                  </a:cubicBezTo>
                  <a:cubicBezTo>
                    <a:pt x="2391" y="1133"/>
                    <a:pt x="3124" y="892"/>
                    <a:pt x="3233" y="733"/>
                  </a:cubicBezTo>
                  <a:cubicBezTo>
                    <a:pt x="3291" y="650"/>
                    <a:pt x="3316" y="575"/>
                    <a:pt x="3308" y="508"/>
                  </a:cubicBezTo>
                  <a:cubicBezTo>
                    <a:pt x="3308" y="442"/>
                    <a:pt x="3266" y="375"/>
                    <a:pt x="3199" y="325"/>
                  </a:cubicBezTo>
                  <a:cubicBezTo>
                    <a:pt x="3071" y="239"/>
                    <a:pt x="2636" y="233"/>
                    <a:pt x="2331" y="233"/>
                  </a:cubicBezTo>
                  <a:cubicBezTo>
                    <a:pt x="2280" y="233"/>
                    <a:pt x="2233" y="233"/>
                    <a:pt x="2191" y="233"/>
                  </a:cubicBezTo>
                  <a:cubicBezTo>
                    <a:pt x="1908" y="233"/>
                    <a:pt x="1658" y="0"/>
                    <a:pt x="16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94;p66">
              <a:extLst>
                <a:ext uri="{FF2B5EF4-FFF2-40B4-BE49-F238E27FC236}">
                  <a16:creationId xmlns:a16="http://schemas.microsoft.com/office/drawing/2014/main" id="{F633DB55-FE4D-48F0-B3F6-9422E4C1FCE8}"/>
                </a:ext>
              </a:extLst>
            </p:cNvPr>
            <p:cNvSpPr/>
            <p:nvPr/>
          </p:nvSpPr>
          <p:spPr>
            <a:xfrm>
              <a:off x="5757717" y="4563557"/>
              <a:ext cx="1149" cy="1577"/>
            </a:xfrm>
            <a:custGeom>
              <a:avLst/>
              <a:gdLst/>
              <a:ahLst/>
              <a:cxnLst/>
              <a:rect l="l" t="t" r="r" b="b"/>
              <a:pathLst>
                <a:path w="43" h="59" extrusionOk="0">
                  <a:moveTo>
                    <a:pt x="43" y="0"/>
                  </a:moveTo>
                  <a:cubicBezTo>
                    <a:pt x="34" y="17"/>
                    <a:pt x="18" y="42"/>
                    <a:pt x="1" y="59"/>
                  </a:cubicBezTo>
                  <a:cubicBezTo>
                    <a:pt x="18" y="42"/>
                    <a:pt x="34" y="25"/>
                    <a:pt x="43" y="0"/>
                  </a:cubicBezTo>
                  <a:close/>
                </a:path>
              </a:pathLst>
            </a:custGeom>
            <a:solidFill>
              <a:srgbClr val="D9D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95;p66">
              <a:extLst>
                <a:ext uri="{FF2B5EF4-FFF2-40B4-BE49-F238E27FC236}">
                  <a16:creationId xmlns:a16="http://schemas.microsoft.com/office/drawing/2014/main" id="{7ABF2CEB-A11A-4416-A33E-06B310C6DBC0}"/>
                </a:ext>
              </a:extLst>
            </p:cNvPr>
            <p:cNvSpPr/>
            <p:nvPr/>
          </p:nvSpPr>
          <p:spPr>
            <a:xfrm>
              <a:off x="5756835" y="4565107"/>
              <a:ext cx="909" cy="1363"/>
            </a:xfrm>
            <a:custGeom>
              <a:avLst/>
              <a:gdLst/>
              <a:ahLst/>
              <a:cxnLst/>
              <a:rect l="l" t="t" r="r" b="b"/>
              <a:pathLst>
                <a:path w="34" h="51" extrusionOk="0">
                  <a:moveTo>
                    <a:pt x="34" y="1"/>
                  </a:moveTo>
                  <a:lnTo>
                    <a:pt x="34" y="1"/>
                  </a:lnTo>
                  <a:cubicBezTo>
                    <a:pt x="31" y="6"/>
                    <a:pt x="28" y="12"/>
                    <a:pt x="25" y="17"/>
                  </a:cubicBezTo>
                  <a:lnTo>
                    <a:pt x="25" y="17"/>
                  </a:lnTo>
                  <a:cubicBezTo>
                    <a:pt x="30" y="12"/>
                    <a:pt x="34" y="6"/>
                    <a:pt x="34" y="1"/>
                  </a:cubicBezTo>
                  <a:close/>
                  <a:moveTo>
                    <a:pt x="25" y="17"/>
                  </a:moveTo>
                  <a:lnTo>
                    <a:pt x="25" y="17"/>
                  </a:lnTo>
                  <a:cubicBezTo>
                    <a:pt x="23" y="20"/>
                    <a:pt x="20" y="23"/>
                    <a:pt x="17" y="26"/>
                  </a:cubicBezTo>
                  <a:cubicBezTo>
                    <a:pt x="9" y="34"/>
                    <a:pt x="1" y="42"/>
                    <a:pt x="1" y="51"/>
                  </a:cubicBezTo>
                  <a:cubicBezTo>
                    <a:pt x="12" y="39"/>
                    <a:pt x="19" y="28"/>
                    <a:pt x="25" y="17"/>
                  </a:cubicBezTo>
                  <a:close/>
                </a:path>
              </a:pathLst>
            </a:custGeom>
            <a:solidFill>
              <a:srgbClr val="D9D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896;p66">
              <a:extLst>
                <a:ext uri="{FF2B5EF4-FFF2-40B4-BE49-F238E27FC236}">
                  <a16:creationId xmlns:a16="http://schemas.microsoft.com/office/drawing/2014/main" id="{E53978F0-4BF2-4FAC-82D7-80F803B1D4EF}"/>
                </a:ext>
              </a:extLst>
            </p:cNvPr>
            <p:cNvGrpSpPr/>
            <p:nvPr/>
          </p:nvGrpSpPr>
          <p:grpSpPr>
            <a:xfrm>
              <a:off x="5125773" y="3153631"/>
              <a:ext cx="1471361" cy="1449181"/>
              <a:chOff x="5127925" y="3149438"/>
              <a:chExt cx="1471361" cy="1449181"/>
            </a:xfrm>
          </p:grpSpPr>
          <p:sp>
            <p:nvSpPr>
              <p:cNvPr id="23" name="Google Shape;2897;p66">
                <a:extLst>
                  <a:ext uri="{FF2B5EF4-FFF2-40B4-BE49-F238E27FC236}">
                    <a16:creationId xmlns:a16="http://schemas.microsoft.com/office/drawing/2014/main" id="{9FCE17B5-0D52-4021-9EA2-55D7F57031D9}"/>
                  </a:ext>
                </a:extLst>
              </p:cNvPr>
              <p:cNvSpPr/>
              <p:nvPr/>
            </p:nvSpPr>
            <p:spPr>
              <a:xfrm>
                <a:off x="6126191" y="3840023"/>
                <a:ext cx="223079" cy="167203"/>
              </a:xfrm>
              <a:custGeom>
                <a:avLst/>
                <a:gdLst/>
                <a:ahLst/>
                <a:cxnLst/>
                <a:rect l="l" t="t" r="r" b="b"/>
                <a:pathLst>
                  <a:path w="8348" h="6257" extrusionOk="0">
                    <a:moveTo>
                      <a:pt x="0" y="0"/>
                    </a:moveTo>
                    <a:lnTo>
                      <a:pt x="0" y="4299"/>
                    </a:lnTo>
                    <a:cubicBezTo>
                      <a:pt x="0" y="5382"/>
                      <a:pt x="1866" y="6257"/>
                      <a:pt x="4174" y="6257"/>
                    </a:cubicBezTo>
                    <a:cubicBezTo>
                      <a:pt x="5365" y="6257"/>
                      <a:pt x="6440" y="6024"/>
                      <a:pt x="7198" y="5649"/>
                    </a:cubicBezTo>
                    <a:cubicBezTo>
                      <a:pt x="7906" y="5299"/>
                      <a:pt x="8348" y="4824"/>
                      <a:pt x="8348" y="4299"/>
                    </a:cubicBezTo>
                    <a:lnTo>
                      <a:pt x="83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898;p66">
                <a:extLst>
                  <a:ext uri="{FF2B5EF4-FFF2-40B4-BE49-F238E27FC236}">
                    <a16:creationId xmlns:a16="http://schemas.microsoft.com/office/drawing/2014/main" id="{4081314F-F021-4C76-8392-E8E15B283BE9}"/>
                  </a:ext>
                </a:extLst>
              </p:cNvPr>
              <p:cNvSpPr/>
              <p:nvPr/>
            </p:nvSpPr>
            <p:spPr>
              <a:xfrm>
                <a:off x="6126191" y="3787914"/>
                <a:ext cx="223079" cy="104458"/>
              </a:xfrm>
              <a:custGeom>
                <a:avLst/>
                <a:gdLst/>
                <a:ahLst/>
                <a:cxnLst/>
                <a:rect l="l" t="t" r="r" b="b"/>
                <a:pathLst>
                  <a:path w="8348" h="3909" extrusionOk="0">
                    <a:moveTo>
                      <a:pt x="4174" y="1"/>
                    </a:moveTo>
                    <a:cubicBezTo>
                      <a:pt x="3133" y="1"/>
                      <a:pt x="2183" y="176"/>
                      <a:pt x="1450" y="467"/>
                    </a:cubicBezTo>
                    <a:lnTo>
                      <a:pt x="517" y="159"/>
                    </a:lnTo>
                    <a:lnTo>
                      <a:pt x="42" y="1650"/>
                    </a:lnTo>
                    <a:cubicBezTo>
                      <a:pt x="17" y="1750"/>
                      <a:pt x="0" y="1850"/>
                      <a:pt x="0" y="1950"/>
                    </a:cubicBezTo>
                    <a:cubicBezTo>
                      <a:pt x="0" y="3033"/>
                      <a:pt x="1866" y="3908"/>
                      <a:pt x="4174" y="3908"/>
                    </a:cubicBezTo>
                    <a:cubicBezTo>
                      <a:pt x="5365" y="3908"/>
                      <a:pt x="6440" y="3675"/>
                      <a:pt x="7198" y="3300"/>
                    </a:cubicBezTo>
                    <a:cubicBezTo>
                      <a:pt x="7906" y="2942"/>
                      <a:pt x="8348" y="2475"/>
                      <a:pt x="8348" y="1950"/>
                    </a:cubicBezTo>
                    <a:cubicBezTo>
                      <a:pt x="8348" y="1850"/>
                      <a:pt x="8331" y="1750"/>
                      <a:pt x="8298" y="1650"/>
                    </a:cubicBezTo>
                    <a:lnTo>
                      <a:pt x="7848" y="217"/>
                    </a:lnTo>
                    <a:lnTo>
                      <a:pt x="6890" y="467"/>
                    </a:lnTo>
                    <a:cubicBezTo>
                      <a:pt x="6765" y="417"/>
                      <a:pt x="6640" y="376"/>
                      <a:pt x="6507" y="334"/>
                    </a:cubicBezTo>
                    <a:cubicBezTo>
                      <a:pt x="5840" y="117"/>
                      <a:pt x="5032" y="1"/>
                      <a:pt x="4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899;p66">
                <a:extLst>
                  <a:ext uri="{FF2B5EF4-FFF2-40B4-BE49-F238E27FC236}">
                    <a16:creationId xmlns:a16="http://schemas.microsoft.com/office/drawing/2014/main" id="{C6ACAF81-F540-49C3-A0D6-27AFCAE50F02}"/>
                  </a:ext>
                </a:extLst>
              </p:cNvPr>
              <p:cNvSpPr/>
              <p:nvPr/>
            </p:nvSpPr>
            <p:spPr>
              <a:xfrm>
                <a:off x="6138430" y="3754084"/>
                <a:ext cx="198602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3475" extrusionOk="0">
                    <a:moveTo>
                      <a:pt x="3716" y="0"/>
                    </a:moveTo>
                    <a:cubicBezTo>
                      <a:pt x="1658" y="0"/>
                      <a:pt x="0" y="775"/>
                      <a:pt x="0" y="1733"/>
                    </a:cubicBezTo>
                    <a:cubicBezTo>
                      <a:pt x="0" y="2700"/>
                      <a:pt x="1658" y="3475"/>
                      <a:pt x="3716" y="3475"/>
                    </a:cubicBezTo>
                    <a:cubicBezTo>
                      <a:pt x="5765" y="3475"/>
                      <a:pt x="7432" y="2700"/>
                      <a:pt x="7432" y="1733"/>
                    </a:cubicBezTo>
                    <a:cubicBezTo>
                      <a:pt x="7432" y="775"/>
                      <a:pt x="5765" y="0"/>
                      <a:pt x="37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900;p66">
                <a:extLst>
                  <a:ext uri="{FF2B5EF4-FFF2-40B4-BE49-F238E27FC236}">
                    <a16:creationId xmlns:a16="http://schemas.microsoft.com/office/drawing/2014/main" id="{9451E0F7-5520-48A8-B080-4CBC2912298E}"/>
                  </a:ext>
                </a:extLst>
              </p:cNvPr>
              <p:cNvSpPr/>
              <p:nvPr/>
            </p:nvSpPr>
            <p:spPr>
              <a:xfrm>
                <a:off x="6209004" y="3650348"/>
                <a:ext cx="56331" cy="145851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5458" extrusionOk="0">
                    <a:moveTo>
                      <a:pt x="0" y="0"/>
                    </a:moveTo>
                    <a:lnTo>
                      <a:pt x="0" y="4407"/>
                    </a:lnTo>
                    <a:cubicBezTo>
                      <a:pt x="0" y="4991"/>
                      <a:pt x="475" y="5457"/>
                      <a:pt x="1058" y="5457"/>
                    </a:cubicBezTo>
                    <a:cubicBezTo>
                      <a:pt x="1641" y="5457"/>
                      <a:pt x="2108" y="4991"/>
                      <a:pt x="2108" y="4407"/>
                    </a:cubicBezTo>
                    <a:lnTo>
                      <a:pt x="21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901;p66">
                <a:extLst>
                  <a:ext uri="{FF2B5EF4-FFF2-40B4-BE49-F238E27FC236}">
                    <a16:creationId xmlns:a16="http://schemas.microsoft.com/office/drawing/2014/main" id="{D3275A67-F628-47E8-A282-37A1478613B1}"/>
                  </a:ext>
                </a:extLst>
              </p:cNvPr>
              <p:cNvSpPr/>
              <p:nvPr/>
            </p:nvSpPr>
            <p:spPr>
              <a:xfrm>
                <a:off x="6070288" y="3365381"/>
                <a:ext cx="334646" cy="359124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13439" extrusionOk="0">
                    <a:moveTo>
                      <a:pt x="1" y="0"/>
                    </a:moveTo>
                    <a:lnTo>
                      <a:pt x="1" y="7173"/>
                    </a:lnTo>
                    <a:cubicBezTo>
                      <a:pt x="1" y="9115"/>
                      <a:pt x="884" y="10847"/>
                      <a:pt x="2267" y="11997"/>
                    </a:cubicBezTo>
                    <a:cubicBezTo>
                      <a:pt x="3100" y="12689"/>
                      <a:pt x="4116" y="13172"/>
                      <a:pt x="5233" y="13347"/>
                    </a:cubicBezTo>
                    <a:cubicBezTo>
                      <a:pt x="5566" y="13405"/>
                      <a:pt x="5916" y="13438"/>
                      <a:pt x="6266" y="13438"/>
                    </a:cubicBezTo>
                    <a:cubicBezTo>
                      <a:pt x="9723" y="13438"/>
                      <a:pt x="12523" y="10631"/>
                      <a:pt x="12523" y="7173"/>
                    </a:cubicBezTo>
                    <a:lnTo>
                      <a:pt x="125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902;p66">
                <a:extLst>
                  <a:ext uri="{FF2B5EF4-FFF2-40B4-BE49-F238E27FC236}">
                    <a16:creationId xmlns:a16="http://schemas.microsoft.com/office/drawing/2014/main" id="{8BEA693B-BD17-4765-9DAA-03C1E3CD9A43}"/>
                  </a:ext>
                </a:extLst>
              </p:cNvPr>
              <p:cNvSpPr/>
              <p:nvPr/>
            </p:nvSpPr>
            <p:spPr>
              <a:xfrm>
                <a:off x="6070288" y="3365381"/>
                <a:ext cx="334646" cy="355570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13306" extrusionOk="0">
                    <a:moveTo>
                      <a:pt x="1" y="0"/>
                    </a:moveTo>
                    <a:lnTo>
                      <a:pt x="1" y="1033"/>
                    </a:lnTo>
                    <a:lnTo>
                      <a:pt x="10157" y="1033"/>
                    </a:lnTo>
                    <a:lnTo>
                      <a:pt x="10157" y="8207"/>
                    </a:lnTo>
                    <a:cubicBezTo>
                      <a:pt x="10157" y="10314"/>
                      <a:pt x="9115" y="12172"/>
                      <a:pt x="7524" y="13305"/>
                    </a:cubicBezTo>
                    <a:cubicBezTo>
                      <a:pt x="10373" y="12722"/>
                      <a:pt x="12523" y="10206"/>
                      <a:pt x="12523" y="7173"/>
                    </a:cubicBezTo>
                    <a:lnTo>
                      <a:pt x="125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03;p66">
                <a:extLst>
                  <a:ext uri="{FF2B5EF4-FFF2-40B4-BE49-F238E27FC236}">
                    <a16:creationId xmlns:a16="http://schemas.microsoft.com/office/drawing/2014/main" id="{EC85A77E-C4A6-4A69-AD09-F0315D2A52B0}"/>
                  </a:ext>
                </a:extLst>
              </p:cNvPr>
              <p:cNvSpPr/>
              <p:nvPr/>
            </p:nvSpPr>
            <p:spPr>
              <a:xfrm>
                <a:off x="6070288" y="3312845"/>
                <a:ext cx="334646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3933" extrusionOk="0">
                    <a:moveTo>
                      <a:pt x="6266" y="0"/>
                    </a:moveTo>
                    <a:cubicBezTo>
                      <a:pt x="2808" y="0"/>
                      <a:pt x="1" y="883"/>
                      <a:pt x="1" y="1966"/>
                    </a:cubicBezTo>
                    <a:cubicBezTo>
                      <a:pt x="1" y="3058"/>
                      <a:pt x="2808" y="3933"/>
                      <a:pt x="6266" y="3933"/>
                    </a:cubicBezTo>
                    <a:cubicBezTo>
                      <a:pt x="9723" y="3933"/>
                      <a:pt x="12523" y="3058"/>
                      <a:pt x="12523" y="1966"/>
                    </a:cubicBezTo>
                    <a:cubicBezTo>
                      <a:pt x="12523" y="883"/>
                      <a:pt x="9723" y="0"/>
                      <a:pt x="62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904;p66">
                <a:extLst>
                  <a:ext uri="{FF2B5EF4-FFF2-40B4-BE49-F238E27FC236}">
                    <a16:creationId xmlns:a16="http://schemas.microsoft.com/office/drawing/2014/main" id="{5B2873D8-D0F9-420B-94C4-A70715209CBC}"/>
                  </a:ext>
                </a:extLst>
              </p:cNvPr>
              <p:cNvSpPr/>
              <p:nvPr/>
            </p:nvSpPr>
            <p:spPr>
              <a:xfrm>
                <a:off x="6082554" y="3318857"/>
                <a:ext cx="309928" cy="93074"/>
              </a:xfrm>
              <a:custGeom>
                <a:avLst/>
                <a:gdLst/>
                <a:ahLst/>
                <a:cxnLst/>
                <a:rect l="l" t="t" r="r" b="b"/>
                <a:pathLst>
                  <a:path w="11598" h="3483" extrusionOk="0">
                    <a:moveTo>
                      <a:pt x="5799" y="0"/>
                    </a:moveTo>
                    <a:cubicBezTo>
                      <a:pt x="2591" y="0"/>
                      <a:pt x="0" y="783"/>
                      <a:pt x="0" y="1741"/>
                    </a:cubicBezTo>
                    <a:cubicBezTo>
                      <a:pt x="0" y="2708"/>
                      <a:pt x="2591" y="3483"/>
                      <a:pt x="5799" y="3483"/>
                    </a:cubicBezTo>
                    <a:cubicBezTo>
                      <a:pt x="8998" y="3483"/>
                      <a:pt x="11597" y="2708"/>
                      <a:pt x="11597" y="1741"/>
                    </a:cubicBezTo>
                    <a:cubicBezTo>
                      <a:pt x="11597" y="783"/>
                      <a:pt x="8998" y="0"/>
                      <a:pt x="5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905;p66">
                <a:extLst>
                  <a:ext uri="{FF2B5EF4-FFF2-40B4-BE49-F238E27FC236}">
                    <a16:creationId xmlns:a16="http://schemas.microsoft.com/office/drawing/2014/main" id="{7780F3F4-D0B2-48C0-A328-DD04CCA30642}"/>
                  </a:ext>
                </a:extLst>
              </p:cNvPr>
              <p:cNvSpPr/>
              <p:nvPr/>
            </p:nvSpPr>
            <p:spPr>
              <a:xfrm>
                <a:off x="6138644" y="3879866"/>
                <a:ext cx="103336" cy="82412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3084" extrusionOk="0">
                    <a:moveTo>
                      <a:pt x="1" y="1"/>
                    </a:moveTo>
                    <a:lnTo>
                      <a:pt x="1" y="2025"/>
                    </a:lnTo>
                    <a:cubicBezTo>
                      <a:pt x="692" y="2650"/>
                      <a:pt x="2092" y="3083"/>
                      <a:pt x="3708" y="3083"/>
                    </a:cubicBezTo>
                    <a:cubicBezTo>
                      <a:pt x="3758" y="3083"/>
                      <a:pt x="3808" y="3083"/>
                      <a:pt x="3866" y="3075"/>
                    </a:cubicBezTo>
                    <a:lnTo>
                      <a:pt x="3866" y="1050"/>
                    </a:lnTo>
                    <a:cubicBezTo>
                      <a:pt x="3808" y="1059"/>
                      <a:pt x="3758" y="1059"/>
                      <a:pt x="3708" y="1059"/>
                    </a:cubicBezTo>
                    <a:cubicBezTo>
                      <a:pt x="2092" y="1059"/>
                      <a:pt x="692" y="634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906;p66">
                <a:extLst>
                  <a:ext uri="{FF2B5EF4-FFF2-40B4-BE49-F238E27FC236}">
                    <a16:creationId xmlns:a16="http://schemas.microsoft.com/office/drawing/2014/main" id="{9CAE4C4C-D6E8-4960-AA31-3C763B0FCC04}"/>
                  </a:ext>
                </a:extLst>
              </p:cNvPr>
              <p:cNvSpPr/>
              <p:nvPr/>
            </p:nvSpPr>
            <p:spPr>
              <a:xfrm>
                <a:off x="5942288" y="3568871"/>
                <a:ext cx="31185" cy="14029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525" extrusionOk="0">
                    <a:moveTo>
                      <a:pt x="584" y="0"/>
                    </a:moveTo>
                    <a:cubicBezTo>
                      <a:pt x="259" y="0"/>
                      <a:pt x="0" y="125"/>
                      <a:pt x="0" y="267"/>
                    </a:cubicBezTo>
                    <a:cubicBezTo>
                      <a:pt x="0" y="408"/>
                      <a:pt x="267" y="525"/>
                      <a:pt x="584" y="525"/>
                    </a:cubicBezTo>
                    <a:cubicBezTo>
                      <a:pt x="909" y="517"/>
                      <a:pt x="1167" y="400"/>
                      <a:pt x="1167" y="258"/>
                    </a:cubicBezTo>
                    <a:cubicBezTo>
                      <a:pt x="1167" y="108"/>
                      <a:pt x="909" y="0"/>
                      <a:pt x="5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907;p66">
                <a:extLst>
                  <a:ext uri="{FF2B5EF4-FFF2-40B4-BE49-F238E27FC236}">
                    <a16:creationId xmlns:a16="http://schemas.microsoft.com/office/drawing/2014/main" id="{4E2DBF1E-4A95-4A60-A1A1-D0C665D49B2D}"/>
                  </a:ext>
                </a:extLst>
              </p:cNvPr>
              <p:cNvSpPr/>
              <p:nvPr/>
            </p:nvSpPr>
            <p:spPr>
              <a:xfrm>
                <a:off x="5941834" y="3511632"/>
                <a:ext cx="31639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2409" extrusionOk="0">
                    <a:moveTo>
                      <a:pt x="1167" y="1"/>
                    </a:moveTo>
                    <a:lnTo>
                      <a:pt x="1" y="9"/>
                    </a:lnTo>
                    <a:lnTo>
                      <a:pt x="17" y="2409"/>
                    </a:lnTo>
                    <a:lnTo>
                      <a:pt x="1184" y="2400"/>
                    </a:lnTo>
                    <a:lnTo>
                      <a:pt x="11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08;p66">
                <a:extLst>
                  <a:ext uri="{FF2B5EF4-FFF2-40B4-BE49-F238E27FC236}">
                    <a16:creationId xmlns:a16="http://schemas.microsoft.com/office/drawing/2014/main" id="{56B3E3AA-27C6-497E-99A0-A365486D0B09}"/>
                  </a:ext>
                </a:extLst>
              </p:cNvPr>
              <p:cNvSpPr/>
              <p:nvPr/>
            </p:nvSpPr>
            <p:spPr>
              <a:xfrm>
                <a:off x="5941834" y="3504738"/>
                <a:ext cx="31212" cy="1405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608" y="0"/>
                    </a:moveTo>
                    <a:cubicBezTo>
                      <a:pt x="598" y="0"/>
                      <a:pt x="587" y="0"/>
                      <a:pt x="576" y="1"/>
                    </a:cubicBezTo>
                    <a:cubicBezTo>
                      <a:pt x="259" y="1"/>
                      <a:pt x="1" y="117"/>
                      <a:pt x="1" y="267"/>
                    </a:cubicBezTo>
                    <a:cubicBezTo>
                      <a:pt x="1" y="409"/>
                      <a:pt x="259" y="526"/>
                      <a:pt x="584" y="526"/>
                    </a:cubicBezTo>
                    <a:cubicBezTo>
                      <a:pt x="909" y="517"/>
                      <a:pt x="1167" y="401"/>
                      <a:pt x="1167" y="259"/>
                    </a:cubicBezTo>
                    <a:cubicBezTo>
                      <a:pt x="1167" y="114"/>
                      <a:pt x="918" y="0"/>
                      <a:pt x="6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909;p66">
                <a:extLst>
                  <a:ext uri="{FF2B5EF4-FFF2-40B4-BE49-F238E27FC236}">
                    <a16:creationId xmlns:a16="http://schemas.microsoft.com/office/drawing/2014/main" id="{45E801C8-88FB-416F-B0F7-0B8A6421A820}"/>
                  </a:ext>
                </a:extLst>
              </p:cNvPr>
              <p:cNvSpPr/>
              <p:nvPr/>
            </p:nvSpPr>
            <p:spPr>
              <a:xfrm>
                <a:off x="6023096" y="3233132"/>
                <a:ext cx="310382" cy="252234"/>
              </a:xfrm>
              <a:custGeom>
                <a:avLst/>
                <a:gdLst/>
                <a:ahLst/>
                <a:cxnLst/>
                <a:rect l="l" t="t" r="r" b="b"/>
                <a:pathLst>
                  <a:path w="11615" h="9439" extrusionOk="0">
                    <a:moveTo>
                      <a:pt x="9482" y="1"/>
                    </a:moveTo>
                    <a:lnTo>
                      <a:pt x="1" y="6024"/>
                    </a:lnTo>
                    <a:cubicBezTo>
                      <a:pt x="1" y="6024"/>
                      <a:pt x="1142" y="8040"/>
                      <a:pt x="1467" y="8632"/>
                    </a:cubicBezTo>
                    <a:cubicBezTo>
                      <a:pt x="1638" y="8932"/>
                      <a:pt x="2573" y="9439"/>
                      <a:pt x="3991" y="9439"/>
                    </a:cubicBezTo>
                    <a:cubicBezTo>
                      <a:pt x="5329" y="9439"/>
                      <a:pt x="7099" y="8987"/>
                      <a:pt x="9065" y="7482"/>
                    </a:cubicBezTo>
                    <a:cubicBezTo>
                      <a:pt x="10906" y="6107"/>
                      <a:pt x="11614" y="3783"/>
                      <a:pt x="11206" y="3058"/>
                    </a:cubicBezTo>
                    <a:cubicBezTo>
                      <a:pt x="10806" y="2342"/>
                      <a:pt x="9482" y="1"/>
                      <a:pt x="9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910;p66">
                <a:extLst>
                  <a:ext uri="{FF2B5EF4-FFF2-40B4-BE49-F238E27FC236}">
                    <a16:creationId xmlns:a16="http://schemas.microsoft.com/office/drawing/2014/main" id="{60D4A509-14B2-4915-A271-22A82CE32CC5}"/>
                  </a:ext>
                </a:extLst>
              </p:cNvPr>
              <p:cNvSpPr/>
              <p:nvPr/>
            </p:nvSpPr>
            <p:spPr>
              <a:xfrm>
                <a:off x="5932053" y="3162344"/>
                <a:ext cx="430152" cy="258727"/>
              </a:xfrm>
              <a:custGeom>
                <a:avLst/>
                <a:gdLst/>
                <a:ahLst/>
                <a:cxnLst/>
                <a:rect l="l" t="t" r="r" b="b"/>
                <a:pathLst>
                  <a:path w="16097" h="9682" extrusionOk="0">
                    <a:moveTo>
                      <a:pt x="5132" y="1"/>
                    </a:moveTo>
                    <a:lnTo>
                      <a:pt x="0" y="9298"/>
                    </a:lnTo>
                    <a:lnTo>
                      <a:pt x="10939" y="9681"/>
                    </a:lnTo>
                    <a:lnTo>
                      <a:pt x="16096" y="384"/>
                    </a:lnTo>
                    <a:lnTo>
                      <a:pt x="51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911;p66">
                <a:extLst>
                  <a:ext uri="{FF2B5EF4-FFF2-40B4-BE49-F238E27FC236}">
                    <a16:creationId xmlns:a16="http://schemas.microsoft.com/office/drawing/2014/main" id="{0C44E148-EC21-4DEB-8E42-E9A705E6F5BD}"/>
                  </a:ext>
                </a:extLst>
              </p:cNvPr>
              <p:cNvSpPr/>
              <p:nvPr/>
            </p:nvSpPr>
            <p:spPr>
              <a:xfrm>
                <a:off x="6335454" y="3159672"/>
                <a:ext cx="26749" cy="2207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826" extrusionOk="0">
                    <a:moveTo>
                      <a:pt x="733" y="1"/>
                    </a:moveTo>
                    <a:lnTo>
                      <a:pt x="0" y="659"/>
                    </a:lnTo>
                    <a:lnTo>
                      <a:pt x="400" y="825"/>
                    </a:lnTo>
                    <a:lnTo>
                      <a:pt x="1000" y="484"/>
                    </a:lnTo>
                    <a:lnTo>
                      <a:pt x="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912;p66">
                <a:extLst>
                  <a:ext uri="{FF2B5EF4-FFF2-40B4-BE49-F238E27FC236}">
                    <a16:creationId xmlns:a16="http://schemas.microsoft.com/office/drawing/2014/main" id="{8F339E22-693E-4BC6-B601-9C72521D0E2A}"/>
                  </a:ext>
                </a:extLst>
              </p:cNvPr>
              <p:cNvSpPr/>
              <p:nvPr/>
            </p:nvSpPr>
            <p:spPr>
              <a:xfrm>
                <a:off x="5924919" y="3389858"/>
                <a:ext cx="29208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84" extrusionOk="0">
                    <a:moveTo>
                      <a:pt x="1092" y="1"/>
                    </a:moveTo>
                    <a:lnTo>
                      <a:pt x="1" y="301"/>
                    </a:lnTo>
                    <a:lnTo>
                      <a:pt x="267" y="784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913;p66">
                <a:extLst>
                  <a:ext uri="{FF2B5EF4-FFF2-40B4-BE49-F238E27FC236}">
                    <a16:creationId xmlns:a16="http://schemas.microsoft.com/office/drawing/2014/main" id="{8289CCA3-A88E-44AF-A048-97018DDF9470}"/>
                  </a:ext>
                </a:extLst>
              </p:cNvPr>
              <p:cNvSpPr/>
              <p:nvPr/>
            </p:nvSpPr>
            <p:spPr>
              <a:xfrm>
                <a:off x="5924919" y="3149438"/>
                <a:ext cx="430152" cy="258701"/>
              </a:xfrm>
              <a:custGeom>
                <a:avLst/>
                <a:gdLst/>
                <a:ahLst/>
                <a:cxnLst/>
                <a:rect l="l" t="t" r="r" b="b"/>
                <a:pathLst>
                  <a:path w="16097" h="9681" extrusionOk="0">
                    <a:moveTo>
                      <a:pt x="5124" y="0"/>
                    </a:moveTo>
                    <a:lnTo>
                      <a:pt x="1" y="9298"/>
                    </a:lnTo>
                    <a:lnTo>
                      <a:pt x="10931" y="9681"/>
                    </a:lnTo>
                    <a:lnTo>
                      <a:pt x="16096" y="384"/>
                    </a:lnTo>
                    <a:lnTo>
                      <a:pt x="51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914;p66">
                <a:extLst>
                  <a:ext uri="{FF2B5EF4-FFF2-40B4-BE49-F238E27FC236}">
                    <a16:creationId xmlns:a16="http://schemas.microsoft.com/office/drawing/2014/main" id="{594FF893-64E2-48A7-84EC-19CD00D39BDE}"/>
                  </a:ext>
                </a:extLst>
              </p:cNvPr>
              <p:cNvSpPr/>
              <p:nvPr/>
            </p:nvSpPr>
            <p:spPr>
              <a:xfrm>
                <a:off x="5954767" y="3267470"/>
                <a:ext cx="185454" cy="246862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9238" extrusionOk="0">
                    <a:moveTo>
                      <a:pt x="6820" y="0"/>
                    </a:moveTo>
                    <a:cubicBezTo>
                      <a:pt x="6798" y="0"/>
                      <a:pt x="6776" y="8"/>
                      <a:pt x="6757" y="24"/>
                    </a:cubicBezTo>
                    <a:lnTo>
                      <a:pt x="42" y="4789"/>
                    </a:lnTo>
                    <a:cubicBezTo>
                      <a:pt x="17" y="4814"/>
                      <a:pt x="0" y="4847"/>
                      <a:pt x="0" y="4881"/>
                    </a:cubicBezTo>
                    <a:lnTo>
                      <a:pt x="0" y="9130"/>
                    </a:lnTo>
                    <a:cubicBezTo>
                      <a:pt x="0" y="9188"/>
                      <a:pt x="50" y="9238"/>
                      <a:pt x="108" y="9238"/>
                    </a:cubicBezTo>
                    <a:cubicBezTo>
                      <a:pt x="167" y="9238"/>
                      <a:pt x="217" y="9188"/>
                      <a:pt x="217" y="9130"/>
                    </a:cubicBezTo>
                    <a:lnTo>
                      <a:pt x="217" y="4939"/>
                    </a:lnTo>
                    <a:lnTo>
                      <a:pt x="6882" y="199"/>
                    </a:lnTo>
                    <a:cubicBezTo>
                      <a:pt x="6932" y="165"/>
                      <a:pt x="6940" y="99"/>
                      <a:pt x="6907" y="49"/>
                    </a:cubicBezTo>
                    <a:cubicBezTo>
                      <a:pt x="6886" y="18"/>
                      <a:pt x="6853" y="0"/>
                      <a:pt x="68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915;p66">
                <a:extLst>
                  <a:ext uri="{FF2B5EF4-FFF2-40B4-BE49-F238E27FC236}">
                    <a16:creationId xmlns:a16="http://schemas.microsoft.com/office/drawing/2014/main" id="{4251D44D-49D6-42A9-9E7A-DB88CC922A11}"/>
                  </a:ext>
                </a:extLst>
              </p:cNvPr>
              <p:cNvSpPr/>
              <p:nvPr/>
            </p:nvSpPr>
            <p:spPr>
              <a:xfrm>
                <a:off x="6119056" y="3252612"/>
                <a:ext cx="35194" cy="3340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250" extrusionOk="0">
                    <a:moveTo>
                      <a:pt x="649" y="0"/>
                    </a:moveTo>
                    <a:cubicBezTo>
                      <a:pt x="332" y="0"/>
                      <a:pt x="65" y="239"/>
                      <a:pt x="34" y="563"/>
                    </a:cubicBezTo>
                    <a:cubicBezTo>
                      <a:pt x="0" y="905"/>
                      <a:pt x="250" y="1213"/>
                      <a:pt x="592" y="1246"/>
                    </a:cubicBezTo>
                    <a:cubicBezTo>
                      <a:pt x="612" y="1248"/>
                      <a:pt x="633" y="1249"/>
                      <a:pt x="653" y="1249"/>
                    </a:cubicBezTo>
                    <a:cubicBezTo>
                      <a:pt x="970" y="1249"/>
                      <a:pt x="1244" y="1009"/>
                      <a:pt x="1283" y="688"/>
                    </a:cubicBezTo>
                    <a:cubicBezTo>
                      <a:pt x="1317" y="346"/>
                      <a:pt x="1067" y="38"/>
                      <a:pt x="725" y="5"/>
                    </a:cubicBezTo>
                    <a:cubicBezTo>
                      <a:pt x="700" y="2"/>
                      <a:pt x="674" y="0"/>
                      <a:pt x="6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916;p66">
                <a:extLst>
                  <a:ext uri="{FF2B5EF4-FFF2-40B4-BE49-F238E27FC236}">
                    <a16:creationId xmlns:a16="http://schemas.microsoft.com/office/drawing/2014/main" id="{48A569B7-09A0-4334-942A-6C4EE783759E}"/>
                  </a:ext>
                </a:extLst>
              </p:cNvPr>
              <p:cNvSpPr/>
              <p:nvPr/>
            </p:nvSpPr>
            <p:spPr>
              <a:xfrm>
                <a:off x="5552917" y="3662586"/>
                <a:ext cx="187913" cy="10664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3991" extrusionOk="0">
                    <a:moveTo>
                      <a:pt x="0" y="1992"/>
                    </a:moveTo>
                    <a:cubicBezTo>
                      <a:pt x="0" y="3100"/>
                      <a:pt x="1575" y="3991"/>
                      <a:pt x="3516" y="3991"/>
                    </a:cubicBezTo>
                    <a:lnTo>
                      <a:pt x="3516" y="3991"/>
                    </a:lnTo>
                    <a:cubicBezTo>
                      <a:pt x="5457" y="3991"/>
                      <a:pt x="7032" y="3100"/>
                      <a:pt x="7032" y="1992"/>
                    </a:cubicBezTo>
                    <a:lnTo>
                      <a:pt x="7032" y="1992"/>
                    </a:lnTo>
                    <a:cubicBezTo>
                      <a:pt x="7032" y="892"/>
                      <a:pt x="5457" y="0"/>
                      <a:pt x="3516" y="0"/>
                    </a:cubicBezTo>
                    <a:lnTo>
                      <a:pt x="3516" y="0"/>
                    </a:lnTo>
                    <a:cubicBezTo>
                      <a:pt x="1575" y="0"/>
                      <a:pt x="0" y="892"/>
                      <a:pt x="0" y="19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917;p66">
                <a:extLst>
                  <a:ext uri="{FF2B5EF4-FFF2-40B4-BE49-F238E27FC236}">
                    <a16:creationId xmlns:a16="http://schemas.microsoft.com/office/drawing/2014/main" id="{0F4FF206-15C5-4594-9F10-91B76817FDA2}"/>
                  </a:ext>
                </a:extLst>
              </p:cNvPr>
              <p:cNvSpPr/>
              <p:nvPr/>
            </p:nvSpPr>
            <p:spPr>
              <a:xfrm>
                <a:off x="5517296" y="3413240"/>
                <a:ext cx="259155" cy="331974"/>
              </a:xfrm>
              <a:custGeom>
                <a:avLst/>
                <a:gdLst/>
                <a:ahLst/>
                <a:cxnLst/>
                <a:rect l="l" t="t" r="r" b="b"/>
                <a:pathLst>
                  <a:path w="9698" h="12423" extrusionOk="0">
                    <a:moveTo>
                      <a:pt x="0" y="1"/>
                    </a:moveTo>
                    <a:lnTo>
                      <a:pt x="1333" y="10581"/>
                    </a:lnTo>
                    <a:lnTo>
                      <a:pt x="1342" y="10581"/>
                    </a:lnTo>
                    <a:cubicBezTo>
                      <a:pt x="1483" y="11614"/>
                      <a:pt x="3000" y="12422"/>
                      <a:pt x="4849" y="12422"/>
                    </a:cubicBezTo>
                    <a:cubicBezTo>
                      <a:pt x="6790" y="12422"/>
                      <a:pt x="8365" y="11531"/>
                      <a:pt x="8365" y="10423"/>
                    </a:cubicBezTo>
                    <a:lnTo>
                      <a:pt x="96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918;p66">
                <a:extLst>
                  <a:ext uri="{FF2B5EF4-FFF2-40B4-BE49-F238E27FC236}">
                    <a16:creationId xmlns:a16="http://schemas.microsoft.com/office/drawing/2014/main" id="{FD3FE3BF-BDDB-4F52-A225-1818D54AB016}"/>
                  </a:ext>
                </a:extLst>
              </p:cNvPr>
              <p:cNvSpPr/>
              <p:nvPr/>
            </p:nvSpPr>
            <p:spPr>
              <a:xfrm>
                <a:off x="5517296" y="3413240"/>
                <a:ext cx="259155" cy="327297"/>
              </a:xfrm>
              <a:custGeom>
                <a:avLst/>
                <a:gdLst/>
                <a:ahLst/>
                <a:cxnLst/>
                <a:rect l="l" t="t" r="r" b="b"/>
                <a:pathLst>
                  <a:path w="9698" h="12248" extrusionOk="0">
                    <a:moveTo>
                      <a:pt x="0" y="1"/>
                    </a:moveTo>
                    <a:lnTo>
                      <a:pt x="125" y="1017"/>
                    </a:lnTo>
                    <a:lnTo>
                      <a:pt x="7923" y="1017"/>
                    </a:lnTo>
                    <a:lnTo>
                      <a:pt x="6599" y="11447"/>
                    </a:lnTo>
                    <a:cubicBezTo>
                      <a:pt x="6599" y="11731"/>
                      <a:pt x="6490" y="11997"/>
                      <a:pt x="6307" y="12247"/>
                    </a:cubicBezTo>
                    <a:cubicBezTo>
                      <a:pt x="7523" y="11931"/>
                      <a:pt x="8365" y="11231"/>
                      <a:pt x="8365" y="10423"/>
                    </a:cubicBezTo>
                    <a:lnTo>
                      <a:pt x="96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919;p66">
                <a:extLst>
                  <a:ext uri="{FF2B5EF4-FFF2-40B4-BE49-F238E27FC236}">
                    <a16:creationId xmlns:a16="http://schemas.microsoft.com/office/drawing/2014/main" id="{14BD272A-45FE-4BE0-A593-940876948CDD}"/>
                  </a:ext>
                </a:extLst>
              </p:cNvPr>
              <p:cNvSpPr/>
              <p:nvPr/>
            </p:nvSpPr>
            <p:spPr>
              <a:xfrm>
                <a:off x="5517296" y="3339567"/>
                <a:ext cx="259155" cy="147161"/>
              </a:xfrm>
              <a:custGeom>
                <a:avLst/>
                <a:gdLst/>
                <a:ahLst/>
                <a:cxnLst/>
                <a:rect l="l" t="t" r="r" b="b"/>
                <a:pathLst>
                  <a:path w="9698" h="5507" extrusionOk="0">
                    <a:moveTo>
                      <a:pt x="4849" y="0"/>
                    </a:moveTo>
                    <a:cubicBezTo>
                      <a:pt x="2166" y="0"/>
                      <a:pt x="0" y="1233"/>
                      <a:pt x="0" y="2758"/>
                    </a:cubicBezTo>
                    <a:cubicBezTo>
                      <a:pt x="0" y="4274"/>
                      <a:pt x="2166" y="5507"/>
                      <a:pt x="4849" y="5507"/>
                    </a:cubicBezTo>
                    <a:cubicBezTo>
                      <a:pt x="7523" y="5507"/>
                      <a:pt x="9698" y="4274"/>
                      <a:pt x="9698" y="2758"/>
                    </a:cubicBezTo>
                    <a:cubicBezTo>
                      <a:pt x="9698" y="1233"/>
                      <a:pt x="7523" y="0"/>
                      <a:pt x="48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920;p66">
                <a:extLst>
                  <a:ext uri="{FF2B5EF4-FFF2-40B4-BE49-F238E27FC236}">
                    <a16:creationId xmlns:a16="http://schemas.microsoft.com/office/drawing/2014/main" id="{63E444D2-65BE-4C37-B03D-19858D7ED398}"/>
                  </a:ext>
                </a:extLst>
              </p:cNvPr>
              <p:cNvSpPr/>
              <p:nvPr/>
            </p:nvSpPr>
            <p:spPr>
              <a:xfrm>
                <a:off x="5533998" y="3356482"/>
                <a:ext cx="225538" cy="113571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250" extrusionOk="0">
                    <a:moveTo>
                      <a:pt x="4224" y="0"/>
                    </a:moveTo>
                    <a:cubicBezTo>
                      <a:pt x="1733" y="0"/>
                      <a:pt x="0" y="1117"/>
                      <a:pt x="0" y="2125"/>
                    </a:cubicBezTo>
                    <a:cubicBezTo>
                      <a:pt x="0" y="3124"/>
                      <a:pt x="1733" y="4249"/>
                      <a:pt x="4224" y="4249"/>
                    </a:cubicBezTo>
                    <a:cubicBezTo>
                      <a:pt x="6707" y="4249"/>
                      <a:pt x="8440" y="3124"/>
                      <a:pt x="8440" y="2125"/>
                    </a:cubicBezTo>
                    <a:cubicBezTo>
                      <a:pt x="8440" y="1117"/>
                      <a:pt x="6707" y="0"/>
                      <a:pt x="4224" y="0"/>
                    </a:cubicBezTo>
                    <a:close/>
                  </a:path>
                </a:pathLst>
              </a:custGeom>
              <a:solidFill>
                <a:srgbClr val="A6B0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921;p66">
                <a:extLst>
                  <a:ext uri="{FF2B5EF4-FFF2-40B4-BE49-F238E27FC236}">
                    <a16:creationId xmlns:a16="http://schemas.microsoft.com/office/drawing/2014/main" id="{472121D2-0616-4FCA-9381-C20A5FBD4221}"/>
                  </a:ext>
                </a:extLst>
              </p:cNvPr>
              <p:cNvSpPr/>
              <p:nvPr/>
            </p:nvSpPr>
            <p:spPr>
              <a:xfrm>
                <a:off x="5533998" y="3356482"/>
                <a:ext cx="225538" cy="113571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4250" extrusionOk="0">
                    <a:moveTo>
                      <a:pt x="4224" y="0"/>
                    </a:moveTo>
                    <a:cubicBezTo>
                      <a:pt x="1733" y="0"/>
                      <a:pt x="0" y="1117"/>
                      <a:pt x="0" y="2125"/>
                    </a:cubicBezTo>
                    <a:cubicBezTo>
                      <a:pt x="0" y="3124"/>
                      <a:pt x="1733" y="4249"/>
                      <a:pt x="4224" y="4249"/>
                    </a:cubicBezTo>
                    <a:cubicBezTo>
                      <a:pt x="6707" y="4249"/>
                      <a:pt x="8440" y="3124"/>
                      <a:pt x="8440" y="2125"/>
                    </a:cubicBezTo>
                    <a:cubicBezTo>
                      <a:pt x="8440" y="1117"/>
                      <a:pt x="6707" y="0"/>
                      <a:pt x="4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922;p66">
                <a:extLst>
                  <a:ext uri="{FF2B5EF4-FFF2-40B4-BE49-F238E27FC236}">
                    <a16:creationId xmlns:a16="http://schemas.microsoft.com/office/drawing/2014/main" id="{B90B2CC3-607A-458E-9294-9FE2748A153A}"/>
                  </a:ext>
                </a:extLst>
              </p:cNvPr>
              <p:cNvSpPr/>
              <p:nvPr/>
            </p:nvSpPr>
            <p:spPr>
              <a:xfrm>
                <a:off x="5689388" y="3338177"/>
                <a:ext cx="17396" cy="49517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853" extrusionOk="0">
                    <a:moveTo>
                      <a:pt x="435" y="1"/>
                    </a:moveTo>
                    <a:cubicBezTo>
                      <a:pt x="383" y="1"/>
                      <a:pt x="340" y="40"/>
                      <a:pt x="325" y="85"/>
                    </a:cubicBezTo>
                    <a:lnTo>
                      <a:pt x="17" y="1710"/>
                    </a:lnTo>
                    <a:cubicBezTo>
                      <a:pt x="0" y="1768"/>
                      <a:pt x="42" y="1818"/>
                      <a:pt x="100" y="1835"/>
                    </a:cubicBezTo>
                    <a:lnTo>
                      <a:pt x="209" y="1852"/>
                    </a:lnTo>
                    <a:cubicBezTo>
                      <a:pt x="214" y="1852"/>
                      <a:pt x="219" y="1853"/>
                      <a:pt x="224" y="1853"/>
                    </a:cubicBezTo>
                    <a:cubicBezTo>
                      <a:pt x="270" y="1853"/>
                      <a:pt x="318" y="1821"/>
                      <a:pt x="325" y="1768"/>
                    </a:cubicBezTo>
                    <a:lnTo>
                      <a:pt x="642" y="152"/>
                    </a:lnTo>
                    <a:cubicBezTo>
                      <a:pt x="650" y="94"/>
                      <a:pt x="617" y="35"/>
                      <a:pt x="558" y="27"/>
                    </a:cubicBezTo>
                    <a:lnTo>
                      <a:pt x="450" y="2"/>
                    </a:lnTo>
                    <a:cubicBezTo>
                      <a:pt x="445" y="1"/>
                      <a:pt x="440" y="1"/>
                      <a:pt x="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923;p66">
                <a:extLst>
                  <a:ext uri="{FF2B5EF4-FFF2-40B4-BE49-F238E27FC236}">
                    <a16:creationId xmlns:a16="http://schemas.microsoft.com/office/drawing/2014/main" id="{CCE709A9-6994-4E85-A0BC-F6CC0B1CC422}"/>
                  </a:ext>
                </a:extLst>
              </p:cNvPr>
              <p:cNvSpPr/>
              <p:nvPr/>
            </p:nvSpPr>
            <p:spPr>
              <a:xfrm>
                <a:off x="5654435" y="3585359"/>
                <a:ext cx="29421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682" extrusionOk="0">
                    <a:moveTo>
                      <a:pt x="260" y="1"/>
                    </a:moveTo>
                    <a:cubicBezTo>
                      <a:pt x="130" y="1"/>
                      <a:pt x="40" y="43"/>
                      <a:pt x="25" y="124"/>
                    </a:cubicBezTo>
                    <a:cubicBezTo>
                      <a:pt x="0" y="274"/>
                      <a:pt x="209" y="483"/>
                      <a:pt x="500" y="608"/>
                    </a:cubicBezTo>
                    <a:cubicBezTo>
                      <a:pt x="625" y="658"/>
                      <a:pt x="742" y="682"/>
                      <a:pt x="838" y="682"/>
                    </a:cubicBezTo>
                    <a:cubicBezTo>
                      <a:pt x="966" y="682"/>
                      <a:pt x="1056" y="639"/>
                      <a:pt x="1075" y="558"/>
                    </a:cubicBezTo>
                    <a:cubicBezTo>
                      <a:pt x="1100" y="408"/>
                      <a:pt x="892" y="199"/>
                      <a:pt x="600" y="75"/>
                    </a:cubicBezTo>
                    <a:cubicBezTo>
                      <a:pt x="475" y="25"/>
                      <a:pt x="357" y="1"/>
                      <a:pt x="2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924;p66">
                <a:extLst>
                  <a:ext uri="{FF2B5EF4-FFF2-40B4-BE49-F238E27FC236}">
                    <a16:creationId xmlns:a16="http://schemas.microsoft.com/office/drawing/2014/main" id="{EE70F5D9-076D-4B17-BFF4-F1DAF5FFB8A4}"/>
                  </a:ext>
                </a:extLst>
              </p:cNvPr>
              <p:cNvSpPr/>
              <p:nvPr/>
            </p:nvSpPr>
            <p:spPr>
              <a:xfrm>
                <a:off x="5655103" y="3282328"/>
                <a:ext cx="86180" cy="317944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1898" extrusionOk="0">
                    <a:moveTo>
                      <a:pt x="2175" y="1"/>
                    </a:moveTo>
                    <a:lnTo>
                      <a:pt x="0" y="11464"/>
                    </a:lnTo>
                    <a:lnTo>
                      <a:pt x="1050" y="11898"/>
                    </a:lnTo>
                    <a:lnTo>
                      <a:pt x="3224" y="434"/>
                    </a:lnTo>
                    <a:lnTo>
                      <a:pt x="217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925;p66">
                <a:extLst>
                  <a:ext uri="{FF2B5EF4-FFF2-40B4-BE49-F238E27FC236}">
                    <a16:creationId xmlns:a16="http://schemas.microsoft.com/office/drawing/2014/main" id="{2F67B036-618E-441B-8B62-EE64BA63E637}"/>
                  </a:ext>
                </a:extLst>
              </p:cNvPr>
              <p:cNvSpPr/>
              <p:nvPr/>
            </p:nvSpPr>
            <p:spPr>
              <a:xfrm>
                <a:off x="5712529" y="3278961"/>
                <a:ext cx="29421" cy="18305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685" extrusionOk="0">
                    <a:moveTo>
                      <a:pt x="254" y="0"/>
                    </a:moveTo>
                    <a:cubicBezTo>
                      <a:pt x="128" y="0"/>
                      <a:pt x="40" y="43"/>
                      <a:pt x="26" y="127"/>
                    </a:cubicBezTo>
                    <a:cubicBezTo>
                      <a:pt x="1" y="269"/>
                      <a:pt x="209" y="485"/>
                      <a:pt x="501" y="610"/>
                    </a:cubicBezTo>
                    <a:cubicBezTo>
                      <a:pt x="625" y="660"/>
                      <a:pt x="743" y="684"/>
                      <a:pt x="838" y="684"/>
                    </a:cubicBezTo>
                    <a:cubicBezTo>
                      <a:pt x="966" y="684"/>
                      <a:pt x="1056" y="641"/>
                      <a:pt x="1075" y="560"/>
                    </a:cubicBezTo>
                    <a:cubicBezTo>
                      <a:pt x="1100" y="410"/>
                      <a:pt x="892" y="194"/>
                      <a:pt x="601" y="77"/>
                    </a:cubicBezTo>
                    <a:cubicBezTo>
                      <a:pt x="473" y="26"/>
                      <a:pt x="352" y="0"/>
                      <a:pt x="2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926;p66">
                <a:extLst>
                  <a:ext uri="{FF2B5EF4-FFF2-40B4-BE49-F238E27FC236}">
                    <a16:creationId xmlns:a16="http://schemas.microsoft.com/office/drawing/2014/main" id="{B6B9BBC7-FFB8-4E6F-8F7B-64BF61A09851}"/>
                  </a:ext>
                </a:extLst>
              </p:cNvPr>
              <p:cNvSpPr/>
              <p:nvPr/>
            </p:nvSpPr>
            <p:spPr>
              <a:xfrm>
                <a:off x="5604785" y="3190109"/>
                <a:ext cx="65470" cy="372111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13925" extrusionOk="0">
                    <a:moveTo>
                      <a:pt x="901" y="0"/>
                    </a:moveTo>
                    <a:cubicBezTo>
                      <a:pt x="630" y="0"/>
                      <a:pt x="399" y="295"/>
                      <a:pt x="384" y="678"/>
                    </a:cubicBezTo>
                    <a:lnTo>
                      <a:pt x="17" y="12716"/>
                    </a:lnTo>
                    <a:cubicBezTo>
                      <a:pt x="0" y="13033"/>
                      <a:pt x="150" y="13324"/>
                      <a:pt x="375" y="13424"/>
                    </a:cubicBezTo>
                    <a:lnTo>
                      <a:pt x="1467" y="13891"/>
                    </a:lnTo>
                    <a:cubicBezTo>
                      <a:pt x="1519" y="13914"/>
                      <a:pt x="1571" y="13924"/>
                      <a:pt x="1623" y="13924"/>
                    </a:cubicBezTo>
                    <a:cubicBezTo>
                      <a:pt x="1893" y="13924"/>
                      <a:pt x="2135" y="13631"/>
                      <a:pt x="2142" y="13233"/>
                    </a:cubicBezTo>
                    <a:lnTo>
                      <a:pt x="2192" y="11183"/>
                    </a:lnTo>
                    <a:lnTo>
                      <a:pt x="2200" y="11033"/>
                    </a:lnTo>
                    <a:lnTo>
                      <a:pt x="2208" y="10533"/>
                    </a:lnTo>
                    <a:lnTo>
                      <a:pt x="2217" y="10383"/>
                    </a:lnTo>
                    <a:lnTo>
                      <a:pt x="2225" y="9892"/>
                    </a:lnTo>
                    <a:lnTo>
                      <a:pt x="2233" y="9742"/>
                    </a:lnTo>
                    <a:lnTo>
                      <a:pt x="2242" y="9234"/>
                    </a:lnTo>
                    <a:lnTo>
                      <a:pt x="2250" y="9092"/>
                    </a:lnTo>
                    <a:lnTo>
                      <a:pt x="2258" y="8592"/>
                    </a:lnTo>
                    <a:lnTo>
                      <a:pt x="2258" y="8442"/>
                    </a:lnTo>
                    <a:lnTo>
                      <a:pt x="2275" y="7942"/>
                    </a:lnTo>
                    <a:lnTo>
                      <a:pt x="2275" y="7792"/>
                    </a:lnTo>
                    <a:lnTo>
                      <a:pt x="2292" y="7293"/>
                    </a:lnTo>
                    <a:lnTo>
                      <a:pt x="2292" y="7143"/>
                    </a:lnTo>
                    <a:lnTo>
                      <a:pt x="2308" y="6643"/>
                    </a:lnTo>
                    <a:lnTo>
                      <a:pt x="2308" y="6501"/>
                    </a:lnTo>
                    <a:lnTo>
                      <a:pt x="2325" y="6001"/>
                    </a:lnTo>
                    <a:lnTo>
                      <a:pt x="2325" y="5851"/>
                    </a:lnTo>
                    <a:lnTo>
                      <a:pt x="2333" y="5360"/>
                    </a:lnTo>
                    <a:lnTo>
                      <a:pt x="2342" y="5210"/>
                    </a:lnTo>
                    <a:lnTo>
                      <a:pt x="2350" y="4710"/>
                    </a:lnTo>
                    <a:lnTo>
                      <a:pt x="2358" y="4568"/>
                    </a:lnTo>
                    <a:lnTo>
                      <a:pt x="2367" y="4060"/>
                    </a:lnTo>
                    <a:lnTo>
                      <a:pt x="2375" y="3910"/>
                    </a:lnTo>
                    <a:lnTo>
                      <a:pt x="2383" y="3419"/>
                    </a:lnTo>
                    <a:lnTo>
                      <a:pt x="2392" y="3269"/>
                    </a:lnTo>
                    <a:lnTo>
                      <a:pt x="2400" y="2785"/>
                    </a:lnTo>
                    <a:lnTo>
                      <a:pt x="2408" y="2636"/>
                    </a:lnTo>
                    <a:lnTo>
                      <a:pt x="2417" y="2136"/>
                    </a:lnTo>
                    <a:lnTo>
                      <a:pt x="2417" y="1986"/>
                    </a:lnTo>
                    <a:lnTo>
                      <a:pt x="2433" y="1477"/>
                    </a:lnTo>
                    <a:lnTo>
                      <a:pt x="2433" y="1336"/>
                    </a:lnTo>
                    <a:lnTo>
                      <a:pt x="2441" y="969"/>
                    </a:lnTo>
                    <a:cubicBezTo>
                      <a:pt x="2450" y="611"/>
                      <a:pt x="2267" y="294"/>
                      <a:pt x="2008" y="236"/>
                    </a:cubicBezTo>
                    <a:lnTo>
                      <a:pt x="992" y="11"/>
                    </a:lnTo>
                    <a:cubicBezTo>
                      <a:pt x="961" y="4"/>
                      <a:pt x="931" y="0"/>
                      <a:pt x="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27;p66">
                <a:extLst>
                  <a:ext uri="{FF2B5EF4-FFF2-40B4-BE49-F238E27FC236}">
                    <a16:creationId xmlns:a16="http://schemas.microsoft.com/office/drawing/2014/main" id="{30FB1E52-735F-48E1-BCE0-FBAACEF220CF}"/>
                  </a:ext>
                </a:extLst>
              </p:cNvPr>
              <p:cNvSpPr/>
              <p:nvPr/>
            </p:nvSpPr>
            <p:spPr>
              <a:xfrm>
                <a:off x="5655985" y="3222416"/>
                <a:ext cx="13842" cy="718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69" extrusionOk="0">
                    <a:moveTo>
                      <a:pt x="57" y="1"/>
                    </a:moveTo>
                    <a:cubicBezTo>
                      <a:pt x="29" y="1"/>
                      <a:pt x="8" y="30"/>
                      <a:pt x="1" y="60"/>
                    </a:cubicBezTo>
                    <a:cubicBezTo>
                      <a:pt x="1" y="102"/>
                      <a:pt x="17" y="144"/>
                      <a:pt x="42" y="152"/>
                    </a:cubicBezTo>
                    <a:lnTo>
                      <a:pt x="509" y="268"/>
                    </a:lnTo>
                    <a:lnTo>
                      <a:pt x="517" y="268"/>
                    </a:lnTo>
                    <a:lnTo>
                      <a:pt x="517" y="127"/>
                    </a:lnTo>
                    <a:lnTo>
                      <a:pt x="67" y="2"/>
                    </a:lnTo>
                    <a:cubicBezTo>
                      <a:pt x="64" y="1"/>
                      <a:pt x="60" y="1"/>
                      <a:pt x="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28;p66">
                <a:extLst>
                  <a:ext uri="{FF2B5EF4-FFF2-40B4-BE49-F238E27FC236}">
                    <a16:creationId xmlns:a16="http://schemas.microsoft.com/office/drawing/2014/main" id="{605C9F79-C73E-48EE-A987-E297A58EDA4F}"/>
                  </a:ext>
                </a:extLst>
              </p:cNvPr>
              <p:cNvSpPr/>
              <p:nvPr/>
            </p:nvSpPr>
            <p:spPr>
              <a:xfrm>
                <a:off x="5655317" y="3239786"/>
                <a:ext cx="14056" cy="7402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77" extrusionOk="0">
                    <a:moveTo>
                      <a:pt x="59" y="0"/>
                    </a:moveTo>
                    <a:cubicBezTo>
                      <a:pt x="37" y="0"/>
                      <a:pt x="16" y="30"/>
                      <a:pt x="9" y="60"/>
                    </a:cubicBezTo>
                    <a:cubicBezTo>
                      <a:pt x="1" y="102"/>
                      <a:pt x="26" y="143"/>
                      <a:pt x="51" y="143"/>
                    </a:cubicBezTo>
                    <a:lnTo>
                      <a:pt x="517" y="268"/>
                    </a:lnTo>
                    <a:cubicBezTo>
                      <a:pt x="517" y="277"/>
                      <a:pt x="526" y="277"/>
                      <a:pt x="526" y="277"/>
                    </a:cubicBezTo>
                    <a:lnTo>
                      <a:pt x="526" y="127"/>
                    </a:lnTo>
                    <a:lnTo>
                      <a:pt x="67" y="2"/>
                    </a:lnTo>
                    <a:cubicBezTo>
                      <a:pt x="65" y="1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29;p66">
                <a:extLst>
                  <a:ext uri="{FF2B5EF4-FFF2-40B4-BE49-F238E27FC236}">
                    <a16:creationId xmlns:a16="http://schemas.microsoft.com/office/drawing/2014/main" id="{3F426B1C-FF32-4A8C-9AC7-BB8ABDB437CE}"/>
                  </a:ext>
                </a:extLst>
              </p:cNvPr>
              <p:cNvSpPr/>
              <p:nvPr/>
            </p:nvSpPr>
            <p:spPr>
              <a:xfrm>
                <a:off x="5654863" y="3257155"/>
                <a:ext cx="14297" cy="740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77" extrusionOk="0">
                    <a:moveTo>
                      <a:pt x="60" y="0"/>
                    </a:moveTo>
                    <a:cubicBezTo>
                      <a:pt x="38" y="0"/>
                      <a:pt x="17" y="30"/>
                      <a:pt x="9" y="60"/>
                    </a:cubicBezTo>
                    <a:cubicBezTo>
                      <a:pt x="1" y="102"/>
                      <a:pt x="26" y="143"/>
                      <a:pt x="51" y="152"/>
                    </a:cubicBezTo>
                    <a:lnTo>
                      <a:pt x="518" y="268"/>
                    </a:lnTo>
                    <a:cubicBezTo>
                      <a:pt x="518" y="268"/>
                      <a:pt x="526" y="276"/>
                      <a:pt x="526" y="276"/>
                    </a:cubicBezTo>
                    <a:lnTo>
                      <a:pt x="534" y="127"/>
                    </a:lnTo>
                    <a:lnTo>
                      <a:pt x="68" y="2"/>
                    </a:lnTo>
                    <a:cubicBezTo>
                      <a:pt x="65" y="1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30;p66">
                <a:extLst>
                  <a:ext uri="{FF2B5EF4-FFF2-40B4-BE49-F238E27FC236}">
                    <a16:creationId xmlns:a16="http://schemas.microsoft.com/office/drawing/2014/main" id="{D4E5B182-36BD-424B-9D27-25D7EBBBC279}"/>
                  </a:ext>
                </a:extLst>
              </p:cNvPr>
              <p:cNvSpPr/>
              <p:nvPr/>
            </p:nvSpPr>
            <p:spPr>
              <a:xfrm>
                <a:off x="5654649" y="3274284"/>
                <a:ext cx="14056" cy="718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69" extrusionOk="0">
                    <a:moveTo>
                      <a:pt x="55" y="0"/>
                    </a:moveTo>
                    <a:cubicBezTo>
                      <a:pt x="28" y="0"/>
                      <a:pt x="8" y="24"/>
                      <a:pt x="1" y="60"/>
                    </a:cubicBezTo>
                    <a:cubicBezTo>
                      <a:pt x="1" y="102"/>
                      <a:pt x="17" y="135"/>
                      <a:pt x="51" y="144"/>
                    </a:cubicBezTo>
                    <a:lnTo>
                      <a:pt x="509" y="269"/>
                    </a:lnTo>
                    <a:lnTo>
                      <a:pt x="517" y="269"/>
                    </a:lnTo>
                    <a:lnTo>
                      <a:pt x="526" y="119"/>
                    </a:lnTo>
                    <a:lnTo>
                      <a:pt x="67" y="2"/>
                    </a:lnTo>
                    <a:cubicBezTo>
                      <a:pt x="63" y="1"/>
                      <a:pt x="59" y="0"/>
                      <a:pt x="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31;p66">
                <a:extLst>
                  <a:ext uri="{FF2B5EF4-FFF2-40B4-BE49-F238E27FC236}">
                    <a16:creationId xmlns:a16="http://schemas.microsoft.com/office/drawing/2014/main" id="{1B67B1B3-0946-4582-AA20-B74EEE4AF110}"/>
                  </a:ext>
                </a:extLst>
              </p:cNvPr>
              <p:cNvSpPr/>
              <p:nvPr/>
            </p:nvSpPr>
            <p:spPr>
              <a:xfrm>
                <a:off x="5654195" y="3291413"/>
                <a:ext cx="14056" cy="721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70" extrusionOk="0">
                    <a:moveTo>
                      <a:pt x="58" y="1"/>
                    </a:moveTo>
                    <a:cubicBezTo>
                      <a:pt x="34" y="1"/>
                      <a:pt x="8" y="25"/>
                      <a:pt x="1" y="61"/>
                    </a:cubicBezTo>
                    <a:cubicBezTo>
                      <a:pt x="1" y="103"/>
                      <a:pt x="18" y="136"/>
                      <a:pt x="51" y="144"/>
                    </a:cubicBezTo>
                    <a:lnTo>
                      <a:pt x="509" y="269"/>
                    </a:lnTo>
                    <a:lnTo>
                      <a:pt x="518" y="269"/>
                    </a:lnTo>
                    <a:lnTo>
                      <a:pt x="526" y="119"/>
                    </a:lnTo>
                    <a:lnTo>
                      <a:pt x="68" y="3"/>
                    </a:lnTo>
                    <a:cubicBezTo>
                      <a:pt x="64" y="1"/>
                      <a:pt x="61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932;p66">
                <a:extLst>
                  <a:ext uri="{FF2B5EF4-FFF2-40B4-BE49-F238E27FC236}">
                    <a16:creationId xmlns:a16="http://schemas.microsoft.com/office/drawing/2014/main" id="{18778CD1-5725-4A05-844B-8474CCA976E5}"/>
                  </a:ext>
                </a:extLst>
              </p:cNvPr>
              <p:cNvSpPr/>
              <p:nvPr/>
            </p:nvSpPr>
            <p:spPr>
              <a:xfrm>
                <a:off x="5653767" y="3308783"/>
                <a:ext cx="14056" cy="718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69" extrusionOk="0">
                    <a:moveTo>
                      <a:pt x="54" y="1"/>
                    </a:moveTo>
                    <a:cubicBezTo>
                      <a:pt x="27" y="1"/>
                      <a:pt x="8" y="24"/>
                      <a:pt x="0" y="61"/>
                    </a:cubicBezTo>
                    <a:cubicBezTo>
                      <a:pt x="0" y="102"/>
                      <a:pt x="17" y="136"/>
                      <a:pt x="50" y="144"/>
                    </a:cubicBezTo>
                    <a:lnTo>
                      <a:pt x="509" y="269"/>
                    </a:lnTo>
                    <a:lnTo>
                      <a:pt x="517" y="269"/>
                    </a:lnTo>
                    <a:lnTo>
                      <a:pt x="525" y="127"/>
                    </a:lnTo>
                    <a:lnTo>
                      <a:pt x="67" y="2"/>
                    </a:lnTo>
                    <a:cubicBezTo>
                      <a:pt x="63" y="1"/>
                      <a:pt x="59" y="1"/>
                      <a:pt x="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933;p66">
                <a:extLst>
                  <a:ext uri="{FF2B5EF4-FFF2-40B4-BE49-F238E27FC236}">
                    <a16:creationId xmlns:a16="http://schemas.microsoft.com/office/drawing/2014/main" id="{0D945164-153E-4B35-9394-51330C41A1AE}"/>
                  </a:ext>
                </a:extLst>
              </p:cNvPr>
              <p:cNvSpPr/>
              <p:nvPr/>
            </p:nvSpPr>
            <p:spPr>
              <a:xfrm>
                <a:off x="5653313" y="3326152"/>
                <a:ext cx="14056" cy="718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69" extrusionOk="0">
                    <a:moveTo>
                      <a:pt x="63" y="1"/>
                    </a:moveTo>
                    <a:cubicBezTo>
                      <a:pt x="36" y="1"/>
                      <a:pt x="16" y="24"/>
                      <a:pt x="9" y="60"/>
                    </a:cubicBezTo>
                    <a:cubicBezTo>
                      <a:pt x="1" y="102"/>
                      <a:pt x="26" y="135"/>
                      <a:pt x="51" y="144"/>
                    </a:cubicBezTo>
                    <a:lnTo>
                      <a:pt x="517" y="269"/>
                    </a:lnTo>
                    <a:lnTo>
                      <a:pt x="526" y="119"/>
                    </a:lnTo>
                    <a:lnTo>
                      <a:pt x="76" y="2"/>
                    </a:lnTo>
                    <a:cubicBezTo>
                      <a:pt x="71" y="1"/>
                      <a:pt x="67" y="1"/>
                      <a:pt x="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934;p66">
                <a:extLst>
                  <a:ext uri="{FF2B5EF4-FFF2-40B4-BE49-F238E27FC236}">
                    <a16:creationId xmlns:a16="http://schemas.microsoft.com/office/drawing/2014/main" id="{2DBC0447-F948-4A3E-92C2-D05D3B3E0845}"/>
                  </a:ext>
                </a:extLst>
              </p:cNvPr>
              <p:cNvSpPr/>
              <p:nvPr/>
            </p:nvSpPr>
            <p:spPr>
              <a:xfrm>
                <a:off x="5652859" y="3343308"/>
                <a:ext cx="14056" cy="718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69" extrusionOk="0">
                    <a:moveTo>
                      <a:pt x="58" y="0"/>
                    </a:moveTo>
                    <a:cubicBezTo>
                      <a:pt x="35" y="0"/>
                      <a:pt x="9" y="24"/>
                      <a:pt x="9" y="60"/>
                    </a:cubicBezTo>
                    <a:cubicBezTo>
                      <a:pt x="1" y="102"/>
                      <a:pt x="18" y="135"/>
                      <a:pt x="51" y="143"/>
                    </a:cubicBezTo>
                    <a:lnTo>
                      <a:pt x="509" y="268"/>
                    </a:lnTo>
                    <a:lnTo>
                      <a:pt x="526" y="268"/>
                    </a:lnTo>
                    <a:lnTo>
                      <a:pt x="526" y="118"/>
                    </a:lnTo>
                    <a:lnTo>
                      <a:pt x="68" y="2"/>
                    </a:lnTo>
                    <a:cubicBezTo>
                      <a:pt x="64" y="1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935;p66">
                <a:extLst>
                  <a:ext uri="{FF2B5EF4-FFF2-40B4-BE49-F238E27FC236}">
                    <a16:creationId xmlns:a16="http://schemas.microsoft.com/office/drawing/2014/main" id="{9AF0329F-FDA7-4854-86C4-0FA34C4EED6A}"/>
                  </a:ext>
                </a:extLst>
              </p:cNvPr>
              <p:cNvSpPr/>
              <p:nvPr/>
            </p:nvSpPr>
            <p:spPr>
              <a:xfrm>
                <a:off x="5652431" y="3360437"/>
                <a:ext cx="14056" cy="718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69" extrusionOk="0">
                    <a:moveTo>
                      <a:pt x="57" y="1"/>
                    </a:moveTo>
                    <a:cubicBezTo>
                      <a:pt x="36" y="1"/>
                      <a:pt x="16" y="24"/>
                      <a:pt x="9" y="60"/>
                    </a:cubicBezTo>
                    <a:cubicBezTo>
                      <a:pt x="0" y="102"/>
                      <a:pt x="25" y="144"/>
                      <a:pt x="50" y="144"/>
                    </a:cubicBezTo>
                    <a:lnTo>
                      <a:pt x="517" y="269"/>
                    </a:lnTo>
                    <a:lnTo>
                      <a:pt x="525" y="269"/>
                    </a:lnTo>
                    <a:lnTo>
                      <a:pt x="525" y="127"/>
                    </a:lnTo>
                    <a:lnTo>
                      <a:pt x="67" y="2"/>
                    </a:lnTo>
                    <a:cubicBezTo>
                      <a:pt x="64" y="1"/>
                      <a:pt x="61" y="1"/>
                      <a:pt x="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936;p66">
                <a:extLst>
                  <a:ext uri="{FF2B5EF4-FFF2-40B4-BE49-F238E27FC236}">
                    <a16:creationId xmlns:a16="http://schemas.microsoft.com/office/drawing/2014/main" id="{DAEC48E7-AD77-44B8-AC37-ED6A506900F7}"/>
                  </a:ext>
                </a:extLst>
              </p:cNvPr>
              <p:cNvSpPr/>
              <p:nvPr/>
            </p:nvSpPr>
            <p:spPr>
              <a:xfrm>
                <a:off x="5651977" y="3377726"/>
                <a:ext cx="14056" cy="7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72" extrusionOk="0">
                    <a:moveTo>
                      <a:pt x="54" y="1"/>
                    </a:moveTo>
                    <a:cubicBezTo>
                      <a:pt x="34" y="1"/>
                      <a:pt x="16" y="29"/>
                      <a:pt x="9" y="63"/>
                    </a:cubicBezTo>
                    <a:cubicBezTo>
                      <a:pt x="1" y="97"/>
                      <a:pt x="17" y="138"/>
                      <a:pt x="51" y="147"/>
                    </a:cubicBezTo>
                    <a:lnTo>
                      <a:pt x="517" y="272"/>
                    </a:lnTo>
                    <a:lnTo>
                      <a:pt x="526" y="272"/>
                    </a:lnTo>
                    <a:lnTo>
                      <a:pt x="526" y="122"/>
                    </a:lnTo>
                    <a:lnTo>
                      <a:pt x="67" y="5"/>
                    </a:lnTo>
                    <a:cubicBezTo>
                      <a:pt x="63" y="2"/>
                      <a:pt x="58" y="1"/>
                      <a:pt x="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937;p66">
                <a:extLst>
                  <a:ext uri="{FF2B5EF4-FFF2-40B4-BE49-F238E27FC236}">
                    <a16:creationId xmlns:a16="http://schemas.microsoft.com/office/drawing/2014/main" id="{022389A3-5CBD-4D1D-89E1-F76F7D1797A5}"/>
                  </a:ext>
                </a:extLst>
              </p:cNvPr>
              <p:cNvSpPr/>
              <p:nvPr/>
            </p:nvSpPr>
            <p:spPr>
              <a:xfrm>
                <a:off x="5651549" y="3395176"/>
                <a:ext cx="14029" cy="718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69" extrusionOk="0">
                    <a:moveTo>
                      <a:pt x="63" y="0"/>
                    </a:moveTo>
                    <a:cubicBezTo>
                      <a:pt x="35" y="0"/>
                      <a:pt x="16" y="24"/>
                      <a:pt x="8" y="60"/>
                    </a:cubicBezTo>
                    <a:cubicBezTo>
                      <a:pt x="0" y="102"/>
                      <a:pt x="25" y="135"/>
                      <a:pt x="50" y="143"/>
                    </a:cubicBezTo>
                    <a:lnTo>
                      <a:pt x="517" y="268"/>
                    </a:lnTo>
                    <a:lnTo>
                      <a:pt x="525" y="268"/>
                    </a:lnTo>
                    <a:lnTo>
                      <a:pt x="525" y="118"/>
                    </a:lnTo>
                    <a:lnTo>
                      <a:pt x="75" y="2"/>
                    </a:lnTo>
                    <a:cubicBezTo>
                      <a:pt x="71" y="1"/>
                      <a:pt x="67" y="0"/>
                      <a:pt x="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938;p66">
                <a:extLst>
                  <a:ext uri="{FF2B5EF4-FFF2-40B4-BE49-F238E27FC236}">
                    <a16:creationId xmlns:a16="http://schemas.microsoft.com/office/drawing/2014/main" id="{02EADA96-3390-46A0-9256-98315749927C}"/>
                  </a:ext>
                </a:extLst>
              </p:cNvPr>
              <p:cNvSpPr/>
              <p:nvPr/>
            </p:nvSpPr>
            <p:spPr>
              <a:xfrm>
                <a:off x="5651095" y="3412546"/>
                <a:ext cx="14056" cy="718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69" extrusionOk="0">
                    <a:moveTo>
                      <a:pt x="57" y="0"/>
                    </a:moveTo>
                    <a:cubicBezTo>
                      <a:pt x="34" y="0"/>
                      <a:pt x="9" y="24"/>
                      <a:pt x="9" y="60"/>
                    </a:cubicBezTo>
                    <a:cubicBezTo>
                      <a:pt x="0" y="93"/>
                      <a:pt x="17" y="135"/>
                      <a:pt x="50" y="143"/>
                    </a:cubicBezTo>
                    <a:lnTo>
                      <a:pt x="517" y="268"/>
                    </a:lnTo>
                    <a:lnTo>
                      <a:pt x="525" y="268"/>
                    </a:lnTo>
                    <a:lnTo>
                      <a:pt x="525" y="118"/>
                    </a:lnTo>
                    <a:lnTo>
                      <a:pt x="67" y="2"/>
                    </a:lnTo>
                    <a:cubicBezTo>
                      <a:pt x="64" y="1"/>
                      <a:pt x="60" y="0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939;p66">
                <a:extLst>
                  <a:ext uri="{FF2B5EF4-FFF2-40B4-BE49-F238E27FC236}">
                    <a16:creationId xmlns:a16="http://schemas.microsoft.com/office/drawing/2014/main" id="{20361A15-9BC9-4898-BFB0-79511F48F5F9}"/>
                  </a:ext>
                </a:extLst>
              </p:cNvPr>
              <p:cNvSpPr/>
              <p:nvPr/>
            </p:nvSpPr>
            <p:spPr>
              <a:xfrm>
                <a:off x="5650641" y="3429675"/>
                <a:ext cx="14270" cy="7188"/>
              </a:xfrm>
              <a:custGeom>
                <a:avLst/>
                <a:gdLst/>
                <a:ahLst/>
                <a:cxnLst/>
                <a:rect l="l" t="t" r="r" b="b"/>
                <a:pathLst>
                  <a:path w="534" h="269" extrusionOk="0">
                    <a:moveTo>
                      <a:pt x="59" y="1"/>
                    </a:moveTo>
                    <a:cubicBezTo>
                      <a:pt x="36" y="1"/>
                      <a:pt x="9" y="31"/>
                      <a:pt x="9" y="60"/>
                    </a:cubicBezTo>
                    <a:cubicBezTo>
                      <a:pt x="1" y="102"/>
                      <a:pt x="17" y="144"/>
                      <a:pt x="51" y="144"/>
                    </a:cubicBezTo>
                    <a:lnTo>
                      <a:pt x="509" y="269"/>
                    </a:lnTo>
                    <a:lnTo>
                      <a:pt x="526" y="269"/>
                    </a:lnTo>
                    <a:lnTo>
                      <a:pt x="534" y="127"/>
                    </a:lnTo>
                    <a:lnTo>
                      <a:pt x="67" y="2"/>
                    </a:lnTo>
                    <a:cubicBezTo>
                      <a:pt x="65" y="1"/>
                      <a:pt x="62" y="1"/>
                      <a:pt x="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940;p66">
                <a:extLst>
                  <a:ext uri="{FF2B5EF4-FFF2-40B4-BE49-F238E27FC236}">
                    <a16:creationId xmlns:a16="http://schemas.microsoft.com/office/drawing/2014/main" id="{A0C941D9-7611-4BDE-A502-554303697F30}"/>
                  </a:ext>
                </a:extLst>
              </p:cNvPr>
              <p:cNvSpPr/>
              <p:nvPr/>
            </p:nvSpPr>
            <p:spPr>
              <a:xfrm>
                <a:off x="5650427" y="3447258"/>
                <a:ext cx="14056" cy="718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69" extrusionOk="0">
                    <a:moveTo>
                      <a:pt x="55" y="1"/>
                    </a:moveTo>
                    <a:cubicBezTo>
                      <a:pt x="28" y="1"/>
                      <a:pt x="9" y="24"/>
                      <a:pt x="9" y="61"/>
                    </a:cubicBezTo>
                    <a:cubicBezTo>
                      <a:pt x="0" y="94"/>
                      <a:pt x="17" y="136"/>
                      <a:pt x="50" y="144"/>
                    </a:cubicBezTo>
                    <a:lnTo>
                      <a:pt x="509" y="269"/>
                    </a:lnTo>
                    <a:lnTo>
                      <a:pt x="517" y="269"/>
                    </a:lnTo>
                    <a:lnTo>
                      <a:pt x="525" y="119"/>
                    </a:lnTo>
                    <a:lnTo>
                      <a:pt x="67" y="2"/>
                    </a:lnTo>
                    <a:cubicBezTo>
                      <a:pt x="63" y="1"/>
                      <a:pt x="59" y="1"/>
                      <a:pt x="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941;p66">
                <a:extLst>
                  <a:ext uri="{FF2B5EF4-FFF2-40B4-BE49-F238E27FC236}">
                    <a16:creationId xmlns:a16="http://schemas.microsoft.com/office/drawing/2014/main" id="{E2826887-8C98-4CA5-A8C8-70B022AA332E}"/>
                  </a:ext>
                </a:extLst>
              </p:cNvPr>
              <p:cNvSpPr/>
              <p:nvPr/>
            </p:nvSpPr>
            <p:spPr>
              <a:xfrm>
                <a:off x="5649973" y="3464414"/>
                <a:ext cx="14056" cy="718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69" extrusionOk="0">
                    <a:moveTo>
                      <a:pt x="57" y="0"/>
                    </a:moveTo>
                    <a:cubicBezTo>
                      <a:pt x="34" y="0"/>
                      <a:pt x="9" y="24"/>
                      <a:pt x="9" y="60"/>
                    </a:cubicBezTo>
                    <a:cubicBezTo>
                      <a:pt x="1" y="102"/>
                      <a:pt x="17" y="135"/>
                      <a:pt x="51" y="143"/>
                    </a:cubicBezTo>
                    <a:lnTo>
                      <a:pt x="509" y="268"/>
                    </a:lnTo>
                    <a:lnTo>
                      <a:pt x="517" y="268"/>
                    </a:lnTo>
                    <a:lnTo>
                      <a:pt x="526" y="118"/>
                    </a:lnTo>
                    <a:lnTo>
                      <a:pt x="67" y="2"/>
                    </a:lnTo>
                    <a:cubicBezTo>
                      <a:pt x="64" y="1"/>
                      <a:pt x="61" y="0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942;p66">
                <a:extLst>
                  <a:ext uri="{FF2B5EF4-FFF2-40B4-BE49-F238E27FC236}">
                    <a16:creationId xmlns:a16="http://schemas.microsoft.com/office/drawing/2014/main" id="{09C4C6BD-4A58-40BF-8C36-D51A0DF05FDC}"/>
                  </a:ext>
                </a:extLst>
              </p:cNvPr>
              <p:cNvSpPr/>
              <p:nvPr/>
            </p:nvSpPr>
            <p:spPr>
              <a:xfrm>
                <a:off x="5649545" y="3481756"/>
                <a:ext cx="14029" cy="721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70" extrusionOk="0">
                    <a:moveTo>
                      <a:pt x="57" y="1"/>
                    </a:moveTo>
                    <a:cubicBezTo>
                      <a:pt x="33" y="1"/>
                      <a:pt x="7" y="25"/>
                      <a:pt x="0" y="61"/>
                    </a:cubicBezTo>
                    <a:cubicBezTo>
                      <a:pt x="0" y="103"/>
                      <a:pt x="17" y="136"/>
                      <a:pt x="50" y="144"/>
                    </a:cubicBezTo>
                    <a:lnTo>
                      <a:pt x="508" y="269"/>
                    </a:lnTo>
                    <a:lnTo>
                      <a:pt x="517" y="269"/>
                    </a:lnTo>
                    <a:lnTo>
                      <a:pt x="525" y="119"/>
                    </a:lnTo>
                    <a:lnTo>
                      <a:pt x="67" y="3"/>
                    </a:lnTo>
                    <a:cubicBezTo>
                      <a:pt x="63" y="2"/>
                      <a:pt x="60" y="1"/>
                      <a:pt x="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43;p66">
                <a:extLst>
                  <a:ext uri="{FF2B5EF4-FFF2-40B4-BE49-F238E27FC236}">
                    <a16:creationId xmlns:a16="http://schemas.microsoft.com/office/drawing/2014/main" id="{62DE2A29-BBE8-443F-92E1-011ADB413748}"/>
                  </a:ext>
                </a:extLst>
              </p:cNvPr>
              <p:cNvSpPr/>
              <p:nvPr/>
            </p:nvSpPr>
            <p:spPr>
              <a:xfrm>
                <a:off x="5127925" y="3842454"/>
                <a:ext cx="307015" cy="176796"/>
              </a:xfrm>
              <a:custGeom>
                <a:avLst/>
                <a:gdLst/>
                <a:ahLst/>
                <a:cxnLst/>
                <a:rect l="l" t="t" r="r" b="b"/>
                <a:pathLst>
                  <a:path w="11489" h="6616" extrusionOk="0">
                    <a:moveTo>
                      <a:pt x="0" y="4666"/>
                    </a:moveTo>
                    <a:lnTo>
                      <a:pt x="3399" y="6616"/>
                    </a:lnTo>
                    <a:lnTo>
                      <a:pt x="11489" y="1967"/>
                    </a:lnTo>
                    <a:lnTo>
                      <a:pt x="81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44;p66">
                <a:extLst>
                  <a:ext uri="{FF2B5EF4-FFF2-40B4-BE49-F238E27FC236}">
                    <a16:creationId xmlns:a16="http://schemas.microsoft.com/office/drawing/2014/main" id="{FAAA6F65-585E-4231-80B0-1CC920AFDCC9}"/>
                  </a:ext>
                </a:extLst>
              </p:cNvPr>
              <p:cNvSpPr/>
              <p:nvPr/>
            </p:nvSpPr>
            <p:spPr>
              <a:xfrm>
                <a:off x="5150185" y="3470453"/>
                <a:ext cx="213299" cy="156754"/>
              </a:xfrm>
              <a:custGeom>
                <a:avLst/>
                <a:gdLst/>
                <a:ahLst/>
                <a:cxnLst/>
                <a:rect l="l" t="t" r="r" b="b"/>
                <a:pathLst>
                  <a:path w="7982" h="5866" extrusionOk="0">
                    <a:moveTo>
                      <a:pt x="7702" y="0"/>
                    </a:moveTo>
                    <a:cubicBezTo>
                      <a:pt x="7654" y="0"/>
                      <a:pt x="7604" y="13"/>
                      <a:pt x="7557" y="42"/>
                    </a:cubicBezTo>
                    <a:lnTo>
                      <a:pt x="0" y="4391"/>
                    </a:lnTo>
                    <a:lnTo>
                      <a:pt x="2566" y="5866"/>
                    </a:lnTo>
                    <a:lnTo>
                      <a:pt x="7982" y="1450"/>
                    </a:lnTo>
                    <a:lnTo>
                      <a:pt x="7982" y="284"/>
                    </a:lnTo>
                    <a:cubicBezTo>
                      <a:pt x="7982" y="121"/>
                      <a:pt x="7849" y="0"/>
                      <a:pt x="7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45;p66">
                <a:extLst>
                  <a:ext uri="{FF2B5EF4-FFF2-40B4-BE49-F238E27FC236}">
                    <a16:creationId xmlns:a16="http://schemas.microsoft.com/office/drawing/2014/main" id="{102DBA40-7E7C-466F-A414-0AA72E2119D8}"/>
                  </a:ext>
                </a:extLst>
              </p:cNvPr>
              <p:cNvSpPr/>
              <p:nvPr/>
            </p:nvSpPr>
            <p:spPr>
              <a:xfrm>
                <a:off x="5150185" y="3482932"/>
                <a:ext cx="273184" cy="15742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5891" extrusionOk="0">
                    <a:moveTo>
                      <a:pt x="7515" y="0"/>
                    </a:moveTo>
                    <a:lnTo>
                      <a:pt x="0" y="4332"/>
                    </a:lnTo>
                    <a:lnTo>
                      <a:pt x="2708" y="5890"/>
                    </a:lnTo>
                    <a:lnTo>
                      <a:pt x="10223" y="1558"/>
                    </a:lnTo>
                    <a:lnTo>
                      <a:pt x="75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46;p66">
                <a:extLst>
                  <a:ext uri="{FF2B5EF4-FFF2-40B4-BE49-F238E27FC236}">
                    <a16:creationId xmlns:a16="http://schemas.microsoft.com/office/drawing/2014/main" id="{552351A5-72C6-424F-B9F0-AC8747ACE030}"/>
                  </a:ext>
                </a:extLst>
              </p:cNvPr>
              <p:cNvSpPr/>
              <p:nvPr/>
            </p:nvSpPr>
            <p:spPr>
              <a:xfrm>
                <a:off x="5127925" y="3464360"/>
                <a:ext cx="310355" cy="526193"/>
              </a:xfrm>
              <a:custGeom>
                <a:avLst/>
                <a:gdLst/>
                <a:ahLst/>
                <a:cxnLst/>
                <a:rect l="l" t="t" r="r" b="b"/>
                <a:pathLst>
                  <a:path w="11614" h="19691" extrusionOk="0">
                    <a:moveTo>
                      <a:pt x="8083" y="0"/>
                    </a:moveTo>
                    <a:cubicBezTo>
                      <a:pt x="8041" y="0"/>
                      <a:pt x="7999" y="11"/>
                      <a:pt x="7956" y="37"/>
                    </a:cubicBezTo>
                    <a:lnTo>
                      <a:pt x="0" y="4611"/>
                    </a:lnTo>
                    <a:lnTo>
                      <a:pt x="0" y="17974"/>
                    </a:lnTo>
                    <a:lnTo>
                      <a:pt x="2983" y="16258"/>
                    </a:lnTo>
                    <a:lnTo>
                      <a:pt x="2983" y="19690"/>
                    </a:lnTo>
                    <a:lnTo>
                      <a:pt x="11114" y="15008"/>
                    </a:lnTo>
                    <a:cubicBezTo>
                      <a:pt x="11264" y="14925"/>
                      <a:pt x="11356" y="14758"/>
                      <a:pt x="11356" y="14583"/>
                    </a:cubicBezTo>
                    <a:lnTo>
                      <a:pt x="11614" y="1987"/>
                    </a:lnTo>
                    <a:cubicBezTo>
                      <a:pt x="11614" y="1987"/>
                      <a:pt x="11372" y="1862"/>
                      <a:pt x="11256" y="1787"/>
                    </a:cubicBezTo>
                    <a:cubicBezTo>
                      <a:pt x="11198" y="1750"/>
                      <a:pt x="11126" y="1723"/>
                      <a:pt x="11054" y="1723"/>
                    </a:cubicBezTo>
                    <a:cubicBezTo>
                      <a:pt x="11012" y="1723"/>
                      <a:pt x="10970" y="1732"/>
                      <a:pt x="10931" y="1753"/>
                    </a:cubicBezTo>
                    <a:lnTo>
                      <a:pt x="3399" y="6094"/>
                    </a:lnTo>
                    <a:lnTo>
                      <a:pt x="833" y="4619"/>
                    </a:lnTo>
                    <a:lnTo>
                      <a:pt x="8390" y="270"/>
                    </a:lnTo>
                    <a:cubicBezTo>
                      <a:pt x="8435" y="243"/>
                      <a:pt x="8484" y="230"/>
                      <a:pt x="8531" y="230"/>
                    </a:cubicBezTo>
                    <a:cubicBezTo>
                      <a:pt x="8569" y="230"/>
                      <a:pt x="8606" y="239"/>
                      <a:pt x="8640" y="254"/>
                    </a:cubicBezTo>
                    <a:lnTo>
                      <a:pt x="8640" y="245"/>
                    </a:lnTo>
                    <a:cubicBezTo>
                      <a:pt x="8640" y="245"/>
                      <a:pt x="8373" y="120"/>
                      <a:pt x="8273" y="62"/>
                    </a:cubicBezTo>
                    <a:cubicBezTo>
                      <a:pt x="8212" y="27"/>
                      <a:pt x="8148" y="0"/>
                      <a:pt x="80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47;p66">
                <a:extLst>
                  <a:ext uri="{FF2B5EF4-FFF2-40B4-BE49-F238E27FC236}">
                    <a16:creationId xmlns:a16="http://schemas.microsoft.com/office/drawing/2014/main" id="{E89642A9-B8B1-4973-A49D-17805CBBE8C1}"/>
                  </a:ext>
                </a:extLst>
              </p:cNvPr>
              <p:cNvSpPr/>
              <p:nvPr/>
            </p:nvSpPr>
            <p:spPr>
              <a:xfrm>
                <a:off x="5127925" y="3587791"/>
                <a:ext cx="90857" cy="409202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15313" extrusionOk="0">
                    <a:moveTo>
                      <a:pt x="0" y="0"/>
                    </a:moveTo>
                    <a:lnTo>
                      <a:pt x="0" y="13355"/>
                    </a:lnTo>
                    <a:lnTo>
                      <a:pt x="3399" y="15313"/>
                    </a:lnTo>
                    <a:lnTo>
                      <a:pt x="3399" y="19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48;p66">
                <a:extLst>
                  <a:ext uri="{FF2B5EF4-FFF2-40B4-BE49-F238E27FC236}">
                    <a16:creationId xmlns:a16="http://schemas.microsoft.com/office/drawing/2014/main" id="{B562CF6C-90AB-46A2-825A-AE78CBC0906D}"/>
                  </a:ext>
                </a:extLst>
              </p:cNvPr>
              <p:cNvSpPr/>
              <p:nvPr/>
            </p:nvSpPr>
            <p:spPr>
              <a:xfrm>
                <a:off x="5136369" y="3618949"/>
                <a:ext cx="70173" cy="67715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2534" extrusionOk="0">
                    <a:moveTo>
                      <a:pt x="1" y="1"/>
                    </a:moveTo>
                    <a:lnTo>
                      <a:pt x="1" y="1025"/>
                    </a:lnTo>
                    <a:lnTo>
                      <a:pt x="2625" y="2533"/>
                    </a:lnTo>
                    <a:lnTo>
                      <a:pt x="2625" y="150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49;p66">
                <a:extLst>
                  <a:ext uri="{FF2B5EF4-FFF2-40B4-BE49-F238E27FC236}">
                    <a16:creationId xmlns:a16="http://schemas.microsoft.com/office/drawing/2014/main" id="{79CAC955-75B1-437D-A607-DB2114687C7D}"/>
                  </a:ext>
                </a:extLst>
              </p:cNvPr>
              <p:cNvSpPr/>
              <p:nvPr/>
            </p:nvSpPr>
            <p:spPr>
              <a:xfrm>
                <a:off x="5136369" y="3655024"/>
                <a:ext cx="70173" cy="49891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867" extrusionOk="0">
                    <a:moveTo>
                      <a:pt x="1" y="0"/>
                    </a:moveTo>
                    <a:lnTo>
                      <a:pt x="1" y="358"/>
                    </a:lnTo>
                    <a:lnTo>
                      <a:pt x="2625" y="1866"/>
                    </a:lnTo>
                    <a:lnTo>
                      <a:pt x="2625" y="15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50;p66">
                <a:extLst>
                  <a:ext uri="{FF2B5EF4-FFF2-40B4-BE49-F238E27FC236}">
                    <a16:creationId xmlns:a16="http://schemas.microsoft.com/office/drawing/2014/main" id="{A4C404DD-9092-47D3-B04E-813152B4E950}"/>
                  </a:ext>
                </a:extLst>
              </p:cNvPr>
              <p:cNvSpPr/>
              <p:nvPr/>
            </p:nvSpPr>
            <p:spPr>
              <a:xfrm>
                <a:off x="5136369" y="3672607"/>
                <a:ext cx="70173" cy="49891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867" extrusionOk="0">
                    <a:moveTo>
                      <a:pt x="1" y="0"/>
                    </a:moveTo>
                    <a:lnTo>
                      <a:pt x="1" y="359"/>
                    </a:lnTo>
                    <a:lnTo>
                      <a:pt x="2625" y="1866"/>
                    </a:lnTo>
                    <a:lnTo>
                      <a:pt x="2625" y="15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951;p66">
                <a:extLst>
                  <a:ext uri="{FF2B5EF4-FFF2-40B4-BE49-F238E27FC236}">
                    <a16:creationId xmlns:a16="http://schemas.microsoft.com/office/drawing/2014/main" id="{DA2A20B7-9915-4AE5-9438-8E47AD63CFA0}"/>
                  </a:ext>
                </a:extLst>
              </p:cNvPr>
              <p:cNvSpPr/>
              <p:nvPr/>
            </p:nvSpPr>
            <p:spPr>
              <a:xfrm>
                <a:off x="5136369" y="3910142"/>
                <a:ext cx="70173" cy="49891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867" extrusionOk="0">
                    <a:moveTo>
                      <a:pt x="1" y="1"/>
                    </a:moveTo>
                    <a:lnTo>
                      <a:pt x="1" y="359"/>
                    </a:lnTo>
                    <a:lnTo>
                      <a:pt x="2625" y="1867"/>
                    </a:lnTo>
                    <a:lnTo>
                      <a:pt x="2625" y="150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952;p66">
                <a:extLst>
                  <a:ext uri="{FF2B5EF4-FFF2-40B4-BE49-F238E27FC236}">
                    <a16:creationId xmlns:a16="http://schemas.microsoft.com/office/drawing/2014/main" id="{1E953578-D1BE-4D69-8CC4-24AEEEED19B0}"/>
                  </a:ext>
                </a:extLst>
              </p:cNvPr>
              <p:cNvSpPr/>
              <p:nvPr/>
            </p:nvSpPr>
            <p:spPr>
              <a:xfrm>
                <a:off x="5218754" y="3516629"/>
                <a:ext cx="223774" cy="480364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17976" extrusionOk="0">
                    <a:moveTo>
                      <a:pt x="8091" y="1"/>
                    </a:moveTo>
                    <a:cubicBezTo>
                      <a:pt x="8044" y="1"/>
                      <a:pt x="7995" y="13"/>
                      <a:pt x="7948" y="39"/>
                    </a:cubicBezTo>
                    <a:lnTo>
                      <a:pt x="0" y="4621"/>
                    </a:lnTo>
                    <a:lnTo>
                      <a:pt x="0" y="17976"/>
                    </a:lnTo>
                    <a:lnTo>
                      <a:pt x="8131" y="13294"/>
                    </a:lnTo>
                    <a:cubicBezTo>
                      <a:pt x="8281" y="13202"/>
                      <a:pt x="8373" y="13044"/>
                      <a:pt x="8373" y="12869"/>
                    </a:cubicBezTo>
                    <a:lnTo>
                      <a:pt x="8373" y="289"/>
                    </a:lnTo>
                    <a:cubicBezTo>
                      <a:pt x="8373" y="118"/>
                      <a:pt x="8239" y="1"/>
                      <a:pt x="80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953;p66">
                <a:extLst>
                  <a:ext uri="{FF2B5EF4-FFF2-40B4-BE49-F238E27FC236}">
                    <a16:creationId xmlns:a16="http://schemas.microsoft.com/office/drawing/2014/main" id="{A8E33D21-5012-4A80-A331-784432B53913}"/>
                  </a:ext>
                </a:extLst>
              </p:cNvPr>
              <p:cNvSpPr/>
              <p:nvPr/>
            </p:nvSpPr>
            <p:spPr>
              <a:xfrm>
                <a:off x="5290424" y="3871395"/>
                <a:ext cx="307042" cy="177037"/>
              </a:xfrm>
              <a:custGeom>
                <a:avLst/>
                <a:gdLst/>
                <a:ahLst/>
                <a:cxnLst/>
                <a:rect l="l" t="t" r="r" b="b"/>
                <a:pathLst>
                  <a:path w="11490" h="6625" extrusionOk="0">
                    <a:moveTo>
                      <a:pt x="1" y="4675"/>
                    </a:moveTo>
                    <a:lnTo>
                      <a:pt x="3400" y="6624"/>
                    </a:lnTo>
                    <a:lnTo>
                      <a:pt x="11490" y="1967"/>
                    </a:lnTo>
                    <a:lnTo>
                      <a:pt x="811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954;p66">
                <a:extLst>
                  <a:ext uri="{FF2B5EF4-FFF2-40B4-BE49-F238E27FC236}">
                    <a16:creationId xmlns:a16="http://schemas.microsoft.com/office/drawing/2014/main" id="{A04D5297-2B4D-4C77-9C44-1BC55981D399}"/>
                  </a:ext>
                </a:extLst>
              </p:cNvPr>
              <p:cNvSpPr/>
              <p:nvPr/>
            </p:nvSpPr>
            <p:spPr>
              <a:xfrm>
                <a:off x="5312710" y="3496614"/>
                <a:ext cx="213299" cy="156861"/>
              </a:xfrm>
              <a:custGeom>
                <a:avLst/>
                <a:gdLst/>
                <a:ahLst/>
                <a:cxnLst/>
                <a:rect l="l" t="t" r="r" b="b"/>
                <a:pathLst>
                  <a:path w="7982" h="5870" extrusionOk="0">
                    <a:moveTo>
                      <a:pt x="7695" y="1"/>
                    </a:moveTo>
                    <a:cubicBezTo>
                      <a:pt x="7649" y="1"/>
                      <a:pt x="7602" y="13"/>
                      <a:pt x="7556" y="38"/>
                    </a:cubicBezTo>
                    <a:lnTo>
                      <a:pt x="0" y="4395"/>
                    </a:lnTo>
                    <a:lnTo>
                      <a:pt x="2566" y="5870"/>
                    </a:lnTo>
                    <a:lnTo>
                      <a:pt x="7981" y="1454"/>
                    </a:lnTo>
                    <a:lnTo>
                      <a:pt x="7981" y="288"/>
                    </a:lnTo>
                    <a:cubicBezTo>
                      <a:pt x="7981" y="123"/>
                      <a:pt x="7845" y="1"/>
                      <a:pt x="7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955;p66">
                <a:extLst>
                  <a:ext uri="{FF2B5EF4-FFF2-40B4-BE49-F238E27FC236}">
                    <a16:creationId xmlns:a16="http://schemas.microsoft.com/office/drawing/2014/main" id="{35A44837-DDDD-474A-8C64-3B972B01BFE4}"/>
                  </a:ext>
                </a:extLst>
              </p:cNvPr>
              <p:cNvSpPr/>
              <p:nvPr/>
            </p:nvSpPr>
            <p:spPr>
              <a:xfrm>
                <a:off x="5312710" y="3509200"/>
                <a:ext cx="273184" cy="15742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5891" extrusionOk="0">
                    <a:moveTo>
                      <a:pt x="7515" y="0"/>
                    </a:moveTo>
                    <a:lnTo>
                      <a:pt x="0" y="4324"/>
                    </a:lnTo>
                    <a:lnTo>
                      <a:pt x="2708" y="5890"/>
                    </a:lnTo>
                    <a:lnTo>
                      <a:pt x="10222" y="1558"/>
                    </a:lnTo>
                    <a:lnTo>
                      <a:pt x="75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956;p66">
                <a:extLst>
                  <a:ext uri="{FF2B5EF4-FFF2-40B4-BE49-F238E27FC236}">
                    <a16:creationId xmlns:a16="http://schemas.microsoft.com/office/drawing/2014/main" id="{6ED879B2-A7D5-4703-B043-EAAFFABF36D0}"/>
                  </a:ext>
                </a:extLst>
              </p:cNvPr>
              <p:cNvSpPr/>
              <p:nvPr/>
            </p:nvSpPr>
            <p:spPr>
              <a:xfrm>
                <a:off x="5290424" y="3490602"/>
                <a:ext cx="310168" cy="526219"/>
              </a:xfrm>
              <a:custGeom>
                <a:avLst/>
                <a:gdLst/>
                <a:ahLst/>
                <a:cxnLst/>
                <a:rect l="l" t="t" r="r" b="b"/>
                <a:pathLst>
                  <a:path w="11607" h="19692" extrusionOk="0">
                    <a:moveTo>
                      <a:pt x="8081" y="1"/>
                    </a:moveTo>
                    <a:cubicBezTo>
                      <a:pt x="8037" y="1"/>
                      <a:pt x="7992" y="11"/>
                      <a:pt x="7949" y="38"/>
                    </a:cubicBezTo>
                    <a:lnTo>
                      <a:pt x="1" y="4612"/>
                    </a:lnTo>
                    <a:lnTo>
                      <a:pt x="1" y="17975"/>
                    </a:lnTo>
                    <a:lnTo>
                      <a:pt x="2983" y="16259"/>
                    </a:lnTo>
                    <a:lnTo>
                      <a:pt x="2983" y="19691"/>
                    </a:lnTo>
                    <a:lnTo>
                      <a:pt x="11106" y="15009"/>
                    </a:lnTo>
                    <a:cubicBezTo>
                      <a:pt x="11265" y="14917"/>
                      <a:pt x="11356" y="14759"/>
                      <a:pt x="11356" y="14584"/>
                    </a:cubicBezTo>
                    <a:lnTo>
                      <a:pt x="11606" y="1988"/>
                    </a:lnTo>
                    <a:cubicBezTo>
                      <a:pt x="11606" y="1988"/>
                      <a:pt x="11373" y="1863"/>
                      <a:pt x="11256" y="1788"/>
                    </a:cubicBezTo>
                    <a:cubicBezTo>
                      <a:pt x="11198" y="1751"/>
                      <a:pt x="11126" y="1720"/>
                      <a:pt x="11054" y="1720"/>
                    </a:cubicBezTo>
                    <a:cubicBezTo>
                      <a:pt x="11012" y="1720"/>
                      <a:pt x="10971" y="1730"/>
                      <a:pt x="10931" y="1754"/>
                    </a:cubicBezTo>
                    <a:lnTo>
                      <a:pt x="3400" y="6095"/>
                    </a:lnTo>
                    <a:lnTo>
                      <a:pt x="834" y="4620"/>
                    </a:lnTo>
                    <a:lnTo>
                      <a:pt x="8390" y="263"/>
                    </a:lnTo>
                    <a:cubicBezTo>
                      <a:pt x="8437" y="240"/>
                      <a:pt x="8484" y="229"/>
                      <a:pt x="8531" y="229"/>
                    </a:cubicBezTo>
                    <a:cubicBezTo>
                      <a:pt x="8568" y="229"/>
                      <a:pt x="8604" y="236"/>
                      <a:pt x="8640" y="246"/>
                    </a:cubicBezTo>
                    <a:cubicBezTo>
                      <a:pt x="8640" y="246"/>
                      <a:pt x="8374" y="121"/>
                      <a:pt x="8265" y="55"/>
                    </a:cubicBezTo>
                    <a:cubicBezTo>
                      <a:pt x="8210" y="25"/>
                      <a:pt x="8146" y="1"/>
                      <a:pt x="80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957;p66">
                <a:extLst>
                  <a:ext uri="{FF2B5EF4-FFF2-40B4-BE49-F238E27FC236}">
                    <a16:creationId xmlns:a16="http://schemas.microsoft.com/office/drawing/2014/main" id="{CC760DEA-2702-4CDF-A3E0-33160C84B687}"/>
                  </a:ext>
                </a:extLst>
              </p:cNvPr>
              <p:cNvSpPr/>
              <p:nvPr/>
            </p:nvSpPr>
            <p:spPr>
              <a:xfrm>
                <a:off x="5290424" y="3614059"/>
                <a:ext cx="90857" cy="409202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15313" extrusionOk="0">
                    <a:moveTo>
                      <a:pt x="1" y="0"/>
                    </a:moveTo>
                    <a:lnTo>
                      <a:pt x="1" y="13355"/>
                    </a:lnTo>
                    <a:lnTo>
                      <a:pt x="3400" y="15313"/>
                    </a:lnTo>
                    <a:lnTo>
                      <a:pt x="3400" y="19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958;p66">
                <a:extLst>
                  <a:ext uri="{FF2B5EF4-FFF2-40B4-BE49-F238E27FC236}">
                    <a16:creationId xmlns:a16="http://schemas.microsoft.com/office/drawing/2014/main" id="{E92B7CA6-F17C-4CF6-A647-B2CF6764CFBD}"/>
                  </a:ext>
                </a:extLst>
              </p:cNvPr>
              <p:cNvSpPr/>
              <p:nvPr/>
            </p:nvSpPr>
            <p:spPr>
              <a:xfrm>
                <a:off x="5298894" y="3645217"/>
                <a:ext cx="69933" cy="67715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2534" extrusionOk="0">
                    <a:moveTo>
                      <a:pt x="0" y="1"/>
                    </a:moveTo>
                    <a:lnTo>
                      <a:pt x="0" y="1025"/>
                    </a:lnTo>
                    <a:lnTo>
                      <a:pt x="2616" y="2533"/>
                    </a:lnTo>
                    <a:lnTo>
                      <a:pt x="2616" y="150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959;p66">
                <a:extLst>
                  <a:ext uri="{FF2B5EF4-FFF2-40B4-BE49-F238E27FC236}">
                    <a16:creationId xmlns:a16="http://schemas.microsoft.com/office/drawing/2014/main" id="{91752648-6C96-4B60-9BF3-E04B74BA5363}"/>
                  </a:ext>
                </a:extLst>
              </p:cNvPr>
              <p:cNvSpPr/>
              <p:nvPr/>
            </p:nvSpPr>
            <p:spPr>
              <a:xfrm>
                <a:off x="5298894" y="3681292"/>
                <a:ext cx="69933" cy="49677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1859" extrusionOk="0">
                    <a:moveTo>
                      <a:pt x="0" y="0"/>
                    </a:moveTo>
                    <a:lnTo>
                      <a:pt x="0" y="350"/>
                    </a:lnTo>
                    <a:lnTo>
                      <a:pt x="2616" y="1858"/>
                    </a:lnTo>
                    <a:lnTo>
                      <a:pt x="2616" y="1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960;p66">
                <a:extLst>
                  <a:ext uri="{FF2B5EF4-FFF2-40B4-BE49-F238E27FC236}">
                    <a16:creationId xmlns:a16="http://schemas.microsoft.com/office/drawing/2014/main" id="{66174681-89B2-4B38-812C-D79AB6DBFCAA}"/>
                  </a:ext>
                </a:extLst>
              </p:cNvPr>
              <p:cNvSpPr/>
              <p:nvPr/>
            </p:nvSpPr>
            <p:spPr>
              <a:xfrm>
                <a:off x="5298894" y="3698875"/>
                <a:ext cx="69933" cy="49677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1859" extrusionOk="0">
                    <a:moveTo>
                      <a:pt x="0" y="0"/>
                    </a:moveTo>
                    <a:lnTo>
                      <a:pt x="0" y="350"/>
                    </a:lnTo>
                    <a:lnTo>
                      <a:pt x="2616" y="1858"/>
                    </a:lnTo>
                    <a:lnTo>
                      <a:pt x="2616" y="15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961;p66">
                <a:extLst>
                  <a:ext uri="{FF2B5EF4-FFF2-40B4-BE49-F238E27FC236}">
                    <a16:creationId xmlns:a16="http://schemas.microsoft.com/office/drawing/2014/main" id="{509CED5A-C7D7-4BD2-8D7F-0133C69059F3}"/>
                  </a:ext>
                </a:extLst>
              </p:cNvPr>
              <p:cNvSpPr/>
              <p:nvPr/>
            </p:nvSpPr>
            <p:spPr>
              <a:xfrm>
                <a:off x="5298894" y="3936410"/>
                <a:ext cx="69933" cy="49891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1867" extrusionOk="0">
                    <a:moveTo>
                      <a:pt x="0" y="1"/>
                    </a:moveTo>
                    <a:lnTo>
                      <a:pt x="0" y="359"/>
                    </a:lnTo>
                    <a:lnTo>
                      <a:pt x="2616" y="1867"/>
                    </a:lnTo>
                    <a:lnTo>
                      <a:pt x="2616" y="150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962;p66">
                <a:extLst>
                  <a:ext uri="{FF2B5EF4-FFF2-40B4-BE49-F238E27FC236}">
                    <a16:creationId xmlns:a16="http://schemas.microsoft.com/office/drawing/2014/main" id="{22F9CFAC-2346-4C13-A0BD-67252CB32FDD}"/>
                  </a:ext>
                </a:extLst>
              </p:cNvPr>
              <p:cNvSpPr/>
              <p:nvPr/>
            </p:nvSpPr>
            <p:spPr>
              <a:xfrm>
                <a:off x="5381279" y="3542897"/>
                <a:ext cx="223747" cy="480364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17976" extrusionOk="0">
                    <a:moveTo>
                      <a:pt x="8091" y="1"/>
                    </a:moveTo>
                    <a:cubicBezTo>
                      <a:pt x="8044" y="1"/>
                      <a:pt x="7995" y="13"/>
                      <a:pt x="7948" y="39"/>
                    </a:cubicBezTo>
                    <a:lnTo>
                      <a:pt x="0" y="4613"/>
                    </a:lnTo>
                    <a:lnTo>
                      <a:pt x="0" y="17976"/>
                    </a:lnTo>
                    <a:lnTo>
                      <a:pt x="8131" y="13294"/>
                    </a:lnTo>
                    <a:cubicBezTo>
                      <a:pt x="8281" y="13202"/>
                      <a:pt x="8373" y="13044"/>
                      <a:pt x="8373" y="12869"/>
                    </a:cubicBezTo>
                    <a:lnTo>
                      <a:pt x="8373" y="281"/>
                    </a:lnTo>
                    <a:cubicBezTo>
                      <a:pt x="8373" y="117"/>
                      <a:pt x="8239" y="1"/>
                      <a:pt x="8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963;p66">
                <a:extLst>
                  <a:ext uri="{FF2B5EF4-FFF2-40B4-BE49-F238E27FC236}">
                    <a16:creationId xmlns:a16="http://schemas.microsoft.com/office/drawing/2014/main" id="{9215BC4F-858E-40EB-9F64-AD8B177136CE}"/>
                  </a:ext>
                </a:extLst>
              </p:cNvPr>
              <p:cNvSpPr/>
              <p:nvPr/>
            </p:nvSpPr>
            <p:spPr>
              <a:xfrm>
                <a:off x="5330293" y="3849589"/>
                <a:ext cx="1236290" cy="711326"/>
              </a:xfrm>
              <a:custGeom>
                <a:avLst/>
                <a:gdLst/>
                <a:ahLst/>
                <a:cxnLst/>
                <a:rect l="l" t="t" r="r" b="b"/>
                <a:pathLst>
                  <a:path w="46264" h="26619" extrusionOk="0">
                    <a:moveTo>
                      <a:pt x="0" y="10206"/>
                    </a:moveTo>
                    <a:lnTo>
                      <a:pt x="28593" y="26618"/>
                    </a:lnTo>
                    <a:lnTo>
                      <a:pt x="46263" y="16413"/>
                    </a:lnTo>
                    <a:lnTo>
                      <a:pt x="176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64;p66">
                <a:extLst>
                  <a:ext uri="{FF2B5EF4-FFF2-40B4-BE49-F238E27FC236}">
                    <a16:creationId xmlns:a16="http://schemas.microsoft.com/office/drawing/2014/main" id="{0665190A-8390-4248-9DCD-5FD7FCEEC641}"/>
                  </a:ext>
                </a:extLst>
              </p:cNvPr>
              <p:cNvSpPr/>
              <p:nvPr/>
            </p:nvSpPr>
            <p:spPr>
              <a:xfrm>
                <a:off x="5330293" y="3807502"/>
                <a:ext cx="1236290" cy="728482"/>
              </a:xfrm>
              <a:custGeom>
                <a:avLst/>
                <a:gdLst/>
                <a:ahLst/>
                <a:cxnLst/>
                <a:rect l="l" t="t" r="r" b="b"/>
                <a:pathLst>
                  <a:path w="46264" h="27261" extrusionOk="0">
                    <a:moveTo>
                      <a:pt x="17671" y="1"/>
                    </a:moveTo>
                    <a:lnTo>
                      <a:pt x="0" y="10215"/>
                    </a:lnTo>
                    <a:lnTo>
                      <a:pt x="0" y="10848"/>
                    </a:lnTo>
                    <a:lnTo>
                      <a:pt x="28593" y="27260"/>
                    </a:lnTo>
                    <a:lnTo>
                      <a:pt x="46263" y="17055"/>
                    </a:lnTo>
                    <a:lnTo>
                      <a:pt x="46263" y="16413"/>
                    </a:lnTo>
                    <a:lnTo>
                      <a:pt x="176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65;p66">
                <a:extLst>
                  <a:ext uri="{FF2B5EF4-FFF2-40B4-BE49-F238E27FC236}">
                    <a16:creationId xmlns:a16="http://schemas.microsoft.com/office/drawing/2014/main" id="{9E039607-51A8-4F1A-B283-FFF6CA1B9C7F}"/>
                  </a:ext>
                </a:extLst>
              </p:cNvPr>
              <p:cNvSpPr/>
              <p:nvPr/>
            </p:nvSpPr>
            <p:spPr>
              <a:xfrm>
                <a:off x="5330293" y="3807502"/>
                <a:ext cx="1236290" cy="711540"/>
              </a:xfrm>
              <a:custGeom>
                <a:avLst/>
                <a:gdLst/>
                <a:ahLst/>
                <a:cxnLst/>
                <a:rect l="l" t="t" r="r" b="b"/>
                <a:pathLst>
                  <a:path w="46264" h="26627" extrusionOk="0">
                    <a:moveTo>
                      <a:pt x="17671" y="1"/>
                    </a:moveTo>
                    <a:lnTo>
                      <a:pt x="0" y="10215"/>
                    </a:lnTo>
                    <a:lnTo>
                      <a:pt x="28593" y="26627"/>
                    </a:lnTo>
                    <a:lnTo>
                      <a:pt x="46263" y="16413"/>
                    </a:lnTo>
                    <a:lnTo>
                      <a:pt x="176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66;p66">
                <a:extLst>
                  <a:ext uri="{FF2B5EF4-FFF2-40B4-BE49-F238E27FC236}">
                    <a16:creationId xmlns:a16="http://schemas.microsoft.com/office/drawing/2014/main" id="{E043ADDC-76B5-4D14-87B3-28CB7171644D}"/>
                  </a:ext>
                </a:extLst>
              </p:cNvPr>
              <p:cNvSpPr/>
              <p:nvPr/>
            </p:nvSpPr>
            <p:spPr>
              <a:xfrm>
                <a:off x="5362788" y="3758974"/>
                <a:ext cx="1176618" cy="733800"/>
              </a:xfrm>
              <a:custGeom>
                <a:avLst/>
                <a:gdLst/>
                <a:ahLst/>
                <a:cxnLst/>
                <a:rect l="l" t="t" r="r" b="b"/>
                <a:pathLst>
                  <a:path w="44031" h="27460" extrusionOk="0">
                    <a:moveTo>
                      <a:pt x="16679" y="1"/>
                    </a:moveTo>
                    <a:lnTo>
                      <a:pt x="1" y="9573"/>
                    </a:lnTo>
                    <a:lnTo>
                      <a:pt x="1" y="11756"/>
                    </a:lnTo>
                    <a:lnTo>
                      <a:pt x="27360" y="27460"/>
                    </a:lnTo>
                    <a:lnTo>
                      <a:pt x="44031" y="17888"/>
                    </a:lnTo>
                    <a:lnTo>
                      <a:pt x="44031" y="15713"/>
                    </a:lnTo>
                    <a:cubicBezTo>
                      <a:pt x="38157" y="9765"/>
                      <a:pt x="30609" y="8315"/>
                      <a:pt x="30609" y="8315"/>
                    </a:cubicBezTo>
                    <a:cubicBezTo>
                      <a:pt x="21886" y="617"/>
                      <a:pt x="16679" y="1"/>
                      <a:pt x="166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67;p66">
                <a:extLst>
                  <a:ext uri="{FF2B5EF4-FFF2-40B4-BE49-F238E27FC236}">
                    <a16:creationId xmlns:a16="http://schemas.microsoft.com/office/drawing/2014/main" id="{0F894DF6-F681-4DEE-997A-C0A0C2177428}"/>
                  </a:ext>
                </a:extLst>
              </p:cNvPr>
              <p:cNvSpPr/>
              <p:nvPr/>
            </p:nvSpPr>
            <p:spPr>
              <a:xfrm>
                <a:off x="5362788" y="4014787"/>
                <a:ext cx="731128" cy="477985"/>
              </a:xfrm>
              <a:custGeom>
                <a:avLst/>
                <a:gdLst/>
                <a:ahLst/>
                <a:cxnLst/>
                <a:rect l="l" t="t" r="r" b="b"/>
                <a:pathLst>
                  <a:path w="27360" h="17887" extrusionOk="0">
                    <a:moveTo>
                      <a:pt x="1" y="0"/>
                    </a:moveTo>
                    <a:lnTo>
                      <a:pt x="1" y="2183"/>
                    </a:lnTo>
                    <a:lnTo>
                      <a:pt x="27360" y="17887"/>
                    </a:lnTo>
                    <a:lnTo>
                      <a:pt x="27360" y="15713"/>
                    </a:lnTo>
                    <a:cubicBezTo>
                      <a:pt x="21478" y="9764"/>
                      <a:pt x="13939" y="8323"/>
                      <a:pt x="13939" y="8323"/>
                    </a:cubicBezTo>
                    <a:cubicBezTo>
                      <a:pt x="5216" y="6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68;p66">
                <a:extLst>
                  <a:ext uri="{FF2B5EF4-FFF2-40B4-BE49-F238E27FC236}">
                    <a16:creationId xmlns:a16="http://schemas.microsoft.com/office/drawing/2014/main" id="{B61553DC-25B2-4513-B3D5-ECA63822833F}"/>
                  </a:ext>
                </a:extLst>
              </p:cNvPr>
              <p:cNvSpPr/>
              <p:nvPr/>
            </p:nvSpPr>
            <p:spPr>
              <a:xfrm>
                <a:off x="6093911" y="4178862"/>
                <a:ext cx="445491" cy="313909"/>
              </a:xfrm>
              <a:custGeom>
                <a:avLst/>
                <a:gdLst/>
                <a:ahLst/>
                <a:cxnLst/>
                <a:rect l="l" t="t" r="r" b="b"/>
                <a:pathLst>
                  <a:path w="16671" h="11747" extrusionOk="0">
                    <a:moveTo>
                      <a:pt x="16671" y="0"/>
                    </a:moveTo>
                    <a:lnTo>
                      <a:pt x="0" y="9573"/>
                    </a:lnTo>
                    <a:lnTo>
                      <a:pt x="0" y="11747"/>
                    </a:lnTo>
                    <a:lnTo>
                      <a:pt x="16671" y="2175"/>
                    </a:lnTo>
                    <a:lnTo>
                      <a:pt x="16671" y="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69;p66">
                <a:extLst>
                  <a:ext uri="{FF2B5EF4-FFF2-40B4-BE49-F238E27FC236}">
                    <a16:creationId xmlns:a16="http://schemas.microsoft.com/office/drawing/2014/main" id="{1F550284-7798-45C1-8960-13EE7E63CFB4}"/>
                  </a:ext>
                </a:extLst>
              </p:cNvPr>
              <p:cNvSpPr/>
              <p:nvPr/>
            </p:nvSpPr>
            <p:spPr>
              <a:xfrm>
                <a:off x="5735243" y="3980128"/>
                <a:ext cx="773216" cy="343224"/>
              </a:xfrm>
              <a:custGeom>
                <a:avLst/>
                <a:gdLst/>
                <a:ahLst/>
                <a:cxnLst/>
                <a:rect l="l" t="t" r="r" b="b"/>
                <a:pathLst>
                  <a:path w="28935" h="12844" extrusionOk="0">
                    <a:moveTo>
                      <a:pt x="17715" y="1"/>
                    </a:moveTo>
                    <a:cubicBezTo>
                      <a:pt x="17052" y="1"/>
                      <a:pt x="16671" y="39"/>
                      <a:pt x="16671" y="39"/>
                    </a:cubicBezTo>
                    <a:lnTo>
                      <a:pt x="1" y="9620"/>
                    </a:lnTo>
                    <a:cubicBezTo>
                      <a:pt x="1" y="9620"/>
                      <a:pt x="392" y="9579"/>
                      <a:pt x="1072" y="9579"/>
                    </a:cubicBezTo>
                    <a:cubicBezTo>
                      <a:pt x="2417" y="9579"/>
                      <a:pt x="4894" y="9737"/>
                      <a:pt x="7715" y="10678"/>
                    </a:cubicBezTo>
                    <a:cubicBezTo>
                      <a:pt x="8365" y="10895"/>
                      <a:pt x="9023" y="11144"/>
                      <a:pt x="9698" y="11453"/>
                    </a:cubicBezTo>
                    <a:cubicBezTo>
                      <a:pt x="10548" y="11828"/>
                      <a:pt x="11406" y="12286"/>
                      <a:pt x="12264" y="12844"/>
                    </a:cubicBezTo>
                    <a:lnTo>
                      <a:pt x="28935" y="3272"/>
                    </a:lnTo>
                    <a:cubicBezTo>
                      <a:pt x="24404" y="360"/>
                      <a:pt x="19741" y="1"/>
                      <a:pt x="177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970;p66">
                <a:extLst>
                  <a:ext uri="{FF2B5EF4-FFF2-40B4-BE49-F238E27FC236}">
                    <a16:creationId xmlns:a16="http://schemas.microsoft.com/office/drawing/2014/main" id="{ACC2B0E7-6151-4D8C-B704-CDE3DE903B80}"/>
                  </a:ext>
                </a:extLst>
              </p:cNvPr>
              <p:cNvSpPr/>
              <p:nvPr/>
            </p:nvSpPr>
            <p:spPr>
              <a:xfrm>
                <a:off x="6160690" y="3999421"/>
                <a:ext cx="295016" cy="85298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3192" extrusionOk="0">
                    <a:moveTo>
                      <a:pt x="0" y="392"/>
                    </a:moveTo>
                    <a:cubicBezTo>
                      <a:pt x="1767" y="367"/>
                      <a:pt x="6215" y="608"/>
                      <a:pt x="10648" y="3191"/>
                    </a:cubicBezTo>
                    <a:lnTo>
                      <a:pt x="10648" y="3191"/>
                    </a:lnTo>
                    <a:lnTo>
                      <a:pt x="11039" y="2966"/>
                    </a:lnTo>
                    <a:cubicBezTo>
                      <a:pt x="6965" y="525"/>
                      <a:pt x="2833" y="59"/>
                      <a:pt x="683" y="0"/>
                    </a:cubicBez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971;p66">
                <a:extLst>
                  <a:ext uri="{FF2B5EF4-FFF2-40B4-BE49-F238E27FC236}">
                    <a16:creationId xmlns:a16="http://schemas.microsoft.com/office/drawing/2014/main" id="{2C0F4F10-0FFD-47B9-8184-D80E2EB6A126}"/>
                  </a:ext>
                </a:extLst>
              </p:cNvPr>
              <p:cNvSpPr/>
              <p:nvPr/>
            </p:nvSpPr>
            <p:spPr>
              <a:xfrm>
                <a:off x="6112830" y="4027026"/>
                <a:ext cx="294776" cy="85298"/>
              </a:xfrm>
              <a:custGeom>
                <a:avLst/>
                <a:gdLst/>
                <a:ahLst/>
                <a:cxnLst/>
                <a:rect l="l" t="t" r="r" b="b"/>
                <a:pathLst>
                  <a:path w="11031" h="3192" extrusionOk="0">
                    <a:moveTo>
                      <a:pt x="675" y="0"/>
                    </a:moveTo>
                    <a:lnTo>
                      <a:pt x="0" y="384"/>
                    </a:lnTo>
                    <a:cubicBezTo>
                      <a:pt x="51" y="383"/>
                      <a:pt x="104" y="383"/>
                      <a:pt x="160" y="383"/>
                    </a:cubicBezTo>
                    <a:cubicBezTo>
                      <a:pt x="2023" y="383"/>
                      <a:pt x="6343" y="683"/>
                      <a:pt x="10639" y="3191"/>
                    </a:cubicBezTo>
                    <a:lnTo>
                      <a:pt x="11031" y="2966"/>
                    </a:lnTo>
                    <a:cubicBezTo>
                      <a:pt x="6957" y="517"/>
                      <a:pt x="2824" y="59"/>
                      <a:pt x="6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972;p66">
                <a:extLst>
                  <a:ext uri="{FF2B5EF4-FFF2-40B4-BE49-F238E27FC236}">
                    <a16:creationId xmlns:a16="http://schemas.microsoft.com/office/drawing/2014/main" id="{105B26F4-5608-4366-86D1-D0A358452FC7}"/>
                  </a:ext>
                </a:extLst>
              </p:cNvPr>
              <p:cNvSpPr/>
              <p:nvPr/>
            </p:nvSpPr>
            <p:spPr>
              <a:xfrm>
                <a:off x="6064730" y="4054416"/>
                <a:ext cx="295016" cy="85271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3191" extrusionOk="0">
                    <a:moveTo>
                      <a:pt x="684" y="0"/>
                    </a:moveTo>
                    <a:lnTo>
                      <a:pt x="1" y="392"/>
                    </a:lnTo>
                    <a:cubicBezTo>
                      <a:pt x="72" y="391"/>
                      <a:pt x="149" y="390"/>
                      <a:pt x="229" y="390"/>
                    </a:cubicBezTo>
                    <a:cubicBezTo>
                      <a:pt x="2135" y="390"/>
                      <a:pt x="6403" y="713"/>
                      <a:pt x="10648" y="3191"/>
                    </a:cubicBezTo>
                    <a:lnTo>
                      <a:pt x="11039" y="2966"/>
                    </a:lnTo>
                    <a:cubicBezTo>
                      <a:pt x="6974" y="525"/>
                      <a:pt x="2833" y="58"/>
                      <a:pt x="6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973;p66">
                <a:extLst>
                  <a:ext uri="{FF2B5EF4-FFF2-40B4-BE49-F238E27FC236}">
                    <a16:creationId xmlns:a16="http://schemas.microsoft.com/office/drawing/2014/main" id="{57BFA573-389A-4ACF-B732-A61FF181DF04}"/>
                  </a:ext>
                </a:extLst>
              </p:cNvPr>
              <p:cNvSpPr/>
              <p:nvPr/>
            </p:nvSpPr>
            <p:spPr>
              <a:xfrm>
                <a:off x="6017538" y="4081780"/>
                <a:ext cx="294776" cy="85298"/>
              </a:xfrm>
              <a:custGeom>
                <a:avLst/>
                <a:gdLst/>
                <a:ahLst/>
                <a:cxnLst/>
                <a:rect l="l" t="t" r="r" b="b"/>
                <a:pathLst>
                  <a:path w="11031" h="3192" extrusionOk="0">
                    <a:moveTo>
                      <a:pt x="675" y="1"/>
                    </a:moveTo>
                    <a:lnTo>
                      <a:pt x="0" y="384"/>
                    </a:lnTo>
                    <a:cubicBezTo>
                      <a:pt x="51" y="384"/>
                      <a:pt x="105" y="383"/>
                      <a:pt x="160" y="383"/>
                    </a:cubicBezTo>
                    <a:cubicBezTo>
                      <a:pt x="2024" y="383"/>
                      <a:pt x="6343" y="684"/>
                      <a:pt x="10631" y="3192"/>
                    </a:cubicBezTo>
                    <a:lnTo>
                      <a:pt x="11031" y="2967"/>
                    </a:lnTo>
                    <a:cubicBezTo>
                      <a:pt x="6957" y="517"/>
                      <a:pt x="2825" y="51"/>
                      <a:pt x="6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974;p66">
                <a:extLst>
                  <a:ext uri="{FF2B5EF4-FFF2-40B4-BE49-F238E27FC236}">
                    <a16:creationId xmlns:a16="http://schemas.microsoft.com/office/drawing/2014/main" id="{F5476B5B-A121-4555-B0B7-F07F5CCF7B33}"/>
                  </a:ext>
                </a:extLst>
              </p:cNvPr>
              <p:cNvSpPr/>
              <p:nvPr/>
            </p:nvSpPr>
            <p:spPr>
              <a:xfrm>
                <a:off x="5969438" y="4109170"/>
                <a:ext cx="294803" cy="85512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3200" extrusionOk="0">
                    <a:moveTo>
                      <a:pt x="676" y="1"/>
                    </a:moveTo>
                    <a:lnTo>
                      <a:pt x="1" y="392"/>
                    </a:lnTo>
                    <a:cubicBezTo>
                      <a:pt x="52" y="392"/>
                      <a:pt x="106" y="391"/>
                      <a:pt x="161" y="391"/>
                    </a:cubicBezTo>
                    <a:cubicBezTo>
                      <a:pt x="2032" y="391"/>
                      <a:pt x="6344" y="692"/>
                      <a:pt x="10640" y="3200"/>
                    </a:cubicBezTo>
                    <a:lnTo>
                      <a:pt x="11031" y="2975"/>
                    </a:lnTo>
                    <a:cubicBezTo>
                      <a:pt x="6957" y="525"/>
                      <a:pt x="2825" y="59"/>
                      <a:pt x="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975;p66">
                <a:extLst>
                  <a:ext uri="{FF2B5EF4-FFF2-40B4-BE49-F238E27FC236}">
                    <a16:creationId xmlns:a16="http://schemas.microsoft.com/office/drawing/2014/main" id="{5D273373-8DA3-4FC5-A09E-1A391C1ECF3F}"/>
                  </a:ext>
                </a:extLst>
              </p:cNvPr>
              <p:cNvSpPr/>
              <p:nvPr/>
            </p:nvSpPr>
            <p:spPr>
              <a:xfrm>
                <a:off x="5918692" y="4138324"/>
                <a:ext cx="294776" cy="85539"/>
              </a:xfrm>
              <a:custGeom>
                <a:avLst/>
                <a:gdLst/>
                <a:ahLst/>
                <a:cxnLst/>
                <a:rect l="l" t="t" r="r" b="b"/>
                <a:pathLst>
                  <a:path w="11031" h="3201" extrusionOk="0">
                    <a:moveTo>
                      <a:pt x="675" y="1"/>
                    </a:moveTo>
                    <a:lnTo>
                      <a:pt x="0" y="392"/>
                    </a:lnTo>
                    <a:cubicBezTo>
                      <a:pt x="70" y="391"/>
                      <a:pt x="144" y="391"/>
                      <a:pt x="223" y="391"/>
                    </a:cubicBezTo>
                    <a:cubicBezTo>
                      <a:pt x="2119" y="391"/>
                      <a:pt x="6391" y="720"/>
                      <a:pt x="10639" y="3200"/>
                    </a:cubicBezTo>
                    <a:lnTo>
                      <a:pt x="11031" y="2975"/>
                    </a:lnTo>
                    <a:cubicBezTo>
                      <a:pt x="6965" y="534"/>
                      <a:pt x="2833" y="59"/>
                      <a:pt x="6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976;p66">
                <a:extLst>
                  <a:ext uri="{FF2B5EF4-FFF2-40B4-BE49-F238E27FC236}">
                    <a16:creationId xmlns:a16="http://schemas.microsoft.com/office/drawing/2014/main" id="{878F1497-4B66-4537-81A6-748257A0AF9C}"/>
                  </a:ext>
                </a:extLst>
              </p:cNvPr>
              <p:cNvSpPr/>
              <p:nvPr/>
            </p:nvSpPr>
            <p:spPr>
              <a:xfrm>
                <a:off x="5870165" y="4166169"/>
                <a:ext cx="294776" cy="85512"/>
              </a:xfrm>
              <a:custGeom>
                <a:avLst/>
                <a:gdLst/>
                <a:ahLst/>
                <a:cxnLst/>
                <a:rect l="l" t="t" r="r" b="b"/>
                <a:pathLst>
                  <a:path w="11031" h="3200" extrusionOk="0">
                    <a:moveTo>
                      <a:pt x="675" y="0"/>
                    </a:moveTo>
                    <a:lnTo>
                      <a:pt x="0" y="392"/>
                    </a:lnTo>
                    <a:cubicBezTo>
                      <a:pt x="51" y="391"/>
                      <a:pt x="105" y="391"/>
                      <a:pt x="161" y="391"/>
                    </a:cubicBezTo>
                    <a:cubicBezTo>
                      <a:pt x="2032" y="391"/>
                      <a:pt x="6351" y="691"/>
                      <a:pt x="10639" y="3199"/>
                    </a:cubicBezTo>
                    <a:lnTo>
                      <a:pt x="11031" y="2974"/>
                    </a:lnTo>
                    <a:cubicBezTo>
                      <a:pt x="6965" y="533"/>
                      <a:pt x="2833" y="67"/>
                      <a:pt x="6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977;p66">
                <a:extLst>
                  <a:ext uri="{FF2B5EF4-FFF2-40B4-BE49-F238E27FC236}">
                    <a16:creationId xmlns:a16="http://schemas.microsoft.com/office/drawing/2014/main" id="{81A7194F-649E-47DA-A99B-5EB2B7C21AB2}"/>
                  </a:ext>
                </a:extLst>
              </p:cNvPr>
              <p:cNvSpPr/>
              <p:nvPr/>
            </p:nvSpPr>
            <p:spPr>
              <a:xfrm>
                <a:off x="5821851" y="4193987"/>
                <a:ext cx="294776" cy="85298"/>
              </a:xfrm>
              <a:custGeom>
                <a:avLst/>
                <a:gdLst/>
                <a:ahLst/>
                <a:cxnLst/>
                <a:rect l="l" t="t" r="r" b="b"/>
                <a:pathLst>
                  <a:path w="11031" h="3192" extrusionOk="0">
                    <a:moveTo>
                      <a:pt x="675" y="1"/>
                    </a:moveTo>
                    <a:lnTo>
                      <a:pt x="0" y="392"/>
                    </a:lnTo>
                    <a:cubicBezTo>
                      <a:pt x="70" y="391"/>
                      <a:pt x="144" y="391"/>
                      <a:pt x="223" y="391"/>
                    </a:cubicBezTo>
                    <a:cubicBezTo>
                      <a:pt x="2119" y="391"/>
                      <a:pt x="6391" y="719"/>
                      <a:pt x="10639" y="3191"/>
                    </a:cubicBezTo>
                    <a:lnTo>
                      <a:pt x="11031" y="2967"/>
                    </a:lnTo>
                    <a:cubicBezTo>
                      <a:pt x="6965" y="526"/>
                      <a:pt x="2833" y="59"/>
                      <a:pt x="6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978;p66">
                <a:extLst>
                  <a:ext uri="{FF2B5EF4-FFF2-40B4-BE49-F238E27FC236}">
                    <a16:creationId xmlns:a16="http://schemas.microsoft.com/office/drawing/2014/main" id="{FAE2A270-CDFA-4EF2-A676-B2165D88A08F}"/>
                  </a:ext>
                </a:extLst>
              </p:cNvPr>
              <p:cNvSpPr/>
              <p:nvPr/>
            </p:nvSpPr>
            <p:spPr>
              <a:xfrm>
                <a:off x="5790452" y="3787246"/>
                <a:ext cx="334860" cy="205737"/>
              </a:xfrm>
              <a:custGeom>
                <a:avLst/>
                <a:gdLst/>
                <a:ahLst/>
                <a:cxnLst/>
                <a:rect l="l" t="t" r="r" b="b"/>
                <a:pathLst>
                  <a:path w="12531" h="7699" extrusionOk="0">
                    <a:moveTo>
                      <a:pt x="492" y="1"/>
                    </a:moveTo>
                    <a:lnTo>
                      <a:pt x="1" y="284"/>
                    </a:lnTo>
                    <a:cubicBezTo>
                      <a:pt x="1792" y="801"/>
                      <a:pt x="6082" y="2492"/>
                      <a:pt x="12164" y="7699"/>
                    </a:cubicBezTo>
                    <a:lnTo>
                      <a:pt x="12531" y="7482"/>
                    </a:lnTo>
                    <a:cubicBezTo>
                      <a:pt x="6682" y="2450"/>
                      <a:pt x="2517" y="642"/>
                      <a:pt x="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979;p66">
                <a:extLst>
                  <a:ext uri="{FF2B5EF4-FFF2-40B4-BE49-F238E27FC236}">
                    <a16:creationId xmlns:a16="http://schemas.microsoft.com/office/drawing/2014/main" id="{3397D334-5BE1-4689-8560-3113C45D14B7}"/>
                  </a:ext>
                </a:extLst>
              </p:cNvPr>
              <p:cNvSpPr/>
              <p:nvPr/>
            </p:nvSpPr>
            <p:spPr>
              <a:xfrm>
                <a:off x="5743046" y="3814423"/>
                <a:ext cx="334619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7707" extrusionOk="0">
                    <a:moveTo>
                      <a:pt x="492" y="0"/>
                    </a:moveTo>
                    <a:lnTo>
                      <a:pt x="0" y="283"/>
                    </a:lnTo>
                    <a:cubicBezTo>
                      <a:pt x="1800" y="808"/>
                      <a:pt x="6082" y="2508"/>
                      <a:pt x="12155" y="7706"/>
                    </a:cubicBezTo>
                    <a:lnTo>
                      <a:pt x="12522" y="7490"/>
                    </a:lnTo>
                    <a:cubicBezTo>
                      <a:pt x="6690" y="2466"/>
                      <a:pt x="2524" y="650"/>
                      <a:pt x="4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980;p66">
                <a:extLst>
                  <a:ext uri="{FF2B5EF4-FFF2-40B4-BE49-F238E27FC236}">
                    <a16:creationId xmlns:a16="http://schemas.microsoft.com/office/drawing/2014/main" id="{10995583-5264-434C-A7E5-D5D306D11C8D}"/>
                  </a:ext>
                </a:extLst>
              </p:cNvPr>
              <p:cNvSpPr/>
              <p:nvPr/>
            </p:nvSpPr>
            <p:spPr>
              <a:xfrm>
                <a:off x="5694492" y="3842241"/>
                <a:ext cx="334860" cy="205737"/>
              </a:xfrm>
              <a:custGeom>
                <a:avLst/>
                <a:gdLst/>
                <a:ahLst/>
                <a:cxnLst/>
                <a:rect l="l" t="t" r="r" b="b"/>
                <a:pathLst>
                  <a:path w="12531" h="7699" extrusionOk="0">
                    <a:moveTo>
                      <a:pt x="492" y="1"/>
                    </a:moveTo>
                    <a:lnTo>
                      <a:pt x="1" y="284"/>
                    </a:lnTo>
                    <a:cubicBezTo>
                      <a:pt x="1792" y="809"/>
                      <a:pt x="6074" y="2492"/>
                      <a:pt x="12164" y="7698"/>
                    </a:cubicBezTo>
                    <a:lnTo>
                      <a:pt x="12531" y="7490"/>
                    </a:lnTo>
                    <a:cubicBezTo>
                      <a:pt x="6683" y="2450"/>
                      <a:pt x="2517" y="642"/>
                      <a:pt x="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981;p66">
                <a:extLst>
                  <a:ext uri="{FF2B5EF4-FFF2-40B4-BE49-F238E27FC236}">
                    <a16:creationId xmlns:a16="http://schemas.microsoft.com/office/drawing/2014/main" id="{E978B96C-500E-4F98-B3ED-F67B355DD118}"/>
                  </a:ext>
                </a:extLst>
              </p:cNvPr>
              <p:cNvSpPr/>
              <p:nvPr/>
            </p:nvSpPr>
            <p:spPr>
              <a:xfrm>
                <a:off x="5646632" y="3869845"/>
                <a:ext cx="334860" cy="205737"/>
              </a:xfrm>
              <a:custGeom>
                <a:avLst/>
                <a:gdLst/>
                <a:ahLst/>
                <a:cxnLst/>
                <a:rect l="l" t="t" r="r" b="b"/>
                <a:pathLst>
                  <a:path w="12531" h="7699" extrusionOk="0">
                    <a:moveTo>
                      <a:pt x="492" y="1"/>
                    </a:moveTo>
                    <a:lnTo>
                      <a:pt x="1" y="284"/>
                    </a:lnTo>
                    <a:cubicBezTo>
                      <a:pt x="1800" y="809"/>
                      <a:pt x="6082" y="2492"/>
                      <a:pt x="12156" y="7699"/>
                    </a:cubicBezTo>
                    <a:lnTo>
                      <a:pt x="12531" y="7482"/>
                    </a:lnTo>
                    <a:cubicBezTo>
                      <a:pt x="6691" y="2450"/>
                      <a:pt x="2525" y="642"/>
                      <a:pt x="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982;p66">
                <a:extLst>
                  <a:ext uri="{FF2B5EF4-FFF2-40B4-BE49-F238E27FC236}">
                    <a16:creationId xmlns:a16="http://schemas.microsoft.com/office/drawing/2014/main" id="{E623A0B7-74A8-4149-9739-D4708AA347ED}"/>
                  </a:ext>
                </a:extLst>
              </p:cNvPr>
              <p:cNvSpPr/>
              <p:nvPr/>
            </p:nvSpPr>
            <p:spPr>
              <a:xfrm>
                <a:off x="5598559" y="3897449"/>
                <a:ext cx="334860" cy="205737"/>
              </a:xfrm>
              <a:custGeom>
                <a:avLst/>
                <a:gdLst/>
                <a:ahLst/>
                <a:cxnLst/>
                <a:rect l="l" t="t" r="r" b="b"/>
                <a:pathLst>
                  <a:path w="12531" h="7699" extrusionOk="0">
                    <a:moveTo>
                      <a:pt x="492" y="1"/>
                    </a:moveTo>
                    <a:lnTo>
                      <a:pt x="0" y="284"/>
                    </a:lnTo>
                    <a:cubicBezTo>
                      <a:pt x="1800" y="809"/>
                      <a:pt x="6082" y="2492"/>
                      <a:pt x="12155" y="7699"/>
                    </a:cubicBezTo>
                    <a:lnTo>
                      <a:pt x="12530" y="7490"/>
                    </a:lnTo>
                    <a:cubicBezTo>
                      <a:pt x="6682" y="2458"/>
                      <a:pt x="2516" y="642"/>
                      <a:pt x="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983;p66">
                <a:extLst>
                  <a:ext uri="{FF2B5EF4-FFF2-40B4-BE49-F238E27FC236}">
                    <a16:creationId xmlns:a16="http://schemas.microsoft.com/office/drawing/2014/main" id="{69C02001-5A0D-48A7-BCA1-9D1E4B6650BA}"/>
                  </a:ext>
                </a:extLst>
              </p:cNvPr>
              <p:cNvSpPr/>
              <p:nvPr/>
            </p:nvSpPr>
            <p:spPr>
              <a:xfrm>
                <a:off x="5550699" y="3924839"/>
                <a:ext cx="334860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12531" h="7707" extrusionOk="0">
                    <a:moveTo>
                      <a:pt x="492" y="0"/>
                    </a:moveTo>
                    <a:lnTo>
                      <a:pt x="0" y="284"/>
                    </a:lnTo>
                    <a:cubicBezTo>
                      <a:pt x="1800" y="809"/>
                      <a:pt x="6082" y="2500"/>
                      <a:pt x="12155" y="7707"/>
                    </a:cubicBezTo>
                    <a:lnTo>
                      <a:pt x="12530" y="7490"/>
                    </a:lnTo>
                    <a:cubicBezTo>
                      <a:pt x="6690" y="2458"/>
                      <a:pt x="2524" y="642"/>
                      <a:pt x="4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984;p66">
                <a:extLst>
                  <a:ext uri="{FF2B5EF4-FFF2-40B4-BE49-F238E27FC236}">
                    <a16:creationId xmlns:a16="http://schemas.microsoft.com/office/drawing/2014/main" id="{F6A0D043-EAE7-4390-AB3F-028019234502}"/>
                  </a:ext>
                </a:extLst>
              </p:cNvPr>
              <p:cNvSpPr/>
              <p:nvPr/>
            </p:nvSpPr>
            <p:spPr>
              <a:xfrm>
                <a:off x="5502599" y="3952444"/>
                <a:ext cx="334860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12531" h="7707" extrusionOk="0">
                    <a:moveTo>
                      <a:pt x="492" y="0"/>
                    </a:moveTo>
                    <a:lnTo>
                      <a:pt x="0" y="284"/>
                    </a:lnTo>
                    <a:cubicBezTo>
                      <a:pt x="1800" y="809"/>
                      <a:pt x="6082" y="2491"/>
                      <a:pt x="12156" y="7707"/>
                    </a:cubicBezTo>
                    <a:lnTo>
                      <a:pt x="12531" y="7490"/>
                    </a:lnTo>
                    <a:cubicBezTo>
                      <a:pt x="6690" y="2458"/>
                      <a:pt x="2525" y="642"/>
                      <a:pt x="4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985;p66">
                <a:extLst>
                  <a:ext uri="{FF2B5EF4-FFF2-40B4-BE49-F238E27FC236}">
                    <a16:creationId xmlns:a16="http://schemas.microsoft.com/office/drawing/2014/main" id="{BAF4B108-2A3F-481A-AA0F-BD4573BF0F14}"/>
                  </a:ext>
                </a:extLst>
              </p:cNvPr>
              <p:cNvSpPr/>
              <p:nvPr/>
            </p:nvSpPr>
            <p:spPr>
              <a:xfrm>
                <a:off x="5454499" y="3980048"/>
                <a:ext cx="334646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7707" extrusionOk="0">
                    <a:moveTo>
                      <a:pt x="492" y="0"/>
                    </a:moveTo>
                    <a:lnTo>
                      <a:pt x="1" y="284"/>
                    </a:lnTo>
                    <a:cubicBezTo>
                      <a:pt x="1800" y="809"/>
                      <a:pt x="6083" y="2500"/>
                      <a:pt x="12156" y="7707"/>
                    </a:cubicBezTo>
                    <a:lnTo>
                      <a:pt x="12523" y="7490"/>
                    </a:lnTo>
                    <a:cubicBezTo>
                      <a:pt x="6683" y="2458"/>
                      <a:pt x="2517" y="650"/>
                      <a:pt x="4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986;p66">
                <a:extLst>
                  <a:ext uri="{FF2B5EF4-FFF2-40B4-BE49-F238E27FC236}">
                    <a16:creationId xmlns:a16="http://schemas.microsoft.com/office/drawing/2014/main" id="{E9598F29-C32D-4264-88B9-2CE0DDF15AB4}"/>
                  </a:ext>
                </a:extLst>
              </p:cNvPr>
              <p:cNvSpPr/>
              <p:nvPr/>
            </p:nvSpPr>
            <p:spPr>
              <a:xfrm>
                <a:off x="5802691" y="3891223"/>
                <a:ext cx="291222" cy="171452"/>
              </a:xfrm>
              <a:custGeom>
                <a:avLst/>
                <a:gdLst/>
                <a:ahLst/>
                <a:cxnLst/>
                <a:rect l="l" t="t" r="r" b="b"/>
                <a:pathLst>
                  <a:path w="10898" h="6416" extrusionOk="0">
                    <a:moveTo>
                      <a:pt x="10082" y="0"/>
                    </a:moveTo>
                    <a:lnTo>
                      <a:pt x="1" y="5782"/>
                    </a:lnTo>
                    <a:lnTo>
                      <a:pt x="676" y="5849"/>
                    </a:lnTo>
                    <a:lnTo>
                      <a:pt x="751" y="6415"/>
                    </a:lnTo>
                    <a:lnTo>
                      <a:pt x="10898" y="592"/>
                    </a:lnTo>
                    <a:lnTo>
                      <a:pt x="1008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987;p66">
                <a:extLst>
                  <a:ext uri="{FF2B5EF4-FFF2-40B4-BE49-F238E27FC236}">
                    <a16:creationId xmlns:a16="http://schemas.microsoft.com/office/drawing/2014/main" id="{4C3579AB-4176-46E8-A979-87ABA756EE66}"/>
                  </a:ext>
                </a:extLst>
              </p:cNvPr>
              <p:cNvSpPr/>
              <p:nvPr/>
            </p:nvSpPr>
            <p:spPr>
              <a:xfrm>
                <a:off x="5547359" y="4049499"/>
                <a:ext cx="99541" cy="5213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951" extrusionOk="0">
                    <a:moveTo>
                      <a:pt x="3283" y="1"/>
                    </a:moveTo>
                    <a:lnTo>
                      <a:pt x="0" y="1742"/>
                    </a:lnTo>
                    <a:cubicBezTo>
                      <a:pt x="117" y="1809"/>
                      <a:pt x="242" y="1875"/>
                      <a:pt x="358" y="1950"/>
                    </a:cubicBezTo>
                    <a:cubicBezTo>
                      <a:pt x="1383" y="1642"/>
                      <a:pt x="3216" y="759"/>
                      <a:pt x="3466" y="476"/>
                    </a:cubicBezTo>
                    <a:cubicBezTo>
                      <a:pt x="3724" y="192"/>
                      <a:pt x="3283" y="1"/>
                      <a:pt x="3283" y="1"/>
                    </a:cubicBezTo>
                    <a:close/>
                  </a:path>
                </a:pathLst>
              </a:custGeom>
              <a:solidFill>
                <a:srgbClr val="E6E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988;p66">
                <a:extLst>
                  <a:ext uri="{FF2B5EF4-FFF2-40B4-BE49-F238E27FC236}">
                    <a16:creationId xmlns:a16="http://schemas.microsoft.com/office/drawing/2014/main" id="{78D8F5A7-AA49-4BF6-AB2D-63D1DDDE79B2}"/>
                  </a:ext>
                </a:extLst>
              </p:cNvPr>
              <p:cNvSpPr/>
              <p:nvPr/>
            </p:nvSpPr>
            <p:spPr>
              <a:xfrm>
                <a:off x="5539770" y="3734042"/>
                <a:ext cx="56812" cy="93849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3512" extrusionOk="0">
                    <a:moveTo>
                      <a:pt x="384" y="1"/>
                    </a:moveTo>
                    <a:cubicBezTo>
                      <a:pt x="384" y="1"/>
                      <a:pt x="1" y="459"/>
                      <a:pt x="242" y="1209"/>
                    </a:cubicBezTo>
                    <a:cubicBezTo>
                      <a:pt x="384" y="1675"/>
                      <a:pt x="517" y="1717"/>
                      <a:pt x="551" y="1958"/>
                    </a:cubicBezTo>
                    <a:cubicBezTo>
                      <a:pt x="592" y="2208"/>
                      <a:pt x="242" y="2667"/>
                      <a:pt x="542" y="3366"/>
                    </a:cubicBezTo>
                    <a:cubicBezTo>
                      <a:pt x="587" y="3474"/>
                      <a:pt x="705" y="3512"/>
                      <a:pt x="847" y="3512"/>
                    </a:cubicBezTo>
                    <a:cubicBezTo>
                      <a:pt x="1178" y="3512"/>
                      <a:pt x="1642" y="3308"/>
                      <a:pt x="1642" y="3308"/>
                    </a:cubicBezTo>
                    <a:lnTo>
                      <a:pt x="2125" y="2667"/>
                    </a:lnTo>
                    <a:lnTo>
                      <a:pt x="1642" y="1350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989;p66">
                <a:extLst>
                  <a:ext uri="{FF2B5EF4-FFF2-40B4-BE49-F238E27FC236}">
                    <a16:creationId xmlns:a16="http://schemas.microsoft.com/office/drawing/2014/main" id="{011D67C7-5985-4F62-A5CE-7DFC024DA2C3}"/>
                  </a:ext>
                </a:extLst>
              </p:cNvPr>
              <p:cNvSpPr/>
              <p:nvPr/>
            </p:nvSpPr>
            <p:spPr>
              <a:xfrm>
                <a:off x="5552008" y="3782810"/>
                <a:ext cx="32548" cy="38534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1442" extrusionOk="0">
                    <a:moveTo>
                      <a:pt x="193" y="0"/>
                    </a:moveTo>
                    <a:lnTo>
                      <a:pt x="193" y="0"/>
                    </a:lnTo>
                    <a:cubicBezTo>
                      <a:pt x="168" y="342"/>
                      <a:pt x="318" y="633"/>
                      <a:pt x="318" y="633"/>
                    </a:cubicBezTo>
                    <a:cubicBezTo>
                      <a:pt x="318" y="633"/>
                      <a:pt x="368" y="750"/>
                      <a:pt x="318" y="900"/>
                    </a:cubicBezTo>
                    <a:cubicBezTo>
                      <a:pt x="268" y="1042"/>
                      <a:pt x="1" y="1167"/>
                      <a:pt x="26" y="1383"/>
                    </a:cubicBezTo>
                    <a:cubicBezTo>
                      <a:pt x="31" y="1425"/>
                      <a:pt x="77" y="1441"/>
                      <a:pt x="149" y="1441"/>
                    </a:cubicBezTo>
                    <a:cubicBezTo>
                      <a:pt x="454" y="1441"/>
                      <a:pt x="1217" y="1142"/>
                      <a:pt x="1217" y="1142"/>
                    </a:cubicBezTo>
                    <a:lnTo>
                      <a:pt x="1159" y="492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990;p66">
                <a:extLst>
                  <a:ext uri="{FF2B5EF4-FFF2-40B4-BE49-F238E27FC236}">
                    <a16:creationId xmlns:a16="http://schemas.microsoft.com/office/drawing/2014/main" id="{4073379D-BAFA-42D3-B626-8DD293A33847}"/>
                  </a:ext>
                </a:extLst>
              </p:cNvPr>
              <p:cNvSpPr/>
              <p:nvPr/>
            </p:nvSpPr>
            <p:spPr>
              <a:xfrm>
                <a:off x="5354317" y="4249863"/>
                <a:ext cx="68383" cy="3217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204" extrusionOk="0">
                    <a:moveTo>
                      <a:pt x="2525" y="1"/>
                    </a:moveTo>
                    <a:lnTo>
                      <a:pt x="9" y="784"/>
                    </a:lnTo>
                    <a:cubicBezTo>
                      <a:pt x="9" y="784"/>
                      <a:pt x="1" y="917"/>
                      <a:pt x="26" y="1000"/>
                    </a:cubicBezTo>
                    <a:cubicBezTo>
                      <a:pt x="43" y="1075"/>
                      <a:pt x="184" y="1192"/>
                      <a:pt x="376" y="1200"/>
                    </a:cubicBezTo>
                    <a:cubicBezTo>
                      <a:pt x="406" y="1203"/>
                      <a:pt x="438" y="1204"/>
                      <a:pt x="470" y="1204"/>
                    </a:cubicBezTo>
                    <a:cubicBezTo>
                      <a:pt x="670" y="1204"/>
                      <a:pt x="899" y="1165"/>
                      <a:pt x="992" y="1150"/>
                    </a:cubicBezTo>
                    <a:cubicBezTo>
                      <a:pt x="1109" y="1134"/>
                      <a:pt x="1309" y="1067"/>
                      <a:pt x="1451" y="950"/>
                    </a:cubicBezTo>
                    <a:cubicBezTo>
                      <a:pt x="1601" y="834"/>
                      <a:pt x="1850" y="592"/>
                      <a:pt x="1984" y="484"/>
                    </a:cubicBezTo>
                    <a:cubicBezTo>
                      <a:pt x="2117" y="367"/>
                      <a:pt x="2217" y="342"/>
                      <a:pt x="2350" y="276"/>
                    </a:cubicBezTo>
                    <a:cubicBezTo>
                      <a:pt x="2484" y="201"/>
                      <a:pt x="2542" y="126"/>
                      <a:pt x="2550" y="84"/>
                    </a:cubicBezTo>
                    <a:cubicBezTo>
                      <a:pt x="2559" y="34"/>
                      <a:pt x="2525" y="1"/>
                      <a:pt x="25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991;p66">
                <a:extLst>
                  <a:ext uri="{FF2B5EF4-FFF2-40B4-BE49-F238E27FC236}">
                    <a16:creationId xmlns:a16="http://schemas.microsoft.com/office/drawing/2014/main" id="{329E9375-92C9-42CD-AC7B-6C8C2D52E9D1}"/>
                  </a:ext>
                </a:extLst>
              </p:cNvPr>
              <p:cNvSpPr/>
              <p:nvPr/>
            </p:nvSpPr>
            <p:spPr>
              <a:xfrm>
                <a:off x="5396191" y="4213147"/>
                <a:ext cx="23836" cy="3051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142" extrusionOk="0">
                    <a:moveTo>
                      <a:pt x="0" y="0"/>
                    </a:moveTo>
                    <a:lnTo>
                      <a:pt x="0" y="792"/>
                    </a:lnTo>
                    <a:lnTo>
                      <a:pt x="0" y="1141"/>
                    </a:lnTo>
                    <a:lnTo>
                      <a:pt x="675" y="1141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992;p66">
                <a:extLst>
                  <a:ext uri="{FF2B5EF4-FFF2-40B4-BE49-F238E27FC236}">
                    <a16:creationId xmlns:a16="http://schemas.microsoft.com/office/drawing/2014/main" id="{3FD808E3-8509-4D03-8B7A-20EF7E6A7087}"/>
                  </a:ext>
                </a:extLst>
              </p:cNvPr>
              <p:cNvSpPr/>
              <p:nvPr/>
            </p:nvSpPr>
            <p:spPr>
              <a:xfrm>
                <a:off x="5389724" y="3978712"/>
                <a:ext cx="174338" cy="244083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9134" extrusionOk="0">
                    <a:moveTo>
                      <a:pt x="6041" y="1"/>
                    </a:moveTo>
                    <a:lnTo>
                      <a:pt x="5824" y="525"/>
                    </a:lnTo>
                    <a:cubicBezTo>
                      <a:pt x="5799" y="600"/>
                      <a:pt x="5732" y="659"/>
                      <a:pt x="5657" y="684"/>
                    </a:cubicBezTo>
                    <a:cubicBezTo>
                      <a:pt x="5008" y="925"/>
                      <a:pt x="1825" y="2000"/>
                      <a:pt x="525" y="2908"/>
                    </a:cubicBezTo>
                    <a:cubicBezTo>
                      <a:pt x="1" y="3266"/>
                      <a:pt x="176" y="7865"/>
                      <a:pt x="217" y="8840"/>
                    </a:cubicBezTo>
                    <a:cubicBezTo>
                      <a:pt x="226" y="8956"/>
                      <a:pt x="309" y="9065"/>
                      <a:pt x="425" y="9090"/>
                    </a:cubicBezTo>
                    <a:cubicBezTo>
                      <a:pt x="509" y="9114"/>
                      <a:pt x="618" y="9133"/>
                      <a:pt x="741" y="9133"/>
                    </a:cubicBezTo>
                    <a:cubicBezTo>
                      <a:pt x="789" y="9133"/>
                      <a:pt x="840" y="9130"/>
                      <a:pt x="892" y="9123"/>
                    </a:cubicBezTo>
                    <a:cubicBezTo>
                      <a:pt x="909" y="9123"/>
                      <a:pt x="925" y="9115"/>
                      <a:pt x="942" y="9115"/>
                    </a:cubicBezTo>
                    <a:cubicBezTo>
                      <a:pt x="1034" y="9090"/>
                      <a:pt x="1109" y="9023"/>
                      <a:pt x="1134" y="8931"/>
                    </a:cubicBezTo>
                    <a:cubicBezTo>
                      <a:pt x="1292" y="8298"/>
                      <a:pt x="1933" y="5616"/>
                      <a:pt x="1808" y="4191"/>
                    </a:cubicBezTo>
                    <a:lnTo>
                      <a:pt x="1808" y="4191"/>
                    </a:lnTo>
                    <a:cubicBezTo>
                      <a:pt x="1808" y="4191"/>
                      <a:pt x="1914" y="4201"/>
                      <a:pt x="2101" y="4201"/>
                    </a:cubicBezTo>
                    <a:cubicBezTo>
                      <a:pt x="2433" y="4201"/>
                      <a:pt x="3021" y="4170"/>
                      <a:pt x="3725" y="3999"/>
                    </a:cubicBezTo>
                    <a:cubicBezTo>
                      <a:pt x="3941" y="3949"/>
                      <a:pt x="4166" y="3883"/>
                      <a:pt x="4399" y="3808"/>
                    </a:cubicBezTo>
                    <a:cubicBezTo>
                      <a:pt x="5816" y="3308"/>
                      <a:pt x="6524" y="1375"/>
                      <a:pt x="6524" y="1375"/>
                    </a:cubicBezTo>
                    <a:lnTo>
                      <a:pt x="60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993;p66">
                <a:extLst>
                  <a:ext uri="{FF2B5EF4-FFF2-40B4-BE49-F238E27FC236}">
                    <a16:creationId xmlns:a16="http://schemas.microsoft.com/office/drawing/2014/main" id="{73127F18-7235-40CD-BC0C-E191B01BED51}"/>
                  </a:ext>
                </a:extLst>
              </p:cNvPr>
              <p:cNvSpPr/>
              <p:nvPr/>
            </p:nvSpPr>
            <p:spPr>
              <a:xfrm>
                <a:off x="5413560" y="4056420"/>
                <a:ext cx="85940" cy="166107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6216" extrusionOk="0">
                    <a:moveTo>
                      <a:pt x="3216" y="0"/>
                    </a:moveTo>
                    <a:lnTo>
                      <a:pt x="3216" y="0"/>
                    </a:lnTo>
                    <a:cubicBezTo>
                      <a:pt x="3176" y="16"/>
                      <a:pt x="1944" y="764"/>
                      <a:pt x="697" y="764"/>
                    </a:cubicBezTo>
                    <a:cubicBezTo>
                      <a:pt x="634" y="764"/>
                      <a:pt x="571" y="762"/>
                      <a:pt x="508" y="758"/>
                    </a:cubicBezTo>
                    <a:lnTo>
                      <a:pt x="508" y="758"/>
                    </a:lnTo>
                    <a:cubicBezTo>
                      <a:pt x="508" y="758"/>
                      <a:pt x="608" y="4082"/>
                      <a:pt x="0" y="6215"/>
                    </a:cubicBezTo>
                    <a:cubicBezTo>
                      <a:pt x="17" y="6215"/>
                      <a:pt x="33" y="6207"/>
                      <a:pt x="50" y="6207"/>
                    </a:cubicBezTo>
                    <a:cubicBezTo>
                      <a:pt x="142" y="6182"/>
                      <a:pt x="217" y="6115"/>
                      <a:pt x="242" y="6023"/>
                    </a:cubicBezTo>
                    <a:cubicBezTo>
                      <a:pt x="400" y="5390"/>
                      <a:pt x="1041" y="2708"/>
                      <a:pt x="916" y="1283"/>
                    </a:cubicBezTo>
                    <a:lnTo>
                      <a:pt x="916" y="1283"/>
                    </a:lnTo>
                    <a:cubicBezTo>
                      <a:pt x="916" y="1283"/>
                      <a:pt x="1022" y="1293"/>
                      <a:pt x="1209" y="1293"/>
                    </a:cubicBezTo>
                    <a:cubicBezTo>
                      <a:pt x="1541" y="1293"/>
                      <a:pt x="2129" y="1262"/>
                      <a:pt x="2833" y="1091"/>
                    </a:cubicBez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994;p66">
                <a:extLst>
                  <a:ext uri="{FF2B5EF4-FFF2-40B4-BE49-F238E27FC236}">
                    <a16:creationId xmlns:a16="http://schemas.microsoft.com/office/drawing/2014/main" id="{91445126-8EA7-4355-A982-1EB368D56272}"/>
                  </a:ext>
                </a:extLst>
              </p:cNvPr>
              <p:cNvSpPr/>
              <p:nvPr/>
            </p:nvSpPr>
            <p:spPr>
              <a:xfrm>
                <a:off x="5517296" y="4209138"/>
                <a:ext cx="29208" cy="44974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683" extrusionOk="0">
                    <a:moveTo>
                      <a:pt x="642" y="0"/>
                    </a:moveTo>
                    <a:lnTo>
                      <a:pt x="0" y="717"/>
                    </a:lnTo>
                    <a:lnTo>
                      <a:pt x="300" y="1366"/>
                    </a:lnTo>
                    <a:cubicBezTo>
                      <a:pt x="300" y="1366"/>
                      <a:pt x="651" y="1682"/>
                      <a:pt x="871" y="1682"/>
                    </a:cubicBezTo>
                    <a:cubicBezTo>
                      <a:pt x="1007" y="1682"/>
                      <a:pt x="1093" y="1562"/>
                      <a:pt x="1017" y="1175"/>
                    </a:cubicBez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995;p66">
                <a:extLst>
                  <a:ext uri="{FF2B5EF4-FFF2-40B4-BE49-F238E27FC236}">
                    <a16:creationId xmlns:a16="http://schemas.microsoft.com/office/drawing/2014/main" id="{0DEC8DBF-12CA-4550-88EE-934856B551D6}"/>
                  </a:ext>
                </a:extLst>
              </p:cNvPr>
              <p:cNvSpPr/>
              <p:nvPr/>
            </p:nvSpPr>
            <p:spPr>
              <a:xfrm>
                <a:off x="5453831" y="3978712"/>
                <a:ext cx="193952" cy="255601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9565" extrusionOk="0">
                    <a:moveTo>
                      <a:pt x="3642" y="1"/>
                    </a:moveTo>
                    <a:lnTo>
                      <a:pt x="3600" y="1950"/>
                    </a:lnTo>
                    <a:cubicBezTo>
                      <a:pt x="3600" y="1950"/>
                      <a:pt x="876" y="3175"/>
                      <a:pt x="68" y="4024"/>
                    </a:cubicBezTo>
                    <a:cubicBezTo>
                      <a:pt x="59" y="4041"/>
                      <a:pt x="43" y="4074"/>
                      <a:pt x="34" y="4116"/>
                    </a:cubicBezTo>
                    <a:cubicBezTo>
                      <a:pt x="1" y="4216"/>
                      <a:pt x="18" y="4358"/>
                      <a:pt x="34" y="4441"/>
                    </a:cubicBezTo>
                    <a:cubicBezTo>
                      <a:pt x="184" y="5182"/>
                      <a:pt x="1959" y="8656"/>
                      <a:pt x="2334" y="9381"/>
                    </a:cubicBezTo>
                    <a:cubicBezTo>
                      <a:pt x="2384" y="9490"/>
                      <a:pt x="2492" y="9565"/>
                      <a:pt x="2617" y="9565"/>
                    </a:cubicBezTo>
                    <a:cubicBezTo>
                      <a:pt x="2792" y="9565"/>
                      <a:pt x="2959" y="9456"/>
                      <a:pt x="3067" y="9365"/>
                    </a:cubicBezTo>
                    <a:cubicBezTo>
                      <a:pt x="3083" y="9348"/>
                      <a:pt x="3100" y="9331"/>
                      <a:pt x="3117" y="9315"/>
                    </a:cubicBezTo>
                    <a:cubicBezTo>
                      <a:pt x="3183" y="9231"/>
                      <a:pt x="3208" y="9123"/>
                      <a:pt x="3183" y="9015"/>
                    </a:cubicBezTo>
                    <a:cubicBezTo>
                      <a:pt x="3058" y="8348"/>
                      <a:pt x="2684" y="6307"/>
                      <a:pt x="2367" y="5516"/>
                    </a:cubicBezTo>
                    <a:cubicBezTo>
                      <a:pt x="2284" y="5316"/>
                      <a:pt x="2209" y="5132"/>
                      <a:pt x="2142" y="4974"/>
                    </a:cubicBezTo>
                    <a:cubicBezTo>
                      <a:pt x="3950" y="4516"/>
                      <a:pt x="5458" y="3791"/>
                      <a:pt x="6166" y="3383"/>
                    </a:cubicBezTo>
                    <a:cubicBezTo>
                      <a:pt x="6974" y="2933"/>
                      <a:pt x="7157" y="2267"/>
                      <a:pt x="7216" y="1667"/>
                    </a:cubicBezTo>
                    <a:cubicBezTo>
                      <a:pt x="7257" y="1167"/>
                      <a:pt x="7099" y="392"/>
                      <a:pt x="7099" y="392"/>
                    </a:cubicBezTo>
                    <a:lnTo>
                      <a:pt x="6633" y="334"/>
                    </a:lnTo>
                    <a:lnTo>
                      <a:pt x="36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996;p66">
                <a:extLst>
                  <a:ext uri="{FF2B5EF4-FFF2-40B4-BE49-F238E27FC236}">
                    <a16:creationId xmlns:a16="http://schemas.microsoft.com/office/drawing/2014/main" id="{CDD1FA39-4BF3-4348-B746-E500E1FA218D}"/>
                  </a:ext>
                </a:extLst>
              </p:cNvPr>
              <p:cNvSpPr/>
              <p:nvPr/>
            </p:nvSpPr>
            <p:spPr>
              <a:xfrm>
                <a:off x="5493460" y="3987610"/>
                <a:ext cx="154322" cy="240021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982" extrusionOk="0">
                    <a:moveTo>
                      <a:pt x="5150" y="1"/>
                    </a:moveTo>
                    <a:cubicBezTo>
                      <a:pt x="5141" y="17"/>
                      <a:pt x="5133" y="26"/>
                      <a:pt x="5133" y="26"/>
                    </a:cubicBezTo>
                    <a:cubicBezTo>
                      <a:pt x="5133" y="26"/>
                      <a:pt x="5524" y="1125"/>
                      <a:pt x="5133" y="1867"/>
                    </a:cubicBezTo>
                    <a:cubicBezTo>
                      <a:pt x="4741" y="2617"/>
                      <a:pt x="3383" y="3233"/>
                      <a:pt x="2134" y="3650"/>
                    </a:cubicBezTo>
                    <a:cubicBezTo>
                      <a:pt x="884" y="4066"/>
                      <a:pt x="1" y="4300"/>
                      <a:pt x="1" y="4300"/>
                    </a:cubicBezTo>
                    <a:cubicBezTo>
                      <a:pt x="1" y="4300"/>
                      <a:pt x="726" y="5341"/>
                      <a:pt x="892" y="6207"/>
                    </a:cubicBezTo>
                    <a:cubicBezTo>
                      <a:pt x="1034" y="6957"/>
                      <a:pt x="1451" y="8323"/>
                      <a:pt x="1634" y="8982"/>
                    </a:cubicBezTo>
                    <a:cubicBezTo>
                      <a:pt x="1700" y="8898"/>
                      <a:pt x="1725" y="8790"/>
                      <a:pt x="1700" y="8682"/>
                    </a:cubicBezTo>
                    <a:cubicBezTo>
                      <a:pt x="1575" y="8015"/>
                      <a:pt x="1201" y="5974"/>
                      <a:pt x="884" y="5183"/>
                    </a:cubicBezTo>
                    <a:cubicBezTo>
                      <a:pt x="801" y="4983"/>
                      <a:pt x="726" y="4799"/>
                      <a:pt x="659" y="4641"/>
                    </a:cubicBezTo>
                    <a:cubicBezTo>
                      <a:pt x="2467" y="4183"/>
                      <a:pt x="3975" y="3458"/>
                      <a:pt x="4683" y="3050"/>
                    </a:cubicBezTo>
                    <a:cubicBezTo>
                      <a:pt x="5491" y="2600"/>
                      <a:pt x="5674" y="1934"/>
                      <a:pt x="5733" y="1334"/>
                    </a:cubicBezTo>
                    <a:cubicBezTo>
                      <a:pt x="5774" y="834"/>
                      <a:pt x="5616" y="59"/>
                      <a:pt x="5616" y="59"/>
                    </a:cubicBezTo>
                    <a:lnTo>
                      <a:pt x="51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997;p66">
                <a:extLst>
                  <a:ext uri="{FF2B5EF4-FFF2-40B4-BE49-F238E27FC236}">
                    <a16:creationId xmlns:a16="http://schemas.microsoft.com/office/drawing/2014/main" id="{6AF2D6B0-FCBB-4BC2-81D6-65C1129A4CFD}"/>
                  </a:ext>
                </a:extLst>
              </p:cNvPr>
              <p:cNvSpPr/>
              <p:nvPr/>
            </p:nvSpPr>
            <p:spPr>
              <a:xfrm>
                <a:off x="5354317" y="4229447"/>
                <a:ext cx="69933" cy="50719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1898" extrusionOk="0">
                    <a:moveTo>
                      <a:pt x="1578" y="1"/>
                    </a:moveTo>
                    <a:cubicBezTo>
                      <a:pt x="1552" y="1"/>
                      <a:pt x="1533" y="5"/>
                      <a:pt x="1526" y="15"/>
                    </a:cubicBezTo>
                    <a:cubicBezTo>
                      <a:pt x="1467" y="98"/>
                      <a:pt x="1417" y="282"/>
                      <a:pt x="1242" y="440"/>
                    </a:cubicBezTo>
                    <a:cubicBezTo>
                      <a:pt x="1076" y="606"/>
                      <a:pt x="817" y="898"/>
                      <a:pt x="567" y="1015"/>
                    </a:cubicBezTo>
                    <a:cubicBezTo>
                      <a:pt x="326" y="1131"/>
                      <a:pt x="118" y="1231"/>
                      <a:pt x="51" y="1365"/>
                    </a:cubicBezTo>
                    <a:cubicBezTo>
                      <a:pt x="26" y="1423"/>
                      <a:pt x="1" y="1506"/>
                      <a:pt x="1" y="1590"/>
                    </a:cubicBezTo>
                    <a:cubicBezTo>
                      <a:pt x="9" y="1689"/>
                      <a:pt x="59" y="1789"/>
                      <a:pt x="184" y="1848"/>
                    </a:cubicBezTo>
                    <a:cubicBezTo>
                      <a:pt x="261" y="1883"/>
                      <a:pt x="366" y="1897"/>
                      <a:pt x="481" y="1897"/>
                    </a:cubicBezTo>
                    <a:cubicBezTo>
                      <a:pt x="715" y="1897"/>
                      <a:pt x="991" y="1840"/>
                      <a:pt x="1159" y="1789"/>
                    </a:cubicBezTo>
                    <a:cubicBezTo>
                      <a:pt x="1401" y="1714"/>
                      <a:pt x="1709" y="1306"/>
                      <a:pt x="2009" y="1140"/>
                    </a:cubicBezTo>
                    <a:cubicBezTo>
                      <a:pt x="2317" y="965"/>
                      <a:pt x="2392" y="948"/>
                      <a:pt x="2500" y="848"/>
                    </a:cubicBezTo>
                    <a:cubicBezTo>
                      <a:pt x="2617" y="740"/>
                      <a:pt x="2567" y="157"/>
                      <a:pt x="2334" y="57"/>
                    </a:cubicBezTo>
                    <a:cubicBezTo>
                      <a:pt x="2334" y="57"/>
                      <a:pt x="2294" y="382"/>
                      <a:pt x="1990" y="382"/>
                    </a:cubicBezTo>
                    <a:cubicBezTo>
                      <a:pt x="1982" y="382"/>
                      <a:pt x="1975" y="382"/>
                      <a:pt x="1967" y="382"/>
                    </a:cubicBezTo>
                    <a:cubicBezTo>
                      <a:pt x="1942" y="382"/>
                      <a:pt x="1925" y="373"/>
                      <a:pt x="1909" y="357"/>
                    </a:cubicBezTo>
                    <a:cubicBezTo>
                      <a:pt x="1892" y="332"/>
                      <a:pt x="1892" y="307"/>
                      <a:pt x="1900" y="273"/>
                    </a:cubicBezTo>
                    <a:cubicBezTo>
                      <a:pt x="1917" y="248"/>
                      <a:pt x="1934" y="223"/>
                      <a:pt x="1892" y="157"/>
                    </a:cubicBezTo>
                    <a:cubicBezTo>
                      <a:pt x="1828" y="54"/>
                      <a:pt x="1665" y="1"/>
                      <a:pt x="15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998;p66">
                <a:extLst>
                  <a:ext uri="{FF2B5EF4-FFF2-40B4-BE49-F238E27FC236}">
                    <a16:creationId xmlns:a16="http://schemas.microsoft.com/office/drawing/2014/main" id="{86AED1EE-213E-4790-BD64-5FF0DDDB27D7}"/>
                  </a:ext>
                </a:extLst>
              </p:cNvPr>
              <p:cNvSpPr/>
              <p:nvPr/>
            </p:nvSpPr>
            <p:spPr>
              <a:xfrm>
                <a:off x="5499927" y="4253203"/>
                <a:ext cx="56785" cy="44787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676" extrusionOk="0">
                    <a:moveTo>
                      <a:pt x="2042" y="1"/>
                    </a:moveTo>
                    <a:lnTo>
                      <a:pt x="684" y="959"/>
                    </a:lnTo>
                    <a:lnTo>
                      <a:pt x="1" y="1342"/>
                    </a:lnTo>
                    <a:cubicBezTo>
                      <a:pt x="1" y="1342"/>
                      <a:pt x="17" y="1525"/>
                      <a:pt x="267" y="1617"/>
                    </a:cubicBezTo>
                    <a:cubicBezTo>
                      <a:pt x="388" y="1660"/>
                      <a:pt x="489" y="1675"/>
                      <a:pt x="578" y="1675"/>
                    </a:cubicBezTo>
                    <a:cubicBezTo>
                      <a:pt x="678" y="1675"/>
                      <a:pt x="762" y="1656"/>
                      <a:pt x="842" y="1634"/>
                    </a:cubicBezTo>
                    <a:cubicBezTo>
                      <a:pt x="992" y="1592"/>
                      <a:pt x="1333" y="1484"/>
                      <a:pt x="1483" y="1292"/>
                    </a:cubicBezTo>
                    <a:cubicBezTo>
                      <a:pt x="1625" y="1109"/>
                      <a:pt x="1792" y="751"/>
                      <a:pt x="1825" y="684"/>
                    </a:cubicBezTo>
                    <a:cubicBezTo>
                      <a:pt x="1867" y="617"/>
                      <a:pt x="1892" y="576"/>
                      <a:pt x="1892" y="576"/>
                    </a:cubicBezTo>
                    <a:cubicBezTo>
                      <a:pt x="1992" y="492"/>
                      <a:pt x="2125" y="217"/>
                      <a:pt x="2125" y="159"/>
                    </a:cubicBezTo>
                    <a:cubicBezTo>
                      <a:pt x="2125" y="84"/>
                      <a:pt x="2042" y="1"/>
                      <a:pt x="20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999;p66">
                <a:extLst>
                  <a:ext uri="{FF2B5EF4-FFF2-40B4-BE49-F238E27FC236}">
                    <a16:creationId xmlns:a16="http://schemas.microsoft.com/office/drawing/2014/main" id="{72761A1B-7055-4478-9E92-1DCEF1B6ECB9}"/>
                  </a:ext>
                </a:extLst>
              </p:cNvPr>
              <p:cNvSpPr/>
              <p:nvPr/>
            </p:nvSpPr>
            <p:spPr>
              <a:xfrm>
                <a:off x="5499472" y="4240403"/>
                <a:ext cx="56358" cy="560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097" extrusionOk="0">
                    <a:moveTo>
                      <a:pt x="1711" y="0"/>
                    </a:moveTo>
                    <a:cubicBezTo>
                      <a:pt x="1694" y="0"/>
                      <a:pt x="1684" y="5"/>
                      <a:pt x="1684" y="5"/>
                    </a:cubicBezTo>
                    <a:cubicBezTo>
                      <a:pt x="1717" y="163"/>
                      <a:pt x="1459" y="388"/>
                      <a:pt x="1409" y="405"/>
                    </a:cubicBezTo>
                    <a:cubicBezTo>
                      <a:pt x="1392" y="413"/>
                      <a:pt x="1375" y="413"/>
                      <a:pt x="1367" y="413"/>
                    </a:cubicBezTo>
                    <a:cubicBezTo>
                      <a:pt x="1325" y="413"/>
                      <a:pt x="1300" y="396"/>
                      <a:pt x="1300" y="355"/>
                    </a:cubicBezTo>
                    <a:cubicBezTo>
                      <a:pt x="1300" y="305"/>
                      <a:pt x="1317" y="280"/>
                      <a:pt x="1259" y="221"/>
                    </a:cubicBezTo>
                    <a:cubicBezTo>
                      <a:pt x="1192" y="171"/>
                      <a:pt x="1092" y="138"/>
                      <a:pt x="992" y="138"/>
                    </a:cubicBezTo>
                    <a:cubicBezTo>
                      <a:pt x="988" y="138"/>
                      <a:pt x="984" y="138"/>
                      <a:pt x="980" y="138"/>
                    </a:cubicBezTo>
                    <a:cubicBezTo>
                      <a:pt x="889" y="138"/>
                      <a:pt x="859" y="224"/>
                      <a:pt x="851" y="271"/>
                    </a:cubicBezTo>
                    <a:cubicBezTo>
                      <a:pt x="817" y="496"/>
                      <a:pt x="742" y="1046"/>
                      <a:pt x="567" y="1138"/>
                    </a:cubicBezTo>
                    <a:cubicBezTo>
                      <a:pt x="401" y="1213"/>
                      <a:pt x="18" y="1421"/>
                      <a:pt x="1" y="1696"/>
                    </a:cubicBezTo>
                    <a:cubicBezTo>
                      <a:pt x="1" y="1713"/>
                      <a:pt x="1" y="1729"/>
                      <a:pt x="1" y="1738"/>
                    </a:cubicBezTo>
                    <a:cubicBezTo>
                      <a:pt x="14" y="1947"/>
                      <a:pt x="296" y="2096"/>
                      <a:pt x="563" y="2096"/>
                    </a:cubicBezTo>
                    <a:cubicBezTo>
                      <a:pt x="625" y="2096"/>
                      <a:pt x="686" y="2088"/>
                      <a:pt x="742" y="2071"/>
                    </a:cubicBezTo>
                    <a:cubicBezTo>
                      <a:pt x="992" y="2004"/>
                      <a:pt x="1234" y="1904"/>
                      <a:pt x="1359" y="1813"/>
                    </a:cubicBezTo>
                    <a:cubicBezTo>
                      <a:pt x="1467" y="1729"/>
                      <a:pt x="1659" y="1413"/>
                      <a:pt x="1850" y="1030"/>
                    </a:cubicBezTo>
                    <a:cubicBezTo>
                      <a:pt x="2017" y="846"/>
                      <a:pt x="2109" y="638"/>
                      <a:pt x="2100" y="580"/>
                    </a:cubicBezTo>
                    <a:cubicBezTo>
                      <a:pt x="2084" y="396"/>
                      <a:pt x="1842" y="113"/>
                      <a:pt x="1792" y="46"/>
                    </a:cubicBezTo>
                    <a:cubicBezTo>
                      <a:pt x="1763" y="8"/>
                      <a:pt x="1732" y="0"/>
                      <a:pt x="1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000;p66">
                <a:extLst>
                  <a:ext uri="{FF2B5EF4-FFF2-40B4-BE49-F238E27FC236}">
                    <a16:creationId xmlns:a16="http://schemas.microsoft.com/office/drawing/2014/main" id="{DE4194D2-A4E4-49E6-94AB-66489297CE5D}"/>
                  </a:ext>
                </a:extLst>
              </p:cNvPr>
              <p:cNvSpPr/>
              <p:nvPr/>
            </p:nvSpPr>
            <p:spPr>
              <a:xfrm>
                <a:off x="5472322" y="3810628"/>
                <a:ext cx="110898" cy="186443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6977" extrusionOk="0">
                    <a:moveTo>
                      <a:pt x="3500" y="1"/>
                    </a:moveTo>
                    <a:cubicBezTo>
                      <a:pt x="3316" y="42"/>
                      <a:pt x="3150" y="92"/>
                      <a:pt x="3025" y="167"/>
                    </a:cubicBezTo>
                    <a:cubicBezTo>
                      <a:pt x="3016" y="167"/>
                      <a:pt x="3000" y="176"/>
                      <a:pt x="2991" y="184"/>
                    </a:cubicBezTo>
                    <a:cubicBezTo>
                      <a:pt x="2925" y="234"/>
                      <a:pt x="2866" y="300"/>
                      <a:pt x="2800" y="367"/>
                    </a:cubicBezTo>
                    <a:cubicBezTo>
                      <a:pt x="2658" y="534"/>
                      <a:pt x="2533" y="759"/>
                      <a:pt x="2450" y="1059"/>
                    </a:cubicBezTo>
                    <a:lnTo>
                      <a:pt x="2450" y="1067"/>
                    </a:lnTo>
                    <a:cubicBezTo>
                      <a:pt x="2441" y="1075"/>
                      <a:pt x="2441" y="1084"/>
                      <a:pt x="2433" y="1092"/>
                    </a:cubicBezTo>
                    <a:cubicBezTo>
                      <a:pt x="2233" y="1875"/>
                      <a:pt x="2108" y="3200"/>
                      <a:pt x="2067" y="3641"/>
                    </a:cubicBezTo>
                    <a:cubicBezTo>
                      <a:pt x="1967" y="3758"/>
                      <a:pt x="1825" y="3941"/>
                      <a:pt x="1633" y="4224"/>
                    </a:cubicBezTo>
                    <a:cubicBezTo>
                      <a:pt x="1233" y="4816"/>
                      <a:pt x="217" y="6349"/>
                      <a:pt x="42" y="6615"/>
                    </a:cubicBezTo>
                    <a:cubicBezTo>
                      <a:pt x="42" y="6615"/>
                      <a:pt x="34" y="6624"/>
                      <a:pt x="34" y="6624"/>
                    </a:cubicBezTo>
                    <a:cubicBezTo>
                      <a:pt x="34" y="6624"/>
                      <a:pt x="34" y="6632"/>
                      <a:pt x="34" y="6632"/>
                    </a:cubicBezTo>
                    <a:cubicBezTo>
                      <a:pt x="25" y="6649"/>
                      <a:pt x="0" y="6690"/>
                      <a:pt x="9" y="6740"/>
                    </a:cubicBezTo>
                    <a:cubicBezTo>
                      <a:pt x="17" y="6774"/>
                      <a:pt x="25" y="6807"/>
                      <a:pt x="42" y="6840"/>
                    </a:cubicBezTo>
                    <a:cubicBezTo>
                      <a:pt x="100" y="6928"/>
                      <a:pt x="197" y="6977"/>
                      <a:pt x="292" y="6977"/>
                    </a:cubicBezTo>
                    <a:cubicBezTo>
                      <a:pt x="306" y="6977"/>
                      <a:pt x="320" y="6976"/>
                      <a:pt x="334" y="6974"/>
                    </a:cubicBezTo>
                    <a:cubicBezTo>
                      <a:pt x="392" y="6965"/>
                      <a:pt x="450" y="6940"/>
                      <a:pt x="500" y="6899"/>
                    </a:cubicBezTo>
                    <a:cubicBezTo>
                      <a:pt x="1025" y="6407"/>
                      <a:pt x="2358" y="5182"/>
                      <a:pt x="2866" y="4349"/>
                    </a:cubicBezTo>
                    <a:cubicBezTo>
                      <a:pt x="2891" y="4308"/>
                      <a:pt x="2916" y="4266"/>
                      <a:pt x="2941" y="4224"/>
                    </a:cubicBezTo>
                    <a:cubicBezTo>
                      <a:pt x="3008" y="4099"/>
                      <a:pt x="3083" y="3916"/>
                      <a:pt x="3175" y="3708"/>
                    </a:cubicBezTo>
                    <a:cubicBezTo>
                      <a:pt x="3483" y="2941"/>
                      <a:pt x="3849" y="1817"/>
                      <a:pt x="3849" y="1817"/>
                    </a:cubicBezTo>
                    <a:cubicBezTo>
                      <a:pt x="3999" y="1342"/>
                      <a:pt x="4149" y="884"/>
                      <a:pt x="4116" y="642"/>
                    </a:cubicBezTo>
                    <a:cubicBezTo>
                      <a:pt x="4083" y="384"/>
                      <a:pt x="3966" y="209"/>
                      <a:pt x="3816" y="101"/>
                    </a:cubicBezTo>
                    <a:cubicBezTo>
                      <a:pt x="3716" y="42"/>
                      <a:pt x="3608" y="9"/>
                      <a:pt x="3500" y="1"/>
                    </a:cubicBezTo>
                    <a:close/>
                  </a:path>
                </a:pathLst>
              </a:custGeom>
              <a:solidFill>
                <a:srgbClr val="E4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001;p66">
                <a:extLst>
                  <a:ext uri="{FF2B5EF4-FFF2-40B4-BE49-F238E27FC236}">
                    <a16:creationId xmlns:a16="http://schemas.microsoft.com/office/drawing/2014/main" id="{740BBD31-C3A6-403B-B83B-381416927947}"/>
                  </a:ext>
                </a:extLst>
              </p:cNvPr>
              <p:cNvSpPr/>
              <p:nvPr/>
            </p:nvSpPr>
            <p:spPr>
              <a:xfrm>
                <a:off x="5472322" y="3839114"/>
                <a:ext cx="6547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5675" extrusionOk="0">
                    <a:moveTo>
                      <a:pt x="2450" y="1"/>
                    </a:moveTo>
                    <a:lnTo>
                      <a:pt x="2450" y="1"/>
                    </a:lnTo>
                    <a:cubicBezTo>
                      <a:pt x="2441" y="9"/>
                      <a:pt x="2441" y="18"/>
                      <a:pt x="2433" y="26"/>
                    </a:cubicBezTo>
                    <a:cubicBezTo>
                      <a:pt x="2233" y="809"/>
                      <a:pt x="2108" y="2134"/>
                      <a:pt x="2067" y="2575"/>
                    </a:cubicBezTo>
                    <a:cubicBezTo>
                      <a:pt x="1967" y="2692"/>
                      <a:pt x="1825" y="2875"/>
                      <a:pt x="1633" y="3158"/>
                    </a:cubicBezTo>
                    <a:cubicBezTo>
                      <a:pt x="1233" y="3750"/>
                      <a:pt x="217" y="5283"/>
                      <a:pt x="42" y="5549"/>
                    </a:cubicBezTo>
                    <a:cubicBezTo>
                      <a:pt x="42" y="5549"/>
                      <a:pt x="34" y="5558"/>
                      <a:pt x="34" y="5558"/>
                    </a:cubicBezTo>
                    <a:cubicBezTo>
                      <a:pt x="34" y="5558"/>
                      <a:pt x="34" y="5566"/>
                      <a:pt x="34" y="5566"/>
                    </a:cubicBezTo>
                    <a:cubicBezTo>
                      <a:pt x="25" y="5583"/>
                      <a:pt x="0" y="5624"/>
                      <a:pt x="9" y="5674"/>
                    </a:cubicBezTo>
                    <a:cubicBezTo>
                      <a:pt x="200" y="5349"/>
                      <a:pt x="2200" y="2617"/>
                      <a:pt x="2200" y="2617"/>
                    </a:cubicBezTo>
                    <a:cubicBezTo>
                      <a:pt x="2208" y="1784"/>
                      <a:pt x="2433" y="109"/>
                      <a:pt x="2450" y="1"/>
                    </a:cubicBezTo>
                    <a:close/>
                  </a:path>
                </a:pathLst>
              </a:custGeom>
              <a:solidFill>
                <a:srgbClr val="E7EA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002;p66">
                <a:extLst>
                  <a:ext uri="{FF2B5EF4-FFF2-40B4-BE49-F238E27FC236}">
                    <a16:creationId xmlns:a16="http://schemas.microsoft.com/office/drawing/2014/main" id="{11A800DE-5DD5-4F8A-9BF0-9BE628774132}"/>
                  </a:ext>
                </a:extLst>
              </p:cNvPr>
              <p:cNvSpPr/>
              <p:nvPr/>
            </p:nvSpPr>
            <p:spPr>
              <a:xfrm>
                <a:off x="5481221" y="3887001"/>
                <a:ext cx="75945" cy="109990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4116" extrusionOk="0">
                    <a:moveTo>
                      <a:pt x="1884" y="0"/>
                    </a:moveTo>
                    <a:cubicBezTo>
                      <a:pt x="1884" y="0"/>
                      <a:pt x="1867" y="200"/>
                      <a:pt x="2092" y="683"/>
                    </a:cubicBezTo>
                    <a:cubicBezTo>
                      <a:pt x="2242" y="1008"/>
                      <a:pt x="2292" y="1066"/>
                      <a:pt x="2317" y="1250"/>
                    </a:cubicBezTo>
                    <a:cubicBezTo>
                      <a:pt x="2350" y="1433"/>
                      <a:pt x="2233" y="1650"/>
                      <a:pt x="2017" y="1941"/>
                    </a:cubicBezTo>
                    <a:cubicBezTo>
                      <a:pt x="1817" y="2208"/>
                      <a:pt x="276" y="3832"/>
                      <a:pt x="1" y="4116"/>
                    </a:cubicBezTo>
                    <a:cubicBezTo>
                      <a:pt x="59" y="4107"/>
                      <a:pt x="117" y="4082"/>
                      <a:pt x="167" y="4041"/>
                    </a:cubicBezTo>
                    <a:cubicBezTo>
                      <a:pt x="717" y="3524"/>
                      <a:pt x="2167" y="2200"/>
                      <a:pt x="2608" y="1366"/>
                    </a:cubicBezTo>
                    <a:cubicBezTo>
                      <a:pt x="2675" y="1241"/>
                      <a:pt x="2750" y="1058"/>
                      <a:pt x="2842" y="850"/>
                    </a:cubicBezTo>
                    <a:cubicBezTo>
                      <a:pt x="2700" y="525"/>
                      <a:pt x="2550" y="192"/>
                      <a:pt x="2517" y="192"/>
                    </a:cubicBezTo>
                    <a:cubicBezTo>
                      <a:pt x="2467" y="183"/>
                      <a:pt x="1884" y="0"/>
                      <a:pt x="1884" y="0"/>
                    </a:cubicBezTo>
                    <a:close/>
                  </a:path>
                </a:pathLst>
              </a:custGeom>
              <a:solidFill>
                <a:srgbClr val="DF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003;p66">
                <a:extLst>
                  <a:ext uri="{FF2B5EF4-FFF2-40B4-BE49-F238E27FC236}">
                    <a16:creationId xmlns:a16="http://schemas.microsoft.com/office/drawing/2014/main" id="{5AA3CFD5-02B0-4CAD-BDCD-300947D99F19}"/>
                  </a:ext>
                </a:extLst>
              </p:cNvPr>
              <p:cNvSpPr/>
              <p:nvPr/>
            </p:nvSpPr>
            <p:spPr>
              <a:xfrm>
                <a:off x="5531539" y="3833102"/>
                <a:ext cx="18492" cy="5234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959" extrusionOk="0">
                    <a:moveTo>
                      <a:pt x="517" y="1"/>
                    </a:moveTo>
                    <a:cubicBezTo>
                      <a:pt x="517" y="1"/>
                      <a:pt x="550" y="493"/>
                      <a:pt x="384" y="826"/>
                    </a:cubicBezTo>
                    <a:cubicBezTo>
                      <a:pt x="217" y="1151"/>
                      <a:pt x="59" y="1467"/>
                      <a:pt x="1" y="1959"/>
                    </a:cubicBezTo>
                    <a:lnTo>
                      <a:pt x="692" y="1151"/>
                    </a:lnTo>
                    <a:lnTo>
                      <a:pt x="517" y="1"/>
                    </a:lnTo>
                    <a:close/>
                  </a:path>
                </a:pathLst>
              </a:custGeom>
              <a:solidFill>
                <a:srgbClr val="DF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004;p66">
                <a:extLst>
                  <a:ext uri="{FF2B5EF4-FFF2-40B4-BE49-F238E27FC236}">
                    <a16:creationId xmlns:a16="http://schemas.microsoft.com/office/drawing/2014/main" id="{31E1E26D-4391-4129-915C-3221327A963B}"/>
                  </a:ext>
                </a:extLst>
              </p:cNvPr>
              <p:cNvSpPr/>
              <p:nvPr/>
            </p:nvSpPr>
            <p:spPr>
              <a:xfrm>
                <a:off x="5472322" y="3810628"/>
                <a:ext cx="110898" cy="186443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6977" extrusionOk="0">
                    <a:moveTo>
                      <a:pt x="3500" y="1"/>
                    </a:moveTo>
                    <a:cubicBezTo>
                      <a:pt x="3316" y="42"/>
                      <a:pt x="3150" y="92"/>
                      <a:pt x="3025" y="167"/>
                    </a:cubicBezTo>
                    <a:cubicBezTo>
                      <a:pt x="3016" y="167"/>
                      <a:pt x="3000" y="176"/>
                      <a:pt x="2991" y="184"/>
                    </a:cubicBezTo>
                    <a:cubicBezTo>
                      <a:pt x="2925" y="234"/>
                      <a:pt x="2866" y="300"/>
                      <a:pt x="2800" y="367"/>
                    </a:cubicBezTo>
                    <a:cubicBezTo>
                      <a:pt x="2658" y="534"/>
                      <a:pt x="2533" y="759"/>
                      <a:pt x="2450" y="1059"/>
                    </a:cubicBezTo>
                    <a:lnTo>
                      <a:pt x="2450" y="1067"/>
                    </a:lnTo>
                    <a:cubicBezTo>
                      <a:pt x="2441" y="1075"/>
                      <a:pt x="2441" y="1084"/>
                      <a:pt x="2433" y="1092"/>
                    </a:cubicBezTo>
                    <a:cubicBezTo>
                      <a:pt x="2233" y="1875"/>
                      <a:pt x="2108" y="3200"/>
                      <a:pt x="2067" y="3641"/>
                    </a:cubicBezTo>
                    <a:cubicBezTo>
                      <a:pt x="1967" y="3758"/>
                      <a:pt x="1825" y="3941"/>
                      <a:pt x="1633" y="4224"/>
                    </a:cubicBezTo>
                    <a:cubicBezTo>
                      <a:pt x="1233" y="4816"/>
                      <a:pt x="217" y="6349"/>
                      <a:pt x="42" y="6615"/>
                    </a:cubicBezTo>
                    <a:cubicBezTo>
                      <a:pt x="42" y="6615"/>
                      <a:pt x="34" y="6624"/>
                      <a:pt x="34" y="6624"/>
                    </a:cubicBezTo>
                    <a:cubicBezTo>
                      <a:pt x="34" y="6624"/>
                      <a:pt x="34" y="6632"/>
                      <a:pt x="34" y="6632"/>
                    </a:cubicBezTo>
                    <a:cubicBezTo>
                      <a:pt x="25" y="6649"/>
                      <a:pt x="0" y="6690"/>
                      <a:pt x="9" y="6740"/>
                    </a:cubicBezTo>
                    <a:cubicBezTo>
                      <a:pt x="17" y="6774"/>
                      <a:pt x="25" y="6807"/>
                      <a:pt x="42" y="6840"/>
                    </a:cubicBezTo>
                    <a:cubicBezTo>
                      <a:pt x="100" y="6928"/>
                      <a:pt x="197" y="6977"/>
                      <a:pt x="292" y="6977"/>
                    </a:cubicBezTo>
                    <a:cubicBezTo>
                      <a:pt x="306" y="6977"/>
                      <a:pt x="320" y="6976"/>
                      <a:pt x="334" y="6974"/>
                    </a:cubicBezTo>
                    <a:cubicBezTo>
                      <a:pt x="392" y="6965"/>
                      <a:pt x="450" y="6940"/>
                      <a:pt x="500" y="6899"/>
                    </a:cubicBezTo>
                    <a:cubicBezTo>
                      <a:pt x="1025" y="6407"/>
                      <a:pt x="2358" y="5182"/>
                      <a:pt x="2866" y="4349"/>
                    </a:cubicBezTo>
                    <a:cubicBezTo>
                      <a:pt x="2891" y="4308"/>
                      <a:pt x="2916" y="4266"/>
                      <a:pt x="2941" y="4224"/>
                    </a:cubicBezTo>
                    <a:cubicBezTo>
                      <a:pt x="3008" y="4099"/>
                      <a:pt x="3083" y="3916"/>
                      <a:pt x="3175" y="3708"/>
                    </a:cubicBezTo>
                    <a:cubicBezTo>
                      <a:pt x="3483" y="2941"/>
                      <a:pt x="3849" y="1817"/>
                      <a:pt x="3849" y="1817"/>
                    </a:cubicBezTo>
                    <a:cubicBezTo>
                      <a:pt x="3999" y="1342"/>
                      <a:pt x="4149" y="884"/>
                      <a:pt x="4116" y="642"/>
                    </a:cubicBezTo>
                    <a:cubicBezTo>
                      <a:pt x="4083" y="384"/>
                      <a:pt x="3966" y="209"/>
                      <a:pt x="3816" y="101"/>
                    </a:cubicBezTo>
                    <a:cubicBezTo>
                      <a:pt x="3716" y="42"/>
                      <a:pt x="3608" y="9"/>
                      <a:pt x="35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005;p66">
                <a:extLst>
                  <a:ext uri="{FF2B5EF4-FFF2-40B4-BE49-F238E27FC236}">
                    <a16:creationId xmlns:a16="http://schemas.microsoft.com/office/drawing/2014/main" id="{33EED03D-F156-4366-B0A2-7ED0EDA439A3}"/>
                  </a:ext>
                </a:extLst>
              </p:cNvPr>
              <p:cNvSpPr/>
              <p:nvPr/>
            </p:nvSpPr>
            <p:spPr>
              <a:xfrm>
                <a:off x="5529989" y="3809105"/>
                <a:ext cx="135162" cy="189676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7098" extrusionOk="0">
                    <a:moveTo>
                      <a:pt x="1971" y="0"/>
                    </a:moveTo>
                    <a:cubicBezTo>
                      <a:pt x="1749" y="0"/>
                      <a:pt x="1534" y="19"/>
                      <a:pt x="1342" y="58"/>
                    </a:cubicBezTo>
                    <a:cubicBezTo>
                      <a:pt x="1158" y="99"/>
                      <a:pt x="992" y="149"/>
                      <a:pt x="867" y="224"/>
                    </a:cubicBezTo>
                    <a:cubicBezTo>
                      <a:pt x="858" y="224"/>
                      <a:pt x="842" y="233"/>
                      <a:pt x="833" y="241"/>
                    </a:cubicBezTo>
                    <a:cubicBezTo>
                      <a:pt x="750" y="299"/>
                      <a:pt x="692" y="357"/>
                      <a:pt x="642" y="424"/>
                    </a:cubicBezTo>
                    <a:cubicBezTo>
                      <a:pt x="458" y="707"/>
                      <a:pt x="517" y="1107"/>
                      <a:pt x="542" y="1507"/>
                    </a:cubicBezTo>
                    <a:cubicBezTo>
                      <a:pt x="575" y="2015"/>
                      <a:pt x="0" y="2415"/>
                      <a:pt x="67" y="2998"/>
                    </a:cubicBezTo>
                    <a:cubicBezTo>
                      <a:pt x="75" y="3107"/>
                      <a:pt x="150" y="3248"/>
                      <a:pt x="242" y="3415"/>
                    </a:cubicBezTo>
                    <a:lnTo>
                      <a:pt x="242" y="3423"/>
                    </a:lnTo>
                    <a:cubicBezTo>
                      <a:pt x="392" y="3673"/>
                      <a:pt x="583" y="3973"/>
                      <a:pt x="675" y="4265"/>
                    </a:cubicBezTo>
                    <a:cubicBezTo>
                      <a:pt x="683" y="4290"/>
                      <a:pt x="692" y="4323"/>
                      <a:pt x="700" y="4348"/>
                    </a:cubicBezTo>
                    <a:cubicBezTo>
                      <a:pt x="700" y="4365"/>
                      <a:pt x="708" y="4381"/>
                      <a:pt x="708" y="4406"/>
                    </a:cubicBezTo>
                    <a:cubicBezTo>
                      <a:pt x="775" y="4723"/>
                      <a:pt x="792" y="5314"/>
                      <a:pt x="792" y="5764"/>
                    </a:cubicBezTo>
                    <a:cubicBezTo>
                      <a:pt x="792" y="5773"/>
                      <a:pt x="783" y="6039"/>
                      <a:pt x="725" y="6256"/>
                    </a:cubicBezTo>
                    <a:cubicBezTo>
                      <a:pt x="708" y="6306"/>
                      <a:pt x="833" y="6397"/>
                      <a:pt x="883" y="6422"/>
                    </a:cubicBezTo>
                    <a:cubicBezTo>
                      <a:pt x="892" y="6431"/>
                      <a:pt x="900" y="6431"/>
                      <a:pt x="900" y="6431"/>
                    </a:cubicBezTo>
                    <a:cubicBezTo>
                      <a:pt x="1250" y="6647"/>
                      <a:pt x="2266" y="7006"/>
                      <a:pt x="2883" y="7081"/>
                    </a:cubicBezTo>
                    <a:cubicBezTo>
                      <a:pt x="2966" y="7097"/>
                      <a:pt x="3041" y="7097"/>
                      <a:pt x="3108" y="7097"/>
                    </a:cubicBezTo>
                    <a:lnTo>
                      <a:pt x="3141" y="7097"/>
                    </a:lnTo>
                    <a:cubicBezTo>
                      <a:pt x="3974" y="7072"/>
                      <a:pt x="4249" y="6739"/>
                      <a:pt x="4249" y="6739"/>
                    </a:cubicBezTo>
                    <a:cubicBezTo>
                      <a:pt x="4324" y="6664"/>
                      <a:pt x="4299" y="6606"/>
                      <a:pt x="4257" y="6514"/>
                    </a:cubicBezTo>
                    <a:cubicBezTo>
                      <a:pt x="4199" y="6381"/>
                      <a:pt x="4049" y="6006"/>
                      <a:pt x="4049" y="6006"/>
                    </a:cubicBezTo>
                    <a:cubicBezTo>
                      <a:pt x="3941" y="5623"/>
                      <a:pt x="4041" y="4690"/>
                      <a:pt x="4216" y="4073"/>
                    </a:cubicBezTo>
                    <a:cubicBezTo>
                      <a:pt x="4241" y="3998"/>
                      <a:pt x="4266" y="3923"/>
                      <a:pt x="4291" y="3857"/>
                    </a:cubicBezTo>
                    <a:cubicBezTo>
                      <a:pt x="4516" y="3265"/>
                      <a:pt x="5057" y="2099"/>
                      <a:pt x="4882" y="1466"/>
                    </a:cubicBezTo>
                    <a:cubicBezTo>
                      <a:pt x="4716" y="832"/>
                      <a:pt x="3016" y="141"/>
                      <a:pt x="3016" y="141"/>
                    </a:cubicBezTo>
                    <a:cubicBezTo>
                      <a:pt x="2698" y="49"/>
                      <a:pt x="2326" y="0"/>
                      <a:pt x="19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006;p66">
                <a:extLst>
                  <a:ext uri="{FF2B5EF4-FFF2-40B4-BE49-F238E27FC236}">
                    <a16:creationId xmlns:a16="http://schemas.microsoft.com/office/drawing/2014/main" id="{3D9472D6-F20E-47EE-99B8-CB860E425A8F}"/>
                  </a:ext>
                </a:extLst>
              </p:cNvPr>
              <p:cNvSpPr/>
              <p:nvPr/>
            </p:nvSpPr>
            <p:spPr>
              <a:xfrm>
                <a:off x="5536429" y="3900335"/>
                <a:ext cx="109135" cy="98446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684" extrusionOk="0">
                    <a:moveTo>
                      <a:pt x="1" y="1"/>
                    </a:moveTo>
                    <a:lnTo>
                      <a:pt x="1" y="9"/>
                    </a:lnTo>
                    <a:cubicBezTo>
                      <a:pt x="76" y="134"/>
                      <a:pt x="159" y="276"/>
                      <a:pt x="242" y="418"/>
                    </a:cubicBezTo>
                    <a:cubicBezTo>
                      <a:pt x="242" y="418"/>
                      <a:pt x="292" y="518"/>
                      <a:pt x="734" y="626"/>
                    </a:cubicBezTo>
                    <a:cubicBezTo>
                      <a:pt x="1134" y="717"/>
                      <a:pt x="1359" y="751"/>
                      <a:pt x="1550" y="801"/>
                    </a:cubicBezTo>
                    <a:cubicBezTo>
                      <a:pt x="1709" y="851"/>
                      <a:pt x="1892" y="926"/>
                      <a:pt x="2309" y="1009"/>
                    </a:cubicBezTo>
                    <a:cubicBezTo>
                      <a:pt x="2362" y="1019"/>
                      <a:pt x="2411" y="1024"/>
                      <a:pt x="2456" y="1024"/>
                    </a:cubicBezTo>
                    <a:cubicBezTo>
                      <a:pt x="2701" y="1024"/>
                      <a:pt x="2808" y="892"/>
                      <a:pt x="2808" y="892"/>
                    </a:cubicBezTo>
                    <a:lnTo>
                      <a:pt x="2858" y="1192"/>
                    </a:lnTo>
                    <a:cubicBezTo>
                      <a:pt x="3042" y="1251"/>
                      <a:pt x="2958" y="1800"/>
                      <a:pt x="3000" y="2067"/>
                    </a:cubicBezTo>
                    <a:cubicBezTo>
                      <a:pt x="3050" y="2350"/>
                      <a:pt x="3225" y="3325"/>
                      <a:pt x="3033" y="3517"/>
                    </a:cubicBezTo>
                    <a:cubicBezTo>
                      <a:pt x="2942" y="3608"/>
                      <a:pt x="2783" y="3650"/>
                      <a:pt x="2642" y="3667"/>
                    </a:cubicBezTo>
                    <a:cubicBezTo>
                      <a:pt x="2725" y="3683"/>
                      <a:pt x="2800" y="3683"/>
                      <a:pt x="2867" y="3683"/>
                    </a:cubicBezTo>
                    <a:lnTo>
                      <a:pt x="2900" y="3683"/>
                    </a:lnTo>
                    <a:cubicBezTo>
                      <a:pt x="3733" y="3658"/>
                      <a:pt x="4008" y="3325"/>
                      <a:pt x="4008" y="3325"/>
                    </a:cubicBezTo>
                    <a:cubicBezTo>
                      <a:pt x="4083" y="3250"/>
                      <a:pt x="4058" y="3192"/>
                      <a:pt x="4016" y="3100"/>
                    </a:cubicBezTo>
                    <a:cubicBezTo>
                      <a:pt x="3958" y="2967"/>
                      <a:pt x="3808" y="2592"/>
                      <a:pt x="3808" y="2592"/>
                    </a:cubicBezTo>
                    <a:cubicBezTo>
                      <a:pt x="3700" y="2209"/>
                      <a:pt x="3800" y="1276"/>
                      <a:pt x="3975" y="659"/>
                    </a:cubicBezTo>
                    <a:lnTo>
                      <a:pt x="2933" y="234"/>
                    </a:lnTo>
                    <a:cubicBezTo>
                      <a:pt x="2933" y="234"/>
                      <a:pt x="2633" y="634"/>
                      <a:pt x="2359" y="676"/>
                    </a:cubicBezTo>
                    <a:cubicBezTo>
                      <a:pt x="2342" y="678"/>
                      <a:pt x="2323" y="679"/>
                      <a:pt x="2300" y="679"/>
                    </a:cubicBezTo>
                    <a:cubicBezTo>
                      <a:pt x="1937" y="679"/>
                      <a:pt x="784" y="380"/>
                      <a:pt x="509" y="318"/>
                    </a:cubicBezTo>
                    <a:cubicBezTo>
                      <a:pt x="209" y="25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007;p66">
                <a:extLst>
                  <a:ext uri="{FF2B5EF4-FFF2-40B4-BE49-F238E27FC236}">
                    <a16:creationId xmlns:a16="http://schemas.microsoft.com/office/drawing/2014/main" id="{6975740F-34A1-49FF-90B2-AF8211E26872}"/>
                  </a:ext>
                </a:extLst>
              </p:cNvPr>
              <p:cNvSpPr/>
              <p:nvPr/>
            </p:nvSpPr>
            <p:spPr>
              <a:xfrm>
                <a:off x="5569618" y="3775675"/>
                <a:ext cx="54327" cy="8308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3109" extrusionOk="0">
                    <a:moveTo>
                      <a:pt x="1775" y="1"/>
                    </a:moveTo>
                    <a:lnTo>
                      <a:pt x="408" y="750"/>
                    </a:lnTo>
                    <a:cubicBezTo>
                      <a:pt x="408" y="750"/>
                      <a:pt x="433" y="867"/>
                      <a:pt x="450" y="1017"/>
                    </a:cubicBezTo>
                    <a:cubicBezTo>
                      <a:pt x="450" y="1067"/>
                      <a:pt x="450" y="1125"/>
                      <a:pt x="450" y="1184"/>
                    </a:cubicBezTo>
                    <a:cubicBezTo>
                      <a:pt x="458" y="1309"/>
                      <a:pt x="408" y="1425"/>
                      <a:pt x="325" y="1500"/>
                    </a:cubicBezTo>
                    <a:cubicBezTo>
                      <a:pt x="292" y="1534"/>
                      <a:pt x="258" y="1558"/>
                      <a:pt x="217" y="1575"/>
                    </a:cubicBezTo>
                    <a:cubicBezTo>
                      <a:pt x="142" y="1617"/>
                      <a:pt x="83" y="1700"/>
                      <a:pt x="75" y="1783"/>
                    </a:cubicBezTo>
                    <a:cubicBezTo>
                      <a:pt x="0" y="2275"/>
                      <a:pt x="308" y="3108"/>
                      <a:pt x="308" y="3108"/>
                    </a:cubicBezTo>
                    <a:cubicBezTo>
                      <a:pt x="1042" y="2858"/>
                      <a:pt x="1983" y="2258"/>
                      <a:pt x="2008" y="2008"/>
                    </a:cubicBezTo>
                    <a:cubicBezTo>
                      <a:pt x="2033" y="1775"/>
                      <a:pt x="1750" y="1467"/>
                      <a:pt x="1750" y="1467"/>
                    </a:cubicBezTo>
                    <a:cubicBezTo>
                      <a:pt x="1591" y="1275"/>
                      <a:pt x="1775" y="1"/>
                      <a:pt x="17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008;p66">
                <a:extLst>
                  <a:ext uri="{FF2B5EF4-FFF2-40B4-BE49-F238E27FC236}">
                    <a16:creationId xmlns:a16="http://schemas.microsoft.com/office/drawing/2014/main" id="{D035DF8E-525F-4A20-8795-1ABCCDA5D20D}"/>
                  </a:ext>
                </a:extLst>
              </p:cNvPr>
              <p:cNvSpPr/>
              <p:nvPr/>
            </p:nvSpPr>
            <p:spPr>
              <a:xfrm>
                <a:off x="5578303" y="3789705"/>
                <a:ext cx="48100" cy="31319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172" extrusionOk="0">
                    <a:moveTo>
                      <a:pt x="1208" y="0"/>
                    </a:moveTo>
                    <a:lnTo>
                      <a:pt x="125" y="492"/>
                    </a:lnTo>
                    <a:cubicBezTo>
                      <a:pt x="125" y="542"/>
                      <a:pt x="125" y="600"/>
                      <a:pt x="125" y="659"/>
                    </a:cubicBezTo>
                    <a:cubicBezTo>
                      <a:pt x="133" y="784"/>
                      <a:pt x="83" y="900"/>
                      <a:pt x="0" y="975"/>
                    </a:cubicBezTo>
                    <a:cubicBezTo>
                      <a:pt x="0" y="975"/>
                      <a:pt x="125" y="967"/>
                      <a:pt x="217" y="825"/>
                    </a:cubicBezTo>
                    <a:cubicBezTo>
                      <a:pt x="267" y="734"/>
                      <a:pt x="567" y="575"/>
                      <a:pt x="817" y="450"/>
                    </a:cubicBezTo>
                    <a:cubicBezTo>
                      <a:pt x="825" y="584"/>
                      <a:pt x="883" y="867"/>
                      <a:pt x="1100" y="1000"/>
                    </a:cubicBezTo>
                    <a:cubicBezTo>
                      <a:pt x="1322" y="1148"/>
                      <a:pt x="1568" y="1172"/>
                      <a:pt x="1701" y="1172"/>
                    </a:cubicBezTo>
                    <a:cubicBezTo>
                      <a:pt x="1762" y="1172"/>
                      <a:pt x="1800" y="1167"/>
                      <a:pt x="1800" y="1167"/>
                    </a:cubicBezTo>
                    <a:lnTo>
                      <a:pt x="1341" y="767"/>
                    </a:lnTo>
                    <a:lnTo>
                      <a:pt x="1033" y="425"/>
                    </a:lnTo>
                    <a:lnTo>
                      <a:pt x="933" y="359"/>
                    </a:lnTo>
                    <a:cubicBezTo>
                      <a:pt x="1050" y="267"/>
                      <a:pt x="1150" y="150"/>
                      <a:pt x="12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009;p66">
                <a:extLst>
                  <a:ext uri="{FF2B5EF4-FFF2-40B4-BE49-F238E27FC236}">
                    <a16:creationId xmlns:a16="http://schemas.microsoft.com/office/drawing/2014/main" id="{E3DC4F53-FD9F-4F02-BD5A-32B20FAF8704}"/>
                  </a:ext>
                </a:extLst>
              </p:cNvPr>
              <p:cNvSpPr/>
              <p:nvPr/>
            </p:nvSpPr>
            <p:spPr>
              <a:xfrm>
                <a:off x="5548454" y="3710072"/>
                <a:ext cx="73941" cy="96816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3623" extrusionOk="0">
                    <a:moveTo>
                      <a:pt x="1321" y="1"/>
                    </a:moveTo>
                    <a:cubicBezTo>
                      <a:pt x="1262" y="1"/>
                      <a:pt x="1205" y="5"/>
                      <a:pt x="1150" y="15"/>
                    </a:cubicBezTo>
                    <a:cubicBezTo>
                      <a:pt x="626" y="106"/>
                      <a:pt x="192" y="481"/>
                      <a:pt x="134" y="989"/>
                    </a:cubicBezTo>
                    <a:cubicBezTo>
                      <a:pt x="134" y="989"/>
                      <a:pt x="1" y="1856"/>
                      <a:pt x="234" y="2622"/>
                    </a:cubicBezTo>
                    <a:cubicBezTo>
                      <a:pt x="459" y="3397"/>
                      <a:pt x="767" y="3614"/>
                      <a:pt x="942" y="3622"/>
                    </a:cubicBezTo>
                    <a:cubicBezTo>
                      <a:pt x="947" y="3622"/>
                      <a:pt x="952" y="3622"/>
                      <a:pt x="957" y="3622"/>
                    </a:cubicBezTo>
                    <a:cubicBezTo>
                      <a:pt x="1176" y="3622"/>
                      <a:pt x="2174" y="3454"/>
                      <a:pt x="2467" y="2739"/>
                    </a:cubicBezTo>
                    <a:cubicBezTo>
                      <a:pt x="2767" y="2006"/>
                      <a:pt x="2708" y="1164"/>
                      <a:pt x="2575" y="731"/>
                    </a:cubicBezTo>
                    <a:cubicBezTo>
                      <a:pt x="2455" y="342"/>
                      <a:pt x="1833" y="1"/>
                      <a:pt x="13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010;p66">
                <a:extLst>
                  <a:ext uri="{FF2B5EF4-FFF2-40B4-BE49-F238E27FC236}">
                    <a16:creationId xmlns:a16="http://schemas.microsoft.com/office/drawing/2014/main" id="{A00D3060-EF45-4279-95C1-8BB96F084A01}"/>
                  </a:ext>
                </a:extLst>
              </p:cNvPr>
              <p:cNvSpPr/>
              <p:nvPr/>
            </p:nvSpPr>
            <p:spPr>
              <a:xfrm>
                <a:off x="5416206" y="4001426"/>
                <a:ext cx="191280" cy="78110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923" extrusionOk="0">
                    <a:moveTo>
                      <a:pt x="2867" y="0"/>
                    </a:moveTo>
                    <a:lnTo>
                      <a:pt x="326" y="1058"/>
                    </a:lnTo>
                    <a:lnTo>
                      <a:pt x="351" y="1008"/>
                    </a:lnTo>
                    <a:lnTo>
                      <a:pt x="1" y="1008"/>
                    </a:lnTo>
                    <a:lnTo>
                      <a:pt x="1" y="1158"/>
                    </a:lnTo>
                    <a:cubicBezTo>
                      <a:pt x="1" y="1183"/>
                      <a:pt x="18" y="1200"/>
                      <a:pt x="34" y="1208"/>
                    </a:cubicBezTo>
                    <a:lnTo>
                      <a:pt x="4325" y="2916"/>
                    </a:lnTo>
                    <a:cubicBezTo>
                      <a:pt x="4342" y="2920"/>
                      <a:pt x="4358" y="2922"/>
                      <a:pt x="4375" y="2922"/>
                    </a:cubicBezTo>
                    <a:cubicBezTo>
                      <a:pt x="4392" y="2922"/>
                      <a:pt x="4408" y="2920"/>
                      <a:pt x="4425" y="2916"/>
                    </a:cubicBezTo>
                    <a:lnTo>
                      <a:pt x="7124" y="1791"/>
                    </a:lnTo>
                    <a:cubicBezTo>
                      <a:pt x="7149" y="1783"/>
                      <a:pt x="7157" y="1758"/>
                      <a:pt x="7157" y="1733"/>
                    </a:cubicBezTo>
                    <a:lnTo>
                      <a:pt x="7157" y="1558"/>
                    </a:lnTo>
                    <a:lnTo>
                      <a:pt x="6949" y="1442"/>
                    </a:lnTo>
                    <a:lnTo>
                      <a:pt x="6949" y="1625"/>
                    </a:lnTo>
                    <a:lnTo>
                      <a:pt x="28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011;p66">
                <a:extLst>
                  <a:ext uri="{FF2B5EF4-FFF2-40B4-BE49-F238E27FC236}">
                    <a16:creationId xmlns:a16="http://schemas.microsoft.com/office/drawing/2014/main" id="{72F3CC81-36EC-4CB8-AC75-5EBF829A4F97}"/>
                  </a:ext>
                </a:extLst>
              </p:cNvPr>
              <p:cNvSpPr/>
              <p:nvPr/>
            </p:nvSpPr>
            <p:spPr>
              <a:xfrm>
                <a:off x="5416206" y="3996509"/>
                <a:ext cx="191734" cy="78404"/>
              </a:xfrm>
              <a:custGeom>
                <a:avLst/>
                <a:gdLst/>
                <a:ahLst/>
                <a:cxnLst/>
                <a:rect l="l" t="t" r="r" b="b"/>
                <a:pathLst>
                  <a:path w="7175" h="2934" extrusionOk="0">
                    <a:moveTo>
                      <a:pt x="2867" y="1"/>
                    </a:moveTo>
                    <a:lnTo>
                      <a:pt x="1" y="1192"/>
                    </a:lnTo>
                    <a:lnTo>
                      <a:pt x="4375" y="2934"/>
                    </a:lnTo>
                    <a:lnTo>
                      <a:pt x="7132" y="1784"/>
                    </a:lnTo>
                    <a:cubicBezTo>
                      <a:pt x="7174" y="1767"/>
                      <a:pt x="7166" y="1709"/>
                      <a:pt x="7132" y="1692"/>
                    </a:cubicBezTo>
                    <a:lnTo>
                      <a:pt x="28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012;p66">
                <a:extLst>
                  <a:ext uri="{FF2B5EF4-FFF2-40B4-BE49-F238E27FC236}">
                    <a16:creationId xmlns:a16="http://schemas.microsoft.com/office/drawing/2014/main" id="{C6D36872-767B-4C73-A3A1-F665825E883D}"/>
                  </a:ext>
                </a:extLst>
              </p:cNvPr>
              <p:cNvSpPr/>
              <p:nvPr/>
            </p:nvSpPr>
            <p:spPr>
              <a:xfrm>
                <a:off x="5425558" y="4002094"/>
                <a:ext cx="169447" cy="6926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2592" extrusionOk="0">
                    <a:moveTo>
                      <a:pt x="2500" y="0"/>
                    </a:moveTo>
                    <a:lnTo>
                      <a:pt x="26" y="1033"/>
                    </a:lnTo>
                    <a:cubicBezTo>
                      <a:pt x="1" y="1042"/>
                      <a:pt x="9" y="1067"/>
                      <a:pt x="26" y="1075"/>
                    </a:cubicBezTo>
                    <a:lnTo>
                      <a:pt x="3833" y="2591"/>
                    </a:lnTo>
                    <a:lnTo>
                      <a:pt x="3850" y="2591"/>
                    </a:lnTo>
                    <a:lnTo>
                      <a:pt x="6324" y="1558"/>
                    </a:lnTo>
                    <a:cubicBezTo>
                      <a:pt x="6341" y="1550"/>
                      <a:pt x="6341" y="1525"/>
                      <a:pt x="6324" y="1517"/>
                    </a:cubicBezTo>
                    <a:lnTo>
                      <a:pt x="251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013;p66">
                <a:extLst>
                  <a:ext uri="{FF2B5EF4-FFF2-40B4-BE49-F238E27FC236}">
                    <a16:creationId xmlns:a16="http://schemas.microsoft.com/office/drawing/2014/main" id="{DC4342BC-DDCB-4E2C-93AF-F59605ECEB84}"/>
                  </a:ext>
                </a:extLst>
              </p:cNvPr>
              <p:cNvSpPr/>
              <p:nvPr/>
            </p:nvSpPr>
            <p:spPr>
              <a:xfrm>
                <a:off x="5382375" y="3947981"/>
                <a:ext cx="150742" cy="128722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4817" extrusionOk="0">
                    <a:moveTo>
                      <a:pt x="109" y="1"/>
                    </a:moveTo>
                    <a:cubicBezTo>
                      <a:pt x="92" y="1"/>
                      <a:pt x="84" y="1"/>
                      <a:pt x="76" y="9"/>
                    </a:cubicBezTo>
                    <a:lnTo>
                      <a:pt x="1" y="92"/>
                    </a:lnTo>
                    <a:lnTo>
                      <a:pt x="142" y="201"/>
                    </a:lnTo>
                    <a:lnTo>
                      <a:pt x="1267" y="3008"/>
                    </a:lnTo>
                    <a:lnTo>
                      <a:pt x="5474" y="4683"/>
                    </a:lnTo>
                    <a:lnTo>
                      <a:pt x="5458" y="4691"/>
                    </a:lnTo>
                    <a:lnTo>
                      <a:pt x="5549" y="4816"/>
                    </a:lnTo>
                    <a:lnTo>
                      <a:pt x="5558" y="4816"/>
                    </a:lnTo>
                    <a:cubicBezTo>
                      <a:pt x="5566" y="4816"/>
                      <a:pt x="5583" y="4808"/>
                      <a:pt x="5591" y="4800"/>
                    </a:cubicBezTo>
                    <a:cubicBezTo>
                      <a:pt x="5599" y="4791"/>
                      <a:pt x="5599" y="4791"/>
                      <a:pt x="5599" y="4791"/>
                    </a:cubicBezTo>
                    <a:lnTo>
                      <a:pt x="5641" y="4750"/>
                    </a:lnTo>
                    <a:lnTo>
                      <a:pt x="4458" y="1784"/>
                    </a:lnTo>
                    <a:cubicBezTo>
                      <a:pt x="4441" y="1742"/>
                      <a:pt x="4416" y="1717"/>
                      <a:pt x="4375" y="1700"/>
                    </a:cubicBez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014;p66">
                <a:extLst>
                  <a:ext uri="{FF2B5EF4-FFF2-40B4-BE49-F238E27FC236}">
                    <a16:creationId xmlns:a16="http://schemas.microsoft.com/office/drawing/2014/main" id="{F56DABC5-859F-4536-8A42-5B76153BA4DF}"/>
                  </a:ext>
                </a:extLst>
              </p:cNvPr>
              <p:cNvSpPr/>
              <p:nvPr/>
            </p:nvSpPr>
            <p:spPr>
              <a:xfrm>
                <a:off x="5382161" y="3950226"/>
                <a:ext cx="148737" cy="126558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4736" extrusionOk="0">
                    <a:moveTo>
                      <a:pt x="34" y="0"/>
                    </a:moveTo>
                    <a:cubicBezTo>
                      <a:pt x="25" y="0"/>
                      <a:pt x="17" y="0"/>
                      <a:pt x="9" y="8"/>
                    </a:cubicBezTo>
                    <a:cubicBezTo>
                      <a:pt x="0" y="8"/>
                      <a:pt x="0" y="17"/>
                      <a:pt x="9" y="25"/>
                    </a:cubicBezTo>
                    <a:lnTo>
                      <a:pt x="1183" y="2974"/>
                    </a:lnTo>
                    <a:cubicBezTo>
                      <a:pt x="1192" y="2999"/>
                      <a:pt x="1208" y="3008"/>
                      <a:pt x="1225" y="3016"/>
                    </a:cubicBezTo>
                    <a:lnTo>
                      <a:pt x="5524" y="4732"/>
                    </a:lnTo>
                    <a:lnTo>
                      <a:pt x="5541" y="4732"/>
                    </a:lnTo>
                    <a:cubicBezTo>
                      <a:pt x="5541" y="4732"/>
                      <a:pt x="5544" y="4736"/>
                      <a:pt x="5549" y="4736"/>
                    </a:cubicBezTo>
                    <a:cubicBezTo>
                      <a:pt x="5552" y="4736"/>
                      <a:pt x="5554" y="4735"/>
                      <a:pt x="5557" y="4732"/>
                    </a:cubicBezTo>
                    <a:lnTo>
                      <a:pt x="5566" y="4732"/>
                    </a:lnTo>
                    <a:lnTo>
                      <a:pt x="4399" y="1808"/>
                    </a:lnTo>
                    <a:cubicBezTo>
                      <a:pt x="4374" y="1758"/>
                      <a:pt x="4333" y="1708"/>
                      <a:pt x="4274" y="1691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015;p66">
                <a:extLst>
                  <a:ext uri="{FF2B5EF4-FFF2-40B4-BE49-F238E27FC236}">
                    <a16:creationId xmlns:a16="http://schemas.microsoft.com/office/drawing/2014/main" id="{4E35DF73-AEFE-4C66-A124-4DCD97736B08}"/>
                  </a:ext>
                </a:extLst>
              </p:cNvPr>
              <p:cNvSpPr/>
              <p:nvPr/>
            </p:nvSpPr>
            <p:spPr>
              <a:xfrm>
                <a:off x="5438706" y="4006556"/>
                <a:ext cx="20737" cy="13896"/>
              </a:xfrm>
              <a:custGeom>
                <a:avLst/>
                <a:gdLst/>
                <a:ahLst/>
                <a:cxnLst/>
                <a:rect l="l" t="t" r="r" b="b"/>
                <a:pathLst>
                  <a:path w="776" h="520" extrusionOk="0">
                    <a:moveTo>
                      <a:pt x="309" y="1"/>
                    </a:moveTo>
                    <a:cubicBezTo>
                      <a:pt x="179" y="1"/>
                      <a:pt x="72" y="52"/>
                      <a:pt x="42" y="142"/>
                    </a:cubicBezTo>
                    <a:cubicBezTo>
                      <a:pt x="0" y="275"/>
                      <a:pt x="117" y="425"/>
                      <a:pt x="309" y="491"/>
                    </a:cubicBezTo>
                    <a:cubicBezTo>
                      <a:pt x="363" y="510"/>
                      <a:pt x="418" y="519"/>
                      <a:pt x="469" y="519"/>
                    </a:cubicBezTo>
                    <a:cubicBezTo>
                      <a:pt x="598" y="519"/>
                      <a:pt x="704" y="464"/>
                      <a:pt x="734" y="375"/>
                    </a:cubicBezTo>
                    <a:cubicBezTo>
                      <a:pt x="775" y="250"/>
                      <a:pt x="659" y="92"/>
                      <a:pt x="467" y="25"/>
                    </a:cubicBezTo>
                    <a:cubicBezTo>
                      <a:pt x="413" y="8"/>
                      <a:pt x="359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016;p66">
                <a:extLst>
                  <a:ext uri="{FF2B5EF4-FFF2-40B4-BE49-F238E27FC236}">
                    <a16:creationId xmlns:a16="http://schemas.microsoft.com/office/drawing/2014/main" id="{676BA240-353A-4363-804B-586CFFBCE5D7}"/>
                  </a:ext>
                </a:extLst>
              </p:cNvPr>
              <p:cNvSpPr/>
              <p:nvPr/>
            </p:nvSpPr>
            <p:spPr>
              <a:xfrm>
                <a:off x="5522053" y="4012328"/>
                <a:ext cx="47138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173" extrusionOk="0">
                    <a:moveTo>
                      <a:pt x="1264" y="1"/>
                    </a:moveTo>
                    <a:lnTo>
                      <a:pt x="1105" y="200"/>
                    </a:lnTo>
                    <a:cubicBezTo>
                      <a:pt x="1022" y="309"/>
                      <a:pt x="880" y="334"/>
                      <a:pt x="755" y="359"/>
                    </a:cubicBezTo>
                    <a:lnTo>
                      <a:pt x="514" y="409"/>
                    </a:lnTo>
                    <a:cubicBezTo>
                      <a:pt x="505" y="409"/>
                      <a:pt x="497" y="417"/>
                      <a:pt x="489" y="417"/>
                    </a:cubicBezTo>
                    <a:cubicBezTo>
                      <a:pt x="489" y="425"/>
                      <a:pt x="480" y="425"/>
                      <a:pt x="472" y="434"/>
                    </a:cubicBezTo>
                    <a:lnTo>
                      <a:pt x="206" y="667"/>
                    </a:lnTo>
                    <a:cubicBezTo>
                      <a:pt x="197" y="675"/>
                      <a:pt x="181" y="684"/>
                      <a:pt x="181" y="700"/>
                    </a:cubicBezTo>
                    <a:cubicBezTo>
                      <a:pt x="181" y="700"/>
                      <a:pt x="39" y="934"/>
                      <a:pt x="6" y="1009"/>
                    </a:cubicBezTo>
                    <a:cubicBezTo>
                      <a:pt x="0" y="1025"/>
                      <a:pt x="20" y="1038"/>
                      <a:pt x="45" y="1038"/>
                    </a:cubicBezTo>
                    <a:cubicBezTo>
                      <a:pt x="59" y="1038"/>
                      <a:pt x="74" y="1034"/>
                      <a:pt x="89" y="1025"/>
                    </a:cubicBezTo>
                    <a:cubicBezTo>
                      <a:pt x="131" y="1000"/>
                      <a:pt x="289" y="775"/>
                      <a:pt x="289" y="775"/>
                    </a:cubicBezTo>
                    <a:lnTo>
                      <a:pt x="289" y="775"/>
                    </a:lnTo>
                    <a:cubicBezTo>
                      <a:pt x="289" y="775"/>
                      <a:pt x="164" y="1050"/>
                      <a:pt x="131" y="1150"/>
                    </a:cubicBezTo>
                    <a:cubicBezTo>
                      <a:pt x="126" y="1164"/>
                      <a:pt x="138" y="1172"/>
                      <a:pt x="158" y="1172"/>
                    </a:cubicBezTo>
                    <a:cubicBezTo>
                      <a:pt x="176" y="1172"/>
                      <a:pt x="199" y="1166"/>
                      <a:pt x="222" y="1150"/>
                    </a:cubicBezTo>
                    <a:cubicBezTo>
                      <a:pt x="281" y="1109"/>
                      <a:pt x="422" y="817"/>
                      <a:pt x="422" y="817"/>
                    </a:cubicBezTo>
                    <a:lnTo>
                      <a:pt x="422" y="817"/>
                    </a:lnTo>
                    <a:cubicBezTo>
                      <a:pt x="422" y="817"/>
                      <a:pt x="347" y="1042"/>
                      <a:pt x="331" y="1117"/>
                    </a:cubicBezTo>
                    <a:cubicBezTo>
                      <a:pt x="331" y="1127"/>
                      <a:pt x="341" y="1138"/>
                      <a:pt x="363" y="1138"/>
                    </a:cubicBezTo>
                    <a:cubicBezTo>
                      <a:pt x="375" y="1138"/>
                      <a:pt x="392" y="1134"/>
                      <a:pt x="414" y="1125"/>
                    </a:cubicBezTo>
                    <a:cubicBezTo>
                      <a:pt x="472" y="1100"/>
                      <a:pt x="580" y="850"/>
                      <a:pt x="580" y="850"/>
                    </a:cubicBezTo>
                    <a:lnTo>
                      <a:pt x="655" y="784"/>
                    </a:lnTo>
                    <a:lnTo>
                      <a:pt x="589" y="875"/>
                    </a:lnTo>
                    <a:cubicBezTo>
                      <a:pt x="589" y="875"/>
                      <a:pt x="514" y="1034"/>
                      <a:pt x="497" y="1084"/>
                    </a:cubicBezTo>
                    <a:cubicBezTo>
                      <a:pt x="494" y="1093"/>
                      <a:pt x="502" y="1099"/>
                      <a:pt x="517" y="1099"/>
                    </a:cubicBezTo>
                    <a:cubicBezTo>
                      <a:pt x="539" y="1099"/>
                      <a:pt x="575" y="1085"/>
                      <a:pt x="605" y="1050"/>
                    </a:cubicBezTo>
                    <a:cubicBezTo>
                      <a:pt x="664" y="992"/>
                      <a:pt x="764" y="850"/>
                      <a:pt x="805" y="850"/>
                    </a:cubicBezTo>
                    <a:cubicBezTo>
                      <a:pt x="809" y="850"/>
                      <a:pt x="813" y="849"/>
                      <a:pt x="817" y="849"/>
                    </a:cubicBezTo>
                    <a:cubicBezTo>
                      <a:pt x="853" y="849"/>
                      <a:pt x="884" y="879"/>
                      <a:pt x="999" y="879"/>
                    </a:cubicBezTo>
                    <a:cubicBezTo>
                      <a:pt x="1020" y="879"/>
                      <a:pt x="1044" y="878"/>
                      <a:pt x="1072" y="875"/>
                    </a:cubicBezTo>
                    <a:cubicBezTo>
                      <a:pt x="1239" y="859"/>
                      <a:pt x="1355" y="567"/>
                      <a:pt x="1355" y="567"/>
                    </a:cubicBezTo>
                    <a:lnTo>
                      <a:pt x="1763" y="159"/>
                    </a:lnTo>
                    <a:lnTo>
                      <a:pt x="12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017;p66">
                <a:extLst>
                  <a:ext uri="{FF2B5EF4-FFF2-40B4-BE49-F238E27FC236}">
                    <a16:creationId xmlns:a16="http://schemas.microsoft.com/office/drawing/2014/main" id="{7C7F7B09-AD19-41F8-B78B-31C2B3E19BDF}"/>
                  </a:ext>
                </a:extLst>
              </p:cNvPr>
              <p:cNvSpPr/>
              <p:nvPr/>
            </p:nvSpPr>
            <p:spPr>
              <a:xfrm>
                <a:off x="5552463" y="3837057"/>
                <a:ext cx="110685" cy="186443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6977" extrusionOk="0">
                    <a:moveTo>
                      <a:pt x="3468" y="0"/>
                    </a:moveTo>
                    <a:cubicBezTo>
                      <a:pt x="3318" y="0"/>
                      <a:pt x="3167" y="52"/>
                      <a:pt x="3042" y="145"/>
                    </a:cubicBezTo>
                    <a:cubicBezTo>
                      <a:pt x="2825" y="303"/>
                      <a:pt x="2567" y="586"/>
                      <a:pt x="2433" y="1094"/>
                    </a:cubicBezTo>
                    <a:cubicBezTo>
                      <a:pt x="2425" y="1144"/>
                      <a:pt x="2408" y="1203"/>
                      <a:pt x="2392" y="1261"/>
                    </a:cubicBezTo>
                    <a:cubicBezTo>
                      <a:pt x="2392" y="1261"/>
                      <a:pt x="2392" y="1269"/>
                      <a:pt x="2392" y="1269"/>
                    </a:cubicBezTo>
                    <a:cubicBezTo>
                      <a:pt x="2217" y="2061"/>
                      <a:pt x="2100" y="3235"/>
                      <a:pt x="2067" y="3635"/>
                    </a:cubicBezTo>
                    <a:cubicBezTo>
                      <a:pt x="1967" y="3752"/>
                      <a:pt x="1825" y="3935"/>
                      <a:pt x="1634" y="4218"/>
                    </a:cubicBezTo>
                    <a:cubicBezTo>
                      <a:pt x="1234" y="4810"/>
                      <a:pt x="217" y="6343"/>
                      <a:pt x="34" y="6618"/>
                    </a:cubicBezTo>
                    <a:cubicBezTo>
                      <a:pt x="34" y="6618"/>
                      <a:pt x="34" y="6618"/>
                      <a:pt x="34" y="6626"/>
                    </a:cubicBezTo>
                    <a:cubicBezTo>
                      <a:pt x="17" y="6643"/>
                      <a:pt x="1" y="6693"/>
                      <a:pt x="9" y="6751"/>
                    </a:cubicBezTo>
                    <a:cubicBezTo>
                      <a:pt x="17" y="6776"/>
                      <a:pt x="26" y="6801"/>
                      <a:pt x="42" y="6834"/>
                    </a:cubicBezTo>
                    <a:cubicBezTo>
                      <a:pt x="101" y="6926"/>
                      <a:pt x="201" y="6976"/>
                      <a:pt x="301" y="6976"/>
                    </a:cubicBezTo>
                    <a:cubicBezTo>
                      <a:pt x="376" y="6968"/>
                      <a:pt x="442" y="6951"/>
                      <a:pt x="501" y="6893"/>
                    </a:cubicBezTo>
                    <a:cubicBezTo>
                      <a:pt x="1050" y="6376"/>
                      <a:pt x="2500" y="5052"/>
                      <a:pt x="2942" y="4218"/>
                    </a:cubicBezTo>
                    <a:cubicBezTo>
                      <a:pt x="3241" y="3652"/>
                      <a:pt x="3850" y="1811"/>
                      <a:pt x="3850" y="1811"/>
                    </a:cubicBezTo>
                    <a:cubicBezTo>
                      <a:pt x="4000" y="1344"/>
                      <a:pt x="4141" y="878"/>
                      <a:pt x="4116" y="636"/>
                    </a:cubicBezTo>
                    <a:cubicBezTo>
                      <a:pt x="4091" y="453"/>
                      <a:pt x="4025" y="311"/>
                      <a:pt x="3933" y="203"/>
                    </a:cubicBezTo>
                    <a:cubicBezTo>
                      <a:pt x="3900" y="161"/>
                      <a:pt x="3858" y="128"/>
                      <a:pt x="3808" y="103"/>
                    </a:cubicBezTo>
                    <a:cubicBezTo>
                      <a:pt x="3705" y="33"/>
                      <a:pt x="3587" y="0"/>
                      <a:pt x="3468" y="0"/>
                    </a:cubicBezTo>
                    <a:close/>
                  </a:path>
                </a:pathLst>
              </a:custGeom>
              <a:solidFill>
                <a:srgbClr val="E4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018;p66">
                <a:extLst>
                  <a:ext uri="{FF2B5EF4-FFF2-40B4-BE49-F238E27FC236}">
                    <a16:creationId xmlns:a16="http://schemas.microsoft.com/office/drawing/2014/main" id="{4AE2750E-A73A-4AE2-990C-297A5DFEE200}"/>
                  </a:ext>
                </a:extLst>
              </p:cNvPr>
              <p:cNvSpPr/>
              <p:nvPr/>
            </p:nvSpPr>
            <p:spPr>
              <a:xfrm>
                <a:off x="5560479" y="3842454"/>
                <a:ext cx="102668" cy="181045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6775" extrusionOk="0">
                    <a:moveTo>
                      <a:pt x="3633" y="1"/>
                    </a:moveTo>
                    <a:cubicBezTo>
                      <a:pt x="3641" y="26"/>
                      <a:pt x="3741" y="359"/>
                      <a:pt x="3541" y="992"/>
                    </a:cubicBezTo>
                    <a:cubicBezTo>
                      <a:pt x="3341" y="1650"/>
                      <a:pt x="2817" y="3275"/>
                      <a:pt x="2608" y="3750"/>
                    </a:cubicBezTo>
                    <a:cubicBezTo>
                      <a:pt x="2392" y="4225"/>
                      <a:pt x="1817" y="4933"/>
                      <a:pt x="1542" y="5224"/>
                    </a:cubicBezTo>
                    <a:cubicBezTo>
                      <a:pt x="1300" y="5474"/>
                      <a:pt x="276" y="6499"/>
                      <a:pt x="1" y="6774"/>
                    </a:cubicBezTo>
                    <a:cubicBezTo>
                      <a:pt x="76" y="6766"/>
                      <a:pt x="142" y="6749"/>
                      <a:pt x="201" y="6691"/>
                    </a:cubicBezTo>
                    <a:cubicBezTo>
                      <a:pt x="750" y="6174"/>
                      <a:pt x="2200" y="4850"/>
                      <a:pt x="2642" y="4016"/>
                    </a:cubicBezTo>
                    <a:cubicBezTo>
                      <a:pt x="2941" y="3450"/>
                      <a:pt x="3550" y="1609"/>
                      <a:pt x="3550" y="1609"/>
                    </a:cubicBezTo>
                    <a:cubicBezTo>
                      <a:pt x="3700" y="1142"/>
                      <a:pt x="3841" y="676"/>
                      <a:pt x="3816" y="434"/>
                    </a:cubicBezTo>
                    <a:cubicBezTo>
                      <a:pt x="3791" y="251"/>
                      <a:pt x="3725" y="109"/>
                      <a:pt x="3633" y="1"/>
                    </a:cubicBezTo>
                    <a:close/>
                  </a:path>
                </a:pathLst>
              </a:custGeom>
              <a:solidFill>
                <a:srgbClr val="DFE2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019;p66">
                <a:extLst>
                  <a:ext uri="{FF2B5EF4-FFF2-40B4-BE49-F238E27FC236}">
                    <a16:creationId xmlns:a16="http://schemas.microsoft.com/office/drawing/2014/main" id="{868E33A7-55B1-4677-8C1B-FFED1B71BA4E}"/>
                  </a:ext>
                </a:extLst>
              </p:cNvPr>
              <p:cNvSpPr/>
              <p:nvPr/>
            </p:nvSpPr>
            <p:spPr>
              <a:xfrm>
                <a:off x="5552463" y="3870967"/>
                <a:ext cx="63920" cy="146519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5483" extrusionOk="0">
                    <a:moveTo>
                      <a:pt x="2392" y="0"/>
                    </a:moveTo>
                    <a:lnTo>
                      <a:pt x="2392" y="0"/>
                    </a:lnTo>
                    <a:cubicBezTo>
                      <a:pt x="2217" y="792"/>
                      <a:pt x="2100" y="1966"/>
                      <a:pt x="2067" y="2366"/>
                    </a:cubicBezTo>
                    <a:cubicBezTo>
                      <a:pt x="1967" y="2483"/>
                      <a:pt x="1825" y="2666"/>
                      <a:pt x="1634" y="2949"/>
                    </a:cubicBezTo>
                    <a:cubicBezTo>
                      <a:pt x="1234" y="3541"/>
                      <a:pt x="217" y="5074"/>
                      <a:pt x="34" y="5349"/>
                    </a:cubicBezTo>
                    <a:lnTo>
                      <a:pt x="34" y="5357"/>
                    </a:lnTo>
                    <a:cubicBezTo>
                      <a:pt x="17" y="5374"/>
                      <a:pt x="1" y="5424"/>
                      <a:pt x="9" y="5482"/>
                    </a:cubicBezTo>
                    <a:cubicBezTo>
                      <a:pt x="201" y="5157"/>
                      <a:pt x="2208" y="2391"/>
                      <a:pt x="2208" y="2391"/>
                    </a:cubicBezTo>
                    <a:cubicBezTo>
                      <a:pt x="2208" y="1975"/>
                      <a:pt x="2383" y="117"/>
                      <a:pt x="2392" y="0"/>
                    </a:cubicBezTo>
                    <a:close/>
                  </a:path>
                </a:pathLst>
              </a:custGeom>
              <a:solidFill>
                <a:srgbClr val="E7EA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020;p66">
                <a:extLst>
                  <a:ext uri="{FF2B5EF4-FFF2-40B4-BE49-F238E27FC236}">
                    <a16:creationId xmlns:a16="http://schemas.microsoft.com/office/drawing/2014/main" id="{515177C1-0870-4EFB-B315-099080E49DD5}"/>
                  </a:ext>
                </a:extLst>
              </p:cNvPr>
              <p:cNvSpPr/>
              <p:nvPr/>
            </p:nvSpPr>
            <p:spPr>
              <a:xfrm>
                <a:off x="5552463" y="3837057"/>
                <a:ext cx="110685" cy="186443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6977" extrusionOk="0">
                    <a:moveTo>
                      <a:pt x="3468" y="0"/>
                    </a:moveTo>
                    <a:cubicBezTo>
                      <a:pt x="3318" y="0"/>
                      <a:pt x="3167" y="52"/>
                      <a:pt x="3042" y="145"/>
                    </a:cubicBezTo>
                    <a:cubicBezTo>
                      <a:pt x="2825" y="303"/>
                      <a:pt x="2567" y="586"/>
                      <a:pt x="2433" y="1094"/>
                    </a:cubicBezTo>
                    <a:cubicBezTo>
                      <a:pt x="2425" y="1144"/>
                      <a:pt x="2408" y="1203"/>
                      <a:pt x="2392" y="1261"/>
                    </a:cubicBezTo>
                    <a:cubicBezTo>
                      <a:pt x="2392" y="1261"/>
                      <a:pt x="2392" y="1269"/>
                      <a:pt x="2392" y="1269"/>
                    </a:cubicBezTo>
                    <a:cubicBezTo>
                      <a:pt x="2217" y="2061"/>
                      <a:pt x="2100" y="3235"/>
                      <a:pt x="2067" y="3635"/>
                    </a:cubicBezTo>
                    <a:cubicBezTo>
                      <a:pt x="1967" y="3752"/>
                      <a:pt x="1825" y="3935"/>
                      <a:pt x="1634" y="4218"/>
                    </a:cubicBezTo>
                    <a:cubicBezTo>
                      <a:pt x="1234" y="4810"/>
                      <a:pt x="217" y="6343"/>
                      <a:pt x="34" y="6618"/>
                    </a:cubicBezTo>
                    <a:cubicBezTo>
                      <a:pt x="34" y="6618"/>
                      <a:pt x="34" y="6618"/>
                      <a:pt x="34" y="6626"/>
                    </a:cubicBezTo>
                    <a:cubicBezTo>
                      <a:pt x="17" y="6643"/>
                      <a:pt x="1" y="6693"/>
                      <a:pt x="9" y="6751"/>
                    </a:cubicBezTo>
                    <a:cubicBezTo>
                      <a:pt x="17" y="6776"/>
                      <a:pt x="26" y="6801"/>
                      <a:pt x="42" y="6834"/>
                    </a:cubicBezTo>
                    <a:cubicBezTo>
                      <a:pt x="101" y="6926"/>
                      <a:pt x="201" y="6976"/>
                      <a:pt x="301" y="6976"/>
                    </a:cubicBezTo>
                    <a:cubicBezTo>
                      <a:pt x="376" y="6968"/>
                      <a:pt x="442" y="6951"/>
                      <a:pt x="501" y="6893"/>
                    </a:cubicBezTo>
                    <a:cubicBezTo>
                      <a:pt x="1050" y="6376"/>
                      <a:pt x="2500" y="5052"/>
                      <a:pt x="2942" y="4218"/>
                    </a:cubicBezTo>
                    <a:cubicBezTo>
                      <a:pt x="3241" y="3652"/>
                      <a:pt x="3850" y="1811"/>
                      <a:pt x="3850" y="1811"/>
                    </a:cubicBezTo>
                    <a:cubicBezTo>
                      <a:pt x="4000" y="1344"/>
                      <a:pt x="4141" y="878"/>
                      <a:pt x="4116" y="636"/>
                    </a:cubicBezTo>
                    <a:cubicBezTo>
                      <a:pt x="4091" y="453"/>
                      <a:pt x="4025" y="311"/>
                      <a:pt x="3933" y="203"/>
                    </a:cubicBezTo>
                    <a:cubicBezTo>
                      <a:pt x="3900" y="161"/>
                      <a:pt x="3858" y="128"/>
                      <a:pt x="3808" y="103"/>
                    </a:cubicBezTo>
                    <a:cubicBezTo>
                      <a:pt x="3705" y="33"/>
                      <a:pt x="3587" y="0"/>
                      <a:pt x="34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021;p66">
                <a:extLst>
                  <a:ext uri="{FF2B5EF4-FFF2-40B4-BE49-F238E27FC236}">
                    <a16:creationId xmlns:a16="http://schemas.microsoft.com/office/drawing/2014/main" id="{A228FD64-A02F-437F-BA37-C0B00D86EC47}"/>
                  </a:ext>
                </a:extLst>
              </p:cNvPr>
              <p:cNvSpPr/>
              <p:nvPr/>
            </p:nvSpPr>
            <p:spPr>
              <a:xfrm>
                <a:off x="5546236" y="3709938"/>
                <a:ext cx="90643" cy="114533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4286" extrusionOk="0">
                    <a:moveTo>
                      <a:pt x="1376" y="0"/>
                    </a:moveTo>
                    <a:cubicBezTo>
                      <a:pt x="940" y="0"/>
                      <a:pt x="501" y="158"/>
                      <a:pt x="242" y="569"/>
                    </a:cubicBezTo>
                    <a:cubicBezTo>
                      <a:pt x="234" y="586"/>
                      <a:pt x="225" y="603"/>
                      <a:pt x="209" y="628"/>
                    </a:cubicBezTo>
                    <a:cubicBezTo>
                      <a:pt x="0" y="1019"/>
                      <a:pt x="259" y="1503"/>
                      <a:pt x="700" y="1594"/>
                    </a:cubicBezTo>
                    <a:cubicBezTo>
                      <a:pt x="816" y="1617"/>
                      <a:pt x="950" y="1635"/>
                      <a:pt x="1097" y="1635"/>
                    </a:cubicBezTo>
                    <a:cubicBezTo>
                      <a:pt x="1215" y="1635"/>
                      <a:pt x="1342" y="1624"/>
                      <a:pt x="1475" y="1594"/>
                    </a:cubicBezTo>
                    <a:cubicBezTo>
                      <a:pt x="1568" y="1575"/>
                      <a:pt x="1648" y="1565"/>
                      <a:pt x="1716" y="1565"/>
                    </a:cubicBezTo>
                    <a:cubicBezTo>
                      <a:pt x="2144" y="1565"/>
                      <a:pt x="2126" y="1927"/>
                      <a:pt x="2133" y="2394"/>
                    </a:cubicBezTo>
                    <a:lnTo>
                      <a:pt x="2133" y="2419"/>
                    </a:lnTo>
                    <a:cubicBezTo>
                      <a:pt x="2133" y="2802"/>
                      <a:pt x="1958" y="3560"/>
                      <a:pt x="2316" y="3885"/>
                    </a:cubicBezTo>
                    <a:cubicBezTo>
                      <a:pt x="2333" y="3902"/>
                      <a:pt x="2358" y="3919"/>
                      <a:pt x="2375" y="3935"/>
                    </a:cubicBezTo>
                    <a:cubicBezTo>
                      <a:pt x="2391" y="3952"/>
                      <a:pt x="2416" y="3960"/>
                      <a:pt x="2433" y="3977"/>
                    </a:cubicBezTo>
                    <a:cubicBezTo>
                      <a:pt x="2716" y="4160"/>
                      <a:pt x="3025" y="4143"/>
                      <a:pt x="3300" y="4285"/>
                    </a:cubicBezTo>
                    <a:cubicBezTo>
                      <a:pt x="3300" y="4285"/>
                      <a:pt x="3391" y="3719"/>
                      <a:pt x="3333" y="3069"/>
                    </a:cubicBezTo>
                    <a:cubicBezTo>
                      <a:pt x="3333" y="3019"/>
                      <a:pt x="3325" y="2960"/>
                      <a:pt x="3316" y="2910"/>
                    </a:cubicBezTo>
                    <a:cubicBezTo>
                      <a:pt x="3316" y="2869"/>
                      <a:pt x="3308" y="2827"/>
                      <a:pt x="3300" y="2785"/>
                    </a:cubicBezTo>
                    <a:cubicBezTo>
                      <a:pt x="3191" y="2236"/>
                      <a:pt x="2950" y="2261"/>
                      <a:pt x="2958" y="1644"/>
                    </a:cubicBezTo>
                    <a:cubicBezTo>
                      <a:pt x="2966" y="928"/>
                      <a:pt x="2791" y="536"/>
                      <a:pt x="2325" y="253"/>
                    </a:cubicBezTo>
                    <a:cubicBezTo>
                      <a:pt x="2073" y="101"/>
                      <a:pt x="1726" y="0"/>
                      <a:pt x="1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022;p66">
                <a:extLst>
                  <a:ext uri="{FF2B5EF4-FFF2-40B4-BE49-F238E27FC236}">
                    <a16:creationId xmlns:a16="http://schemas.microsoft.com/office/drawing/2014/main" id="{EBF3ABD7-7968-4BD5-A46C-9A21E197D949}"/>
                  </a:ext>
                </a:extLst>
              </p:cNvPr>
              <p:cNvSpPr/>
              <p:nvPr/>
            </p:nvSpPr>
            <p:spPr>
              <a:xfrm>
                <a:off x="5598559" y="3769209"/>
                <a:ext cx="38320" cy="552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2068" extrusionOk="0">
                    <a:moveTo>
                      <a:pt x="483" y="1"/>
                    </a:moveTo>
                    <a:lnTo>
                      <a:pt x="175" y="201"/>
                    </a:lnTo>
                    <a:cubicBezTo>
                      <a:pt x="175" y="584"/>
                      <a:pt x="0" y="1342"/>
                      <a:pt x="358" y="1667"/>
                    </a:cubicBezTo>
                    <a:cubicBezTo>
                      <a:pt x="375" y="1684"/>
                      <a:pt x="400" y="1701"/>
                      <a:pt x="417" y="1717"/>
                    </a:cubicBezTo>
                    <a:cubicBezTo>
                      <a:pt x="433" y="1734"/>
                      <a:pt x="458" y="1742"/>
                      <a:pt x="475" y="1759"/>
                    </a:cubicBezTo>
                    <a:cubicBezTo>
                      <a:pt x="758" y="1942"/>
                      <a:pt x="1067" y="1925"/>
                      <a:pt x="1342" y="2067"/>
                    </a:cubicBezTo>
                    <a:cubicBezTo>
                      <a:pt x="1342" y="2067"/>
                      <a:pt x="1433" y="1501"/>
                      <a:pt x="1375" y="851"/>
                    </a:cubicBezTo>
                    <a:cubicBezTo>
                      <a:pt x="1375" y="801"/>
                      <a:pt x="1367" y="742"/>
                      <a:pt x="1358" y="692"/>
                    </a:cubicBezTo>
                    <a:cubicBezTo>
                      <a:pt x="1358" y="651"/>
                      <a:pt x="1350" y="609"/>
                      <a:pt x="1342" y="567"/>
                    </a:cubicBezTo>
                    <a:lnTo>
                      <a:pt x="1342" y="567"/>
                    </a:lnTo>
                    <a:cubicBezTo>
                      <a:pt x="1358" y="1301"/>
                      <a:pt x="1142" y="1726"/>
                      <a:pt x="1142" y="1726"/>
                    </a:cubicBezTo>
                    <a:cubicBezTo>
                      <a:pt x="1042" y="1667"/>
                      <a:pt x="708" y="1709"/>
                      <a:pt x="500" y="1551"/>
                    </a:cubicBezTo>
                    <a:cubicBezTo>
                      <a:pt x="292" y="1401"/>
                      <a:pt x="267" y="1001"/>
                      <a:pt x="333" y="792"/>
                    </a:cubicBezTo>
                    <a:cubicBezTo>
                      <a:pt x="392" y="584"/>
                      <a:pt x="450" y="576"/>
                      <a:pt x="483" y="393"/>
                    </a:cubicBezTo>
                    <a:cubicBezTo>
                      <a:pt x="517" y="209"/>
                      <a:pt x="48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023;p66">
                <a:extLst>
                  <a:ext uri="{FF2B5EF4-FFF2-40B4-BE49-F238E27FC236}">
                    <a16:creationId xmlns:a16="http://schemas.microsoft.com/office/drawing/2014/main" id="{99046C88-F449-4ED8-9683-2F58AD48444F}"/>
                  </a:ext>
                </a:extLst>
              </p:cNvPr>
              <p:cNvSpPr/>
              <p:nvPr/>
            </p:nvSpPr>
            <p:spPr>
              <a:xfrm>
                <a:off x="5600990" y="3762688"/>
                <a:ext cx="11838" cy="194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29" extrusionOk="0">
                    <a:moveTo>
                      <a:pt x="243" y="1"/>
                    </a:moveTo>
                    <a:cubicBezTo>
                      <a:pt x="95" y="1"/>
                      <a:pt x="1" y="153"/>
                      <a:pt x="1" y="153"/>
                    </a:cubicBezTo>
                    <a:lnTo>
                      <a:pt x="34" y="728"/>
                    </a:lnTo>
                    <a:cubicBezTo>
                      <a:pt x="34" y="728"/>
                      <a:pt x="41" y="729"/>
                      <a:pt x="53" y="729"/>
                    </a:cubicBezTo>
                    <a:cubicBezTo>
                      <a:pt x="118" y="729"/>
                      <a:pt x="327" y="711"/>
                      <a:pt x="376" y="487"/>
                    </a:cubicBezTo>
                    <a:cubicBezTo>
                      <a:pt x="426" y="287"/>
                      <a:pt x="442" y="37"/>
                      <a:pt x="276" y="3"/>
                    </a:cubicBezTo>
                    <a:cubicBezTo>
                      <a:pt x="265" y="2"/>
                      <a:pt x="254" y="1"/>
                      <a:pt x="2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024;p66">
                <a:extLst>
                  <a:ext uri="{FF2B5EF4-FFF2-40B4-BE49-F238E27FC236}">
                    <a16:creationId xmlns:a16="http://schemas.microsoft.com/office/drawing/2014/main" id="{15E40E5F-73AB-407F-99D1-76C49E6505EE}"/>
                  </a:ext>
                </a:extLst>
              </p:cNvPr>
              <p:cNvSpPr/>
              <p:nvPr/>
            </p:nvSpPr>
            <p:spPr>
              <a:xfrm>
                <a:off x="6178941" y="4344273"/>
                <a:ext cx="420345" cy="241331"/>
              </a:xfrm>
              <a:custGeom>
                <a:avLst/>
                <a:gdLst/>
                <a:ahLst/>
                <a:cxnLst/>
                <a:rect l="l" t="t" r="r" b="b"/>
                <a:pathLst>
                  <a:path w="15730" h="9031" extrusionOk="0">
                    <a:moveTo>
                      <a:pt x="15671" y="0"/>
                    </a:moveTo>
                    <a:lnTo>
                      <a:pt x="13555" y="558"/>
                    </a:lnTo>
                    <a:lnTo>
                      <a:pt x="0" y="8381"/>
                    </a:lnTo>
                    <a:lnTo>
                      <a:pt x="1125" y="9031"/>
                    </a:lnTo>
                    <a:lnTo>
                      <a:pt x="14688" y="1208"/>
                    </a:lnTo>
                    <a:lnTo>
                      <a:pt x="15713" y="58"/>
                    </a:lnTo>
                    <a:cubicBezTo>
                      <a:pt x="15730" y="33"/>
                      <a:pt x="15713" y="0"/>
                      <a:pt x="15680" y="0"/>
                    </a:cubicBezTo>
                    <a:lnTo>
                      <a:pt x="15680" y="0"/>
                    </a:lnTo>
                    <a:cubicBezTo>
                      <a:pt x="15680" y="0"/>
                      <a:pt x="15680" y="0"/>
                      <a:pt x="1567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025;p66">
                <a:extLst>
                  <a:ext uri="{FF2B5EF4-FFF2-40B4-BE49-F238E27FC236}">
                    <a16:creationId xmlns:a16="http://schemas.microsoft.com/office/drawing/2014/main" id="{0434BC2D-3D51-418B-B0E3-0AE092E515F2}"/>
                  </a:ext>
                </a:extLst>
              </p:cNvPr>
              <p:cNvSpPr/>
              <p:nvPr/>
            </p:nvSpPr>
            <p:spPr>
              <a:xfrm>
                <a:off x="6541830" y="4313249"/>
                <a:ext cx="51788" cy="39496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478" extrusionOk="0">
                    <a:moveTo>
                      <a:pt x="1850" y="1"/>
                    </a:moveTo>
                    <a:cubicBezTo>
                      <a:pt x="1844" y="1"/>
                      <a:pt x="1839" y="1"/>
                      <a:pt x="1833" y="3"/>
                    </a:cubicBezTo>
                    <a:lnTo>
                      <a:pt x="0" y="436"/>
                    </a:lnTo>
                    <a:lnTo>
                      <a:pt x="650" y="1478"/>
                    </a:lnTo>
                    <a:lnTo>
                      <a:pt x="1900" y="111"/>
                    </a:lnTo>
                    <a:cubicBezTo>
                      <a:pt x="1937" y="66"/>
                      <a:pt x="1900" y="1"/>
                      <a:pt x="1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026;p66">
                <a:extLst>
                  <a:ext uri="{FF2B5EF4-FFF2-40B4-BE49-F238E27FC236}">
                    <a16:creationId xmlns:a16="http://schemas.microsoft.com/office/drawing/2014/main" id="{97544DEC-3937-4729-BA29-8C76A1A3B720}"/>
                  </a:ext>
                </a:extLst>
              </p:cNvPr>
              <p:cNvSpPr/>
              <p:nvPr/>
            </p:nvSpPr>
            <p:spPr>
              <a:xfrm>
                <a:off x="6572321" y="4313249"/>
                <a:ext cx="21271" cy="17236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45" extrusionOk="0">
                    <a:moveTo>
                      <a:pt x="709" y="1"/>
                    </a:moveTo>
                    <a:cubicBezTo>
                      <a:pt x="703" y="1"/>
                      <a:pt x="698" y="1"/>
                      <a:pt x="692" y="3"/>
                    </a:cubicBezTo>
                    <a:lnTo>
                      <a:pt x="1" y="161"/>
                    </a:lnTo>
                    <a:cubicBezTo>
                      <a:pt x="26" y="186"/>
                      <a:pt x="51" y="211"/>
                      <a:pt x="76" y="236"/>
                    </a:cubicBezTo>
                    <a:cubicBezTo>
                      <a:pt x="126" y="286"/>
                      <a:pt x="167" y="345"/>
                      <a:pt x="201" y="420"/>
                    </a:cubicBezTo>
                    <a:cubicBezTo>
                      <a:pt x="234" y="495"/>
                      <a:pt x="259" y="570"/>
                      <a:pt x="267" y="645"/>
                    </a:cubicBezTo>
                    <a:lnTo>
                      <a:pt x="750" y="111"/>
                    </a:lnTo>
                    <a:cubicBezTo>
                      <a:pt x="796" y="66"/>
                      <a:pt x="759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027;p66">
                <a:extLst>
                  <a:ext uri="{FF2B5EF4-FFF2-40B4-BE49-F238E27FC236}">
                    <a16:creationId xmlns:a16="http://schemas.microsoft.com/office/drawing/2014/main" id="{FD99346F-D0B0-438C-B0EC-030B2623E12B}"/>
                  </a:ext>
                </a:extLst>
              </p:cNvPr>
              <p:cNvSpPr/>
              <p:nvPr/>
            </p:nvSpPr>
            <p:spPr>
              <a:xfrm>
                <a:off x="6202083" y="4324178"/>
                <a:ext cx="360914" cy="228264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8542" extrusionOk="0">
                    <a:moveTo>
                      <a:pt x="12866" y="0"/>
                    </a:moveTo>
                    <a:cubicBezTo>
                      <a:pt x="12852" y="0"/>
                      <a:pt x="12837" y="1"/>
                      <a:pt x="12823" y="2"/>
                    </a:cubicBezTo>
                    <a:cubicBezTo>
                      <a:pt x="12773" y="11"/>
                      <a:pt x="12731" y="19"/>
                      <a:pt x="12681" y="44"/>
                    </a:cubicBezTo>
                    <a:cubicBezTo>
                      <a:pt x="12673" y="44"/>
                      <a:pt x="12673" y="44"/>
                      <a:pt x="12664" y="52"/>
                    </a:cubicBezTo>
                    <a:lnTo>
                      <a:pt x="12631" y="69"/>
                    </a:lnTo>
                    <a:cubicBezTo>
                      <a:pt x="12631" y="69"/>
                      <a:pt x="12631" y="77"/>
                      <a:pt x="12623" y="77"/>
                    </a:cubicBezTo>
                    <a:cubicBezTo>
                      <a:pt x="12623" y="77"/>
                      <a:pt x="12623" y="77"/>
                      <a:pt x="12614" y="86"/>
                    </a:cubicBezTo>
                    <a:lnTo>
                      <a:pt x="1" y="7450"/>
                    </a:lnTo>
                    <a:lnTo>
                      <a:pt x="176" y="7750"/>
                    </a:lnTo>
                    <a:lnTo>
                      <a:pt x="617" y="8542"/>
                    </a:lnTo>
                    <a:lnTo>
                      <a:pt x="13231" y="1177"/>
                    </a:lnTo>
                    <a:cubicBezTo>
                      <a:pt x="13256" y="1169"/>
                      <a:pt x="13281" y="1152"/>
                      <a:pt x="13306" y="1135"/>
                    </a:cubicBezTo>
                    <a:cubicBezTo>
                      <a:pt x="13372" y="1085"/>
                      <a:pt x="13414" y="1010"/>
                      <a:pt x="13447" y="935"/>
                    </a:cubicBezTo>
                    <a:cubicBezTo>
                      <a:pt x="13506" y="777"/>
                      <a:pt x="13497" y="577"/>
                      <a:pt x="13414" y="394"/>
                    </a:cubicBezTo>
                    <a:cubicBezTo>
                      <a:pt x="13381" y="319"/>
                      <a:pt x="13339" y="261"/>
                      <a:pt x="13289" y="211"/>
                    </a:cubicBezTo>
                    <a:cubicBezTo>
                      <a:pt x="13168" y="74"/>
                      <a:pt x="13013" y="0"/>
                      <a:pt x="128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028;p66">
                <a:extLst>
                  <a:ext uri="{FF2B5EF4-FFF2-40B4-BE49-F238E27FC236}">
                    <a16:creationId xmlns:a16="http://schemas.microsoft.com/office/drawing/2014/main" id="{6B0B54D0-64D2-49E5-8CC5-369537C0D3C4}"/>
                  </a:ext>
                </a:extLst>
              </p:cNvPr>
              <p:cNvSpPr/>
              <p:nvPr/>
            </p:nvSpPr>
            <p:spPr>
              <a:xfrm>
                <a:off x="6202083" y="4324178"/>
                <a:ext cx="355142" cy="207126"/>
              </a:xfrm>
              <a:custGeom>
                <a:avLst/>
                <a:gdLst/>
                <a:ahLst/>
                <a:cxnLst/>
                <a:rect l="l" t="t" r="r" b="b"/>
                <a:pathLst>
                  <a:path w="13290" h="7751" extrusionOk="0">
                    <a:moveTo>
                      <a:pt x="12866" y="0"/>
                    </a:moveTo>
                    <a:cubicBezTo>
                      <a:pt x="12852" y="0"/>
                      <a:pt x="12837" y="1"/>
                      <a:pt x="12823" y="2"/>
                    </a:cubicBezTo>
                    <a:cubicBezTo>
                      <a:pt x="12773" y="11"/>
                      <a:pt x="12731" y="19"/>
                      <a:pt x="12681" y="44"/>
                    </a:cubicBezTo>
                    <a:cubicBezTo>
                      <a:pt x="12673" y="44"/>
                      <a:pt x="12673" y="44"/>
                      <a:pt x="12664" y="52"/>
                    </a:cubicBezTo>
                    <a:lnTo>
                      <a:pt x="12631" y="69"/>
                    </a:lnTo>
                    <a:cubicBezTo>
                      <a:pt x="12631" y="69"/>
                      <a:pt x="12631" y="77"/>
                      <a:pt x="12623" y="77"/>
                    </a:cubicBezTo>
                    <a:cubicBezTo>
                      <a:pt x="12623" y="77"/>
                      <a:pt x="12623" y="77"/>
                      <a:pt x="12614" y="86"/>
                    </a:cubicBezTo>
                    <a:lnTo>
                      <a:pt x="1" y="7450"/>
                    </a:lnTo>
                    <a:lnTo>
                      <a:pt x="176" y="7750"/>
                    </a:lnTo>
                    <a:lnTo>
                      <a:pt x="609" y="7617"/>
                    </a:lnTo>
                    <a:lnTo>
                      <a:pt x="13289" y="211"/>
                    </a:lnTo>
                    <a:cubicBezTo>
                      <a:pt x="13168" y="74"/>
                      <a:pt x="13013" y="0"/>
                      <a:pt x="128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029;p66">
                <a:extLst>
                  <a:ext uri="{FF2B5EF4-FFF2-40B4-BE49-F238E27FC236}">
                    <a16:creationId xmlns:a16="http://schemas.microsoft.com/office/drawing/2014/main" id="{FFB33CCA-A327-44BE-ACB6-343E11268D01}"/>
                  </a:ext>
                </a:extLst>
              </p:cNvPr>
              <p:cNvSpPr/>
              <p:nvPr/>
            </p:nvSpPr>
            <p:spPr>
              <a:xfrm>
                <a:off x="6193425" y="4522057"/>
                <a:ext cx="30731" cy="3265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222" extrusionOk="0">
                    <a:moveTo>
                      <a:pt x="507" y="1"/>
                    </a:moveTo>
                    <a:cubicBezTo>
                      <a:pt x="491" y="1"/>
                      <a:pt x="475" y="2"/>
                      <a:pt x="458" y="4"/>
                    </a:cubicBezTo>
                    <a:cubicBezTo>
                      <a:pt x="417" y="12"/>
                      <a:pt x="367" y="20"/>
                      <a:pt x="325" y="37"/>
                    </a:cubicBezTo>
                    <a:cubicBezTo>
                      <a:pt x="317" y="45"/>
                      <a:pt x="308" y="45"/>
                      <a:pt x="300" y="54"/>
                    </a:cubicBezTo>
                    <a:lnTo>
                      <a:pt x="275" y="70"/>
                    </a:lnTo>
                    <a:cubicBezTo>
                      <a:pt x="267" y="70"/>
                      <a:pt x="267" y="79"/>
                      <a:pt x="267" y="79"/>
                    </a:cubicBezTo>
                    <a:cubicBezTo>
                      <a:pt x="58" y="220"/>
                      <a:pt x="0" y="545"/>
                      <a:pt x="142" y="828"/>
                    </a:cubicBezTo>
                    <a:cubicBezTo>
                      <a:pt x="257" y="1071"/>
                      <a:pt x="475" y="1221"/>
                      <a:pt x="683" y="1221"/>
                    </a:cubicBezTo>
                    <a:cubicBezTo>
                      <a:pt x="746" y="1221"/>
                      <a:pt x="808" y="1207"/>
                      <a:pt x="866" y="1178"/>
                    </a:cubicBezTo>
                    <a:cubicBezTo>
                      <a:pt x="900" y="1170"/>
                      <a:pt x="925" y="1153"/>
                      <a:pt x="941" y="1137"/>
                    </a:cubicBezTo>
                    <a:cubicBezTo>
                      <a:pt x="1008" y="1087"/>
                      <a:pt x="1058" y="1012"/>
                      <a:pt x="1091" y="937"/>
                    </a:cubicBezTo>
                    <a:cubicBezTo>
                      <a:pt x="1150" y="778"/>
                      <a:pt x="1141" y="578"/>
                      <a:pt x="1050" y="395"/>
                    </a:cubicBezTo>
                    <a:cubicBezTo>
                      <a:pt x="934" y="148"/>
                      <a:pt x="718" y="1"/>
                      <a:pt x="5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030;p66">
                <a:extLst>
                  <a:ext uri="{FF2B5EF4-FFF2-40B4-BE49-F238E27FC236}">
                    <a16:creationId xmlns:a16="http://schemas.microsoft.com/office/drawing/2014/main" id="{B506FA84-8963-44A8-9C64-FE01485BE494}"/>
                  </a:ext>
                </a:extLst>
              </p:cNvPr>
              <p:cNvSpPr/>
              <p:nvPr/>
            </p:nvSpPr>
            <p:spPr>
              <a:xfrm>
                <a:off x="6474143" y="4460702"/>
                <a:ext cx="73487" cy="69719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2609" extrusionOk="0">
                    <a:moveTo>
                      <a:pt x="2175" y="0"/>
                    </a:moveTo>
                    <a:lnTo>
                      <a:pt x="1192" y="800"/>
                    </a:lnTo>
                    <a:cubicBezTo>
                      <a:pt x="1192" y="800"/>
                      <a:pt x="1009" y="1117"/>
                      <a:pt x="925" y="1225"/>
                    </a:cubicBezTo>
                    <a:cubicBezTo>
                      <a:pt x="842" y="1325"/>
                      <a:pt x="417" y="1725"/>
                      <a:pt x="276" y="1816"/>
                    </a:cubicBezTo>
                    <a:cubicBezTo>
                      <a:pt x="134" y="1908"/>
                      <a:pt x="1" y="1975"/>
                      <a:pt x="34" y="2200"/>
                    </a:cubicBezTo>
                    <a:cubicBezTo>
                      <a:pt x="67" y="2412"/>
                      <a:pt x="411" y="2608"/>
                      <a:pt x="699" y="2608"/>
                    </a:cubicBezTo>
                    <a:cubicBezTo>
                      <a:pt x="705" y="2608"/>
                      <a:pt x="711" y="2608"/>
                      <a:pt x="717" y="2608"/>
                    </a:cubicBezTo>
                    <a:cubicBezTo>
                      <a:pt x="1009" y="2591"/>
                      <a:pt x="1317" y="2391"/>
                      <a:pt x="1567" y="2166"/>
                    </a:cubicBezTo>
                    <a:cubicBezTo>
                      <a:pt x="1808" y="1950"/>
                      <a:pt x="2008" y="1475"/>
                      <a:pt x="2300" y="1300"/>
                    </a:cubicBezTo>
                    <a:cubicBezTo>
                      <a:pt x="2592" y="1133"/>
                      <a:pt x="2683" y="1050"/>
                      <a:pt x="2742" y="908"/>
                    </a:cubicBezTo>
                    <a:cubicBezTo>
                      <a:pt x="2750" y="892"/>
                      <a:pt x="2750" y="875"/>
                      <a:pt x="2750" y="858"/>
                    </a:cubicBezTo>
                    <a:cubicBezTo>
                      <a:pt x="2742" y="767"/>
                      <a:pt x="2658" y="700"/>
                      <a:pt x="2658" y="700"/>
                    </a:cubicBezTo>
                    <a:cubicBezTo>
                      <a:pt x="2658" y="700"/>
                      <a:pt x="2442" y="683"/>
                      <a:pt x="2417" y="675"/>
                    </a:cubicBezTo>
                    <a:cubicBezTo>
                      <a:pt x="2392" y="667"/>
                      <a:pt x="2317" y="542"/>
                      <a:pt x="2317" y="542"/>
                    </a:cubicBezTo>
                    <a:cubicBezTo>
                      <a:pt x="2317" y="542"/>
                      <a:pt x="2400" y="300"/>
                      <a:pt x="2425" y="284"/>
                    </a:cubicBezTo>
                    <a:cubicBezTo>
                      <a:pt x="2429" y="279"/>
                      <a:pt x="2442" y="277"/>
                      <a:pt x="2458" y="277"/>
                    </a:cubicBezTo>
                    <a:cubicBezTo>
                      <a:pt x="2475" y="277"/>
                      <a:pt x="2496" y="279"/>
                      <a:pt x="2517" y="284"/>
                    </a:cubicBezTo>
                    <a:cubicBezTo>
                      <a:pt x="2425" y="175"/>
                      <a:pt x="2317" y="75"/>
                      <a:pt x="2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031;p66">
                <a:extLst>
                  <a:ext uri="{FF2B5EF4-FFF2-40B4-BE49-F238E27FC236}">
                    <a16:creationId xmlns:a16="http://schemas.microsoft.com/office/drawing/2014/main" id="{8330FC12-EA02-4D95-85E9-E01EB2FEFA4E}"/>
                  </a:ext>
                </a:extLst>
              </p:cNvPr>
              <p:cNvSpPr/>
              <p:nvPr/>
            </p:nvSpPr>
            <p:spPr>
              <a:xfrm>
                <a:off x="6473020" y="4458244"/>
                <a:ext cx="75064" cy="69746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2610" extrusionOk="0">
                    <a:moveTo>
                      <a:pt x="2175" y="1"/>
                    </a:moveTo>
                    <a:lnTo>
                      <a:pt x="1201" y="809"/>
                    </a:lnTo>
                    <a:cubicBezTo>
                      <a:pt x="1201" y="809"/>
                      <a:pt x="1017" y="1125"/>
                      <a:pt x="934" y="1225"/>
                    </a:cubicBezTo>
                    <a:cubicBezTo>
                      <a:pt x="851" y="1334"/>
                      <a:pt x="418" y="1725"/>
                      <a:pt x="284" y="1817"/>
                    </a:cubicBezTo>
                    <a:cubicBezTo>
                      <a:pt x="143" y="1917"/>
                      <a:pt x="1" y="1983"/>
                      <a:pt x="34" y="2200"/>
                    </a:cubicBezTo>
                    <a:cubicBezTo>
                      <a:pt x="66" y="2416"/>
                      <a:pt x="406" y="2609"/>
                      <a:pt x="691" y="2609"/>
                    </a:cubicBezTo>
                    <a:cubicBezTo>
                      <a:pt x="703" y="2609"/>
                      <a:pt x="714" y="2609"/>
                      <a:pt x="726" y="2608"/>
                    </a:cubicBezTo>
                    <a:cubicBezTo>
                      <a:pt x="1017" y="2600"/>
                      <a:pt x="1326" y="2400"/>
                      <a:pt x="1567" y="2175"/>
                    </a:cubicBezTo>
                    <a:cubicBezTo>
                      <a:pt x="1817" y="1950"/>
                      <a:pt x="2017" y="1484"/>
                      <a:pt x="2309" y="1309"/>
                    </a:cubicBezTo>
                    <a:cubicBezTo>
                      <a:pt x="2592" y="1134"/>
                      <a:pt x="2692" y="1059"/>
                      <a:pt x="2750" y="917"/>
                    </a:cubicBezTo>
                    <a:cubicBezTo>
                      <a:pt x="2809" y="775"/>
                      <a:pt x="2634" y="234"/>
                      <a:pt x="21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032;p66">
                <a:extLst>
                  <a:ext uri="{FF2B5EF4-FFF2-40B4-BE49-F238E27FC236}">
                    <a16:creationId xmlns:a16="http://schemas.microsoft.com/office/drawing/2014/main" id="{81C1B9FB-62CC-47E8-A6C4-D81DA2A95E8D}"/>
                  </a:ext>
                </a:extLst>
              </p:cNvPr>
              <p:cNvSpPr/>
              <p:nvPr/>
            </p:nvSpPr>
            <p:spPr>
              <a:xfrm>
                <a:off x="6388444" y="4201790"/>
                <a:ext cx="145611" cy="278769"/>
              </a:xfrm>
              <a:custGeom>
                <a:avLst/>
                <a:gdLst/>
                <a:ahLst/>
                <a:cxnLst/>
                <a:rect l="l" t="t" r="r" b="b"/>
                <a:pathLst>
                  <a:path w="5449" h="10432" extrusionOk="0">
                    <a:moveTo>
                      <a:pt x="0" y="0"/>
                    </a:moveTo>
                    <a:cubicBezTo>
                      <a:pt x="0" y="0"/>
                      <a:pt x="150" y="3799"/>
                      <a:pt x="592" y="5574"/>
                    </a:cubicBezTo>
                    <a:cubicBezTo>
                      <a:pt x="650" y="5824"/>
                      <a:pt x="717" y="6024"/>
                      <a:pt x="792" y="6182"/>
                    </a:cubicBezTo>
                    <a:cubicBezTo>
                      <a:pt x="842" y="6290"/>
                      <a:pt x="908" y="6407"/>
                      <a:pt x="992" y="6540"/>
                    </a:cubicBezTo>
                    <a:cubicBezTo>
                      <a:pt x="1350" y="7115"/>
                      <a:pt x="1966" y="7881"/>
                      <a:pt x="2566" y="8573"/>
                    </a:cubicBezTo>
                    <a:cubicBezTo>
                      <a:pt x="3416" y="9573"/>
                      <a:pt x="4241" y="10431"/>
                      <a:pt x="4241" y="10431"/>
                    </a:cubicBezTo>
                    <a:cubicBezTo>
                      <a:pt x="4241" y="10431"/>
                      <a:pt x="4248" y="10431"/>
                      <a:pt x="4260" y="10431"/>
                    </a:cubicBezTo>
                    <a:cubicBezTo>
                      <a:pt x="4399" y="10431"/>
                      <a:pt x="5228" y="10396"/>
                      <a:pt x="5449" y="9573"/>
                    </a:cubicBezTo>
                    <a:cubicBezTo>
                      <a:pt x="5449" y="9573"/>
                      <a:pt x="4107" y="7290"/>
                      <a:pt x="3624" y="6557"/>
                    </a:cubicBezTo>
                    <a:cubicBezTo>
                      <a:pt x="3441" y="6282"/>
                      <a:pt x="3241" y="6024"/>
                      <a:pt x="3058" y="5815"/>
                    </a:cubicBezTo>
                    <a:cubicBezTo>
                      <a:pt x="2758" y="5474"/>
                      <a:pt x="2516" y="5249"/>
                      <a:pt x="2516" y="5249"/>
                    </a:cubicBezTo>
                    <a:lnTo>
                      <a:pt x="2541" y="1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033;p66">
                <a:extLst>
                  <a:ext uri="{FF2B5EF4-FFF2-40B4-BE49-F238E27FC236}">
                    <a16:creationId xmlns:a16="http://schemas.microsoft.com/office/drawing/2014/main" id="{5C12FA49-25C7-4709-8076-A8B8E6298928}"/>
                  </a:ext>
                </a:extLst>
              </p:cNvPr>
              <p:cNvSpPr/>
              <p:nvPr/>
            </p:nvSpPr>
            <p:spPr>
              <a:xfrm>
                <a:off x="6457014" y="4357180"/>
                <a:ext cx="77041" cy="123378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4617" extrusionOk="0">
                    <a:moveTo>
                      <a:pt x="392" y="0"/>
                    </a:moveTo>
                    <a:lnTo>
                      <a:pt x="150" y="1117"/>
                    </a:lnTo>
                    <a:lnTo>
                      <a:pt x="0" y="2758"/>
                    </a:lnTo>
                    <a:cubicBezTo>
                      <a:pt x="850" y="3758"/>
                      <a:pt x="1675" y="4616"/>
                      <a:pt x="1675" y="4616"/>
                    </a:cubicBezTo>
                    <a:cubicBezTo>
                      <a:pt x="1675" y="4616"/>
                      <a:pt x="1682" y="4616"/>
                      <a:pt x="1694" y="4616"/>
                    </a:cubicBezTo>
                    <a:cubicBezTo>
                      <a:pt x="1833" y="4616"/>
                      <a:pt x="2662" y="4581"/>
                      <a:pt x="2883" y="3758"/>
                    </a:cubicBezTo>
                    <a:cubicBezTo>
                      <a:pt x="2883" y="3758"/>
                      <a:pt x="1541" y="1475"/>
                      <a:pt x="1058" y="742"/>
                    </a:cubicBezTo>
                    <a:cubicBezTo>
                      <a:pt x="875" y="467"/>
                      <a:pt x="675" y="209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034;p66">
                <a:extLst>
                  <a:ext uri="{FF2B5EF4-FFF2-40B4-BE49-F238E27FC236}">
                    <a16:creationId xmlns:a16="http://schemas.microsoft.com/office/drawing/2014/main" id="{18FC94F5-A5E7-41E2-930B-495DEEA53B94}"/>
                  </a:ext>
                </a:extLst>
              </p:cNvPr>
              <p:cNvSpPr/>
              <p:nvPr/>
            </p:nvSpPr>
            <p:spPr>
              <a:xfrm>
                <a:off x="6404237" y="4245641"/>
                <a:ext cx="36316" cy="13094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4900" extrusionOk="0">
                    <a:moveTo>
                      <a:pt x="659" y="0"/>
                    </a:moveTo>
                    <a:cubicBezTo>
                      <a:pt x="659" y="0"/>
                      <a:pt x="159" y="2708"/>
                      <a:pt x="1" y="3933"/>
                    </a:cubicBezTo>
                    <a:cubicBezTo>
                      <a:pt x="59" y="4183"/>
                      <a:pt x="126" y="4383"/>
                      <a:pt x="201" y="4541"/>
                    </a:cubicBezTo>
                    <a:cubicBezTo>
                      <a:pt x="251" y="4649"/>
                      <a:pt x="317" y="4766"/>
                      <a:pt x="401" y="4899"/>
                    </a:cubicBezTo>
                    <a:cubicBezTo>
                      <a:pt x="567" y="4158"/>
                      <a:pt x="917" y="2658"/>
                      <a:pt x="959" y="2650"/>
                    </a:cubicBezTo>
                    <a:cubicBezTo>
                      <a:pt x="1009" y="2633"/>
                      <a:pt x="1359" y="842"/>
                      <a:pt x="1359" y="842"/>
                    </a:cubicBezTo>
                    <a:lnTo>
                      <a:pt x="11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035;p66">
                <a:extLst>
                  <a:ext uri="{FF2B5EF4-FFF2-40B4-BE49-F238E27FC236}">
                    <a16:creationId xmlns:a16="http://schemas.microsoft.com/office/drawing/2014/main" id="{B03D93CE-1E20-4003-AF99-994B2FEF29A8}"/>
                  </a:ext>
                </a:extLst>
              </p:cNvPr>
              <p:cNvSpPr/>
              <p:nvPr/>
            </p:nvSpPr>
            <p:spPr>
              <a:xfrm>
                <a:off x="6388444" y="4201790"/>
                <a:ext cx="129364" cy="370534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38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" y="1516"/>
                      <a:pt x="1491" y="1983"/>
                      <a:pt x="1491" y="1983"/>
                    </a:cubicBezTo>
                    <a:cubicBezTo>
                      <a:pt x="1491" y="1983"/>
                      <a:pt x="558" y="5965"/>
                      <a:pt x="533" y="6940"/>
                    </a:cubicBezTo>
                    <a:cubicBezTo>
                      <a:pt x="517" y="7915"/>
                      <a:pt x="533" y="13480"/>
                      <a:pt x="533" y="13480"/>
                    </a:cubicBezTo>
                    <a:cubicBezTo>
                      <a:pt x="831" y="13773"/>
                      <a:pt x="1133" y="13866"/>
                      <a:pt x="1395" y="13866"/>
                    </a:cubicBezTo>
                    <a:cubicBezTo>
                      <a:pt x="1618" y="13866"/>
                      <a:pt x="1812" y="13799"/>
                      <a:pt x="1950" y="13730"/>
                    </a:cubicBezTo>
                    <a:cubicBezTo>
                      <a:pt x="2100" y="13663"/>
                      <a:pt x="2183" y="13597"/>
                      <a:pt x="2183" y="13597"/>
                    </a:cubicBezTo>
                    <a:cubicBezTo>
                      <a:pt x="2275" y="13088"/>
                      <a:pt x="2533" y="10472"/>
                      <a:pt x="2658" y="8731"/>
                    </a:cubicBezTo>
                    <a:cubicBezTo>
                      <a:pt x="2724" y="7740"/>
                      <a:pt x="2933" y="6765"/>
                      <a:pt x="3283" y="5824"/>
                    </a:cubicBezTo>
                    <a:cubicBezTo>
                      <a:pt x="3824" y="4341"/>
                      <a:pt x="4574" y="2341"/>
                      <a:pt x="4682" y="1791"/>
                    </a:cubicBezTo>
                    <a:cubicBezTo>
                      <a:pt x="4841" y="967"/>
                      <a:pt x="4682" y="608"/>
                      <a:pt x="4682" y="608"/>
                    </a:cubicBezTo>
                    <a:lnTo>
                      <a:pt x="3999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036;p66">
                <a:extLst>
                  <a:ext uri="{FF2B5EF4-FFF2-40B4-BE49-F238E27FC236}">
                    <a16:creationId xmlns:a16="http://schemas.microsoft.com/office/drawing/2014/main" id="{3F21EFE4-7333-4994-8BAA-31B0278670E3}"/>
                  </a:ext>
                </a:extLst>
              </p:cNvPr>
              <p:cNvSpPr/>
              <p:nvPr/>
            </p:nvSpPr>
            <p:spPr>
              <a:xfrm>
                <a:off x="6440526" y="4215578"/>
                <a:ext cx="77281" cy="3531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13214" extrusionOk="0">
                    <a:moveTo>
                      <a:pt x="2050" y="1"/>
                    </a:moveTo>
                    <a:lnTo>
                      <a:pt x="1858" y="192"/>
                    </a:lnTo>
                    <a:cubicBezTo>
                      <a:pt x="1858" y="192"/>
                      <a:pt x="1933" y="1584"/>
                      <a:pt x="1534" y="2958"/>
                    </a:cubicBezTo>
                    <a:cubicBezTo>
                      <a:pt x="1142" y="4333"/>
                      <a:pt x="492" y="5874"/>
                      <a:pt x="425" y="6824"/>
                    </a:cubicBezTo>
                    <a:cubicBezTo>
                      <a:pt x="375" y="7615"/>
                      <a:pt x="92" y="11848"/>
                      <a:pt x="1" y="13214"/>
                    </a:cubicBezTo>
                    <a:cubicBezTo>
                      <a:pt x="151" y="13147"/>
                      <a:pt x="234" y="13081"/>
                      <a:pt x="234" y="13081"/>
                    </a:cubicBezTo>
                    <a:cubicBezTo>
                      <a:pt x="326" y="12572"/>
                      <a:pt x="584" y="9956"/>
                      <a:pt x="709" y="8215"/>
                    </a:cubicBezTo>
                    <a:cubicBezTo>
                      <a:pt x="775" y="7224"/>
                      <a:pt x="984" y="6249"/>
                      <a:pt x="1334" y="5308"/>
                    </a:cubicBezTo>
                    <a:cubicBezTo>
                      <a:pt x="1875" y="3825"/>
                      <a:pt x="2625" y="1825"/>
                      <a:pt x="2733" y="1275"/>
                    </a:cubicBezTo>
                    <a:cubicBezTo>
                      <a:pt x="2892" y="451"/>
                      <a:pt x="2733" y="92"/>
                      <a:pt x="2733" y="92"/>
                    </a:cubicBezTo>
                    <a:lnTo>
                      <a:pt x="20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037;p66">
                <a:extLst>
                  <a:ext uri="{FF2B5EF4-FFF2-40B4-BE49-F238E27FC236}">
                    <a16:creationId xmlns:a16="http://schemas.microsoft.com/office/drawing/2014/main" id="{CFCF030D-0B3A-4B3D-B7BD-76794E359543}"/>
                  </a:ext>
                </a:extLst>
              </p:cNvPr>
              <p:cNvSpPr/>
              <p:nvPr/>
            </p:nvSpPr>
            <p:spPr>
              <a:xfrm>
                <a:off x="6386868" y="4193212"/>
                <a:ext cx="133613" cy="45669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1709" extrusionOk="0">
                    <a:moveTo>
                      <a:pt x="132" y="1"/>
                    </a:moveTo>
                    <a:cubicBezTo>
                      <a:pt x="76" y="1"/>
                      <a:pt x="45" y="7"/>
                      <a:pt x="42" y="21"/>
                    </a:cubicBezTo>
                    <a:lnTo>
                      <a:pt x="42" y="30"/>
                    </a:lnTo>
                    <a:cubicBezTo>
                      <a:pt x="1" y="305"/>
                      <a:pt x="117" y="588"/>
                      <a:pt x="359" y="738"/>
                    </a:cubicBezTo>
                    <a:cubicBezTo>
                      <a:pt x="1300" y="1338"/>
                      <a:pt x="2867" y="1679"/>
                      <a:pt x="3025" y="1696"/>
                    </a:cubicBezTo>
                    <a:cubicBezTo>
                      <a:pt x="3121" y="1704"/>
                      <a:pt x="3225" y="1709"/>
                      <a:pt x="3335" y="1709"/>
                    </a:cubicBezTo>
                    <a:cubicBezTo>
                      <a:pt x="3663" y="1709"/>
                      <a:pt x="4033" y="1667"/>
                      <a:pt x="4333" y="1554"/>
                    </a:cubicBezTo>
                    <a:cubicBezTo>
                      <a:pt x="4683" y="1421"/>
                      <a:pt x="4866" y="1321"/>
                      <a:pt x="4949" y="1263"/>
                    </a:cubicBezTo>
                    <a:cubicBezTo>
                      <a:pt x="4983" y="1246"/>
                      <a:pt x="4999" y="1204"/>
                      <a:pt x="4991" y="1163"/>
                    </a:cubicBezTo>
                    <a:cubicBezTo>
                      <a:pt x="4974" y="1029"/>
                      <a:pt x="4949" y="938"/>
                      <a:pt x="4949" y="938"/>
                    </a:cubicBezTo>
                    <a:cubicBezTo>
                      <a:pt x="4949" y="938"/>
                      <a:pt x="797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038;p66">
                <a:extLst>
                  <a:ext uri="{FF2B5EF4-FFF2-40B4-BE49-F238E27FC236}">
                    <a16:creationId xmlns:a16="http://schemas.microsoft.com/office/drawing/2014/main" id="{57177F05-55AD-432C-AF63-BC9BF873088F}"/>
                  </a:ext>
                </a:extLst>
              </p:cNvPr>
              <p:cNvSpPr/>
              <p:nvPr/>
            </p:nvSpPr>
            <p:spPr>
              <a:xfrm>
                <a:off x="6373293" y="3970481"/>
                <a:ext cx="170329" cy="266129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9959" extrusionOk="0">
                    <a:moveTo>
                      <a:pt x="2117" y="0"/>
                    </a:moveTo>
                    <a:cubicBezTo>
                      <a:pt x="2058" y="0"/>
                      <a:pt x="2008" y="9"/>
                      <a:pt x="1950" y="9"/>
                    </a:cubicBezTo>
                    <a:cubicBezTo>
                      <a:pt x="1567" y="34"/>
                      <a:pt x="825" y="242"/>
                      <a:pt x="825" y="242"/>
                    </a:cubicBezTo>
                    <a:cubicBezTo>
                      <a:pt x="825" y="242"/>
                      <a:pt x="492" y="875"/>
                      <a:pt x="301" y="1250"/>
                    </a:cubicBezTo>
                    <a:cubicBezTo>
                      <a:pt x="1" y="1841"/>
                      <a:pt x="609" y="4024"/>
                      <a:pt x="775" y="5107"/>
                    </a:cubicBezTo>
                    <a:cubicBezTo>
                      <a:pt x="784" y="5282"/>
                      <a:pt x="792" y="5457"/>
                      <a:pt x="792" y="5632"/>
                    </a:cubicBezTo>
                    <a:cubicBezTo>
                      <a:pt x="809" y="6015"/>
                      <a:pt x="775" y="6407"/>
                      <a:pt x="709" y="6790"/>
                    </a:cubicBezTo>
                    <a:cubicBezTo>
                      <a:pt x="650" y="7123"/>
                      <a:pt x="584" y="7523"/>
                      <a:pt x="534" y="7815"/>
                    </a:cubicBezTo>
                    <a:cubicBezTo>
                      <a:pt x="450" y="8381"/>
                      <a:pt x="600" y="8806"/>
                      <a:pt x="892" y="8973"/>
                    </a:cubicBezTo>
                    <a:cubicBezTo>
                      <a:pt x="1817" y="9548"/>
                      <a:pt x="2883" y="9806"/>
                      <a:pt x="3450" y="9914"/>
                    </a:cubicBezTo>
                    <a:cubicBezTo>
                      <a:pt x="3541" y="9931"/>
                      <a:pt x="3633" y="9948"/>
                      <a:pt x="3725" y="9948"/>
                    </a:cubicBezTo>
                    <a:cubicBezTo>
                      <a:pt x="3807" y="9954"/>
                      <a:pt x="3890" y="9958"/>
                      <a:pt x="3972" y="9958"/>
                    </a:cubicBezTo>
                    <a:cubicBezTo>
                      <a:pt x="4089" y="9958"/>
                      <a:pt x="4204" y="9950"/>
                      <a:pt x="4316" y="9931"/>
                    </a:cubicBezTo>
                    <a:cubicBezTo>
                      <a:pt x="4399" y="9914"/>
                      <a:pt x="4483" y="9898"/>
                      <a:pt x="4558" y="9873"/>
                    </a:cubicBezTo>
                    <a:lnTo>
                      <a:pt x="4583" y="9864"/>
                    </a:lnTo>
                    <a:lnTo>
                      <a:pt x="4633" y="9856"/>
                    </a:lnTo>
                    <a:cubicBezTo>
                      <a:pt x="4716" y="9823"/>
                      <a:pt x="4808" y="9789"/>
                      <a:pt x="4883" y="9739"/>
                    </a:cubicBezTo>
                    <a:cubicBezTo>
                      <a:pt x="5258" y="9498"/>
                      <a:pt x="5291" y="9314"/>
                      <a:pt x="5316" y="9106"/>
                    </a:cubicBezTo>
                    <a:cubicBezTo>
                      <a:pt x="5349" y="8748"/>
                      <a:pt x="5174" y="8315"/>
                      <a:pt x="5099" y="7965"/>
                    </a:cubicBezTo>
                    <a:cubicBezTo>
                      <a:pt x="4916" y="7082"/>
                      <a:pt x="5233" y="6265"/>
                      <a:pt x="5541" y="5449"/>
                    </a:cubicBezTo>
                    <a:cubicBezTo>
                      <a:pt x="5624" y="5224"/>
                      <a:pt x="5707" y="4999"/>
                      <a:pt x="5774" y="4766"/>
                    </a:cubicBezTo>
                    <a:cubicBezTo>
                      <a:pt x="5924" y="4282"/>
                      <a:pt x="6066" y="3791"/>
                      <a:pt x="6191" y="3299"/>
                    </a:cubicBezTo>
                    <a:cubicBezTo>
                      <a:pt x="6266" y="2999"/>
                      <a:pt x="6374" y="2650"/>
                      <a:pt x="6341" y="2341"/>
                    </a:cubicBezTo>
                    <a:cubicBezTo>
                      <a:pt x="6341" y="2333"/>
                      <a:pt x="6341" y="2325"/>
                      <a:pt x="6332" y="2316"/>
                    </a:cubicBezTo>
                    <a:cubicBezTo>
                      <a:pt x="6316" y="2216"/>
                      <a:pt x="6299" y="2141"/>
                      <a:pt x="6282" y="2100"/>
                    </a:cubicBezTo>
                    <a:cubicBezTo>
                      <a:pt x="6224" y="1916"/>
                      <a:pt x="6032" y="1708"/>
                      <a:pt x="5816" y="1517"/>
                    </a:cubicBezTo>
                    <a:cubicBezTo>
                      <a:pt x="5599" y="1317"/>
                      <a:pt x="5349" y="1142"/>
                      <a:pt x="5183" y="1042"/>
                    </a:cubicBezTo>
                    <a:cubicBezTo>
                      <a:pt x="5174" y="1033"/>
                      <a:pt x="5174" y="1025"/>
                      <a:pt x="5166" y="1025"/>
                    </a:cubicBezTo>
                    <a:cubicBezTo>
                      <a:pt x="5016" y="925"/>
                      <a:pt x="4883" y="842"/>
                      <a:pt x="4683" y="742"/>
                    </a:cubicBezTo>
                    <a:cubicBezTo>
                      <a:pt x="4516" y="658"/>
                      <a:pt x="4308" y="567"/>
                      <a:pt x="4016" y="450"/>
                    </a:cubicBezTo>
                    <a:cubicBezTo>
                      <a:pt x="3966" y="433"/>
                      <a:pt x="3916" y="417"/>
                      <a:pt x="3875" y="400"/>
                    </a:cubicBezTo>
                    <a:cubicBezTo>
                      <a:pt x="3808" y="375"/>
                      <a:pt x="3750" y="358"/>
                      <a:pt x="3691" y="342"/>
                    </a:cubicBezTo>
                    <a:cubicBezTo>
                      <a:pt x="3491" y="275"/>
                      <a:pt x="3283" y="225"/>
                      <a:pt x="3075" y="184"/>
                    </a:cubicBezTo>
                    <a:cubicBezTo>
                      <a:pt x="2750" y="117"/>
                      <a:pt x="2425" y="67"/>
                      <a:pt x="2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039;p66">
                <a:extLst>
                  <a:ext uri="{FF2B5EF4-FFF2-40B4-BE49-F238E27FC236}">
                    <a16:creationId xmlns:a16="http://schemas.microsoft.com/office/drawing/2014/main" id="{E9323BFC-6056-453C-BF58-E37AB232191C}"/>
                  </a:ext>
                </a:extLst>
              </p:cNvPr>
              <p:cNvSpPr/>
              <p:nvPr/>
            </p:nvSpPr>
            <p:spPr>
              <a:xfrm>
                <a:off x="6431841" y="3951562"/>
                <a:ext cx="44546" cy="3810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26" extrusionOk="0">
                    <a:moveTo>
                      <a:pt x="1667" y="0"/>
                    </a:moveTo>
                    <a:lnTo>
                      <a:pt x="467" y="667"/>
                    </a:lnTo>
                    <a:lnTo>
                      <a:pt x="42" y="750"/>
                    </a:lnTo>
                    <a:cubicBezTo>
                      <a:pt x="1" y="1116"/>
                      <a:pt x="109" y="1375"/>
                      <a:pt x="309" y="1416"/>
                    </a:cubicBezTo>
                    <a:cubicBezTo>
                      <a:pt x="341" y="1423"/>
                      <a:pt x="374" y="1425"/>
                      <a:pt x="409" y="1425"/>
                    </a:cubicBezTo>
                    <a:cubicBezTo>
                      <a:pt x="898" y="1425"/>
                      <a:pt x="1667" y="867"/>
                      <a:pt x="1667" y="867"/>
                    </a:cubicBezTo>
                    <a:lnTo>
                      <a:pt x="16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040;p66">
                <a:extLst>
                  <a:ext uri="{FF2B5EF4-FFF2-40B4-BE49-F238E27FC236}">
                    <a16:creationId xmlns:a16="http://schemas.microsoft.com/office/drawing/2014/main" id="{3A8D23DD-FD3F-4220-BCB5-338934AB7F2D}"/>
                  </a:ext>
                </a:extLst>
              </p:cNvPr>
              <p:cNvSpPr/>
              <p:nvPr/>
            </p:nvSpPr>
            <p:spPr>
              <a:xfrm>
                <a:off x="6423397" y="3970615"/>
                <a:ext cx="18038" cy="3327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45" extrusionOk="0">
                    <a:moveTo>
                      <a:pt x="582" y="1"/>
                    </a:moveTo>
                    <a:cubicBezTo>
                      <a:pt x="531" y="1"/>
                      <a:pt x="453" y="41"/>
                      <a:pt x="333" y="170"/>
                    </a:cubicBezTo>
                    <a:cubicBezTo>
                      <a:pt x="0" y="528"/>
                      <a:pt x="17" y="1245"/>
                      <a:pt x="17" y="1245"/>
                    </a:cubicBezTo>
                    <a:lnTo>
                      <a:pt x="517" y="653"/>
                    </a:lnTo>
                    <a:cubicBezTo>
                      <a:pt x="367" y="478"/>
                      <a:pt x="675" y="120"/>
                      <a:pt x="675" y="120"/>
                    </a:cubicBezTo>
                    <a:cubicBezTo>
                      <a:pt x="675" y="120"/>
                      <a:pt x="668" y="1"/>
                      <a:pt x="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041;p66">
                <a:extLst>
                  <a:ext uri="{FF2B5EF4-FFF2-40B4-BE49-F238E27FC236}">
                    <a16:creationId xmlns:a16="http://schemas.microsoft.com/office/drawing/2014/main" id="{2500906B-A675-48F8-A0B5-3CF13B0C0B47}"/>
                  </a:ext>
                </a:extLst>
              </p:cNvPr>
              <p:cNvSpPr/>
              <p:nvPr/>
            </p:nvSpPr>
            <p:spPr>
              <a:xfrm>
                <a:off x="6409127" y="3887375"/>
                <a:ext cx="74395" cy="97484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3648" extrusionOk="0">
                    <a:moveTo>
                      <a:pt x="1637" y="1"/>
                    </a:moveTo>
                    <a:cubicBezTo>
                      <a:pt x="1310" y="1"/>
                      <a:pt x="964" y="96"/>
                      <a:pt x="751" y="203"/>
                    </a:cubicBezTo>
                    <a:cubicBezTo>
                      <a:pt x="334" y="419"/>
                      <a:pt x="151" y="819"/>
                      <a:pt x="68" y="1252"/>
                    </a:cubicBezTo>
                    <a:cubicBezTo>
                      <a:pt x="68" y="1252"/>
                      <a:pt x="1" y="1977"/>
                      <a:pt x="151" y="2635"/>
                    </a:cubicBezTo>
                    <a:cubicBezTo>
                      <a:pt x="301" y="3302"/>
                      <a:pt x="342" y="3452"/>
                      <a:pt x="609" y="3568"/>
                    </a:cubicBezTo>
                    <a:cubicBezTo>
                      <a:pt x="718" y="3616"/>
                      <a:pt x="823" y="3647"/>
                      <a:pt x="940" y="3647"/>
                    </a:cubicBezTo>
                    <a:cubicBezTo>
                      <a:pt x="1108" y="3647"/>
                      <a:pt x="1301" y="3582"/>
                      <a:pt x="1567" y="3410"/>
                    </a:cubicBezTo>
                    <a:cubicBezTo>
                      <a:pt x="2017" y="3119"/>
                      <a:pt x="2259" y="2652"/>
                      <a:pt x="2259" y="2652"/>
                    </a:cubicBezTo>
                    <a:cubicBezTo>
                      <a:pt x="2259" y="2652"/>
                      <a:pt x="2265" y="2656"/>
                      <a:pt x="2279" y="2656"/>
                    </a:cubicBezTo>
                    <a:cubicBezTo>
                      <a:pt x="2309" y="2656"/>
                      <a:pt x="2375" y="2636"/>
                      <a:pt x="2484" y="2510"/>
                    </a:cubicBezTo>
                    <a:cubicBezTo>
                      <a:pt x="2734" y="2227"/>
                      <a:pt x="2784" y="2086"/>
                      <a:pt x="2784" y="1702"/>
                    </a:cubicBezTo>
                    <a:cubicBezTo>
                      <a:pt x="2784" y="1319"/>
                      <a:pt x="2692" y="836"/>
                      <a:pt x="2392" y="336"/>
                    </a:cubicBezTo>
                    <a:cubicBezTo>
                      <a:pt x="2245" y="88"/>
                      <a:pt x="1950" y="1"/>
                      <a:pt x="16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042;p66">
                <a:extLst>
                  <a:ext uri="{FF2B5EF4-FFF2-40B4-BE49-F238E27FC236}">
                    <a16:creationId xmlns:a16="http://schemas.microsoft.com/office/drawing/2014/main" id="{18FB9E03-ED01-44AB-8D2D-9D7C3A1B52B5}"/>
                  </a:ext>
                </a:extLst>
              </p:cNvPr>
              <p:cNvSpPr/>
              <p:nvPr/>
            </p:nvSpPr>
            <p:spPr>
              <a:xfrm>
                <a:off x="6398011" y="3878530"/>
                <a:ext cx="91525" cy="8730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267" extrusionOk="0">
                    <a:moveTo>
                      <a:pt x="1754" y="1"/>
                    </a:moveTo>
                    <a:cubicBezTo>
                      <a:pt x="1607" y="1"/>
                      <a:pt x="1478" y="18"/>
                      <a:pt x="1383" y="51"/>
                    </a:cubicBezTo>
                    <a:cubicBezTo>
                      <a:pt x="1042" y="167"/>
                      <a:pt x="209" y="550"/>
                      <a:pt x="50" y="1092"/>
                    </a:cubicBezTo>
                    <a:cubicBezTo>
                      <a:pt x="0" y="1250"/>
                      <a:pt x="17" y="1425"/>
                      <a:pt x="125" y="1617"/>
                    </a:cubicBezTo>
                    <a:cubicBezTo>
                      <a:pt x="323" y="1965"/>
                      <a:pt x="647" y="2064"/>
                      <a:pt x="953" y="2064"/>
                    </a:cubicBezTo>
                    <a:cubicBezTo>
                      <a:pt x="1356" y="2064"/>
                      <a:pt x="1725" y="1892"/>
                      <a:pt x="1725" y="1892"/>
                    </a:cubicBezTo>
                    <a:cubicBezTo>
                      <a:pt x="1808" y="2242"/>
                      <a:pt x="2058" y="2275"/>
                      <a:pt x="2175" y="2342"/>
                    </a:cubicBezTo>
                    <a:cubicBezTo>
                      <a:pt x="2291" y="2408"/>
                      <a:pt x="2316" y="2750"/>
                      <a:pt x="2316" y="2750"/>
                    </a:cubicBezTo>
                    <a:lnTo>
                      <a:pt x="2425" y="2750"/>
                    </a:lnTo>
                    <a:cubicBezTo>
                      <a:pt x="2425" y="2750"/>
                      <a:pt x="2433" y="2408"/>
                      <a:pt x="2483" y="2233"/>
                    </a:cubicBezTo>
                    <a:cubicBezTo>
                      <a:pt x="2518" y="2133"/>
                      <a:pt x="2647" y="2045"/>
                      <a:pt x="2778" y="2045"/>
                    </a:cubicBezTo>
                    <a:cubicBezTo>
                      <a:pt x="2865" y="2045"/>
                      <a:pt x="2953" y="2084"/>
                      <a:pt x="3016" y="2183"/>
                    </a:cubicBezTo>
                    <a:cubicBezTo>
                      <a:pt x="3166" y="2408"/>
                      <a:pt x="3000" y="2658"/>
                      <a:pt x="2900" y="2841"/>
                    </a:cubicBezTo>
                    <a:cubicBezTo>
                      <a:pt x="2875" y="3141"/>
                      <a:pt x="2933" y="3266"/>
                      <a:pt x="2933" y="3266"/>
                    </a:cubicBezTo>
                    <a:cubicBezTo>
                      <a:pt x="2933" y="3266"/>
                      <a:pt x="3108" y="3091"/>
                      <a:pt x="3225" y="2741"/>
                    </a:cubicBezTo>
                    <a:cubicBezTo>
                      <a:pt x="3341" y="2383"/>
                      <a:pt x="3424" y="1650"/>
                      <a:pt x="3225" y="859"/>
                    </a:cubicBezTo>
                    <a:cubicBezTo>
                      <a:pt x="3200" y="775"/>
                      <a:pt x="3166" y="700"/>
                      <a:pt x="3125" y="625"/>
                    </a:cubicBezTo>
                    <a:cubicBezTo>
                      <a:pt x="2859" y="176"/>
                      <a:pt x="2218" y="1"/>
                      <a:pt x="1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043;p66">
                <a:extLst>
                  <a:ext uri="{FF2B5EF4-FFF2-40B4-BE49-F238E27FC236}">
                    <a16:creationId xmlns:a16="http://schemas.microsoft.com/office/drawing/2014/main" id="{8CA4DB73-4941-4865-974D-79F0C7599B19}"/>
                  </a:ext>
                </a:extLst>
              </p:cNvPr>
              <p:cNvSpPr/>
              <p:nvPr/>
            </p:nvSpPr>
            <p:spPr>
              <a:xfrm>
                <a:off x="6400443" y="4353840"/>
                <a:ext cx="481" cy="3367"/>
              </a:xfrm>
              <a:custGeom>
                <a:avLst/>
                <a:gdLst/>
                <a:ahLst/>
                <a:cxnLst/>
                <a:rect l="l" t="t" r="r" b="b"/>
                <a:pathLst>
                  <a:path w="18" h="126" extrusionOk="0">
                    <a:moveTo>
                      <a:pt x="1" y="0"/>
                    </a:moveTo>
                    <a:cubicBezTo>
                      <a:pt x="1" y="50"/>
                      <a:pt x="9" y="84"/>
                      <a:pt x="18" y="125"/>
                    </a:cubicBezTo>
                    <a:cubicBezTo>
                      <a:pt x="9" y="75"/>
                      <a:pt x="1" y="34"/>
                      <a:pt x="1" y="0"/>
                    </a:cubicBezTo>
                    <a:close/>
                  </a:path>
                </a:pathLst>
              </a:custGeom>
              <a:solidFill>
                <a:srgbClr val="D7D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044;p66">
                <a:extLst>
                  <a:ext uri="{FF2B5EF4-FFF2-40B4-BE49-F238E27FC236}">
                    <a16:creationId xmlns:a16="http://schemas.microsoft.com/office/drawing/2014/main" id="{84B67CF5-5F4E-46DD-B385-96D51A290592}"/>
                  </a:ext>
                </a:extLst>
              </p:cNvPr>
              <p:cNvSpPr/>
              <p:nvPr/>
            </p:nvSpPr>
            <p:spPr>
              <a:xfrm>
                <a:off x="6441194" y="3972245"/>
                <a:ext cx="39442" cy="3877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451" extrusionOk="0">
                    <a:moveTo>
                      <a:pt x="1317" y="1"/>
                    </a:moveTo>
                    <a:cubicBezTo>
                      <a:pt x="875" y="526"/>
                      <a:pt x="1" y="642"/>
                      <a:pt x="1" y="642"/>
                    </a:cubicBezTo>
                    <a:lnTo>
                      <a:pt x="117" y="1451"/>
                    </a:lnTo>
                    <a:cubicBezTo>
                      <a:pt x="1109" y="1134"/>
                      <a:pt x="1475" y="384"/>
                      <a:pt x="1475" y="384"/>
                    </a:cubicBezTo>
                    <a:cubicBezTo>
                      <a:pt x="1475" y="384"/>
                      <a:pt x="1450" y="276"/>
                      <a:pt x="1409" y="184"/>
                    </a:cubicBezTo>
                    <a:cubicBezTo>
                      <a:pt x="1367" y="76"/>
                      <a:pt x="1317" y="1"/>
                      <a:pt x="1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045;p66">
                <a:extLst>
                  <a:ext uri="{FF2B5EF4-FFF2-40B4-BE49-F238E27FC236}">
                    <a16:creationId xmlns:a16="http://schemas.microsoft.com/office/drawing/2014/main" id="{2DE4EF5D-FE21-456E-92E8-8BC8BC4E0361}"/>
                  </a:ext>
                </a:extLst>
              </p:cNvPr>
              <p:cNvSpPr/>
              <p:nvPr/>
            </p:nvSpPr>
            <p:spPr>
              <a:xfrm>
                <a:off x="6398011" y="3895231"/>
                <a:ext cx="91525" cy="70601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642" extrusionOk="0">
                    <a:moveTo>
                      <a:pt x="3125" y="0"/>
                    </a:moveTo>
                    <a:cubicBezTo>
                      <a:pt x="2933" y="167"/>
                      <a:pt x="2383" y="617"/>
                      <a:pt x="1808" y="858"/>
                    </a:cubicBezTo>
                    <a:cubicBezTo>
                      <a:pt x="1421" y="1019"/>
                      <a:pt x="1065" y="1079"/>
                      <a:pt x="790" y="1079"/>
                    </a:cubicBezTo>
                    <a:cubicBezTo>
                      <a:pt x="549" y="1079"/>
                      <a:pt x="369" y="1033"/>
                      <a:pt x="284" y="967"/>
                    </a:cubicBezTo>
                    <a:cubicBezTo>
                      <a:pt x="17" y="750"/>
                      <a:pt x="50" y="467"/>
                      <a:pt x="50" y="467"/>
                    </a:cubicBezTo>
                    <a:lnTo>
                      <a:pt x="50" y="467"/>
                    </a:lnTo>
                    <a:cubicBezTo>
                      <a:pt x="0" y="625"/>
                      <a:pt x="17" y="800"/>
                      <a:pt x="125" y="992"/>
                    </a:cubicBezTo>
                    <a:cubicBezTo>
                      <a:pt x="323" y="1340"/>
                      <a:pt x="647" y="1439"/>
                      <a:pt x="953" y="1439"/>
                    </a:cubicBezTo>
                    <a:cubicBezTo>
                      <a:pt x="1356" y="1439"/>
                      <a:pt x="1725" y="1267"/>
                      <a:pt x="1725" y="1267"/>
                    </a:cubicBezTo>
                    <a:cubicBezTo>
                      <a:pt x="1808" y="1617"/>
                      <a:pt x="2058" y="1650"/>
                      <a:pt x="2175" y="1717"/>
                    </a:cubicBezTo>
                    <a:cubicBezTo>
                      <a:pt x="2291" y="1783"/>
                      <a:pt x="2316" y="2125"/>
                      <a:pt x="2316" y="2125"/>
                    </a:cubicBezTo>
                    <a:lnTo>
                      <a:pt x="2425" y="2125"/>
                    </a:lnTo>
                    <a:cubicBezTo>
                      <a:pt x="2425" y="2125"/>
                      <a:pt x="2433" y="1783"/>
                      <a:pt x="2483" y="1608"/>
                    </a:cubicBezTo>
                    <a:cubicBezTo>
                      <a:pt x="2518" y="1508"/>
                      <a:pt x="2647" y="1420"/>
                      <a:pt x="2778" y="1420"/>
                    </a:cubicBezTo>
                    <a:cubicBezTo>
                      <a:pt x="2865" y="1420"/>
                      <a:pt x="2953" y="1459"/>
                      <a:pt x="3016" y="1558"/>
                    </a:cubicBezTo>
                    <a:cubicBezTo>
                      <a:pt x="3166" y="1783"/>
                      <a:pt x="3000" y="2033"/>
                      <a:pt x="2900" y="2216"/>
                    </a:cubicBezTo>
                    <a:cubicBezTo>
                      <a:pt x="2875" y="2516"/>
                      <a:pt x="2933" y="2641"/>
                      <a:pt x="2933" y="2641"/>
                    </a:cubicBezTo>
                    <a:cubicBezTo>
                      <a:pt x="2933" y="2641"/>
                      <a:pt x="3108" y="2466"/>
                      <a:pt x="3225" y="2116"/>
                    </a:cubicBezTo>
                    <a:cubicBezTo>
                      <a:pt x="3341" y="1758"/>
                      <a:pt x="3424" y="1025"/>
                      <a:pt x="3225" y="234"/>
                    </a:cubicBezTo>
                    <a:cubicBezTo>
                      <a:pt x="3200" y="150"/>
                      <a:pt x="3166" y="75"/>
                      <a:pt x="31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046;p66">
                <a:extLst>
                  <a:ext uri="{FF2B5EF4-FFF2-40B4-BE49-F238E27FC236}">
                    <a16:creationId xmlns:a16="http://schemas.microsoft.com/office/drawing/2014/main" id="{A284950F-C922-4EFA-B3F3-367985566307}"/>
                  </a:ext>
                </a:extLst>
              </p:cNvPr>
              <p:cNvSpPr/>
              <p:nvPr/>
            </p:nvSpPr>
            <p:spPr>
              <a:xfrm>
                <a:off x="6493062" y="4250531"/>
                <a:ext cx="34980" cy="78618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2942" extrusionOk="0">
                    <a:moveTo>
                      <a:pt x="484" y="1"/>
                    </a:moveTo>
                    <a:cubicBezTo>
                      <a:pt x="484" y="1"/>
                      <a:pt x="459" y="434"/>
                      <a:pt x="417" y="534"/>
                    </a:cubicBezTo>
                    <a:cubicBezTo>
                      <a:pt x="401" y="592"/>
                      <a:pt x="359" y="642"/>
                      <a:pt x="334" y="692"/>
                    </a:cubicBezTo>
                    <a:cubicBezTo>
                      <a:pt x="276" y="776"/>
                      <a:pt x="51" y="1184"/>
                      <a:pt x="17" y="1417"/>
                    </a:cubicBezTo>
                    <a:cubicBezTo>
                      <a:pt x="1" y="1567"/>
                      <a:pt x="92" y="2009"/>
                      <a:pt x="142" y="2100"/>
                    </a:cubicBezTo>
                    <a:cubicBezTo>
                      <a:pt x="142" y="2109"/>
                      <a:pt x="151" y="2117"/>
                      <a:pt x="159" y="2125"/>
                    </a:cubicBezTo>
                    <a:lnTo>
                      <a:pt x="192" y="2125"/>
                    </a:lnTo>
                    <a:cubicBezTo>
                      <a:pt x="342" y="2109"/>
                      <a:pt x="351" y="1925"/>
                      <a:pt x="334" y="1817"/>
                    </a:cubicBezTo>
                    <a:cubicBezTo>
                      <a:pt x="326" y="1760"/>
                      <a:pt x="326" y="1567"/>
                      <a:pt x="365" y="1567"/>
                    </a:cubicBezTo>
                    <a:cubicBezTo>
                      <a:pt x="366" y="1567"/>
                      <a:pt x="366" y="1567"/>
                      <a:pt x="367" y="1567"/>
                    </a:cubicBezTo>
                    <a:cubicBezTo>
                      <a:pt x="534" y="1667"/>
                      <a:pt x="551" y="2092"/>
                      <a:pt x="576" y="2258"/>
                    </a:cubicBezTo>
                    <a:cubicBezTo>
                      <a:pt x="617" y="2492"/>
                      <a:pt x="484" y="2942"/>
                      <a:pt x="601" y="2942"/>
                    </a:cubicBezTo>
                    <a:cubicBezTo>
                      <a:pt x="642" y="2933"/>
                      <a:pt x="992" y="2783"/>
                      <a:pt x="1067" y="2633"/>
                    </a:cubicBezTo>
                    <a:cubicBezTo>
                      <a:pt x="1192" y="2483"/>
                      <a:pt x="1259" y="2317"/>
                      <a:pt x="1284" y="2125"/>
                    </a:cubicBezTo>
                    <a:cubicBezTo>
                      <a:pt x="1309" y="1884"/>
                      <a:pt x="1250" y="1675"/>
                      <a:pt x="1217" y="1459"/>
                    </a:cubicBezTo>
                    <a:cubicBezTo>
                      <a:pt x="1192" y="1309"/>
                      <a:pt x="1159" y="1150"/>
                      <a:pt x="1134" y="950"/>
                    </a:cubicBezTo>
                    <a:cubicBezTo>
                      <a:pt x="1125" y="817"/>
                      <a:pt x="1175" y="317"/>
                      <a:pt x="1175" y="317"/>
                    </a:cubicBezTo>
                    <a:lnTo>
                      <a:pt x="48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047;p66">
                <a:extLst>
                  <a:ext uri="{FF2B5EF4-FFF2-40B4-BE49-F238E27FC236}">
                    <a16:creationId xmlns:a16="http://schemas.microsoft.com/office/drawing/2014/main" id="{DE8292C2-E6FA-43C4-98FA-EBCA33BCD45D}"/>
                  </a:ext>
                </a:extLst>
              </p:cNvPr>
              <p:cNvSpPr/>
              <p:nvPr/>
            </p:nvSpPr>
            <p:spPr>
              <a:xfrm>
                <a:off x="6491512" y="4056634"/>
                <a:ext cx="29849" cy="17746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6641" extrusionOk="0">
                    <a:moveTo>
                      <a:pt x="75" y="0"/>
                    </a:moveTo>
                    <a:cubicBezTo>
                      <a:pt x="75" y="1"/>
                      <a:pt x="0" y="2200"/>
                      <a:pt x="284" y="3183"/>
                    </a:cubicBezTo>
                    <a:cubicBezTo>
                      <a:pt x="284" y="3183"/>
                      <a:pt x="109" y="5332"/>
                      <a:pt x="159" y="6640"/>
                    </a:cubicBezTo>
                    <a:lnTo>
                      <a:pt x="209" y="6632"/>
                    </a:lnTo>
                    <a:cubicBezTo>
                      <a:pt x="292" y="6599"/>
                      <a:pt x="384" y="6565"/>
                      <a:pt x="459" y="6515"/>
                    </a:cubicBezTo>
                    <a:cubicBezTo>
                      <a:pt x="834" y="6274"/>
                      <a:pt x="867" y="6090"/>
                      <a:pt x="892" y="5882"/>
                    </a:cubicBezTo>
                    <a:cubicBezTo>
                      <a:pt x="925" y="5524"/>
                      <a:pt x="750" y="5091"/>
                      <a:pt x="675" y="4741"/>
                    </a:cubicBezTo>
                    <a:cubicBezTo>
                      <a:pt x="492" y="3858"/>
                      <a:pt x="809" y="3041"/>
                      <a:pt x="1117" y="2225"/>
                    </a:cubicBezTo>
                    <a:cubicBezTo>
                      <a:pt x="1067" y="1783"/>
                      <a:pt x="1017" y="1242"/>
                      <a:pt x="1017" y="1192"/>
                    </a:cubicBezTo>
                    <a:cubicBezTo>
                      <a:pt x="1017" y="1100"/>
                      <a:pt x="76" y="1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048;p66">
                <a:extLst>
                  <a:ext uri="{FF2B5EF4-FFF2-40B4-BE49-F238E27FC236}">
                    <a16:creationId xmlns:a16="http://schemas.microsoft.com/office/drawing/2014/main" id="{000A21AA-440C-42C2-9003-FDB20FA28BFF}"/>
                  </a:ext>
                </a:extLst>
              </p:cNvPr>
              <p:cNvSpPr/>
              <p:nvPr/>
            </p:nvSpPr>
            <p:spPr>
              <a:xfrm>
                <a:off x="6489962" y="4021040"/>
                <a:ext cx="67688" cy="244538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9151" extrusionOk="0">
                    <a:moveTo>
                      <a:pt x="1178" y="0"/>
                    </a:moveTo>
                    <a:cubicBezTo>
                      <a:pt x="729" y="0"/>
                      <a:pt x="246" y="265"/>
                      <a:pt x="158" y="899"/>
                    </a:cubicBezTo>
                    <a:cubicBezTo>
                      <a:pt x="0" y="2016"/>
                      <a:pt x="633" y="4498"/>
                      <a:pt x="633" y="4498"/>
                    </a:cubicBezTo>
                    <a:cubicBezTo>
                      <a:pt x="517" y="5515"/>
                      <a:pt x="425" y="8980"/>
                      <a:pt x="425" y="8980"/>
                    </a:cubicBezTo>
                    <a:cubicBezTo>
                      <a:pt x="703" y="9114"/>
                      <a:pt x="921" y="9151"/>
                      <a:pt x="1080" y="9151"/>
                    </a:cubicBezTo>
                    <a:cubicBezTo>
                      <a:pt x="1160" y="9151"/>
                      <a:pt x="1225" y="9141"/>
                      <a:pt x="1275" y="9130"/>
                    </a:cubicBezTo>
                    <a:cubicBezTo>
                      <a:pt x="1358" y="9114"/>
                      <a:pt x="1400" y="9089"/>
                      <a:pt x="1400" y="9089"/>
                    </a:cubicBezTo>
                    <a:lnTo>
                      <a:pt x="2349" y="4656"/>
                    </a:lnTo>
                    <a:cubicBezTo>
                      <a:pt x="2533" y="4015"/>
                      <a:pt x="1966" y="424"/>
                      <a:pt x="1966" y="424"/>
                    </a:cubicBezTo>
                    <a:cubicBezTo>
                      <a:pt x="1875" y="208"/>
                      <a:pt x="1641" y="58"/>
                      <a:pt x="1366" y="16"/>
                    </a:cubicBezTo>
                    <a:cubicBezTo>
                      <a:pt x="1305" y="6"/>
                      <a:pt x="1242" y="0"/>
                      <a:pt x="1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049;p66">
                <a:extLst>
                  <a:ext uri="{FF2B5EF4-FFF2-40B4-BE49-F238E27FC236}">
                    <a16:creationId xmlns:a16="http://schemas.microsoft.com/office/drawing/2014/main" id="{7C932CE7-2AAB-4A6E-8877-42A3A37215A4}"/>
                  </a:ext>
                </a:extLst>
              </p:cNvPr>
              <p:cNvSpPr/>
              <p:nvPr/>
            </p:nvSpPr>
            <p:spPr>
              <a:xfrm>
                <a:off x="6324311" y="3977162"/>
                <a:ext cx="74395" cy="139385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5216" extrusionOk="0">
                    <a:moveTo>
                      <a:pt x="2633" y="0"/>
                    </a:moveTo>
                    <a:cubicBezTo>
                      <a:pt x="2633" y="0"/>
                      <a:pt x="2075" y="100"/>
                      <a:pt x="1575" y="1150"/>
                    </a:cubicBezTo>
                    <a:cubicBezTo>
                      <a:pt x="1075" y="2200"/>
                      <a:pt x="1" y="4782"/>
                      <a:pt x="134" y="5215"/>
                    </a:cubicBezTo>
                    <a:cubicBezTo>
                      <a:pt x="134" y="5215"/>
                      <a:pt x="874" y="4616"/>
                      <a:pt x="1969" y="4616"/>
                    </a:cubicBezTo>
                    <a:cubicBezTo>
                      <a:pt x="1977" y="4616"/>
                      <a:pt x="1984" y="4616"/>
                      <a:pt x="1992" y="4616"/>
                    </a:cubicBezTo>
                    <a:lnTo>
                      <a:pt x="2000" y="4616"/>
                    </a:lnTo>
                    <a:cubicBezTo>
                      <a:pt x="2000" y="4616"/>
                      <a:pt x="1992" y="4607"/>
                      <a:pt x="1992" y="4607"/>
                    </a:cubicBezTo>
                    <a:cubicBezTo>
                      <a:pt x="1992" y="4607"/>
                      <a:pt x="2617" y="3349"/>
                      <a:pt x="2783" y="2849"/>
                    </a:cubicBezTo>
                    <a:lnTo>
                      <a:pt x="26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050;p66">
                <a:extLst>
                  <a:ext uri="{FF2B5EF4-FFF2-40B4-BE49-F238E27FC236}">
                    <a16:creationId xmlns:a16="http://schemas.microsoft.com/office/drawing/2014/main" id="{763E6265-A9BB-4008-BBD2-F7505632C78A}"/>
                  </a:ext>
                </a:extLst>
              </p:cNvPr>
              <p:cNvSpPr/>
              <p:nvPr/>
            </p:nvSpPr>
            <p:spPr>
              <a:xfrm>
                <a:off x="6399561" y="4037047"/>
                <a:ext cx="70815" cy="139598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5224" extrusionOk="0">
                    <a:moveTo>
                      <a:pt x="51" y="0"/>
                    </a:moveTo>
                    <a:lnTo>
                      <a:pt x="1" y="34"/>
                    </a:lnTo>
                    <a:lnTo>
                      <a:pt x="51" y="142"/>
                    </a:lnTo>
                    <a:lnTo>
                      <a:pt x="51" y="3749"/>
                    </a:lnTo>
                    <a:lnTo>
                      <a:pt x="2558" y="5207"/>
                    </a:lnTo>
                    <a:lnTo>
                      <a:pt x="2558" y="5224"/>
                    </a:lnTo>
                    <a:lnTo>
                      <a:pt x="2617" y="5182"/>
                    </a:lnTo>
                    <a:lnTo>
                      <a:pt x="2625" y="5182"/>
                    </a:lnTo>
                    <a:cubicBezTo>
                      <a:pt x="2625" y="5182"/>
                      <a:pt x="2625" y="5174"/>
                      <a:pt x="2625" y="5174"/>
                    </a:cubicBezTo>
                    <a:cubicBezTo>
                      <a:pt x="2650" y="5157"/>
                      <a:pt x="2650" y="5107"/>
                      <a:pt x="2650" y="5091"/>
                    </a:cubicBezTo>
                    <a:lnTo>
                      <a:pt x="2650" y="1700"/>
                    </a:lnTo>
                    <a:cubicBezTo>
                      <a:pt x="2650" y="1591"/>
                      <a:pt x="2592" y="1483"/>
                      <a:pt x="2492" y="1425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051;p66">
                <a:extLst>
                  <a:ext uri="{FF2B5EF4-FFF2-40B4-BE49-F238E27FC236}">
                    <a16:creationId xmlns:a16="http://schemas.microsoft.com/office/drawing/2014/main" id="{246F5185-C22F-4C02-8AA6-F9438026FA43}"/>
                  </a:ext>
                </a:extLst>
              </p:cNvPr>
              <p:cNvSpPr/>
              <p:nvPr/>
            </p:nvSpPr>
            <p:spPr>
              <a:xfrm>
                <a:off x="6399561" y="4037928"/>
                <a:ext cx="69479" cy="139037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5203" extrusionOk="0">
                    <a:moveTo>
                      <a:pt x="1" y="1"/>
                    </a:moveTo>
                    <a:lnTo>
                      <a:pt x="1" y="3750"/>
                    </a:lnTo>
                    <a:lnTo>
                      <a:pt x="2475" y="5191"/>
                    </a:lnTo>
                    <a:cubicBezTo>
                      <a:pt x="2487" y="5199"/>
                      <a:pt x="2501" y="5203"/>
                      <a:pt x="2514" y="5203"/>
                    </a:cubicBezTo>
                    <a:cubicBezTo>
                      <a:pt x="2557" y="5203"/>
                      <a:pt x="2600" y="5166"/>
                      <a:pt x="2600" y="5116"/>
                    </a:cubicBezTo>
                    <a:lnTo>
                      <a:pt x="2600" y="1700"/>
                    </a:lnTo>
                    <a:cubicBezTo>
                      <a:pt x="2600" y="1583"/>
                      <a:pt x="2542" y="1484"/>
                      <a:pt x="2442" y="142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3052;p66">
                <a:extLst>
                  <a:ext uri="{FF2B5EF4-FFF2-40B4-BE49-F238E27FC236}">
                    <a16:creationId xmlns:a16="http://schemas.microsoft.com/office/drawing/2014/main" id="{057AAD28-8E6C-4157-982B-B36264837B79}"/>
                  </a:ext>
                </a:extLst>
              </p:cNvPr>
              <p:cNvSpPr/>
              <p:nvPr/>
            </p:nvSpPr>
            <p:spPr>
              <a:xfrm>
                <a:off x="6379091" y="4037928"/>
                <a:ext cx="22287" cy="24291"/>
              </a:xfrm>
              <a:custGeom>
                <a:avLst/>
                <a:gdLst/>
                <a:ahLst/>
                <a:cxnLst/>
                <a:rect l="l" t="t" r="r" b="b"/>
                <a:pathLst>
                  <a:path w="834" h="909" extrusionOk="0">
                    <a:moveTo>
                      <a:pt x="767" y="1"/>
                    </a:moveTo>
                    <a:lnTo>
                      <a:pt x="0" y="442"/>
                    </a:lnTo>
                    <a:lnTo>
                      <a:pt x="800" y="909"/>
                    </a:lnTo>
                    <a:lnTo>
                      <a:pt x="833" y="42"/>
                    </a:lnTo>
                    <a:lnTo>
                      <a:pt x="7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053;p66">
                <a:extLst>
                  <a:ext uri="{FF2B5EF4-FFF2-40B4-BE49-F238E27FC236}">
                    <a16:creationId xmlns:a16="http://schemas.microsoft.com/office/drawing/2014/main" id="{70654D0A-6C80-4388-8038-B09E9EA739F5}"/>
                  </a:ext>
                </a:extLst>
              </p:cNvPr>
              <p:cNvSpPr/>
              <p:nvPr/>
            </p:nvSpPr>
            <p:spPr>
              <a:xfrm>
                <a:off x="6380855" y="4039051"/>
                <a:ext cx="20523" cy="28059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050" extrusionOk="0">
                    <a:moveTo>
                      <a:pt x="767" y="0"/>
                    </a:moveTo>
                    <a:lnTo>
                      <a:pt x="1" y="442"/>
                    </a:lnTo>
                    <a:lnTo>
                      <a:pt x="1" y="1050"/>
                    </a:lnTo>
                    <a:lnTo>
                      <a:pt x="767" y="500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054;p66">
                <a:extLst>
                  <a:ext uri="{FF2B5EF4-FFF2-40B4-BE49-F238E27FC236}">
                    <a16:creationId xmlns:a16="http://schemas.microsoft.com/office/drawing/2014/main" id="{32F3D31E-ADF4-44B4-A922-19A590C8970C}"/>
                  </a:ext>
                </a:extLst>
              </p:cNvPr>
              <p:cNvSpPr/>
              <p:nvPr/>
            </p:nvSpPr>
            <p:spPr>
              <a:xfrm>
                <a:off x="6380855" y="4041723"/>
                <a:ext cx="85753" cy="14451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5408" extrusionOk="0">
                    <a:moveTo>
                      <a:pt x="767" y="0"/>
                    </a:moveTo>
                    <a:lnTo>
                      <a:pt x="92" y="392"/>
                    </a:lnTo>
                    <a:lnTo>
                      <a:pt x="1" y="4016"/>
                    </a:lnTo>
                    <a:lnTo>
                      <a:pt x="2342" y="5407"/>
                    </a:lnTo>
                    <a:lnTo>
                      <a:pt x="3100" y="4957"/>
                    </a:lnTo>
                    <a:cubicBezTo>
                      <a:pt x="3167" y="4916"/>
                      <a:pt x="3208" y="4841"/>
                      <a:pt x="3208" y="4766"/>
                    </a:cubicBezTo>
                    <a:lnTo>
                      <a:pt x="3208" y="1558"/>
                    </a:lnTo>
                    <a:cubicBezTo>
                      <a:pt x="3208" y="1475"/>
                      <a:pt x="3167" y="1400"/>
                      <a:pt x="3092" y="1358"/>
                    </a:cubicBezTo>
                    <a:lnTo>
                      <a:pt x="7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055;p66">
                <a:extLst>
                  <a:ext uri="{FF2B5EF4-FFF2-40B4-BE49-F238E27FC236}">
                    <a16:creationId xmlns:a16="http://schemas.microsoft.com/office/drawing/2014/main" id="{63E5D42F-48F6-4CFE-BF8C-4C2F100CA08A}"/>
                  </a:ext>
                </a:extLst>
              </p:cNvPr>
              <p:cNvSpPr/>
              <p:nvPr/>
            </p:nvSpPr>
            <p:spPr>
              <a:xfrm>
                <a:off x="6377515" y="4049740"/>
                <a:ext cx="71055" cy="139598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5224" extrusionOk="0">
                    <a:moveTo>
                      <a:pt x="59" y="0"/>
                    </a:moveTo>
                    <a:lnTo>
                      <a:pt x="1" y="33"/>
                    </a:lnTo>
                    <a:lnTo>
                      <a:pt x="59" y="142"/>
                    </a:lnTo>
                    <a:lnTo>
                      <a:pt x="59" y="3749"/>
                    </a:lnTo>
                    <a:lnTo>
                      <a:pt x="2559" y="5207"/>
                    </a:lnTo>
                    <a:lnTo>
                      <a:pt x="2567" y="5224"/>
                    </a:lnTo>
                    <a:lnTo>
                      <a:pt x="2617" y="5190"/>
                    </a:lnTo>
                    <a:cubicBezTo>
                      <a:pt x="2617" y="5182"/>
                      <a:pt x="2617" y="5182"/>
                      <a:pt x="2625" y="5182"/>
                    </a:cubicBezTo>
                    <a:cubicBezTo>
                      <a:pt x="2650" y="5157"/>
                      <a:pt x="2659" y="5107"/>
                      <a:pt x="2659" y="5090"/>
                    </a:cubicBezTo>
                    <a:lnTo>
                      <a:pt x="2659" y="1700"/>
                    </a:lnTo>
                    <a:cubicBezTo>
                      <a:pt x="2659" y="1591"/>
                      <a:pt x="2592" y="1483"/>
                      <a:pt x="2492" y="1425"/>
                    </a:cubicBez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3056;p66">
                <a:extLst>
                  <a:ext uri="{FF2B5EF4-FFF2-40B4-BE49-F238E27FC236}">
                    <a16:creationId xmlns:a16="http://schemas.microsoft.com/office/drawing/2014/main" id="{E7FEDBFB-F4E0-4300-B0D2-9E823F5B8F9D}"/>
                  </a:ext>
                </a:extLst>
              </p:cNvPr>
              <p:cNvSpPr/>
              <p:nvPr/>
            </p:nvSpPr>
            <p:spPr>
              <a:xfrm>
                <a:off x="6377515" y="4050621"/>
                <a:ext cx="69505" cy="139037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5203" extrusionOk="0">
                    <a:moveTo>
                      <a:pt x="1" y="0"/>
                    </a:moveTo>
                    <a:lnTo>
                      <a:pt x="1" y="3749"/>
                    </a:lnTo>
                    <a:lnTo>
                      <a:pt x="2475" y="5191"/>
                    </a:lnTo>
                    <a:cubicBezTo>
                      <a:pt x="2489" y="5199"/>
                      <a:pt x="2504" y="5202"/>
                      <a:pt x="2518" y="5202"/>
                    </a:cubicBezTo>
                    <a:cubicBezTo>
                      <a:pt x="2562" y="5202"/>
                      <a:pt x="2600" y="5166"/>
                      <a:pt x="2600" y="5116"/>
                    </a:cubicBezTo>
                    <a:lnTo>
                      <a:pt x="2600" y="1700"/>
                    </a:lnTo>
                    <a:cubicBezTo>
                      <a:pt x="2600" y="1592"/>
                      <a:pt x="2542" y="1483"/>
                      <a:pt x="2442" y="14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3057;p66">
                <a:extLst>
                  <a:ext uri="{FF2B5EF4-FFF2-40B4-BE49-F238E27FC236}">
                    <a16:creationId xmlns:a16="http://schemas.microsoft.com/office/drawing/2014/main" id="{B0031DEF-EFE6-459D-B165-91F5090ED1C3}"/>
                  </a:ext>
                </a:extLst>
              </p:cNvPr>
              <p:cNvSpPr/>
              <p:nvPr/>
            </p:nvSpPr>
            <p:spPr>
              <a:xfrm>
                <a:off x="6423825" y="4132766"/>
                <a:ext cx="50131" cy="35327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322" extrusionOk="0">
                    <a:moveTo>
                      <a:pt x="1513" y="0"/>
                    </a:moveTo>
                    <a:cubicBezTo>
                      <a:pt x="1457" y="0"/>
                      <a:pt x="1115" y="152"/>
                      <a:pt x="1025" y="209"/>
                    </a:cubicBezTo>
                    <a:cubicBezTo>
                      <a:pt x="984" y="234"/>
                      <a:pt x="934" y="301"/>
                      <a:pt x="901" y="342"/>
                    </a:cubicBezTo>
                    <a:cubicBezTo>
                      <a:pt x="826" y="417"/>
                      <a:pt x="751" y="425"/>
                      <a:pt x="709" y="425"/>
                    </a:cubicBezTo>
                    <a:lnTo>
                      <a:pt x="367" y="301"/>
                    </a:lnTo>
                    <a:lnTo>
                      <a:pt x="1" y="575"/>
                    </a:lnTo>
                    <a:lnTo>
                      <a:pt x="84" y="1000"/>
                    </a:lnTo>
                    <a:cubicBezTo>
                      <a:pt x="84" y="1000"/>
                      <a:pt x="661" y="1322"/>
                      <a:pt x="899" y="1322"/>
                    </a:cubicBezTo>
                    <a:cubicBezTo>
                      <a:pt x="915" y="1322"/>
                      <a:pt x="929" y="1320"/>
                      <a:pt x="942" y="1317"/>
                    </a:cubicBezTo>
                    <a:cubicBezTo>
                      <a:pt x="1600" y="1150"/>
                      <a:pt x="1800" y="817"/>
                      <a:pt x="1800" y="817"/>
                    </a:cubicBezTo>
                    <a:cubicBezTo>
                      <a:pt x="1850" y="734"/>
                      <a:pt x="1875" y="367"/>
                      <a:pt x="1859" y="259"/>
                    </a:cubicBezTo>
                    <a:cubicBezTo>
                      <a:pt x="1842" y="159"/>
                      <a:pt x="1759" y="126"/>
                      <a:pt x="1759" y="126"/>
                    </a:cubicBezTo>
                    <a:lnTo>
                      <a:pt x="1375" y="309"/>
                    </a:lnTo>
                    <a:cubicBezTo>
                      <a:pt x="1400" y="276"/>
                      <a:pt x="1484" y="209"/>
                      <a:pt x="1517" y="184"/>
                    </a:cubicBezTo>
                    <a:cubicBezTo>
                      <a:pt x="1600" y="92"/>
                      <a:pt x="1550" y="9"/>
                      <a:pt x="1517" y="1"/>
                    </a:cubicBezTo>
                    <a:cubicBezTo>
                      <a:pt x="1516" y="0"/>
                      <a:pt x="1515" y="0"/>
                      <a:pt x="15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3058;p66">
                <a:extLst>
                  <a:ext uri="{FF2B5EF4-FFF2-40B4-BE49-F238E27FC236}">
                    <a16:creationId xmlns:a16="http://schemas.microsoft.com/office/drawing/2014/main" id="{4634DEE2-DDED-4BFE-BFDD-F877F6750418}"/>
                  </a:ext>
                </a:extLst>
              </p:cNvPr>
              <p:cNvSpPr/>
              <p:nvPr/>
            </p:nvSpPr>
            <p:spPr>
              <a:xfrm>
                <a:off x="6327891" y="4100191"/>
                <a:ext cx="111326" cy="61996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2320" extrusionOk="0">
                    <a:moveTo>
                      <a:pt x="1720" y="1"/>
                    </a:moveTo>
                    <a:cubicBezTo>
                      <a:pt x="1499" y="1"/>
                      <a:pt x="1081" y="36"/>
                      <a:pt x="742" y="153"/>
                    </a:cubicBezTo>
                    <a:cubicBezTo>
                      <a:pt x="300" y="303"/>
                      <a:pt x="0" y="611"/>
                      <a:pt x="0" y="611"/>
                    </a:cubicBezTo>
                    <a:cubicBezTo>
                      <a:pt x="125" y="1036"/>
                      <a:pt x="3774" y="2319"/>
                      <a:pt x="3774" y="2319"/>
                    </a:cubicBezTo>
                    <a:cubicBezTo>
                      <a:pt x="3774" y="2319"/>
                      <a:pt x="3749" y="2269"/>
                      <a:pt x="3741" y="2194"/>
                    </a:cubicBezTo>
                    <a:cubicBezTo>
                      <a:pt x="3708" y="1957"/>
                      <a:pt x="3820" y="1552"/>
                      <a:pt x="4146" y="1552"/>
                    </a:cubicBezTo>
                    <a:cubicBezTo>
                      <a:pt x="4152" y="1552"/>
                      <a:pt x="4159" y="1553"/>
                      <a:pt x="4166" y="1553"/>
                    </a:cubicBezTo>
                    <a:cubicBezTo>
                      <a:pt x="4166" y="1553"/>
                      <a:pt x="2908" y="603"/>
                      <a:pt x="1866" y="12"/>
                    </a:cubicBezTo>
                    <a:cubicBezTo>
                      <a:pt x="1849" y="5"/>
                      <a:pt x="1796" y="1"/>
                      <a:pt x="1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3059;p66">
                <a:extLst>
                  <a:ext uri="{FF2B5EF4-FFF2-40B4-BE49-F238E27FC236}">
                    <a16:creationId xmlns:a16="http://schemas.microsoft.com/office/drawing/2014/main" id="{0C0683CD-D642-4592-84A3-460D793A73A0}"/>
                  </a:ext>
                </a:extLst>
              </p:cNvPr>
              <p:cNvSpPr/>
              <p:nvPr/>
            </p:nvSpPr>
            <p:spPr>
              <a:xfrm>
                <a:off x="5672686" y="3944240"/>
                <a:ext cx="85726" cy="106863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3999" extrusionOk="0">
                    <a:moveTo>
                      <a:pt x="2294" y="1"/>
                    </a:moveTo>
                    <a:cubicBezTo>
                      <a:pt x="2155" y="1"/>
                      <a:pt x="1995" y="23"/>
                      <a:pt x="1808" y="74"/>
                    </a:cubicBezTo>
                    <a:cubicBezTo>
                      <a:pt x="634" y="399"/>
                      <a:pt x="125" y="932"/>
                      <a:pt x="59" y="1390"/>
                    </a:cubicBezTo>
                    <a:cubicBezTo>
                      <a:pt x="0" y="1849"/>
                      <a:pt x="659" y="2990"/>
                      <a:pt x="659" y="2990"/>
                    </a:cubicBezTo>
                    <a:lnTo>
                      <a:pt x="609" y="3098"/>
                    </a:lnTo>
                    <a:lnTo>
                      <a:pt x="675" y="3440"/>
                    </a:lnTo>
                    <a:lnTo>
                      <a:pt x="1783" y="3998"/>
                    </a:lnTo>
                    <a:lnTo>
                      <a:pt x="1850" y="3990"/>
                    </a:lnTo>
                    <a:lnTo>
                      <a:pt x="2025" y="3965"/>
                    </a:lnTo>
                    <a:lnTo>
                      <a:pt x="2300" y="3931"/>
                    </a:lnTo>
                    <a:lnTo>
                      <a:pt x="2300" y="3548"/>
                    </a:lnTo>
                    <a:cubicBezTo>
                      <a:pt x="2300" y="3357"/>
                      <a:pt x="2408" y="3165"/>
                      <a:pt x="2591" y="3082"/>
                    </a:cubicBezTo>
                    <a:lnTo>
                      <a:pt x="2600" y="3082"/>
                    </a:lnTo>
                    <a:cubicBezTo>
                      <a:pt x="2658" y="3057"/>
                      <a:pt x="2725" y="3015"/>
                      <a:pt x="2791" y="2957"/>
                    </a:cubicBezTo>
                    <a:lnTo>
                      <a:pt x="2808" y="2940"/>
                    </a:lnTo>
                    <a:cubicBezTo>
                      <a:pt x="3016" y="2715"/>
                      <a:pt x="3208" y="2207"/>
                      <a:pt x="3150" y="1099"/>
                    </a:cubicBezTo>
                    <a:cubicBezTo>
                      <a:pt x="3141" y="907"/>
                      <a:pt x="3100" y="566"/>
                      <a:pt x="3008" y="399"/>
                    </a:cubicBezTo>
                    <a:cubicBezTo>
                      <a:pt x="2892" y="173"/>
                      <a:pt x="2677" y="1"/>
                      <a:pt x="22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060;p66">
                <a:extLst>
                  <a:ext uri="{FF2B5EF4-FFF2-40B4-BE49-F238E27FC236}">
                    <a16:creationId xmlns:a16="http://schemas.microsoft.com/office/drawing/2014/main" id="{DCD3493D-3B0C-452D-9022-2CA331D58E52}"/>
                  </a:ext>
                </a:extLst>
              </p:cNvPr>
              <p:cNvSpPr/>
              <p:nvPr/>
            </p:nvSpPr>
            <p:spPr>
              <a:xfrm>
                <a:off x="5726559" y="4026571"/>
                <a:ext cx="15392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576" h="884" extrusionOk="0">
                    <a:moveTo>
                      <a:pt x="575" y="1"/>
                    </a:moveTo>
                    <a:lnTo>
                      <a:pt x="575" y="1"/>
                    </a:lnTo>
                    <a:cubicBezTo>
                      <a:pt x="517" y="26"/>
                      <a:pt x="334" y="117"/>
                      <a:pt x="101" y="242"/>
                    </a:cubicBezTo>
                    <a:cubicBezTo>
                      <a:pt x="1" y="292"/>
                      <a:pt x="9" y="601"/>
                      <a:pt x="9" y="884"/>
                    </a:cubicBezTo>
                    <a:lnTo>
                      <a:pt x="284" y="850"/>
                    </a:lnTo>
                    <a:lnTo>
                      <a:pt x="284" y="467"/>
                    </a:lnTo>
                    <a:cubicBezTo>
                      <a:pt x="284" y="276"/>
                      <a:pt x="392" y="84"/>
                      <a:pt x="5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061;p66">
                <a:extLst>
                  <a:ext uri="{FF2B5EF4-FFF2-40B4-BE49-F238E27FC236}">
                    <a16:creationId xmlns:a16="http://schemas.microsoft.com/office/drawing/2014/main" id="{7BF001A3-7959-4581-A8F9-2D634D8C9D4D}"/>
                  </a:ext>
                </a:extLst>
              </p:cNvPr>
              <p:cNvSpPr/>
              <p:nvPr/>
            </p:nvSpPr>
            <p:spPr>
              <a:xfrm>
                <a:off x="5782008" y="4007385"/>
                <a:ext cx="91738" cy="125302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689" extrusionOk="0">
                    <a:moveTo>
                      <a:pt x="1235" y="1"/>
                    </a:moveTo>
                    <a:cubicBezTo>
                      <a:pt x="1152" y="1"/>
                      <a:pt x="1075" y="54"/>
                      <a:pt x="1050" y="136"/>
                    </a:cubicBezTo>
                    <a:lnTo>
                      <a:pt x="25" y="3435"/>
                    </a:lnTo>
                    <a:cubicBezTo>
                      <a:pt x="0" y="3493"/>
                      <a:pt x="33" y="3568"/>
                      <a:pt x="92" y="3593"/>
                    </a:cubicBezTo>
                    <a:lnTo>
                      <a:pt x="2199" y="4676"/>
                    </a:lnTo>
                    <a:cubicBezTo>
                      <a:pt x="2217" y="4685"/>
                      <a:pt x="2236" y="4689"/>
                      <a:pt x="2254" y="4689"/>
                    </a:cubicBezTo>
                    <a:cubicBezTo>
                      <a:pt x="2305" y="4689"/>
                      <a:pt x="2354" y="4656"/>
                      <a:pt x="2366" y="4601"/>
                    </a:cubicBezTo>
                    <a:lnTo>
                      <a:pt x="3391" y="1327"/>
                    </a:lnTo>
                    <a:cubicBezTo>
                      <a:pt x="3432" y="1210"/>
                      <a:pt x="3374" y="1085"/>
                      <a:pt x="3266" y="1027"/>
                    </a:cubicBezTo>
                    <a:lnTo>
                      <a:pt x="1316" y="19"/>
                    </a:lnTo>
                    <a:cubicBezTo>
                      <a:pt x="1290" y="7"/>
                      <a:pt x="1262" y="1"/>
                      <a:pt x="12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062;p66">
                <a:extLst>
                  <a:ext uri="{FF2B5EF4-FFF2-40B4-BE49-F238E27FC236}">
                    <a16:creationId xmlns:a16="http://schemas.microsoft.com/office/drawing/2014/main" id="{74AB126D-486A-483E-9C9E-416D238AFD41}"/>
                  </a:ext>
                </a:extLst>
              </p:cNvPr>
              <p:cNvSpPr/>
              <p:nvPr/>
            </p:nvSpPr>
            <p:spPr>
              <a:xfrm>
                <a:off x="5786016" y="4011179"/>
                <a:ext cx="83054" cy="116644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4365" extrusionOk="0">
                    <a:moveTo>
                      <a:pt x="1089" y="0"/>
                    </a:moveTo>
                    <a:cubicBezTo>
                      <a:pt x="1055" y="0"/>
                      <a:pt x="1020" y="24"/>
                      <a:pt x="1008" y="60"/>
                    </a:cubicBezTo>
                    <a:lnTo>
                      <a:pt x="17" y="3251"/>
                    </a:lnTo>
                    <a:cubicBezTo>
                      <a:pt x="0" y="3293"/>
                      <a:pt x="17" y="3343"/>
                      <a:pt x="58" y="3359"/>
                    </a:cubicBezTo>
                    <a:lnTo>
                      <a:pt x="1975" y="4351"/>
                    </a:lnTo>
                    <a:cubicBezTo>
                      <a:pt x="1988" y="4360"/>
                      <a:pt x="2004" y="4364"/>
                      <a:pt x="2019" y="4364"/>
                    </a:cubicBezTo>
                    <a:cubicBezTo>
                      <a:pt x="2058" y="4364"/>
                      <a:pt x="2096" y="4337"/>
                      <a:pt x="2108" y="4301"/>
                    </a:cubicBezTo>
                    <a:lnTo>
                      <a:pt x="3066" y="1235"/>
                    </a:lnTo>
                    <a:cubicBezTo>
                      <a:pt x="3108" y="1085"/>
                      <a:pt x="3099" y="1027"/>
                      <a:pt x="2949" y="952"/>
                    </a:cubicBezTo>
                    <a:lnTo>
                      <a:pt x="1125" y="10"/>
                    </a:lnTo>
                    <a:cubicBezTo>
                      <a:pt x="1114" y="3"/>
                      <a:pt x="1101" y="0"/>
                      <a:pt x="1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063;p66">
                <a:extLst>
                  <a:ext uri="{FF2B5EF4-FFF2-40B4-BE49-F238E27FC236}">
                    <a16:creationId xmlns:a16="http://schemas.microsoft.com/office/drawing/2014/main" id="{8D947C6B-7273-47FF-B52A-77518177828D}"/>
                  </a:ext>
                </a:extLst>
              </p:cNvPr>
              <p:cNvSpPr/>
              <p:nvPr/>
            </p:nvSpPr>
            <p:spPr>
              <a:xfrm>
                <a:off x="5816052" y="4018341"/>
                <a:ext cx="46123" cy="26509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992" extrusionOk="0">
                    <a:moveTo>
                      <a:pt x="34" y="0"/>
                    </a:moveTo>
                    <a:cubicBezTo>
                      <a:pt x="34" y="0"/>
                      <a:pt x="34" y="9"/>
                      <a:pt x="34" y="9"/>
                    </a:cubicBezTo>
                    <a:lnTo>
                      <a:pt x="1" y="117"/>
                    </a:lnTo>
                    <a:lnTo>
                      <a:pt x="1692" y="992"/>
                    </a:lnTo>
                    <a:lnTo>
                      <a:pt x="1725" y="87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064;p66">
                <a:extLst>
                  <a:ext uri="{FF2B5EF4-FFF2-40B4-BE49-F238E27FC236}">
                    <a16:creationId xmlns:a16="http://schemas.microsoft.com/office/drawing/2014/main" id="{8DBA5362-D3BA-4E41-AC4C-A6AA71FE256C}"/>
                  </a:ext>
                </a:extLst>
              </p:cNvPr>
              <p:cNvSpPr/>
              <p:nvPr/>
            </p:nvSpPr>
            <p:spPr>
              <a:xfrm>
                <a:off x="5812952" y="4028816"/>
                <a:ext cx="46096" cy="2629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984" extrusionOk="0">
                    <a:moveTo>
                      <a:pt x="33" y="0"/>
                    </a:moveTo>
                    <a:lnTo>
                      <a:pt x="0" y="117"/>
                    </a:lnTo>
                    <a:lnTo>
                      <a:pt x="1683" y="983"/>
                    </a:lnTo>
                    <a:lnTo>
                      <a:pt x="1725" y="86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065;p66">
                <a:extLst>
                  <a:ext uri="{FF2B5EF4-FFF2-40B4-BE49-F238E27FC236}">
                    <a16:creationId xmlns:a16="http://schemas.microsoft.com/office/drawing/2014/main" id="{41E2F303-C580-4E91-B48C-CF6933A598BC}"/>
                  </a:ext>
                </a:extLst>
              </p:cNvPr>
              <p:cNvSpPr/>
              <p:nvPr/>
            </p:nvSpPr>
            <p:spPr>
              <a:xfrm>
                <a:off x="5809612" y="4039051"/>
                <a:ext cx="46096" cy="2629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984" extrusionOk="0">
                    <a:moveTo>
                      <a:pt x="33" y="0"/>
                    </a:moveTo>
                    <a:lnTo>
                      <a:pt x="0" y="117"/>
                    </a:lnTo>
                    <a:lnTo>
                      <a:pt x="1691" y="983"/>
                    </a:lnTo>
                    <a:lnTo>
                      <a:pt x="1725" y="86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066;p66">
                <a:extLst>
                  <a:ext uri="{FF2B5EF4-FFF2-40B4-BE49-F238E27FC236}">
                    <a16:creationId xmlns:a16="http://schemas.microsoft.com/office/drawing/2014/main" id="{B2D5D61C-3F9A-487B-8F63-126578D71D00}"/>
                  </a:ext>
                </a:extLst>
              </p:cNvPr>
              <p:cNvSpPr/>
              <p:nvPr/>
            </p:nvSpPr>
            <p:spPr>
              <a:xfrm>
                <a:off x="5806271" y="4049285"/>
                <a:ext cx="46337" cy="2629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984" extrusionOk="0">
                    <a:moveTo>
                      <a:pt x="42" y="0"/>
                    </a:moveTo>
                    <a:lnTo>
                      <a:pt x="0" y="117"/>
                    </a:lnTo>
                    <a:lnTo>
                      <a:pt x="1691" y="984"/>
                    </a:lnTo>
                    <a:lnTo>
                      <a:pt x="1733" y="86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067;p66">
                <a:extLst>
                  <a:ext uri="{FF2B5EF4-FFF2-40B4-BE49-F238E27FC236}">
                    <a16:creationId xmlns:a16="http://schemas.microsoft.com/office/drawing/2014/main" id="{1A856D9E-CCCB-4D08-B365-796A5420C012}"/>
                  </a:ext>
                </a:extLst>
              </p:cNvPr>
              <p:cNvSpPr/>
              <p:nvPr/>
            </p:nvSpPr>
            <p:spPr>
              <a:xfrm>
                <a:off x="5803145" y="4059520"/>
                <a:ext cx="46123" cy="2653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993" extrusionOk="0">
                    <a:moveTo>
                      <a:pt x="34" y="1"/>
                    </a:moveTo>
                    <a:lnTo>
                      <a:pt x="1" y="117"/>
                    </a:lnTo>
                    <a:lnTo>
                      <a:pt x="1692" y="992"/>
                    </a:lnTo>
                    <a:lnTo>
                      <a:pt x="1725" y="875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068;p66">
                <a:extLst>
                  <a:ext uri="{FF2B5EF4-FFF2-40B4-BE49-F238E27FC236}">
                    <a16:creationId xmlns:a16="http://schemas.microsoft.com/office/drawing/2014/main" id="{A67196E2-72D1-4CA8-BC71-0775EE8A9FA8}"/>
                  </a:ext>
                </a:extLst>
              </p:cNvPr>
              <p:cNvSpPr/>
              <p:nvPr/>
            </p:nvSpPr>
            <p:spPr>
              <a:xfrm>
                <a:off x="5799805" y="4069995"/>
                <a:ext cx="46337" cy="2629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984" extrusionOk="0">
                    <a:moveTo>
                      <a:pt x="42" y="0"/>
                    </a:moveTo>
                    <a:lnTo>
                      <a:pt x="1" y="117"/>
                    </a:lnTo>
                    <a:lnTo>
                      <a:pt x="1692" y="983"/>
                    </a:lnTo>
                    <a:lnTo>
                      <a:pt x="1733" y="86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069;p66">
                <a:extLst>
                  <a:ext uri="{FF2B5EF4-FFF2-40B4-BE49-F238E27FC236}">
                    <a16:creationId xmlns:a16="http://schemas.microsoft.com/office/drawing/2014/main" id="{8149B133-9C7F-4C6C-B813-57BBADB69A5D}"/>
                  </a:ext>
                </a:extLst>
              </p:cNvPr>
              <p:cNvSpPr/>
              <p:nvPr/>
            </p:nvSpPr>
            <p:spPr>
              <a:xfrm>
                <a:off x="5796678" y="4080230"/>
                <a:ext cx="46123" cy="2629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984" extrusionOk="0">
                    <a:moveTo>
                      <a:pt x="34" y="0"/>
                    </a:moveTo>
                    <a:lnTo>
                      <a:pt x="1" y="117"/>
                    </a:lnTo>
                    <a:lnTo>
                      <a:pt x="1692" y="984"/>
                    </a:lnTo>
                    <a:lnTo>
                      <a:pt x="1725" y="87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070;p66">
                <a:extLst>
                  <a:ext uri="{FF2B5EF4-FFF2-40B4-BE49-F238E27FC236}">
                    <a16:creationId xmlns:a16="http://schemas.microsoft.com/office/drawing/2014/main" id="{DF6FC61C-A027-412B-8ABF-B1321AC413BA}"/>
                  </a:ext>
                </a:extLst>
              </p:cNvPr>
              <p:cNvSpPr/>
              <p:nvPr/>
            </p:nvSpPr>
            <p:spPr>
              <a:xfrm>
                <a:off x="5793338" y="4090464"/>
                <a:ext cx="46337" cy="2653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993" extrusionOk="0">
                    <a:moveTo>
                      <a:pt x="43" y="1"/>
                    </a:moveTo>
                    <a:lnTo>
                      <a:pt x="1" y="117"/>
                    </a:lnTo>
                    <a:lnTo>
                      <a:pt x="1692" y="992"/>
                    </a:lnTo>
                    <a:lnTo>
                      <a:pt x="1734" y="87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071;p66">
                <a:extLst>
                  <a:ext uri="{FF2B5EF4-FFF2-40B4-BE49-F238E27FC236}">
                    <a16:creationId xmlns:a16="http://schemas.microsoft.com/office/drawing/2014/main" id="{EA6E956F-1F14-4AEB-88CA-E6228E077972}"/>
                  </a:ext>
                </a:extLst>
              </p:cNvPr>
              <p:cNvSpPr/>
              <p:nvPr/>
            </p:nvSpPr>
            <p:spPr>
              <a:xfrm>
                <a:off x="5830749" y="4074217"/>
                <a:ext cx="34525" cy="51468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926" extrusionOk="0">
                    <a:moveTo>
                      <a:pt x="688" y="0"/>
                    </a:moveTo>
                    <a:cubicBezTo>
                      <a:pt x="680" y="0"/>
                      <a:pt x="673" y="3"/>
                      <a:pt x="667" y="9"/>
                    </a:cubicBezTo>
                    <a:cubicBezTo>
                      <a:pt x="625" y="51"/>
                      <a:pt x="359" y="384"/>
                      <a:pt x="259" y="659"/>
                    </a:cubicBezTo>
                    <a:cubicBezTo>
                      <a:pt x="151" y="934"/>
                      <a:pt x="1" y="1550"/>
                      <a:pt x="1" y="1550"/>
                    </a:cubicBezTo>
                    <a:lnTo>
                      <a:pt x="384" y="1867"/>
                    </a:lnTo>
                    <a:lnTo>
                      <a:pt x="450" y="1925"/>
                    </a:lnTo>
                    <a:cubicBezTo>
                      <a:pt x="450" y="1925"/>
                      <a:pt x="534" y="1567"/>
                      <a:pt x="692" y="1425"/>
                    </a:cubicBezTo>
                    <a:cubicBezTo>
                      <a:pt x="742" y="1383"/>
                      <a:pt x="892" y="1317"/>
                      <a:pt x="984" y="1292"/>
                    </a:cubicBezTo>
                    <a:cubicBezTo>
                      <a:pt x="1034" y="1284"/>
                      <a:pt x="1075" y="1250"/>
                      <a:pt x="1109" y="1209"/>
                    </a:cubicBezTo>
                    <a:cubicBezTo>
                      <a:pt x="1184" y="1109"/>
                      <a:pt x="1292" y="892"/>
                      <a:pt x="1234" y="509"/>
                    </a:cubicBezTo>
                    <a:cubicBezTo>
                      <a:pt x="1225" y="434"/>
                      <a:pt x="1200" y="384"/>
                      <a:pt x="1184" y="350"/>
                    </a:cubicBezTo>
                    <a:cubicBezTo>
                      <a:pt x="1184" y="342"/>
                      <a:pt x="1184" y="342"/>
                      <a:pt x="1184" y="342"/>
                    </a:cubicBezTo>
                    <a:cubicBezTo>
                      <a:pt x="1134" y="267"/>
                      <a:pt x="1075" y="267"/>
                      <a:pt x="1075" y="267"/>
                    </a:cubicBezTo>
                    <a:cubicBezTo>
                      <a:pt x="1075" y="267"/>
                      <a:pt x="825" y="450"/>
                      <a:pt x="750" y="500"/>
                    </a:cubicBezTo>
                    <a:cubicBezTo>
                      <a:pt x="708" y="537"/>
                      <a:pt x="651" y="592"/>
                      <a:pt x="601" y="592"/>
                    </a:cubicBezTo>
                    <a:cubicBezTo>
                      <a:pt x="583" y="592"/>
                      <a:pt x="566" y="585"/>
                      <a:pt x="550" y="567"/>
                    </a:cubicBezTo>
                    <a:cubicBezTo>
                      <a:pt x="517" y="534"/>
                      <a:pt x="709" y="300"/>
                      <a:pt x="759" y="192"/>
                    </a:cubicBezTo>
                    <a:cubicBezTo>
                      <a:pt x="802" y="99"/>
                      <a:pt x="734" y="0"/>
                      <a:pt x="6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072;p66">
                <a:extLst>
                  <a:ext uri="{FF2B5EF4-FFF2-40B4-BE49-F238E27FC236}">
                    <a16:creationId xmlns:a16="http://schemas.microsoft.com/office/drawing/2014/main" id="{32380945-6512-43C6-9745-1CD1138D5F6B}"/>
                  </a:ext>
                </a:extLst>
              </p:cNvPr>
              <p:cNvSpPr/>
              <p:nvPr/>
            </p:nvSpPr>
            <p:spPr>
              <a:xfrm>
                <a:off x="5838552" y="4083356"/>
                <a:ext cx="26722" cy="42328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4" extrusionOk="0">
                    <a:moveTo>
                      <a:pt x="892" y="0"/>
                    </a:moveTo>
                    <a:cubicBezTo>
                      <a:pt x="892" y="0"/>
                      <a:pt x="892" y="67"/>
                      <a:pt x="783" y="158"/>
                    </a:cubicBezTo>
                    <a:cubicBezTo>
                      <a:pt x="675" y="250"/>
                      <a:pt x="525" y="342"/>
                      <a:pt x="450" y="383"/>
                    </a:cubicBezTo>
                    <a:cubicBezTo>
                      <a:pt x="375" y="433"/>
                      <a:pt x="267" y="600"/>
                      <a:pt x="192" y="767"/>
                    </a:cubicBezTo>
                    <a:cubicBezTo>
                      <a:pt x="125" y="942"/>
                      <a:pt x="0" y="1258"/>
                      <a:pt x="0" y="1258"/>
                    </a:cubicBezTo>
                    <a:lnTo>
                      <a:pt x="92" y="1525"/>
                    </a:lnTo>
                    <a:lnTo>
                      <a:pt x="158" y="1583"/>
                    </a:lnTo>
                    <a:cubicBezTo>
                      <a:pt x="158" y="1583"/>
                      <a:pt x="242" y="1225"/>
                      <a:pt x="400" y="1083"/>
                    </a:cubicBezTo>
                    <a:cubicBezTo>
                      <a:pt x="450" y="1041"/>
                      <a:pt x="600" y="975"/>
                      <a:pt x="692" y="950"/>
                    </a:cubicBezTo>
                    <a:cubicBezTo>
                      <a:pt x="742" y="942"/>
                      <a:pt x="783" y="908"/>
                      <a:pt x="817" y="867"/>
                    </a:cubicBezTo>
                    <a:cubicBezTo>
                      <a:pt x="892" y="767"/>
                      <a:pt x="1000" y="550"/>
                      <a:pt x="942" y="167"/>
                    </a:cubicBezTo>
                    <a:cubicBezTo>
                      <a:pt x="933" y="92"/>
                      <a:pt x="908" y="42"/>
                      <a:pt x="892" y="8"/>
                    </a:cubicBezTo>
                    <a:cubicBezTo>
                      <a:pt x="892" y="0"/>
                      <a:pt x="892" y="0"/>
                      <a:pt x="8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073;p66">
                <a:extLst>
                  <a:ext uri="{FF2B5EF4-FFF2-40B4-BE49-F238E27FC236}">
                    <a16:creationId xmlns:a16="http://schemas.microsoft.com/office/drawing/2014/main" id="{F5133757-F305-49FA-A58B-60BB05A4BAE0}"/>
                  </a:ext>
                </a:extLst>
              </p:cNvPr>
              <p:cNvSpPr/>
              <p:nvPr/>
            </p:nvSpPr>
            <p:spPr>
              <a:xfrm>
                <a:off x="5649545" y="4264106"/>
                <a:ext cx="79045" cy="320136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1980" extrusionOk="0">
                    <a:moveTo>
                      <a:pt x="242" y="1"/>
                    </a:moveTo>
                    <a:lnTo>
                      <a:pt x="242" y="9"/>
                    </a:lnTo>
                    <a:lnTo>
                      <a:pt x="225" y="1"/>
                    </a:lnTo>
                    <a:lnTo>
                      <a:pt x="225" y="1"/>
                    </a:lnTo>
                    <a:cubicBezTo>
                      <a:pt x="225" y="1"/>
                      <a:pt x="0" y="576"/>
                      <a:pt x="392" y="1509"/>
                    </a:cubicBezTo>
                    <a:cubicBezTo>
                      <a:pt x="650" y="2933"/>
                      <a:pt x="841" y="4708"/>
                      <a:pt x="841" y="4708"/>
                    </a:cubicBezTo>
                    <a:cubicBezTo>
                      <a:pt x="841" y="4708"/>
                      <a:pt x="400" y="8249"/>
                      <a:pt x="891" y="11340"/>
                    </a:cubicBezTo>
                    <a:cubicBezTo>
                      <a:pt x="916" y="11481"/>
                      <a:pt x="966" y="11789"/>
                      <a:pt x="1150" y="11914"/>
                    </a:cubicBezTo>
                    <a:cubicBezTo>
                      <a:pt x="1209" y="11951"/>
                      <a:pt x="1319" y="11979"/>
                      <a:pt x="1443" y="11979"/>
                    </a:cubicBezTo>
                    <a:cubicBezTo>
                      <a:pt x="1547" y="11979"/>
                      <a:pt x="1659" y="11959"/>
                      <a:pt x="1758" y="11906"/>
                    </a:cubicBezTo>
                    <a:cubicBezTo>
                      <a:pt x="1766" y="11906"/>
                      <a:pt x="1775" y="11898"/>
                      <a:pt x="1783" y="11898"/>
                    </a:cubicBezTo>
                    <a:cubicBezTo>
                      <a:pt x="2516" y="11498"/>
                      <a:pt x="2441" y="10973"/>
                      <a:pt x="2549" y="10631"/>
                    </a:cubicBezTo>
                    <a:cubicBezTo>
                      <a:pt x="2549" y="9257"/>
                      <a:pt x="2399" y="5883"/>
                      <a:pt x="2691" y="5141"/>
                    </a:cubicBezTo>
                    <a:lnTo>
                      <a:pt x="2958" y="2142"/>
                    </a:lnTo>
                    <a:lnTo>
                      <a:pt x="28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074;p66">
                <a:extLst>
                  <a:ext uri="{FF2B5EF4-FFF2-40B4-BE49-F238E27FC236}">
                    <a16:creationId xmlns:a16="http://schemas.microsoft.com/office/drawing/2014/main" id="{4AA3AA5E-C034-42DC-8E80-E64DF8E2C5A0}"/>
                  </a:ext>
                </a:extLst>
              </p:cNvPr>
              <p:cNvSpPr/>
              <p:nvPr/>
            </p:nvSpPr>
            <p:spPr>
              <a:xfrm>
                <a:off x="5674691" y="4264106"/>
                <a:ext cx="53899" cy="317944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11898" extrusionOk="0">
                    <a:moveTo>
                      <a:pt x="117" y="1"/>
                    </a:moveTo>
                    <a:cubicBezTo>
                      <a:pt x="117" y="1"/>
                      <a:pt x="0" y="751"/>
                      <a:pt x="250" y="1567"/>
                    </a:cubicBezTo>
                    <a:cubicBezTo>
                      <a:pt x="500" y="2375"/>
                      <a:pt x="817" y="4491"/>
                      <a:pt x="884" y="5008"/>
                    </a:cubicBezTo>
                    <a:cubicBezTo>
                      <a:pt x="884" y="5008"/>
                      <a:pt x="642" y="9090"/>
                      <a:pt x="842" y="11898"/>
                    </a:cubicBezTo>
                    <a:cubicBezTo>
                      <a:pt x="1575" y="11498"/>
                      <a:pt x="1500" y="10973"/>
                      <a:pt x="1608" y="10631"/>
                    </a:cubicBezTo>
                    <a:cubicBezTo>
                      <a:pt x="1608" y="9257"/>
                      <a:pt x="1458" y="5883"/>
                      <a:pt x="1750" y="5141"/>
                    </a:cubicBezTo>
                    <a:lnTo>
                      <a:pt x="2017" y="2142"/>
                    </a:lnTo>
                    <a:lnTo>
                      <a:pt x="19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075;p66">
                <a:extLst>
                  <a:ext uri="{FF2B5EF4-FFF2-40B4-BE49-F238E27FC236}">
                    <a16:creationId xmlns:a16="http://schemas.microsoft.com/office/drawing/2014/main" id="{C6A3503E-515B-4F2A-A11E-C35BA36F616B}"/>
                  </a:ext>
                </a:extLst>
              </p:cNvPr>
              <p:cNvSpPr/>
              <p:nvPr/>
            </p:nvSpPr>
            <p:spPr>
              <a:xfrm>
                <a:off x="5685834" y="4281716"/>
                <a:ext cx="99755" cy="316902"/>
              </a:xfrm>
              <a:custGeom>
                <a:avLst/>
                <a:gdLst/>
                <a:ahLst/>
                <a:cxnLst/>
                <a:rect l="l" t="t" r="r" b="b"/>
                <a:pathLst>
                  <a:path w="3733" h="11859" extrusionOk="0">
                    <a:moveTo>
                      <a:pt x="3691" y="0"/>
                    </a:moveTo>
                    <a:lnTo>
                      <a:pt x="1550" y="33"/>
                    </a:lnTo>
                    <a:lnTo>
                      <a:pt x="0" y="50"/>
                    </a:lnTo>
                    <a:cubicBezTo>
                      <a:pt x="83" y="417"/>
                      <a:pt x="250" y="933"/>
                      <a:pt x="567" y="1416"/>
                    </a:cubicBezTo>
                    <a:cubicBezTo>
                      <a:pt x="617" y="1491"/>
                      <a:pt x="667" y="1575"/>
                      <a:pt x="708" y="1650"/>
                    </a:cubicBezTo>
                    <a:cubicBezTo>
                      <a:pt x="716" y="1683"/>
                      <a:pt x="841" y="2166"/>
                      <a:pt x="1000" y="2808"/>
                    </a:cubicBezTo>
                    <a:cubicBezTo>
                      <a:pt x="1158" y="3449"/>
                      <a:pt x="1350" y="4257"/>
                      <a:pt x="1491" y="4949"/>
                    </a:cubicBezTo>
                    <a:cubicBezTo>
                      <a:pt x="1416" y="5807"/>
                      <a:pt x="1200" y="8823"/>
                      <a:pt x="1608" y="11439"/>
                    </a:cubicBezTo>
                    <a:cubicBezTo>
                      <a:pt x="1633" y="11622"/>
                      <a:pt x="1766" y="11780"/>
                      <a:pt x="1949" y="11830"/>
                    </a:cubicBezTo>
                    <a:cubicBezTo>
                      <a:pt x="2012" y="11849"/>
                      <a:pt x="2084" y="11858"/>
                      <a:pt x="2162" y="11858"/>
                    </a:cubicBezTo>
                    <a:cubicBezTo>
                      <a:pt x="2187" y="11858"/>
                      <a:pt x="2214" y="11857"/>
                      <a:pt x="2241" y="11855"/>
                    </a:cubicBezTo>
                    <a:cubicBezTo>
                      <a:pt x="2316" y="11855"/>
                      <a:pt x="2399" y="11839"/>
                      <a:pt x="2483" y="11805"/>
                    </a:cubicBezTo>
                    <a:cubicBezTo>
                      <a:pt x="2908" y="11622"/>
                      <a:pt x="3224" y="10930"/>
                      <a:pt x="3224" y="10930"/>
                    </a:cubicBezTo>
                    <a:cubicBezTo>
                      <a:pt x="3224" y="10930"/>
                      <a:pt x="3232" y="6590"/>
                      <a:pt x="3457" y="5457"/>
                    </a:cubicBezTo>
                    <a:cubicBezTo>
                      <a:pt x="3499" y="5240"/>
                      <a:pt x="3524" y="5015"/>
                      <a:pt x="3532" y="4799"/>
                    </a:cubicBezTo>
                    <a:cubicBezTo>
                      <a:pt x="3574" y="4099"/>
                      <a:pt x="3649" y="2824"/>
                      <a:pt x="3674" y="2291"/>
                    </a:cubicBezTo>
                    <a:cubicBezTo>
                      <a:pt x="3724" y="1258"/>
                      <a:pt x="3732" y="392"/>
                      <a:pt x="3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076;p66">
                <a:extLst>
                  <a:ext uri="{FF2B5EF4-FFF2-40B4-BE49-F238E27FC236}">
                    <a16:creationId xmlns:a16="http://schemas.microsoft.com/office/drawing/2014/main" id="{BC122BE9-D634-4EF7-A2EB-0FDE688F3E5A}"/>
                  </a:ext>
                </a:extLst>
              </p:cNvPr>
              <p:cNvSpPr/>
              <p:nvPr/>
            </p:nvSpPr>
            <p:spPr>
              <a:xfrm>
                <a:off x="5727227" y="4281716"/>
                <a:ext cx="58362" cy="316822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1856" extrusionOk="0">
                    <a:moveTo>
                      <a:pt x="2142" y="0"/>
                    </a:moveTo>
                    <a:lnTo>
                      <a:pt x="1" y="33"/>
                    </a:lnTo>
                    <a:cubicBezTo>
                      <a:pt x="9" y="158"/>
                      <a:pt x="17" y="242"/>
                      <a:pt x="17" y="242"/>
                    </a:cubicBezTo>
                    <a:cubicBezTo>
                      <a:pt x="17" y="242"/>
                      <a:pt x="34" y="783"/>
                      <a:pt x="309" y="1591"/>
                    </a:cubicBezTo>
                    <a:cubicBezTo>
                      <a:pt x="584" y="2408"/>
                      <a:pt x="850" y="4332"/>
                      <a:pt x="884" y="5049"/>
                    </a:cubicBezTo>
                    <a:cubicBezTo>
                      <a:pt x="909" y="5715"/>
                      <a:pt x="559" y="8873"/>
                      <a:pt x="692" y="11855"/>
                    </a:cubicBezTo>
                    <a:cubicBezTo>
                      <a:pt x="767" y="11855"/>
                      <a:pt x="850" y="11839"/>
                      <a:pt x="934" y="11805"/>
                    </a:cubicBezTo>
                    <a:cubicBezTo>
                      <a:pt x="1359" y="11622"/>
                      <a:pt x="1675" y="10930"/>
                      <a:pt x="1675" y="10930"/>
                    </a:cubicBezTo>
                    <a:cubicBezTo>
                      <a:pt x="1675" y="10930"/>
                      <a:pt x="1683" y="6590"/>
                      <a:pt x="1908" y="5457"/>
                    </a:cubicBezTo>
                    <a:cubicBezTo>
                      <a:pt x="1950" y="5240"/>
                      <a:pt x="1975" y="5015"/>
                      <a:pt x="1983" y="4799"/>
                    </a:cubicBezTo>
                    <a:cubicBezTo>
                      <a:pt x="2025" y="4099"/>
                      <a:pt x="2100" y="2824"/>
                      <a:pt x="2125" y="2291"/>
                    </a:cubicBezTo>
                    <a:cubicBezTo>
                      <a:pt x="2175" y="1258"/>
                      <a:pt x="2183" y="392"/>
                      <a:pt x="21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077;p66">
                <a:extLst>
                  <a:ext uri="{FF2B5EF4-FFF2-40B4-BE49-F238E27FC236}">
                    <a16:creationId xmlns:a16="http://schemas.microsoft.com/office/drawing/2014/main" id="{31B2999C-FC75-4932-9B6F-702637A9C8B4}"/>
                  </a:ext>
                </a:extLst>
              </p:cNvPr>
              <p:cNvSpPr/>
              <p:nvPr/>
            </p:nvSpPr>
            <p:spPr>
              <a:xfrm>
                <a:off x="5629503" y="4024380"/>
                <a:ext cx="157422" cy="28526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10675" extrusionOk="0">
                    <a:moveTo>
                      <a:pt x="1339" y="1"/>
                    </a:moveTo>
                    <a:cubicBezTo>
                      <a:pt x="887" y="1"/>
                      <a:pt x="369" y="287"/>
                      <a:pt x="200" y="1057"/>
                    </a:cubicBezTo>
                    <a:cubicBezTo>
                      <a:pt x="0" y="1924"/>
                      <a:pt x="375" y="2574"/>
                      <a:pt x="725" y="3623"/>
                    </a:cubicBezTo>
                    <a:cubicBezTo>
                      <a:pt x="1067" y="4673"/>
                      <a:pt x="1258" y="6398"/>
                      <a:pt x="1050" y="7122"/>
                    </a:cubicBezTo>
                    <a:cubicBezTo>
                      <a:pt x="842" y="7847"/>
                      <a:pt x="725" y="8864"/>
                      <a:pt x="725" y="8864"/>
                    </a:cubicBezTo>
                    <a:cubicBezTo>
                      <a:pt x="917" y="9405"/>
                      <a:pt x="2750" y="10580"/>
                      <a:pt x="3774" y="10671"/>
                    </a:cubicBezTo>
                    <a:cubicBezTo>
                      <a:pt x="3808" y="10674"/>
                      <a:pt x="3841" y="10675"/>
                      <a:pt x="3875" y="10675"/>
                    </a:cubicBezTo>
                    <a:cubicBezTo>
                      <a:pt x="3966" y="10675"/>
                      <a:pt x="4058" y="10667"/>
                      <a:pt x="4149" y="10655"/>
                    </a:cubicBezTo>
                    <a:cubicBezTo>
                      <a:pt x="5049" y="10522"/>
                      <a:pt x="5890" y="9722"/>
                      <a:pt x="5890" y="9722"/>
                    </a:cubicBezTo>
                    <a:cubicBezTo>
                      <a:pt x="5890" y="9722"/>
                      <a:pt x="5690" y="6764"/>
                      <a:pt x="5574" y="4873"/>
                    </a:cubicBezTo>
                    <a:cubicBezTo>
                      <a:pt x="5490" y="3615"/>
                      <a:pt x="5307" y="2824"/>
                      <a:pt x="5191" y="2440"/>
                    </a:cubicBezTo>
                    <a:cubicBezTo>
                      <a:pt x="5132" y="2249"/>
                      <a:pt x="5091" y="2157"/>
                      <a:pt x="5091" y="2157"/>
                    </a:cubicBezTo>
                    <a:cubicBezTo>
                      <a:pt x="4982" y="2015"/>
                      <a:pt x="4666" y="1774"/>
                      <a:pt x="4249" y="1507"/>
                    </a:cubicBezTo>
                    <a:cubicBezTo>
                      <a:pt x="4249" y="1507"/>
                      <a:pt x="4249" y="1499"/>
                      <a:pt x="4241" y="1499"/>
                    </a:cubicBezTo>
                    <a:cubicBezTo>
                      <a:pt x="3966" y="1316"/>
                      <a:pt x="3649" y="1124"/>
                      <a:pt x="3333" y="941"/>
                    </a:cubicBezTo>
                    <a:cubicBezTo>
                      <a:pt x="2916" y="691"/>
                      <a:pt x="2491" y="458"/>
                      <a:pt x="2150" y="283"/>
                    </a:cubicBezTo>
                    <a:cubicBezTo>
                      <a:pt x="2116" y="266"/>
                      <a:pt x="2075" y="249"/>
                      <a:pt x="2041" y="233"/>
                    </a:cubicBezTo>
                    <a:cubicBezTo>
                      <a:pt x="1800" y="116"/>
                      <a:pt x="1616" y="41"/>
                      <a:pt x="1516" y="16"/>
                    </a:cubicBezTo>
                    <a:cubicBezTo>
                      <a:pt x="1459" y="6"/>
                      <a:pt x="1399" y="1"/>
                      <a:pt x="1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078;p66">
                <a:extLst>
                  <a:ext uri="{FF2B5EF4-FFF2-40B4-BE49-F238E27FC236}">
                    <a16:creationId xmlns:a16="http://schemas.microsoft.com/office/drawing/2014/main" id="{5B5D59EF-9582-47D0-81D4-445522160E15}"/>
                  </a:ext>
                </a:extLst>
              </p:cNvPr>
              <p:cNvSpPr/>
              <p:nvPr/>
            </p:nvSpPr>
            <p:spPr>
              <a:xfrm>
                <a:off x="5715656" y="4084906"/>
                <a:ext cx="71269" cy="224202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8390" extrusionOk="0">
                    <a:moveTo>
                      <a:pt x="617" y="0"/>
                    </a:moveTo>
                    <a:cubicBezTo>
                      <a:pt x="617" y="0"/>
                      <a:pt x="0" y="125"/>
                      <a:pt x="225" y="1525"/>
                    </a:cubicBezTo>
                    <a:cubicBezTo>
                      <a:pt x="450" y="2933"/>
                      <a:pt x="958" y="3858"/>
                      <a:pt x="1033" y="4849"/>
                    </a:cubicBezTo>
                    <a:cubicBezTo>
                      <a:pt x="1092" y="5649"/>
                      <a:pt x="967" y="7665"/>
                      <a:pt x="925" y="8390"/>
                    </a:cubicBezTo>
                    <a:cubicBezTo>
                      <a:pt x="1825" y="8257"/>
                      <a:pt x="2666" y="7457"/>
                      <a:pt x="2666" y="7457"/>
                    </a:cubicBezTo>
                    <a:cubicBezTo>
                      <a:pt x="2666" y="7457"/>
                      <a:pt x="2466" y="4499"/>
                      <a:pt x="2350" y="2608"/>
                    </a:cubicBezTo>
                    <a:cubicBezTo>
                      <a:pt x="2266" y="1350"/>
                      <a:pt x="2083" y="559"/>
                      <a:pt x="1967" y="175"/>
                    </a:cubicBezTo>
                    <a:cubicBezTo>
                      <a:pt x="1867" y="67"/>
                      <a:pt x="1808" y="0"/>
                      <a:pt x="18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3079;p66">
                <a:extLst>
                  <a:ext uri="{FF2B5EF4-FFF2-40B4-BE49-F238E27FC236}">
                    <a16:creationId xmlns:a16="http://schemas.microsoft.com/office/drawing/2014/main" id="{784D3103-77FA-4D69-BA9F-DB79F408A35A}"/>
                  </a:ext>
                </a:extLst>
              </p:cNvPr>
              <p:cNvSpPr/>
              <p:nvPr/>
            </p:nvSpPr>
            <p:spPr>
              <a:xfrm>
                <a:off x="5680035" y="4030580"/>
                <a:ext cx="63252" cy="34098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1276" extrusionOk="0">
                    <a:moveTo>
                      <a:pt x="150" y="1"/>
                    </a:moveTo>
                    <a:cubicBezTo>
                      <a:pt x="84" y="84"/>
                      <a:pt x="0" y="251"/>
                      <a:pt x="142" y="442"/>
                    </a:cubicBezTo>
                    <a:cubicBezTo>
                      <a:pt x="317" y="692"/>
                      <a:pt x="967" y="1050"/>
                      <a:pt x="1267" y="1109"/>
                    </a:cubicBezTo>
                    <a:cubicBezTo>
                      <a:pt x="1417" y="1142"/>
                      <a:pt x="1550" y="1150"/>
                      <a:pt x="1664" y="1150"/>
                    </a:cubicBezTo>
                    <a:cubicBezTo>
                      <a:pt x="1777" y="1150"/>
                      <a:pt x="1871" y="1142"/>
                      <a:pt x="1942" y="1142"/>
                    </a:cubicBezTo>
                    <a:cubicBezTo>
                      <a:pt x="1949" y="1142"/>
                      <a:pt x="1956" y="1142"/>
                      <a:pt x="1963" y="1142"/>
                    </a:cubicBezTo>
                    <a:cubicBezTo>
                      <a:pt x="2152" y="1142"/>
                      <a:pt x="2294" y="1243"/>
                      <a:pt x="2350" y="1267"/>
                    </a:cubicBezTo>
                    <a:cubicBezTo>
                      <a:pt x="2358" y="1267"/>
                      <a:pt x="2358" y="1275"/>
                      <a:pt x="2358" y="1275"/>
                    </a:cubicBezTo>
                    <a:lnTo>
                      <a:pt x="2366" y="1275"/>
                    </a:lnTo>
                    <a:lnTo>
                      <a:pt x="2183" y="1009"/>
                    </a:lnTo>
                    <a:lnTo>
                      <a:pt x="1983" y="875"/>
                    </a:lnTo>
                    <a:cubicBezTo>
                      <a:pt x="1983" y="875"/>
                      <a:pt x="1683" y="767"/>
                      <a:pt x="1617" y="734"/>
                    </a:cubicBezTo>
                    <a:cubicBezTo>
                      <a:pt x="1592" y="725"/>
                      <a:pt x="1525" y="717"/>
                      <a:pt x="1442" y="709"/>
                    </a:cubicBezTo>
                    <a:cubicBezTo>
                      <a:pt x="1267" y="684"/>
                      <a:pt x="1008" y="667"/>
                      <a:pt x="967" y="659"/>
                    </a:cubicBezTo>
                    <a:cubicBezTo>
                      <a:pt x="917" y="650"/>
                      <a:pt x="450" y="334"/>
                      <a:pt x="425" y="317"/>
                    </a:cubicBezTo>
                    <a:cubicBezTo>
                      <a:pt x="417" y="317"/>
                      <a:pt x="325" y="159"/>
                      <a:pt x="259" y="51"/>
                    </a:cubicBezTo>
                    <a:cubicBezTo>
                      <a:pt x="225" y="34"/>
                      <a:pt x="184" y="17"/>
                      <a:pt x="1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080;p66">
                <a:extLst>
                  <a:ext uri="{FF2B5EF4-FFF2-40B4-BE49-F238E27FC236}">
                    <a16:creationId xmlns:a16="http://schemas.microsoft.com/office/drawing/2014/main" id="{DFB63F19-1CFB-4189-88BB-8DCFB7FB84FB}"/>
                  </a:ext>
                </a:extLst>
              </p:cNvPr>
              <p:cNvSpPr/>
              <p:nvPr/>
            </p:nvSpPr>
            <p:spPr>
              <a:xfrm>
                <a:off x="5664884" y="3920457"/>
                <a:ext cx="87543" cy="1079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040" extrusionOk="0">
                    <a:moveTo>
                      <a:pt x="2422" y="1"/>
                    </a:moveTo>
                    <a:cubicBezTo>
                      <a:pt x="1798" y="1"/>
                      <a:pt x="951" y="565"/>
                      <a:pt x="592" y="864"/>
                    </a:cubicBezTo>
                    <a:cubicBezTo>
                      <a:pt x="342" y="1072"/>
                      <a:pt x="176" y="1314"/>
                      <a:pt x="84" y="1581"/>
                    </a:cubicBezTo>
                    <a:lnTo>
                      <a:pt x="84" y="1589"/>
                    </a:lnTo>
                    <a:cubicBezTo>
                      <a:pt x="18" y="1814"/>
                      <a:pt x="1" y="2056"/>
                      <a:pt x="43" y="2322"/>
                    </a:cubicBezTo>
                    <a:cubicBezTo>
                      <a:pt x="151" y="2930"/>
                      <a:pt x="659" y="3872"/>
                      <a:pt x="917" y="3963"/>
                    </a:cubicBezTo>
                    <a:cubicBezTo>
                      <a:pt x="1076" y="4013"/>
                      <a:pt x="1217" y="4038"/>
                      <a:pt x="1342" y="4038"/>
                    </a:cubicBezTo>
                    <a:cubicBezTo>
                      <a:pt x="1352" y="4039"/>
                      <a:pt x="1363" y="4040"/>
                      <a:pt x="1373" y="4040"/>
                    </a:cubicBezTo>
                    <a:cubicBezTo>
                      <a:pt x="1560" y="4040"/>
                      <a:pt x="1727" y="3895"/>
                      <a:pt x="1759" y="3713"/>
                    </a:cubicBezTo>
                    <a:cubicBezTo>
                      <a:pt x="1792" y="3538"/>
                      <a:pt x="1842" y="3330"/>
                      <a:pt x="1934" y="3164"/>
                    </a:cubicBezTo>
                    <a:cubicBezTo>
                      <a:pt x="2091" y="2877"/>
                      <a:pt x="2285" y="2708"/>
                      <a:pt x="2411" y="2708"/>
                    </a:cubicBezTo>
                    <a:cubicBezTo>
                      <a:pt x="2432" y="2708"/>
                      <a:pt x="2450" y="2713"/>
                      <a:pt x="2467" y="2722"/>
                    </a:cubicBezTo>
                    <a:cubicBezTo>
                      <a:pt x="2584" y="2780"/>
                      <a:pt x="2575" y="2997"/>
                      <a:pt x="2575" y="2997"/>
                    </a:cubicBezTo>
                    <a:lnTo>
                      <a:pt x="2650" y="2997"/>
                    </a:lnTo>
                    <a:cubicBezTo>
                      <a:pt x="2650" y="2997"/>
                      <a:pt x="2659" y="2922"/>
                      <a:pt x="2667" y="2830"/>
                    </a:cubicBezTo>
                    <a:cubicBezTo>
                      <a:pt x="2684" y="2747"/>
                      <a:pt x="2692" y="2630"/>
                      <a:pt x="2692" y="2539"/>
                    </a:cubicBezTo>
                    <a:cubicBezTo>
                      <a:pt x="2692" y="2314"/>
                      <a:pt x="2767" y="2097"/>
                      <a:pt x="2900" y="1914"/>
                    </a:cubicBezTo>
                    <a:cubicBezTo>
                      <a:pt x="2983" y="1806"/>
                      <a:pt x="3083" y="1639"/>
                      <a:pt x="3192" y="1381"/>
                    </a:cubicBezTo>
                    <a:cubicBezTo>
                      <a:pt x="3258" y="1214"/>
                      <a:pt x="3275" y="1056"/>
                      <a:pt x="3258" y="906"/>
                    </a:cubicBezTo>
                    <a:cubicBezTo>
                      <a:pt x="3217" y="448"/>
                      <a:pt x="3025" y="256"/>
                      <a:pt x="2842" y="123"/>
                    </a:cubicBezTo>
                    <a:cubicBezTo>
                      <a:pt x="2724" y="37"/>
                      <a:pt x="2580" y="1"/>
                      <a:pt x="24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081;p66">
                <a:extLst>
                  <a:ext uri="{FF2B5EF4-FFF2-40B4-BE49-F238E27FC236}">
                    <a16:creationId xmlns:a16="http://schemas.microsoft.com/office/drawing/2014/main" id="{DE45B9D6-11D0-4107-BB05-CD4B140AF085}"/>
                  </a:ext>
                </a:extLst>
              </p:cNvPr>
              <p:cNvSpPr/>
              <p:nvPr/>
            </p:nvSpPr>
            <p:spPr>
              <a:xfrm>
                <a:off x="5682921" y="4027026"/>
                <a:ext cx="60366" cy="37652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409" extrusionOk="0">
                    <a:moveTo>
                      <a:pt x="226" y="0"/>
                    </a:moveTo>
                    <a:lnTo>
                      <a:pt x="117" y="100"/>
                    </a:lnTo>
                    <a:cubicBezTo>
                      <a:pt x="1" y="217"/>
                      <a:pt x="9" y="400"/>
                      <a:pt x="126" y="500"/>
                    </a:cubicBezTo>
                    <a:cubicBezTo>
                      <a:pt x="442" y="758"/>
                      <a:pt x="1042" y="1183"/>
                      <a:pt x="1642" y="1192"/>
                    </a:cubicBezTo>
                    <a:cubicBezTo>
                      <a:pt x="1642" y="1192"/>
                      <a:pt x="1775" y="1192"/>
                      <a:pt x="1834" y="1208"/>
                    </a:cubicBezTo>
                    <a:cubicBezTo>
                      <a:pt x="1934" y="1217"/>
                      <a:pt x="2025" y="1258"/>
                      <a:pt x="2100" y="1308"/>
                    </a:cubicBezTo>
                    <a:lnTo>
                      <a:pt x="2258" y="1408"/>
                    </a:lnTo>
                    <a:cubicBezTo>
                      <a:pt x="2183" y="1100"/>
                      <a:pt x="1917" y="833"/>
                      <a:pt x="1917" y="833"/>
                    </a:cubicBezTo>
                    <a:cubicBezTo>
                      <a:pt x="1917" y="833"/>
                      <a:pt x="959" y="80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082;p66">
                <a:extLst>
                  <a:ext uri="{FF2B5EF4-FFF2-40B4-BE49-F238E27FC236}">
                    <a16:creationId xmlns:a16="http://schemas.microsoft.com/office/drawing/2014/main" id="{17F7D270-CF81-426B-9727-36FD31388FF2}"/>
                  </a:ext>
                </a:extLst>
              </p:cNvPr>
              <p:cNvSpPr/>
              <p:nvPr/>
            </p:nvSpPr>
            <p:spPr>
              <a:xfrm>
                <a:off x="5761966" y="4108502"/>
                <a:ext cx="82626" cy="108680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4067" extrusionOk="0">
                    <a:moveTo>
                      <a:pt x="2641" y="1"/>
                    </a:moveTo>
                    <a:cubicBezTo>
                      <a:pt x="2625" y="59"/>
                      <a:pt x="2441" y="584"/>
                      <a:pt x="2158" y="975"/>
                    </a:cubicBezTo>
                    <a:cubicBezTo>
                      <a:pt x="1966" y="1242"/>
                      <a:pt x="1733" y="1733"/>
                      <a:pt x="1650" y="1933"/>
                    </a:cubicBezTo>
                    <a:cubicBezTo>
                      <a:pt x="1625" y="2000"/>
                      <a:pt x="1608" y="2033"/>
                      <a:pt x="1608" y="2033"/>
                    </a:cubicBezTo>
                    <a:cubicBezTo>
                      <a:pt x="1500" y="1767"/>
                      <a:pt x="1233" y="1342"/>
                      <a:pt x="1108" y="1050"/>
                    </a:cubicBezTo>
                    <a:cubicBezTo>
                      <a:pt x="900" y="1358"/>
                      <a:pt x="617" y="1600"/>
                      <a:pt x="367" y="1783"/>
                    </a:cubicBezTo>
                    <a:cubicBezTo>
                      <a:pt x="234" y="1892"/>
                      <a:pt x="100" y="1967"/>
                      <a:pt x="0" y="2033"/>
                    </a:cubicBezTo>
                    <a:cubicBezTo>
                      <a:pt x="250" y="2508"/>
                      <a:pt x="1117" y="4066"/>
                      <a:pt x="1483" y="4066"/>
                    </a:cubicBezTo>
                    <a:lnTo>
                      <a:pt x="1508" y="4066"/>
                    </a:lnTo>
                    <a:cubicBezTo>
                      <a:pt x="1741" y="4041"/>
                      <a:pt x="1925" y="3883"/>
                      <a:pt x="2016" y="3700"/>
                    </a:cubicBezTo>
                    <a:cubicBezTo>
                      <a:pt x="2025" y="3683"/>
                      <a:pt x="2033" y="3658"/>
                      <a:pt x="2050" y="3641"/>
                    </a:cubicBezTo>
                    <a:cubicBezTo>
                      <a:pt x="2050" y="3641"/>
                      <a:pt x="2050" y="3641"/>
                      <a:pt x="2050" y="3633"/>
                    </a:cubicBezTo>
                    <a:cubicBezTo>
                      <a:pt x="2058" y="3625"/>
                      <a:pt x="2058" y="3616"/>
                      <a:pt x="2066" y="3608"/>
                    </a:cubicBezTo>
                    <a:cubicBezTo>
                      <a:pt x="2075" y="3583"/>
                      <a:pt x="2083" y="3566"/>
                      <a:pt x="2100" y="3533"/>
                    </a:cubicBezTo>
                    <a:cubicBezTo>
                      <a:pt x="2108" y="3525"/>
                      <a:pt x="2108" y="3516"/>
                      <a:pt x="2108" y="3508"/>
                    </a:cubicBezTo>
                    <a:cubicBezTo>
                      <a:pt x="2375" y="2933"/>
                      <a:pt x="2700" y="1725"/>
                      <a:pt x="2800" y="1392"/>
                    </a:cubicBezTo>
                    <a:cubicBezTo>
                      <a:pt x="2900" y="1050"/>
                      <a:pt x="3074" y="492"/>
                      <a:pt x="3091" y="450"/>
                    </a:cubicBezTo>
                    <a:lnTo>
                      <a:pt x="3091" y="442"/>
                    </a:lnTo>
                    <a:cubicBezTo>
                      <a:pt x="3083" y="417"/>
                      <a:pt x="3066" y="400"/>
                      <a:pt x="3058" y="375"/>
                    </a:cubicBezTo>
                    <a:cubicBezTo>
                      <a:pt x="3049" y="367"/>
                      <a:pt x="3049" y="359"/>
                      <a:pt x="3041" y="350"/>
                    </a:cubicBezTo>
                    <a:cubicBezTo>
                      <a:pt x="3008" y="292"/>
                      <a:pt x="2966" y="234"/>
                      <a:pt x="2916" y="184"/>
                    </a:cubicBezTo>
                    <a:cubicBezTo>
                      <a:pt x="2875" y="125"/>
                      <a:pt x="2833" y="92"/>
                      <a:pt x="2783" y="84"/>
                    </a:cubicBezTo>
                    <a:cubicBezTo>
                      <a:pt x="2658" y="67"/>
                      <a:pt x="2641" y="17"/>
                      <a:pt x="26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083;p66">
                <a:extLst>
                  <a:ext uri="{FF2B5EF4-FFF2-40B4-BE49-F238E27FC236}">
                    <a16:creationId xmlns:a16="http://schemas.microsoft.com/office/drawing/2014/main" id="{6799C3B1-707B-4623-87CE-502119EF6FAC}"/>
                  </a:ext>
                </a:extLst>
              </p:cNvPr>
              <p:cNvSpPr/>
              <p:nvPr/>
            </p:nvSpPr>
            <p:spPr>
              <a:xfrm>
                <a:off x="5761966" y="4113392"/>
                <a:ext cx="82626" cy="103790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3884" extrusionOk="0">
                    <a:moveTo>
                      <a:pt x="2916" y="1"/>
                    </a:moveTo>
                    <a:cubicBezTo>
                      <a:pt x="2916" y="1"/>
                      <a:pt x="2458" y="1509"/>
                      <a:pt x="2258" y="2034"/>
                    </a:cubicBezTo>
                    <a:cubicBezTo>
                      <a:pt x="2050" y="2550"/>
                      <a:pt x="1775" y="3425"/>
                      <a:pt x="1650" y="3425"/>
                    </a:cubicBezTo>
                    <a:cubicBezTo>
                      <a:pt x="1367" y="3425"/>
                      <a:pt x="625" y="2075"/>
                      <a:pt x="367" y="1600"/>
                    </a:cubicBezTo>
                    <a:cubicBezTo>
                      <a:pt x="234" y="1709"/>
                      <a:pt x="100" y="1784"/>
                      <a:pt x="0" y="1850"/>
                    </a:cubicBezTo>
                    <a:cubicBezTo>
                      <a:pt x="250" y="2325"/>
                      <a:pt x="1117" y="3883"/>
                      <a:pt x="1483" y="3883"/>
                    </a:cubicBezTo>
                    <a:lnTo>
                      <a:pt x="1508" y="3883"/>
                    </a:lnTo>
                    <a:cubicBezTo>
                      <a:pt x="1741" y="3858"/>
                      <a:pt x="1925" y="3700"/>
                      <a:pt x="2016" y="3517"/>
                    </a:cubicBezTo>
                    <a:cubicBezTo>
                      <a:pt x="2025" y="3500"/>
                      <a:pt x="2033" y="3475"/>
                      <a:pt x="2050" y="3458"/>
                    </a:cubicBezTo>
                    <a:cubicBezTo>
                      <a:pt x="2050" y="3458"/>
                      <a:pt x="2050" y="3458"/>
                      <a:pt x="2050" y="3450"/>
                    </a:cubicBezTo>
                    <a:cubicBezTo>
                      <a:pt x="2058" y="3442"/>
                      <a:pt x="2058" y="3433"/>
                      <a:pt x="2066" y="3425"/>
                    </a:cubicBezTo>
                    <a:cubicBezTo>
                      <a:pt x="2075" y="3400"/>
                      <a:pt x="2083" y="3383"/>
                      <a:pt x="2100" y="3350"/>
                    </a:cubicBezTo>
                    <a:cubicBezTo>
                      <a:pt x="2108" y="3342"/>
                      <a:pt x="2108" y="3333"/>
                      <a:pt x="2108" y="3325"/>
                    </a:cubicBezTo>
                    <a:cubicBezTo>
                      <a:pt x="2375" y="2750"/>
                      <a:pt x="2700" y="1542"/>
                      <a:pt x="2800" y="1209"/>
                    </a:cubicBezTo>
                    <a:cubicBezTo>
                      <a:pt x="2900" y="867"/>
                      <a:pt x="3074" y="309"/>
                      <a:pt x="3091" y="267"/>
                    </a:cubicBezTo>
                    <a:lnTo>
                      <a:pt x="3091" y="259"/>
                    </a:lnTo>
                    <a:cubicBezTo>
                      <a:pt x="3083" y="234"/>
                      <a:pt x="3066" y="217"/>
                      <a:pt x="3058" y="192"/>
                    </a:cubicBezTo>
                    <a:cubicBezTo>
                      <a:pt x="3049" y="184"/>
                      <a:pt x="3049" y="176"/>
                      <a:pt x="3041" y="167"/>
                    </a:cubicBezTo>
                    <a:cubicBezTo>
                      <a:pt x="3008" y="109"/>
                      <a:pt x="2966" y="51"/>
                      <a:pt x="2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084;p66">
                <a:extLst>
                  <a:ext uri="{FF2B5EF4-FFF2-40B4-BE49-F238E27FC236}">
                    <a16:creationId xmlns:a16="http://schemas.microsoft.com/office/drawing/2014/main" id="{0A61BEFD-6B99-4879-BD23-0FAD35291BED}"/>
                  </a:ext>
                </a:extLst>
              </p:cNvPr>
              <p:cNvSpPr/>
              <p:nvPr/>
            </p:nvSpPr>
            <p:spPr>
              <a:xfrm>
                <a:off x="5725436" y="4075019"/>
                <a:ext cx="70841" cy="94731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545" extrusionOk="0">
                    <a:moveTo>
                      <a:pt x="952" y="1"/>
                    </a:moveTo>
                    <a:cubicBezTo>
                      <a:pt x="698" y="1"/>
                      <a:pt x="446" y="133"/>
                      <a:pt x="251" y="370"/>
                    </a:cubicBezTo>
                    <a:cubicBezTo>
                      <a:pt x="251" y="370"/>
                      <a:pt x="243" y="379"/>
                      <a:pt x="234" y="387"/>
                    </a:cubicBezTo>
                    <a:cubicBezTo>
                      <a:pt x="209" y="420"/>
                      <a:pt x="1" y="662"/>
                      <a:pt x="126" y="1345"/>
                    </a:cubicBezTo>
                    <a:cubicBezTo>
                      <a:pt x="126" y="1378"/>
                      <a:pt x="134" y="1412"/>
                      <a:pt x="143" y="1445"/>
                    </a:cubicBezTo>
                    <a:cubicBezTo>
                      <a:pt x="243" y="1962"/>
                      <a:pt x="1184" y="3445"/>
                      <a:pt x="1251" y="3545"/>
                    </a:cubicBezTo>
                    <a:cubicBezTo>
                      <a:pt x="1292" y="3520"/>
                      <a:pt x="1367" y="3478"/>
                      <a:pt x="1459" y="3420"/>
                    </a:cubicBezTo>
                    <a:cubicBezTo>
                      <a:pt x="1767" y="3228"/>
                      <a:pt x="2334" y="2836"/>
                      <a:pt x="2650" y="2370"/>
                    </a:cubicBezTo>
                    <a:cubicBezTo>
                      <a:pt x="2325" y="1637"/>
                      <a:pt x="1950" y="937"/>
                      <a:pt x="1767" y="587"/>
                    </a:cubicBezTo>
                    <a:cubicBezTo>
                      <a:pt x="1551" y="182"/>
                      <a:pt x="1250" y="1"/>
                      <a:pt x="9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085;p66">
                <a:extLst>
                  <a:ext uri="{FF2B5EF4-FFF2-40B4-BE49-F238E27FC236}">
                    <a16:creationId xmlns:a16="http://schemas.microsoft.com/office/drawing/2014/main" id="{9A3F818C-DE64-4233-81D0-1E00E285D431}"/>
                  </a:ext>
                </a:extLst>
              </p:cNvPr>
              <p:cNvSpPr/>
              <p:nvPr/>
            </p:nvSpPr>
            <p:spPr>
              <a:xfrm>
                <a:off x="5664135" y="3944641"/>
                <a:ext cx="88291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35" extrusionOk="0">
                    <a:moveTo>
                      <a:pt x="3286" y="1"/>
                    </a:moveTo>
                    <a:cubicBezTo>
                      <a:pt x="3228" y="151"/>
                      <a:pt x="2745" y="1284"/>
                      <a:pt x="1387" y="1567"/>
                    </a:cubicBezTo>
                    <a:cubicBezTo>
                      <a:pt x="1221" y="1602"/>
                      <a:pt x="1076" y="1618"/>
                      <a:pt x="950" y="1618"/>
                    </a:cubicBezTo>
                    <a:cubicBezTo>
                      <a:pt x="0" y="1618"/>
                      <a:pt x="105" y="735"/>
                      <a:pt x="112" y="684"/>
                    </a:cubicBezTo>
                    <a:lnTo>
                      <a:pt x="112" y="684"/>
                    </a:lnTo>
                    <a:cubicBezTo>
                      <a:pt x="46" y="909"/>
                      <a:pt x="29" y="1151"/>
                      <a:pt x="71" y="1417"/>
                    </a:cubicBezTo>
                    <a:cubicBezTo>
                      <a:pt x="179" y="2025"/>
                      <a:pt x="687" y="2967"/>
                      <a:pt x="945" y="3058"/>
                    </a:cubicBezTo>
                    <a:cubicBezTo>
                      <a:pt x="1104" y="3108"/>
                      <a:pt x="1245" y="3133"/>
                      <a:pt x="1370" y="3133"/>
                    </a:cubicBezTo>
                    <a:cubicBezTo>
                      <a:pt x="1380" y="3134"/>
                      <a:pt x="1391" y="3135"/>
                      <a:pt x="1401" y="3135"/>
                    </a:cubicBezTo>
                    <a:cubicBezTo>
                      <a:pt x="1588" y="3135"/>
                      <a:pt x="1755" y="2990"/>
                      <a:pt x="1787" y="2808"/>
                    </a:cubicBezTo>
                    <a:cubicBezTo>
                      <a:pt x="1820" y="2633"/>
                      <a:pt x="1870" y="2425"/>
                      <a:pt x="1962" y="2259"/>
                    </a:cubicBezTo>
                    <a:cubicBezTo>
                      <a:pt x="2119" y="1972"/>
                      <a:pt x="2313" y="1803"/>
                      <a:pt x="2439" y="1803"/>
                    </a:cubicBezTo>
                    <a:cubicBezTo>
                      <a:pt x="2460" y="1803"/>
                      <a:pt x="2478" y="1808"/>
                      <a:pt x="2495" y="1817"/>
                    </a:cubicBezTo>
                    <a:cubicBezTo>
                      <a:pt x="2612" y="1875"/>
                      <a:pt x="2603" y="2092"/>
                      <a:pt x="2603" y="2092"/>
                    </a:cubicBezTo>
                    <a:lnTo>
                      <a:pt x="2678" y="2092"/>
                    </a:lnTo>
                    <a:cubicBezTo>
                      <a:pt x="2678" y="2092"/>
                      <a:pt x="2687" y="2017"/>
                      <a:pt x="2695" y="1925"/>
                    </a:cubicBezTo>
                    <a:cubicBezTo>
                      <a:pt x="2712" y="1842"/>
                      <a:pt x="2720" y="1725"/>
                      <a:pt x="2720" y="1634"/>
                    </a:cubicBezTo>
                    <a:cubicBezTo>
                      <a:pt x="2720" y="1409"/>
                      <a:pt x="2795" y="1192"/>
                      <a:pt x="2928" y="1009"/>
                    </a:cubicBezTo>
                    <a:cubicBezTo>
                      <a:pt x="3011" y="901"/>
                      <a:pt x="3111" y="734"/>
                      <a:pt x="3220" y="476"/>
                    </a:cubicBezTo>
                    <a:cubicBezTo>
                      <a:pt x="3286" y="309"/>
                      <a:pt x="3303" y="151"/>
                      <a:pt x="32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086;p66">
                <a:extLst>
                  <a:ext uri="{FF2B5EF4-FFF2-40B4-BE49-F238E27FC236}">
                    <a16:creationId xmlns:a16="http://schemas.microsoft.com/office/drawing/2014/main" id="{5B70F572-D221-4403-9365-96E1905ED829}"/>
                  </a:ext>
                </a:extLst>
              </p:cNvPr>
              <p:cNvSpPr/>
              <p:nvPr/>
            </p:nvSpPr>
            <p:spPr>
              <a:xfrm>
                <a:off x="5647755" y="4083410"/>
                <a:ext cx="128268" cy="196571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7356" extrusionOk="0">
                    <a:moveTo>
                      <a:pt x="1789" y="1"/>
                    </a:moveTo>
                    <a:cubicBezTo>
                      <a:pt x="1585" y="1"/>
                      <a:pt x="1289" y="128"/>
                      <a:pt x="1133" y="440"/>
                    </a:cubicBezTo>
                    <a:cubicBezTo>
                      <a:pt x="442" y="1756"/>
                      <a:pt x="0" y="5222"/>
                      <a:pt x="450" y="5855"/>
                    </a:cubicBezTo>
                    <a:cubicBezTo>
                      <a:pt x="800" y="6355"/>
                      <a:pt x="2125" y="7055"/>
                      <a:pt x="3141" y="7288"/>
                    </a:cubicBezTo>
                    <a:cubicBezTo>
                      <a:pt x="3150" y="7288"/>
                      <a:pt x="3158" y="7296"/>
                      <a:pt x="3166" y="7296"/>
                    </a:cubicBezTo>
                    <a:cubicBezTo>
                      <a:pt x="3258" y="7321"/>
                      <a:pt x="3350" y="7338"/>
                      <a:pt x="3433" y="7346"/>
                    </a:cubicBezTo>
                    <a:cubicBezTo>
                      <a:pt x="3480" y="7353"/>
                      <a:pt x="3526" y="7356"/>
                      <a:pt x="3571" y="7356"/>
                    </a:cubicBezTo>
                    <a:cubicBezTo>
                      <a:pt x="3992" y="7356"/>
                      <a:pt x="4336" y="7092"/>
                      <a:pt x="4441" y="6896"/>
                    </a:cubicBezTo>
                    <a:cubicBezTo>
                      <a:pt x="4799" y="6238"/>
                      <a:pt x="4049" y="1556"/>
                      <a:pt x="3624" y="1031"/>
                    </a:cubicBezTo>
                    <a:cubicBezTo>
                      <a:pt x="3200" y="515"/>
                      <a:pt x="1858" y="6"/>
                      <a:pt x="1858" y="6"/>
                    </a:cubicBezTo>
                    <a:cubicBezTo>
                      <a:pt x="1837" y="3"/>
                      <a:pt x="1813" y="1"/>
                      <a:pt x="17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087;p66">
                <a:extLst>
                  <a:ext uri="{FF2B5EF4-FFF2-40B4-BE49-F238E27FC236}">
                    <a16:creationId xmlns:a16="http://schemas.microsoft.com/office/drawing/2014/main" id="{34BA9483-6DC0-4220-A30D-D6033FB85F27}"/>
                  </a:ext>
                </a:extLst>
              </p:cNvPr>
              <p:cNvSpPr/>
              <p:nvPr/>
            </p:nvSpPr>
            <p:spPr>
              <a:xfrm>
                <a:off x="5678031" y="4083410"/>
                <a:ext cx="97991" cy="196571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7356" extrusionOk="0">
                    <a:moveTo>
                      <a:pt x="656" y="1"/>
                    </a:moveTo>
                    <a:cubicBezTo>
                      <a:pt x="452" y="1"/>
                      <a:pt x="156" y="128"/>
                      <a:pt x="0" y="440"/>
                    </a:cubicBezTo>
                    <a:cubicBezTo>
                      <a:pt x="434" y="640"/>
                      <a:pt x="1800" y="1264"/>
                      <a:pt x="1908" y="1581"/>
                    </a:cubicBezTo>
                    <a:cubicBezTo>
                      <a:pt x="2275" y="2656"/>
                      <a:pt x="2591" y="6513"/>
                      <a:pt x="2591" y="6763"/>
                    </a:cubicBezTo>
                    <a:cubicBezTo>
                      <a:pt x="2591" y="6988"/>
                      <a:pt x="2395" y="7308"/>
                      <a:pt x="2125" y="7308"/>
                    </a:cubicBezTo>
                    <a:cubicBezTo>
                      <a:pt x="2095" y="7308"/>
                      <a:pt x="2064" y="7304"/>
                      <a:pt x="2033" y="7296"/>
                    </a:cubicBezTo>
                    <a:lnTo>
                      <a:pt x="2033" y="7296"/>
                    </a:lnTo>
                    <a:cubicBezTo>
                      <a:pt x="2125" y="7321"/>
                      <a:pt x="2217" y="7338"/>
                      <a:pt x="2300" y="7346"/>
                    </a:cubicBezTo>
                    <a:cubicBezTo>
                      <a:pt x="2347" y="7353"/>
                      <a:pt x="2393" y="7356"/>
                      <a:pt x="2438" y="7356"/>
                    </a:cubicBezTo>
                    <a:cubicBezTo>
                      <a:pt x="2859" y="7356"/>
                      <a:pt x="3203" y="7092"/>
                      <a:pt x="3308" y="6896"/>
                    </a:cubicBezTo>
                    <a:cubicBezTo>
                      <a:pt x="3666" y="6238"/>
                      <a:pt x="2916" y="1556"/>
                      <a:pt x="2491" y="1031"/>
                    </a:cubicBezTo>
                    <a:cubicBezTo>
                      <a:pt x="2067" y="515"/>
                      <a:pt x="725" y="6"/>
                      <a:pt x="725" y="6"/>
                    </a:cubicBezTo>
                    <a:cubicBezTo>
                      <a:pt x="704" y="3"/>
                      <a:pt x="680" y="1"/>
                      <a:pt x="6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088;p66">
                <a:extLst>
                  <a:ext uri="{FF2B5EF4-FFF2-40B4-BE49-F238E27FC236}">
                    <a16:creationId xmlns:a16="http://schemas.microsoft.com/office/drawing/2014/main" id="{19DE3F3A-42C9-4BCA-8926-DDA7FDD20F69}"/>
                  </a:ext>
                </a:extLst>
              </p:cNvPr>
              <p:cNvSpPr/>
              <p:nvPr/>
            </p:nvSpPr>
            <p:spPr>
              <a:xfrm>
                <a:off x="5711861" y="4066067"/>
                <a:ext cx="47673" cy="33777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264" extrusionOk="0">
                    <a:moveTo>
                      <a:pt x="1196" y="1"/>
                    </a:moveTo>
                    <a:cubicBezTo>
                      <a:pt x="1077" y="1"/>
                      <a:pt x="851" y="24"/>
                      <a:pt x="617" y="172"/>
                    </a:cubicBezTo>
                    <a:cubicBezTo>
                      <a:pt x="284" y="389"/>
                      <a:pt x="1" y="922"/>
                      <a:pt x="1" y="922"/>
                    </a:cubicBezTo>
                    <a:lnTo>
                      <a:pt x="676" y="1264"/>
                    </a:lnTo>
                    <a:cubicBezTo>
                      <a:pt x="676" y="1264"/>
                      <a:pt x="992" y="722"/>
                      <a:pt x="1175" y="589"/>
                    </a:cubicBezTo>
                    <a:cubicBezTo>
                      <a:pt x="1479" y="371"/>
                      <a:pt x="1746" y="364"/>
                      <a:pt x="1780" y="364"/>
                    </a:cubicBezTo>
                    <a:cubicBezTo>
                      <a:pt x="1782" y="364"/>
                      <a:pt x="1784" y="364"/>
                      <a:pt x="1784" y="364"/>
                    </a:cubicBezTo>
                    <a:lnTo>
                      <a:pt x="1284" y="6"/>
                    </a:lnTo>
                    <a:cubicBezTo>
                      <a:pt x="1284" y="6"/>
                      <a:pt x="1251" y="1"/>
                      <a:pt x="11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089;p66">
                <a:extLst>
                  <a:ext uri="{FF2B5EF4-FFF2-40B4-BE49-F238E27FC236}">
                    <a16:creationId xmlns:a16="http://schemas.microsoft.com/office/drawing/2014/main" id="{F40F56ED-0FCD-4908-B21E-0F8A3FE9F5FC}"/>
                  </a:ext>
                </a:extLst>
              </p:cNvPr>
              <p:cNvSpPr/>
              <p:nvPr/>
            </p:nvSpPr>
            <p:spPr>
              <a:xfrm>
                <a:off x="5763970" y="4200667"/>
                <a:ext cx="19401" cy="47219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767" extrusionOk="0">
                    <a:moveTo>
                      <a:pt x="667" y="1"/>
                    </a:moveTo>
                    <a:cubicBezTo>
                      <a:pt x="667" y="1"/>
                      <a:pt x="583" y="600"/>
                      <a:pt x="0" y="1000"/>
                    </a:cubicBezTo>
                    <a:lnTo>
                      <a:pt x="100" y="1767"/>
                    </a:lnTo>
                    <a:cubicBezTo>
                      <a:pt x="100" y="1767"/>
                      <a:pt x="417" y="1583"/>
                      <a:pt x="725" y="909"/>
                    </a:cubicBezTo>
                    <a:lnTo>
                      <a:pt x="6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A215FB-9A47-44CB-9C70-B2709923A082}"/>
                  </a:ext>
                </a:extLst>
              </p14:cNvPr>
              <p14:cNvContentPartPr/>
              <p14:nvPr/>
            </p14:nvContentPartPr>
            <p14:xfrm>
              <a:off x="203760" y="571680"/>
              <a:ext cx="5699520" cy="1897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A215FB-9A47-44CB-9C70-B2709923A0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400" y="562320"/>
                <a:ext cx="5718240" cy="191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5"/>
          <p:cNvSpPr txBox="1">
            <a:spLocks noGrp="1"/>
          </p:cNvSpPr>
          <p:nvPr>
            <p:ph type="title"/>
          </p:nvPr>
        </p:nvSpPr>
        <p:spPr>
          <a:xfrm>
            <a:off x="634294" y="1831017"/>
            <a:ext cx="4059626" cy="10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3. </a:t>
            </a:r>
            <a:br>
              <a:rPr lang="en" sz="5400" dirty="0"/>
            </a:br>
            <a:r>
              <a:rPr lang="en" sz="5400" dirty="0"/>
              <a:t>Ý nghĩa</a:t>
            </a:r>
            <a:endParaRPr sz="5400" dirty="0"/>
          </a:p>
        </p:txBody>
      </p:sp>
      <p:sp>
        <p:nvSpPr>
          <p:cNvPr id="1408" name="Google Shape;1408;p45"/>
          <p:cNvSpPr txBox="1">
            <a:spLocks noGrp="1"/>
          </p:cNvSpPr>
          <p:nvPr>
            <p:ph type="body" idx="1"/>
          </p:nvPr>
        </p:nvSpPr>
        <p:spPr>
          <a:xfrm>
            <a:off x="4693920" y="1594740"/>
            <a:ext cx="4192819" cy="23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do,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sz="2800" dirty="0">
              <a:solidFill>
                <a:schemeClr val="accent5"/>
              </a:solidFill>
            </a:endParaRPr>
          </a:p>
        </p:txBody>
      </p:sp>
      <p:grpSp>
        <p:nvGrpSpPr>
          <p:cNvPr id="4" name="Google Shape;3196;p66">
            <a:extLst>
              <a:ext uri="{FF2B5EF4-FFF2-40B4-BE49-F238E27FC236}">
                <a16:creationId xmlns:a16="http://schemas.microsoft.com/office/drawing/2014/main" id="{F3E8042F-57F7-4D4A-94F3-24479AD13089}"/>
              </a:ext>
            </a:extLst>
          </p:cNvPr>
          <p:cNvGrpSpPr/>
          <p:nvPr/>
        </p:nvGrpSpPr>
        <p:grpSpPr>
          <a:xfrm>
            <a:off x="3128857" y="1203569"/>
            <a:ext cx="1565063" cy="1145998"/>
            <a:chOff x="790171" y="3241793"/>
            <a:chExt cx="1727824" cy="1265178"/>
          </a:xfrm>
        </p:grpSpPr>
        <p:sp>
          <p:nvSpPr>
            <p:cNvPr id="5" name="Google Shape;3197;p66">
              <a:extLst>
                <a:ext uri="{FF2B5EF4-FFF2-40B4-BE49-F238E27FC236}">
                  <a16:creationId xmlns:a16="http://schemas.microsoft.com/office/drawing/2014/main" id="{8BEABA19-8D2A-4C38-8D5D-53385A43FE58}"/>
                </a:ext>
              </a:extLst>
            </p:cNvPr>
            <p:cNvSpPr/>
            <p:nvPr/>
          </p:nvSpPr>
          <p:spPr>
            <a:xfrm>
              <a:off x="1696011" y="3889771"/>
              <a:ext cx="408795" cy="223290"/>
            </a:xfrm>
            <a:custGeom>
              <a:avLst/>
              <a:gdLst/>
              <a:ahLst/>
              <a:cxnLst/>
              <a:rect l="l" t="t" r="r" b="b"/>
              <a:pathLst>
                <a:path w="13881" h="7582" fill="none" extrusionOk="0">
                  <a:moveTo>
                    <a:pt x="1" y="1"/>
                  </a:moveTo>
                  <a:lnTo>
                    <a:pt x="13881" y="7582"/>
                  </a:lnTo>
                </a:path>
              </a:pathLst>
            </a:custGeom>
            <a:solidFill>
              <a:schemeClr val="accent6"/>
            </a:solidFill>
            <a:ln w="243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198;p66">
              <a:extLst>
                <a:ext uri="{FF2B5EF4-FFF2-40B4-BE49-F238E27FC236}">
                  <a16:creationId xmlns:a16="http://schemas.microsoft.com/office/drawing/2014/main" id="{1CC370CB-3166-43CE-A8B2-C47E8D59A670}"/>
                </a:ext>
              </a:extLst>
            </p:cNvPr>
            <p:cNvSpPr/>
            <p:nvPr/>
          </p:nvSpPr>
          <p:spPr>
            <a:xfrm>
              <a:off x="1829511" y="3823036"/>
              <a:ext cx="408766" cy="223290"/>
            </a:xfrm>
            <a:custGeom>
              <a:avLst/>
              <a:gdLst/>
              <a:ahLst/>
              <a:cxnLst/>
              <a:rect l="l" t="t" r="r" b="b"/>
              <a:pathLst>
                <a:path w="13880" h="7582" fill="none" extrusionOk="0">
                  <a:moveTo>
                    <a:pt x="0" y="1"/>
                  </a:moveTo>
                  <a:lnTo>
                    <a:pt x="13880" y="7582"/>
                  </a:lnTo>
                </a:path>
              </a:pathLst>
            </a:custGeom>
            <a:solidFill>
              <a:schemeClr val="accent6"/>
            </a:solidFill>
            <a:ln w="243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99;p66">
              <a:extLst>
                <a:ext uri="{FF2B5EF4-FFF2-40B4-BE49-F238E27FC236}">
                  <a16:creationId xmlns:a16="http://schemas.microsoft.com/office/drawing/2014/main" id="{12674324-4E9A-4CA3-8449-DFF59B66D825}"/>
                </a:ext>
              </a:extLst>
            </p:cNvPr>
            <p:cNvSpPr/>
            <p:nvPr/>
          </p:nvSpPr>
          <p:spPr>
            <a:xfrm>
              <a:off x="1962244" y="3690065"/>
              <a:ext cx="555751" cy="298859"/>
            </a:xfrm>
            <a:custGeom>
              <a:avLst/>
              <a:gdLst/>
              <a:ahLst/>
              <a:cxnLst/>
              <a:rect l="l" t="t" r="r" b="b"/>
              <a:pathLst>
                <a:path w="18871" h="10148" extrusionOk="0">
                  <a:moveTo>
                    <a:pt x="6390" y="0"/>
                  </a:moveTo>
                  <a:lnTo>
                    <a:pt x="0" y="3399"/>
                  </a:lnTo>
                  <a:lnTo>
                    <a:pt x="12464" y="10147"/>
                  </a:lnTo>
                  <a:lnTo>
                    <a:pt x="18870" y="6790"/>
                  </a:lnTo>
                  <a:lnTo>
                    <a:pt x="63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00;p66">
              <a:extLst>
                <a:ext uri="{FF2B5EF4-FFF2-40B4-BE49-F238E27FC236}">
                  <a16:creationId xmlns:a16="http://schemas.microsoft.com/office/drawing/2014/main" id="{C5D7D51A-EBB9-4C48-93CF-124C44071B11}"/>
                </a:ext>
              </a:extLst>
            </p:cNvPr>
            <p:cNvSpPr/>
            <p:nvPr/>
          </p:nvSpPr>
          <p:spPr>
            <a:xfrm>
              <a:off x="2415164" y="3854695"/>
              <a:ext cx="101102" cy="34604"/>
            </a:xfrm>
            <a:custGeom>
              <a:avLst/>
              <a:gdLst/>
              <a:ahLst/>
              <a:cxnLst/>
              <a:rect l="l" t="t" r="r" b="b"/>
              <a:pathLst>
                <a:path w="3433" h="1175" extrusionOk="0">
                  <a:moveTo>
                    <a:pt x="3433" y="0"/>
                  </a:moveTo>
                  <a:lnTo>
                    <a:pt x="1" y="883"/>
                  </a:lnTo>
                  <a:lnTo>
                    <a:pt x="3433" y="1175"/>
                  </a:lnTo>
                  <a:lnTo>
                    <a:pt x="34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01;p66">
              <a:extLst>
                <a:ext uri="{FF2B5EF4-FFF2-40B4-BE49-F238E27FC236}">
                  <a16:creationId xmlns:a16="http://schemas.microsoft.com/office/drawing/2014/main" id="{18CFC8C7-527D-4970-BB5B-5ACEAD29BC78}"/>
                </a:ext>
              </a:extLst>
            </p:cNvPr>
            <p:cNvSpPr/>
            <p:nvPr/>
          </p:nvSpPr>
          <p:spPr>
            <a:xfrm>
              <a:off x="2014489" y="3696927"/>
              <a:ext cx="501769" cy="271382"/>
            </a:xfrm>
            <a:custGeom>
              <a:avLst/>
              <a:gdLst/>
              <a:ahLst/>
              <a:cxnLst/>
              <a:rect l="l" t="t" r="r" b="b"/>
              <a:pathLst>
                <a:path w="17038" h="9215" extrusionOk="0">
                  <a:moveTo>
                    <a:pt x="5091" y="0"/>
                  </a:moveTo>
                  <a:lnTo>
                    <a:pt x="1" y="2683"/>
                  </a:lnTo>
                  <a:lnTo>
                    <a:pt x="11948" y="9215"/>
                  </a:lnTo>
                  <a:lnTo>
                    <a:pt x="17038" y="6532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02;p66">
              <a:extLst>
                <a:ext uri="{FF2B5EF4-FFF2-40B4-BE49-F238E27FC236}">
                  <a16:creationId xmlns:a16="http://schemas.microsoft.com/office/drawing/2014/main" id="{4847557A-5497-4212-9ED9-AB474FFF774A}"/>
                </a:ext>
              </a:extLst>
            </p:cNvPr>
            <p:cNvSpPr/>
            <p:nvPr/>
          </p:nvSpPr>
          <p:spPr>
            <a:xfrm>
              <a:off x="2014489" y="3741339"/>
              <a:ext cx="351869" cy="226971"/>
            </a:xfrm>
            <a:custGeom>
              <a:avLst/>
              <a:gdLst/>
              <a:ahLst/>
              <a:cxnLst/>
              <a:rect l="l" t="t" r="r" b="b"/>
              <a:pathLst>
                <a:path w="11948" h="7707" extrusionOk="0">
                  <a:moveTo>
                    <a:pt x="1" y="0"/>
                  </a:moveTo>
                  <a:lnTo>
                    <a:pt x="1" y="1175"/>
                  </a:lnTo>
                  <a:lnTo>
                    <a:pt x="11948" y="7707"/>
                  </a:lnTo>
                  <a:lnTo>
                    <a:pt x="11948" y="4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03;p66">
              <a:extLst>
                <a:ext uri="{FF2B5EF4-FFF2-40B4-BE49-F238E27FC236}">
                  <a16:creationId xmlns:a16="http://schemas.microsoft.com/office/drawing/2014/main" id="{FD0C7593-395F-40E9-B751-66E372A74194}"/>
                </a:ext>
              </a:extLst>
            </p:cNvPr>
            <p:cNvSpPr/>
            <p:nvPr/>
          </p:nvSpPr>
          <p:spPr>
            <a:xfrm>
              <a:off x="2014489" y="3662322"/>
              <a:ext cx="501769" cy="271382"/>
            </a:xfrm>
            <a:custGeom>
              <a:avLst/>
              <a:gdLst/>
              <a:ahLst/>
              <a:cxnLst/>
              <a:rect l="l" t="t" r="r" b="b"/>
              <a:pathLst>
                <a:path w="17038" h="9215" extrusionOk="0">
                  <a:moveTo>
                    <a:pt x="5091" y="1"/>
                  </a:moveTo>
                  <a:lnTo>
                    <a:pt x="1" y="2683"/>
                  </a:lnTo>
                  <a:lnTo>
                    <a:pt x="11948" y="9215"/>
                  </a:lnTo>
                  <a:lnTo>
                    <a:pt x="17038" y="6532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04;p66">
              <a:extLst>
                <a:ext uri="{FF2B5EF4-FFF2-40B4-BE49-F238E27FC236}">
                  <a16:creationId xmlns:a16="http://schemas.microsoft.com/office/drawing/2014/main" id="{3B1BC895-776A-49D1-B08D-4E88D38C7132}"/>
                </a:ext>
              </a:extLst>
            </p:cNvPr>
            <p:cNvSpPr/>
            <p:nvPr/>
          </p:nvSpPr>
          <p:spPr>
            <a:xfrm>
              <a:off x="2415164" y="3854695"/>
              <a:ext cx="101102" cy="34604"/>
            </a:xfrm>
            <a:custGeom>
              <a:avLst/>
              <a:gdLst/>
              <a:ahLst/>
              <a:cxnLst/>
              <a:rect l="l" t="t" r="r" b="b"/>
              <a:pathLst>
                <a:path w="3433" h="1175" extrusionOk="0">
                  <a:moveTo>
                    <a:pt x="3433" y="0"/>
                  </a:moveTo>
                  <a:lnTo>
                    <a:pt x="1" y="883"/>
                  </a:lnTo>
                  <a:lnTo>
                    <a:pt x="3433" y="1175"/>
                  </a:lnTo>
                  <a:lnTo>
                    <a:pt x="34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5;p66">
              <a:extLst>
                <a:ext uri="{FF2B5EF4-FFF2-40B4-BE49-F238E27FC236}">
                  <a16:creationId xmlns:a16="http://schemas.microsoft.com/office/drawing/2014/main" id="{BD0E5B12-8529-49FE-91FD-EAC33107629A}"/>
                </a:ext>
              </a:extLst>
            </p:cNvPr>
            <p:cNvSpPr/>
            <p:nvPr/>
          </p:nvSpPr>
          <p:spPr>
            <a:xfrm>
              <a:off x="2014489" y="3696927"/>
              <a:ext cx="501769" cy="271382"/>
            </a:xfrm>
            <a:custGeom>
              <a:avLst/>
              <a:gdLst/>
              <a:ahLst/>
              <a:cxnLst/>
              <a:rect l="l" t="t" r="r" b="b"/>
              <a:pathLst>
                <a:path w="17038" h="9215" extrusionOk="0">
                  <a:moveTo>
                    <a:pt x="5091" y="0"/>
                  </a:moveTo>
                  <a:lnTo>
                    <a:pt x="1" y="2683"/>
                  </a:lnTo>
                  <a:lnTo>
                    <a:pt x="11948" y="9215"/>
                  </a:lnTo>
                  <a:lnTo>
                    <a:pt x="17038" y="6532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06;p66">
              <a:extLst>
                <a:ext uri="{FF2B5EF4-FFF2-40B4-BE49-F238E27FC236}">
                  <a16:creationId xmlns:a16="http://schemas.microsoft.com/office/drawing/2014/main" id="{9F18CA66-9674-42FA-9B74-C3F35215A23F}"/>
                </a:ext>
              </a:extLst>
            </p:cNvPr>
            <p:cNvSpPr/>
            <p:nvPr/>
          </p:nvSpPr>
          <p:spPr>
            <a:xfrm>
              <a:off x="2014489" y="3741339"/>
              <a:ext cx="351869" cy="226971"/>
            </a:xfrm>
            <a:custGeom>
              <a:avLst/>
              <a:gdLst/>
              <a:ahLst/>
              <a:cxnLst/>
              <a:rect l="l" t="t" r="r" b="b"/>
              <a:pathLst>
                <a:path w="11948" h="7707" extrusionOk="0">
                  <a:moveTo>
                    <a:pt x="1" y="0"/>
                  </a:moveTo>
                  <a:lnTo>
                    <a:pt x="1" y="1175"/>
                  </a:lnTo>
                  <a:lnTo>
                    <a:pt x="11948" y="7707"/>
                  </a:lnTo>
                  <a:lnTo>
                    <a:pt x="11948" y="4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07;p66">
              <a:extLst>
                <a:ext uri="{FF2B5EF4-FFF2-40B4-BE49-F238E27FC236}">
                  <a16:creationId xmlns:a16="http://schemas.microsoft.com/office/drawing/2014/main" id="{23F1EAB2-9F1C-4547-B5F8-1D08E74CBDB1}"/>
                </a:ext>
              </a:extLst>
            </p:cNvPr>
            <p:cNvSpPr/>
            <p:nvPr/>
          </p:nvSpPr>
          <p:spPr>
            <a:xfrm>
              <a:off x="2014489" y="3662322"/>
              <a:ext cx="501769" cy="271382"/>
            </a:xfrm>
            <a:custGeom>
              <a:avLst/>
              <a:gdLst/>
              <a:ahLst/>
              <a:cxnLst/>
              <a:rect l="l" t="t" r="r" b="b"/>
              <a:pathLst>
                <a:path w="17038" h="9215" extrusionOk="0">
                  <a:moveTo>
                    <a:pt x="5091" y="1"/>
                  </a:moveTo>
                  <a:lnTo>
                    <a:pt x="1" y="2683"/>
                  </a:lnTo>
                  <a:lnTo>
                    <a:pt x="11948" y="9215"/>
                  </a:lnTo>
                  <a:lnTo>
                    <a:pt x="17038" y="6532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08;p66">
              <a:extLst>
                <a:ext uri="{FF2B5EF4-FFF2-40B4-BE49-F238E27FC236}">
                  <a16:creationId xmlns:a16="http://schemas.microsoft.com/office/drawing/2014/main" id="{BD11CC67-C824-4ACB-975E-E929D50ABDCA}"/>
                </a:ext>
              </a:extLst>
            </p:cNvPr>
            <p:cNvSpPr/>
            <p:nvPr/>
          </p:nvSpPr>
          <p:spPr>
            <a:xfrm>
              <a:off x="2071653" y="3417203"/>
              <a:ext cx="88851" cy="330517"/>
            </a:xfrm>
            <a:custGeom>
              <a:avLst/>
              <a:gdLst/>
              <a:ahLst/>
              <a:cxnLst/>
              <a:rect l="l" t="t" r="r" b="b"/>
              <a:pathLst>
                <a:path w="3017" h="11223" extrusionOk="0">
                  <a:moveTo>
                    <a:pt x="1509" y="1"/>
                  </a:moveTo>
                  <a:cubicBezTo>
                    <a:pt x="676" y="1"/>
                    <a:pt x="1" y="376"/>
                    <a:pt x="1" y="851"/>
                  </a:cubicBezTo>
                  <a:lnTo>
                    <a:pt x="1" y="8857"/>
                  </a:lnTo>
                  <a:lnTo>
                    <a:pt x="1" y="9815"/>
                  </a:lnTo>
                  <a:lnTo>
                    <a:pt x="1" y="10381"/>
                  </a:lnTo>
                  <a:cubicBezTo>
                    <a:pt x="1" y="10848"/>
                    <a:pt x="676" y="11223"/>
                    <a:pt x="1509" y="11223"/>
                  </a:cubicBezTo>
                  <a:cubicBezTo>
                    <a:pt x="2342" y="11223"/>
                    <a:pt x="3017" y="10848"/>
                    <a:pt x="3017" y="10381"/>
                  </a:cubicBezTo>
                  <a:lnTo>
                    <a:pt x="3017" y="9815"/>
                  </a:lnTo>
                  <a:lnTo>
                    <a:pt x="3017" y="8857"/>
                  </a:lnTo>
                  <a:lnTo>
                    <a:pt x="3017" y="851"/>
                  </a:lnTo>
                  <a:cubicBezTo>
                    <a:pt x="3017" y="376"/>
                    <a:pt x="2342" y="1"/>
                    <a:pt x="1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09;p66">
              <a:extLst>
                <a:ext uri="{FF2B5EF4-FFF2-40B4-BE49-F238E27FC236}">
                  <a16:creationId xmlns:a16="http://schemas.microsoft.com/office/drawing/2014/main" id="{9701169A-2EAB-4186-9F4D-CED26581F8F8}"/>
                </a:ext>
              </a:extLst>
            </p:cNvPr>
            <p:cNvSpPr/>
            <p:nvPr/>
          </p:nvSpPr>
          <p:spPr>
            <a:xfrm>
              <a:off x="2087115" y="3444710"/>
              <a:ext cx="29" cy="276035"/>
            </a:xfrm>
            <a:custGeom>
              <a:avLst/>
              <a:gdLst/>
              <a:ahLst/>
              <a:cxnLst/>
              <a:rect l="l" t="t" r="r" b="b"/>
              <a:pathLst>
                <a:path w="1" h="9373" fill="none" extrusionOk="0">
                  <a:moveTo>
                    <a:pt x="1" y="0"/>
                  </a:moveTo>
                  <a:lnTo>
                    <a:pt x="1" y="9372"/>
                  </a:lnTo>
                </a:path>
              </a:pathLst>
            </a:custGeom>
            <a:noFill/>
            <a:ln w="104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10;p66">
              <a:extLst>
                <a:ext uri="{FF2B5EF4-FFF2-40B4-BE49-F238E27FC236}">
                  <a16:creationId xmlns:a16="http://schemas.microsoft.com/office/drawing/2014/main" id="{B7F051B4-2398-4EC9-9113-7D43F52A8DF8}"/>
                </a:ext>
              </a:extLst>
            </p:cNvPr>
            <p:cNvSpPr/>
            <p:nvPr/>
          </p:nvSpPr>
          <p:spPr>
            <a:xfrm>
              <a:off x="2109703" y="3459170"/>
              <a:ext cx="29" cy="276300"/>
            </a:xfrm>
            <a:custGeom>
              <a:avLst/>
              <a:gdLst/>
              <a:ahLst/>
              <a:cxnLst/>
              <a:rect l="l" t="t" r="r" b="b"/>
              <a:pathLst>
                <a:path w="1" h="9382" fill="none" extrusionOk="0">
                  <a:moveTo>
                    <a:pt x="0" y="1"/>
                  </a:moveTo>
                  <a:lnTo>
                    <a:pt x="0" y="9381"/>
                  </a:lnTo>
                </a:path>
              </a:pathLst>
            </a:custGeom>
            <a:noFill/>
            <a:ln w="104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11;p66">
              <a:extLst>
                <a:ext uri="{FF2B5EF4-FFF2-40B4-BE49-F238E27FC236}">
                  <a16:creationId xmlns:a16="http://schemas.microsoft.com/office/drawing/2014/main" id="{A86C211A-42CE-4D5C-B56D-3662E78E64F6}"/>
                </a:ext>
              </a:extLst>
            </p:cNvPr>
            <p:cNvSpPr/>
            <p:nvPr/>
          </p:nvSpPr>
          <p:spPr>
            <a:xfrm>
              <a:off x="2137652" y="3448627"/>
              <a:ext cx="29" cy="276035"/>
            </a:xfrm>
            <a:custGeom>
              <a:avLst/>
              <a:gdLst/>
              <a:ahLst/>
              <a:cxnLst/>
              <a:rect l="l" t="t" r="r" b="b"/>
              <a:pathLst>
                <a:path w="1" h="9373" fill="none" extrusionOk="0">
                  <a:moveTo>
                    <a:pt x="1" y="0"/>
                  </a:moveTo>
                  <a:lnTo>
                    <a:pt x="1" y="9373"/>
                  </a:lnTo>
                </a:path>
              </a:pathLst>
            </a:custGeom>
            <a:noFill/>
            <a:ln w="104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12;p66">
              <a:extLst>
                <a:ext uri="{FF2B5EF4-FFF2-40B4-BE49-F238E27FC236}">
                  <a16:creationId xmlns:a16="http://schemas.microsoft.com/office/drawing/2014/main" id="{08065144-D024-4652-B2BF-008EC39E7A98}"/>
                </a:ext>
              </a:extLst>
            </p:cNvPr>
            <p:cNvSpPr/>
            <p:nvPr/>
          </p:nvSpPr>
          <p:spPr>
            <a:xfrm>
              <a:off x="2360946" y="3562454"/>
              <a:ext cx="88851" cy="330782"/>
            </a:xfrm>
            <a:custGeom>
              <a:avLst/>
              <a:gdLst/>
              <a:ahLst/>
              <a:cxnLst/>
              <a:rect l="l" t="t" r="r" b="b"/>
              <a:pathLst>
                <a:path w="3017" h="11232" extrusionOk="0">
                  <a:moveTo>
                    <a:pt x="1508" y="1"/>
                  </a:moveTo>
                  <a:cubicBezTo>
                    <a:pt x="675" y="1"/>
                    <a:pt x="0" y="384"/>
                    <a:pt x="0" y="851"/>
                  </a:cubicBezTo>
                  <a:lnTo>
                    <a:pt x="0" y="8865"/>
                  </a:lnTo>
                  <a:lnTo>
                    <a:pt x="0" y="9815"/>
                  </a:lnTo>
                  <a:lnTo>
                    <a:pt x="0" y="10381"/>
                  </a:lnTo>
                  <a:cubicBezTo>
                    <a:pt x="0" y="10848"/>
                    <a:pt x="675" y="11231"/>
                    <a:pt x="1508" y="11231"/>
                  </a:cubicBezTo>
                  <a:cubicBezTo>
                    <a:pt x="2341" y="11231"/>
                    <a:pt x="3016" y="10848"/>
                    <a:pt x="3016" y="10381"/>
                  </a:cubicBezTo>
                  <a:lnTo>
                    <a:pt x="3016" y="9815"/>
                  </a:lnTo>
                  <a:lnTo>
                    <a:pt x="3016" y="8865"/>
                  </a:lnTo>
                  <a:lnTo>
                    <a:pt x="3016" y="851"/>
                  </a:lnTo>
                  <a:cubicBezTo>
                    <a:pt x="3016" y="384"/>
                    <a:pt x="2341" y="1"/>
                    <a:pt x="1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13;p66">
              <a:extLst>
                <a:ext uri="{FF2B5EF4-FFF2-40B4-BE49-F238E27FC236}">
                  <a16:creationId xmlns:a16="http://schemas.microsoft.com/office/drawing/2014/main" id="{A1795037-B32E-4687-9F02-E3E493E18D31}"/>
                </a:ext>
              </a:extLst>
            </p:cNvPr>
            <p:cNvSpPr/>
            <p:nvPr/>
          </p:nvSpPr>
          <p:spPr>
            <a:xfrm>
              <a:off x="2376643" y="3589962"/>
              <a:ext cx="29" cy="276035"/>
            </a:xfrm>
            <a:custGeom>
              <a:avLst/>
              <a:gdLst/>
              <a:ahLst/>
              <a:cxnLst/>
              <a:rect l="l" t="t" r="r" b="b"/>
              <a:pathLst>
                <a:path w="1" h="9373" fill="none" extrusionOk="0">
                  <a:moveTo>
                    <a:pt x="1" y="0"/>
                  </a:moveTo>
                  <a:lnTo>
                    <a:pt x="1" y="9372"/>
                  </a:lnTo>
                </a:path>
              </a:pathLst>
            </a:custGeom>
            <a:noFill/>
            <a:ln w="104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14;p66">
              <a:extLst>
                <a:ext uri="{FF2B5EF4-FFF2-40B4-BE49-F238E27FC236}">
                  <a16:creationId xmlns:a16="http://schemas.microsoft.com/office/drawing/2014/main" id="{C5A21640-70BD-4210-A229-EEFEE739A71C}"/>
                </a:ext>
              </a:extLst>
            </p:cNvPr>
            <p:cNvSpPr/>
            <p:nvPr/>
          </p:nvSpPr>
          <p:spPr>
            <a:xfrm>
              <a:off x="2399202" y="3604657"/>
              <a:ext cx="29" cy="276064"/>
            </a:xfrm>
            <a:custGeom>
              <a:avLst/>
              <a:gdLst/>
              <a:ahLst/>
              <a:cxnLst/>
              <a:rect l="l" t="t" r="r" b="b"/>
              <a:pathLst>
                <a:path w="1" h="9374" fill="none" extrusionOk="0">
                  <a:moveTo>
                    <a:pt x="1" y="1"/>
                  </a:moveTo>
                  <a:lnTo>
                    <a:pt x="1" y="9373"/>
                  </a:lnTo>
                </a:path>
              </a:pathLst>
            </a:custGeom>
            <a:noFill/>
            <a:ln w="104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15;p66">
              <a:extLst>
                <a:ext uri="{FF2B5EF4-FFF2-40B4-BE49-F238E27FC236}">
                  <a16:creationId xmlns:a16="http://schemas.microsoft.com/office/drawing/2014/main" id="{FF1A0B93-49F7-444B-AA10-A4916AAB0549}"/>
                </a:ext>
              </a:extLst>
            </p:cNvPr>
            <p:cNvSpPr/>
            <p:nvPr/>
          </p:nvSpPr>
          <p:spPr>
            <a:xfrm>
              <a:off x="2427180" y="3593878"/>
              <a:ext cx="29" cy="276300"/>
            </a:xfrm>
            <a:custGeom>
              <a:avLst/>
              <a:gdLst/>
              <a:ahLst/>
              <a:cxnLst/>
              <a:rect l="l" t="t" r="r" b="b"/>
              <a:pathLst>
                <a:path w="1" h="9382" fill="none" extrusionOk="0">
                  <a:moveTo>
                    <a:pt x="1" y="0"/>
                  </a:moveTo>
                  <a:lnTo>
                    <a:pt x="1" y="9381"/>
                  </a:lnTo>
                </a:path>
              </a:pathLst>
            </a:custGeom>
            <a:noFill/>
            <a:ln w="104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16;p66">
              <a:extLst>
                <a:ext uri="{FF2B5EF4-FFF2-40B4-BE49-F238E27FC236}">
                  <a16:creationId xmlns:a16="http://schemas.microsoft.com/office/drawing/2014/main" id="{FDE083ED-F94B-45E4-8186-0DC5CF38261A}"/>
                </a:ext>
              </a:extLst>
            </p:cNvPr>
            <p:cNvSpPr/>
            <p:nvPr/>
          </p:nvSpPr>
          <p:spPr>
            <a:xfrm>
              <a:off x="2211514" y="3493274"/>
              <a:ext cx="88851" cy="330517"/>
            </a:xfrm>
            <a:custGeom>
              <a:avLst/>
              <a:gdLst/>
              <a:ahLst/>
              <a:cxnLst/>
              <a:rect l="l" t="t" r="r" b="b"/>
              <a:pathLst>
                <a:path w="3017" h="11223" extrusionOk="0">
                  <a:moveTo>
                    <a:pt x="1509" y="1"/>
                  </a:moveTo>
                  <a:cubicBezTo>
                    <a:pt x="675" y="1"/>
                    <a:pt x="1" y="375"/>
                    <a:pt x="1" y="842"/>
                  </a:cubicBezTo>
                  <a:lnTo>
                    <a:pt x="1" y="8856"/>
                  </a:lnTo>
                  <a:lnTo>
                    <a:pt x="1" y="9806"/>
                  </a:lnTo>
                  <a:lnTo>
                    <a:pt x="1" y="10381"/>
                  </a:lnTo>
                  <a:cubicBezTo>
                    <a:pt x="1" y="10848"/>
                    <a:pt x="675" y="11223"/>
                    <a:pt x="1509" y="11223"/>
                  </a:cubicBezTo>
                  <a:cubicBezTo>
                    <a:pt x="2342" y="11223"/>
                    <a:pt x="3017" y="10848"/>
                    <a:pt x="3017" y="10381"/>
                  </a:cubicBezTo>
                  <a:lnTo>
                    <a:pt x="3017" y="9806"/>
                  </a:lnTo>
                  <a:lnTo>
                    <a:pt x="3017" y="8856"/>
                  </a:lnTo>
                  <a:lnTo>
                    <a:pt x="3017" y="842"/>
                  </a:lnTo>
                  <a:cubicBezTo>
                    <a:pt x="3017" y="375"/>
                    <a:pt x="2342" y="1"/>
                    <a:pt x="1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17;p66">
              <a:extLst>
                <a:ext uri="{FF2B5EF4-FFF2-40B4-BE49-F238E27FC236}">
                  <a16:creationId xmlns:a16="http://schemas.microsoft.com/office/drawing/2014/main" id="{A0D0B293-0ECF-4975-9B89-5D3FCC2CE575}"/>
                </a:ext>
              </a:extLst>
            </p:cNvPr>
            <p:cNvSpPr/>
            <p:nvPr/>
          </p:nvSpPr>
          <p:spPr>
            <a:xfrm>
              <a:off x="2227211" y="3520516"/>
              <a:ext cx="29" cy="276300"/>
            </a:xfrm>
            <a:custGeom>
              <a:avLst/>
              <a:gdLst/>
              <a:ahLst/>
              <a:cxnLst/>
              <a:rect l="l" t="t" r="r" b="b"/>
              <a:pathLst>
                <a:path w="1" h="9382" fill="none" extrusionOk="0">
                  <a:moveTo>
                    <a:pt x="1" y="0"/>
                  </a:moveTo>
                  <a:lnTo>
                    <a:pt x="1" y="9381"/>
                  </a:lnTo>
                </a:path>
              </a:pathLst>
            </a:custGeom>
            <a:noFill/>
            <a:ln w="104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8;p66">
              <a:extLst>
                <a:ext uri="{FF2B5EF4-FFF2-40B4-BE49-F238E27FC236}">
                  <a16:creationId xmlns:a16="http://schemas.microsoft.com/office/drawing/2014/main" id="{E5B6ED85-DEEB-42A3-B3D1-CB1B28CD667E}"/>
                </a:ext>
              </a:extLst>
            </p:cNvPr>
            <p:cNvSpPr/>
            <p:nvPr/>
          </p:nvSpPr>
          <p:spPr>
            <a:xfrm>
              <a:off x="2249799" y="3535242"/>
              <a:ext cx="29" cy="276270"/>
            </a:xfrm>
            <a:custGeom>
              <a:avLst/>
              <a:gdLst/>
              <a:ahLst/>
              <a:cxnLst/>
              <a:rect l="l" t="t" r="r" b="b"/>
              <a:pathLst>
                <a:path w="1" h="9381" fill="none" extrusionOk="0">
                  <a:moveTo>
                    <a:pt x="0" y="0"/>
                  </a:moveTo>
                  <a:lnTo>
                    <a:pt x="0" y="9381"/>
                  </a:lnTo>
                </a:path>
              </a:pathLst>
            </a:custGeom>
            <a:noFill/>
            <a:ln w="104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19;p66">
              <a:extLst>
                <a:ext uri="{FF2B5EF4-FFF2-40B4-BE49-F238E27FC236}">
                  <a16:creationId xmlns:a16="http://schemas.microsoft.com/office/drawing/2014/main" id="{917DAEB6-50F8-4B75-9969-7D6B638BD7DA}"/>
                </a:ext>
              </a:extLst>
            </p:cNvPr>
            <p:cNvSpPr/>
            <p:nvPr/>
          </p:nvSpPr>
          <p:spPr>
            <a:xfrm>
              <a:off x="2277777" y="3524669"/>
              <a:ext cx="29" cy="276064"/>
            </a:xfrm>
            <a:custGeom>
              <a:avLst/>
              <a:gdLst/>
              <a:ahLst/>
              <a:cxnLst/>
              <a:rect l="l" t="t" r="r" b="b"/>
              <a:pathLst>
                <a:path w="1" h="9374" fill="none" extrusionOk="0">
                  <a:moveTo>
                    <a:pt x="0" y="1"/>
                  </a:moveTo>
                  <a:lnTo>
                    <a:pt x="0" y="9373"/>
                  </a:lnTo>
                </a:path>
              </a:pathLst>
            </a:custGeom>
            <a:noFill/>
            <a:ln w="104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20;p66">
              <a:extLst>
                <a:ext uri="{FF2B5EF4-FFF2-40B4-BE49-F238E27FC236}">
                  <a16:creationId xmlns:a16="http://schemas.microsoft.com/office/drawing/2014/main" id="{5FB64203-2B59-4A1C-8809-E122CC362F59}"/>
                </a:ext>
              </a:extLst>
            </p:cNvPr>
            <p:cNvSpPr/>
            <p:nvPr/>
          </p:nvSpPr>
          <p:spPr>
            <a:xfrm>
              <a:off x="2415164" y="3527879"/>
              <a:ext cx="101102" cy="34604"/>
            </a:xfrm>
            <a:custGeom>
              <a:avLst/>
              <a:gdLst/>
              <a:ahLst/>
              <a:cxnLst/>
              <a:rect l="l" t="t" r="r" b="b"/>
              <a:pathLst>
                <a:path w="3433" h="1175" extrusionOk="0">
                  <a:moveTo>
                    <a:pt x="3433" y="0"/>
                  </a:moveTo>
                  <a:lnTo>
                    <a:pt x="1" y="883"/>
                  </a:lnTo>
                  <a:lnTo>
                    <a:pt x="3433" y="1175"/>
                  </a:lnTo>
                  <a:lnTo>
                    <a:pt x="34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21;p66">
              <a:extLst>
                <a:ext uri="{FF2B5EF4-FFF2-40B4-BE49-F238E27FC236}">
                  <a16:creationId xmlns:a16="http://schemas.microsoft.com/office/drawing/2014/main" id="{058C32A0-ED9C-4790-9701-08A1EE62ABE3}"/>
                </a:ext>
              </a:extLst>
            </p:cNvPr>
            <p:cNvSpPr/>
            <p:nvPr/>
          </p:nvSpPr>
          <p:spPr>
            <a:xfrm>
              <a:off x="2014489" y="3370111"/>
              <a:ext cx="501769" cy="271382"/>
            </a:xfrm>
            <a:custGeom>
              <a:avLst/>
              <a:gdLst/>
              <a:ahLst/>
              <a:cxnLst/>
              <a:rect l="l" t="t" r="r" b="b"/>
              <a:pathLst>
                <a:path w="17038" h="9215" extrusionOk="0">
                  <a:moveTo>
                    <a:pt x="5091" y="0"/>
                  </a:moveTo>
                  <a:lnTo>
                    <a:pt x="1" y="2683"/>
                  </a:lnTo>
                  <a:lnTo>
                    <a:pt x="11948" y="9215"/>
                  </a:lnTo>
                  <a:lnTo>
                    <a:pt x="17038" y="6532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22;p66">
              <a:extLst>
                <a:ext uri="{FF2B5EF4-FFF2-40B4-BE49-F238E27FC236}">
                  <a16:creationId xmlns:a16="http://schemas.microsoft.com/office/drawing/2014/main" id="{B9FDD9BB-5C94-453B-96C4-7622D4DB4088}"/>
                </a:ext>
              </a:extLst>
            </p:cNvPr>
            <p:cNvSpPr/>
            <p:nvPr/>
          </p:nvSpPr>
          <p:spPr>
            <a:xfrm>
              <a:off x="2014489" y="3414523"/>
              <a:ext cx="351869" cy="226971"/>
            </a:xfrm>
            <a:custGeom>
              <a:avLst/>
              <a:gdLst/>
              <a:ahLst/>
              <a:cxnLst/>
              <a:rect l="l" t="t" r="r" b="b"/>
              <a:pathLst>
                <a:path w="11948" h="7707" extrusionOk="0">
                  <a:moveTo>
                    <a:pt x="1" y="0"/>
                  </a:moveTo>
                  <a:lnTo>
                    <a:pt x="1" y="1175"/>
                  </a:lnTo>
                  <a:lnTo>
                    <a:pt x="11948" y="7707"/>
                  </a:lnTo>
                  <a:lnTo>
                    <a:pt x="11948" y="45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23;p66">
              <a:extLst>
                <a:ext uri="{FF2B5EF4-FFF2-40B4-BE49-F238E27FC236}">
                  <a16:creationId xmlns:a16="http://schemas.microsoft.com/office/drawing/2014/main" id="{B044721F-3270-4561-9928-959509981D81}"/>
                </a:ext>
              </a:extLst>
            </p:cNvPr>
            <p:cNvSpPr/>
            <p:nvPr/>
          </p:nvSpPr>
          <p:spPr>
            <a:xfrm>
              <a:off x="2014489" y="3335506"/>
              <a:ext cx="501769" cy="271382"/>
            </a:xfrm>
            <a:custGeom>
              <a:avLst/>
              <a:gdLst/>
              <a:ahLst/>
              <a:cxnLst/>
              <a:rect l="l" t="t" r="r" b="b"/>
              <a:pathLst>
                <a:path w="17038" h="9215" extrusionOk="0">
                  <a:moveTo>
                    <a:pt x="5091" y="1"/>
                  </a:moveTo>
                  <a:lnTo>
                    <a:pt x="1" y="2683"/>
                  </a:lnTo>
                  <a:lnTo>
                    <a:pt x="11948" y="9215"/>
                  </a:lnTo>
                  <a:lnTo>
                    <a:pt x="17038" y="6532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24;p66">
              <a:extLst>
                <a:ext uri="{FF2B5EF4-FFF2-40B4-BE49-F238E27FC236}">
                  <a16:creationId xmlns:a16="http://schemas.microsoft.com/office/drawing/2014/main" id="{70C5E5DC-5366-4B1A-A615-DE131B621156}"/>
                </a:ext>
              </a:extLst>
            </p:cNvPr>
            <p:cNvSpPr/>
            <p:nvPr/>
          </p:nvSpPr>
          <p:spPr>
            <a:xfrm>
              <a:off x="2048358" y="3288149"/>
              <a:ext cx="278980" cy="173755"/>
            </a:xfrm>
            <a:custGeom>
              <a:avLst/>
              <a:gdLst/>
              <a:ahLst/>
              <a:cxnLst/>
              <a:rect l="l" t="t" r="r" b="b"/>
              <a:pathLst>
                <a:path w="9473" h="5900" extrusionOk="0">
                  <a:moveTo>
                    <a:pt x="9473" y="1"/>
                  </a:moveTo>
                  <a:lnTo>
                    <a:pt x="4341" y="1900"/>
                  </a:lnTo>
                  <a:lnTo>
                    <a:pt x="0" y="4108"/>
                  </a:lnTo>
                  <a:lnTo>
                    <a:pt x="7790" y="5899"/>
                  </a:lnTo>
                  <a:lnTo>
                    <a:pt x="94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5;p66">
              <a:extLst>
                <a:ext uri="{FF2B5EF4-FFF2-40B4-BE49-F238E27FC236}">
                  <a16:creationId xmlns:a16="http://schemas.microsoft.com/office/drawing/2014/main" id="{7C8501CE-C2F3-4840-886F-39668FCF36D9}"/>
                </a:ext>
              </a:extLst>
            </p:cNvPr>
            <p:cNvSpPr/>
            <p:nvPr/>
          </p:nvSpPr>
          <p:spPr>
            <a:xfrm>
              <a:off x="2220113" y="3288149"/>
              <a:ext cx="264756" cy="291526"/>
            </a:xfrm>
            <a:custGeom>
              <a:avLst/>
              <a:gdLst/>
              <a:ahLst/>
              <a:cxnLst/>
              <a:rect l="l" t="t" r="r" b="b"/>
              <a:pathLst>
                <a:path w="8990" h="9899" extrusionOk="0">
                  <a:moveTo>
                    <a:pt x="3641" y="1"/>
                  </a:moveTo>
                  <a:lnTo>
                    <a:pt x="0" y="1825"/>
                  </a:lnTo>
                  <a:lnTo>
                    <a:pt x="4982" y="9898"/>
                  </a:lnTo>
                  <a:lnTo>
                    <a:pt x="8990" y="7782"/>
                  </a:lnTo>
                  <a:lnTo>
                    <a:pt x="36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26;p66">
              <a:extLst>
                <a:ext uri="{FF2B5EF4-FFF2-40B4-BE49-F238E27FC236}">
                  <a16:creationId xmlns:a16="http://schemas.microsoft.com/office/drawing/2014/main" id="{68CD187A-71EB-4173-B4F0-666B5BA7A7B3}"/>
                </a:ext>
              </a:extLst>
            </p:cNvPr>
            <p:cNvSpPr/>
            <p:nvPr/>
          </p:nvSpPr>
          <p:spPr>
            <a:xfrm>
              <a:off x="2048358" y="3340424"/>
              <a:ext cx="318737" cy="238987"/>
            </a:xfrm>
            <a:custGeom>
              <a:avLst/>
              <a:gdLst/>
              <a:ahLst/>
              <a:cxnLst/>
              <a:rect l="l" t="t" r="r" b="b"/>
              <a:pathLst>
                <a:path w="10823" h="8115" extrusionOk="0">
                  <a:moveTo>
                    <a:pt x="5891" y="0"/>
                  </a:moveTo>
                  <a:lnTo>
                    <a:pt x="0" y="2333"/>
                  </a:lnTo>
                  <a:lnTo>
                    <a:pt x="10823" y="8115"/>
                  </a:lnTo>
                  <a:lnTo>
                    <a:pt x="58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27;p66">
              <a:extLst>
                <a:ext uri="{FF2B5EF4-FFF2-40B4-BE49-F238E27FC236}">
                  <a16:creationId xmlns:a16="http://schemas.microsoft.com/office/drawing/2014/main" id="{B7CE0F78-DAD9-4F4E-9394-C4A905A833C4}"/>
                </a:ext>
              </a:extLst>
            </p:cNvPr>
            <p:cNvSpPr/>
            <p:nvPr/>
          </p:nvSpPr>
          <p:spPr>
            <a:xfrm>
              <a:off x="2075835" y="3355621"/>
              <a:ext cx="255449" cy="192397"/>
            </a:xfrm>
            <a:custGeom>
              <a:avLst/>
              <a:gdLst/>
              <a:ahLst/>
              <a:cxnLst/>
              <a:rect l="l" t="t" r="r" b="b"/>
              <a:pathLst>
                <a:path w="8674" h="6533" extrusionOk="0">
                  <a:moveTo>
                    <a:pt x="4691" y="1"/>
                  </a:moveTo>
                  <a:lnTo>
                    <a:pt x="1" y="1867"/>
                  </a:lnTo>
                  <a:lnTo>
                    <a:pt x="8673" y="6532"/>
                  </a:lnTo>
                  <a:lnTo>
                    <a:pt x="4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28;p66">
              <a:extLst>
                <a:ext uri="{FF2B5EF4-FFF2-40B4-BE49-F238E27FC236}">
                  <a16:creationId xmlns:a16="http://schemas.microsoft.com/office/drawing/2014/main" id="{1D4E1A3A-0BFC-4E7A-8EE5-F9BFFBCF87BA}"/>
                </a:ext>
              </a:extLst>
            </p:cNvPr>
            <p:cNvSpPr/>
            <p:nvPr/>
          </p:nvSpPr>
          <p:spPr>
            <a:xfrm>
              <a:off x="790171" y="3780332"/>
              <a:ext cx="1027805" cy="551098"/>
            </a:xfrm>
            <a:custGeom>
              <a:avLst/>
              <a:gdLst/>
              <a:ahLst/>
              <a:cxnLst/>
              <a:rect l="l" t="t" r="r" b="b"/>
              <a:pathLst>
                <a:path w="34900" h="18713" extrusionOk="0">
                  <a:moveTo>
                    <a:pt x="14288" y="1"/>
                  </a:moveTo>
                  <a:lnTo>
                    <a:pt x="0" y="7432"/>
                  </a:lnTo>
                  <a:lnTo>
                    <a:pt x="20603" y="18712"/>
                  </a:lnTo>
                  <a:lnTo>
                    <a:pt x="34899" y="11281"/>
                  </a:lnTo>
                  <a:lnTo>
                    <a:pt x="142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29;p66">
              <a:extLst>
                <a:ext uri="{FF2B5EF4-FFF2-40B4-BE49-F238E27FC236}">
                  <a16:creationId xmlns:a16="http://schemas.microsoft.com/office/drawing/2014/main" id="{0F97E1DA-86F3-437A-941D-8BEEF1E8736B}"/>
                </a:ext>
              </a:extLst>
            </p:cNvPr>
            <p:cNvSpPr/>
            <p:nvPr/>
          </p:nvSpPr>
          <p:spPr>
            <a:xfrm>
              <a:off x="796061" y="3751647"/>
              <a:ext cx="1044739" cy="571183"/>
            </a:xfrm>
            <a:custGeom>
              <a:avLst/>
              <a:gdLst/>
              <a:ahLst/>
              <a:cxnLst/>
              <a:rect l="l" t="t" r="r" b="b"/>
              <a:pathLst>
                <a:path w="35475" h="19395" extrusionOk="0">
                  <a:moveTo>
                    <a:pt x="15080" y="0"/>
                  </a:moveTo>
                  <a:lnTo>
                    <a:pt x="825" y="7598"/>
                  </a:lnTo>
                  <a:lnTo>
                    <a:pt x="0" y="7673"/>
                  </a:lnTo>
                  <a:lnTo>
                    <a:pt x="0" y="8040"/>
                  </a:lnTo>
                  <a:lnTo>
                    <a:pt x="20387" y="19395"/>
                  </a:lnTo>
                  <a:lnTo>
                    <a:pt x="35474" y="11347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30;p66">
              <a:extLst>
                <a:ext uri="{FF2B5EF4-FFF2-40B4-BE49-F238E27FC236}">
                  <a16:creationId xmlns:a16="http://schemas.microsoft.com/office/drawing/2014/main" id="{2C073352-A60F-4FC5-9320-CAD97E81163F}"/>
                </a:ext>
              </a:extLst>
            </p:cNvPr>
            <p:cNvSpPr/>
            <p:nvPr/>
          </p:nvSpPr>
          <p:spPr>
            <a:xfrm>
              <a:off x="796061" y="3740603"/>
              <a:ext cx="1044739" cy="571183"/>
            </a:xfrm>
            <a:custGeom>
              <a:avLst/>
              <a:gdLst/>
              <a:ahLst/>
              <a:cxnLst/>
              <a:rect l="l" t="t" r="r" b="b"/>
              <a:pathLst>
                <a:path w="35475" h="19395" extrusionOk="0">
                  <a:moveTo>
                    <a:pt x="15080" y="0"/>
                  </a:moveTo>
                  <a:lnTo>
                    <a:pt x="0" y="8048"/>
                  </a:lnTo>
                  <a:lnTo>
                    <a:pt x="20387" y="19395"/>
                  </a:lnTo>
                  <a:lnTo>
                    <a:pt x="35474" y="11356"/>
                  </a:lnTo>
                  <a:lnTo>
                    <a:pt x="150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66">
              <a:extLst>
                <a:ext uri="{FF2B5EF4-FFF2-40B4-BE49-F238E27FC236}">
                  <a16:creationId xmlns:a16="http://schemas.microsoft.com/office/drawing/2014/main" id="{175AD8C3-B3EE-4018-9926-B212F404E273}"/>
                </a:ext>
              </a:extLst>
            </p:cNvPr>
            <p:cNvSpPr/>
            <p:nvPr/>
          </p:nvSpPr>
          <p:spPr>
            <a:xfrm>
              <a:off x="898873" y="3796795"/>
              <a:ext cx="375664" cy="198758"/>
            </a:xfrm>
            <a:custGeom>
              <a:avLst/>
              <a:gdLst/>
              <a:ahLst/>
              <a:cxnLst/>
              <a:rect l="l" t="t" r="r" b="b"/>
              <a:pathLst>
                <a:path w="12756" h="6749" fill="none" extrusionOk="0">
                  <a:moveTo>
                    <a:pt x="12755" y="0"/>
                  </a:moveTo>
                  <a:lnTo>
                    <a:pt x="0" y="6748"/>
                  </a:lnTo>
                </a:path>
              </a:pathLst>
            </a:custGeom>
            <a:noFill/>
            <a:ln w="139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66">
              <a:extLst>
                <a:ext uri="{FF2B5EF4-FFF2-40B4-BE49-F238E27FC236}">
                  <a16:creationId xmlns:a16="http://schemas.microsoft.com/office/drawing/2014/main" id="{4B485626-798D-49ED-A01A-1B8B6D94A5D0}"/>
                </a:ext>
              </a:extLst>
            </p:cNvPr>
            <p:cNvSpPr/>
            <p:nvPr/>
          </p:nvSpPr>
          <p:spPr>
            <a:xfrm>
              <a:off x="949646" y="3825245"/>
              <a:ext cx="375664" cy="198994"/>
            </a:xfrm>
            <a:custGeom>
              <a:avLst/>
              <a:gdLst/>
              <a:ahLst/>
              <a:cxnLst/>
              <a:rect l="l" t="t" r="r" b="b"/>
              <a:pathLst>
                <a:path w="12756" h="6757" fill="none" extrusionOk="0">
                  <a:moveTo>
                    <a:pt x="12756" y="0"/>
                  </a:moveTo>
                  <a:lnTo>
                    <a:pt x="1" y="6757"/>
                  </a:lnTo>
                </a:path>
              </a:pathLst>
            </a:custGeom>
            <a:noFill/>
            <a:ln w="139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66">
              <a:extLst>
                <a:ext uri="{FF2B5EF4-FFF2-40B4-BE49-F238E27FC236}">
                  <a16:creationId xmlns:a16="http://schemas.microsoft.com/office/drawing/2014/main" id="{4D058835-C919-48FA-ACED-D9C4E7800549}"/>
                </a:ext>
              </a:extLst>
            </p:cNvPr>
            <p:cNvSpPr/>
            <p:nvPr/>
          </p:nvSpPr>
          <p:spPr>
            <a:xfrm>
              <a:off x="1000448" y="3853959"/>
              <a:ext cx="375900" cy="198758"/>
            </a:xfrm>
            <a:custGeom>
              <a:avLst/>
              <a:gdLst/>
              <a:ahLst/>
              <a:cxnLst/>
              <a:rect l="l" t="t" r="r" b="b"/>
              <a:pathLst>
                <a:path w="12764" h="6749" fill="none" extrusionOk="0">
                  <a:moveTo>
                    <a:pt x="12763" y="0"/>
                  </a:moveTo>
                  <a:lnTo>
                    <a:pt x="0" y="6748"/>
                  </a:lnTo>
                </a:path>
              </a:pathLst>
            </a:custGeom>
            <a:noFill/>
            <a:ln w="139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66">
              <a:extLst>
                <a:ext uri="{FF2B5EF4-FFF2-40B4-BE49-F238E27FC236}">
                  <a16:creationId xmlns:a16="http://schemas.microsoft.com/office/drawing/2014/main" id="{6DDEB094-7F70-4D25-B8B5-9C751C718EB6}"/>
                </a:ext>
              </a:extLst>
            </p:cNvPr>
            <p:cNvSpPr/>
            <p:nvPr/>
          </p:nvSpPr>
          <p:spPr>
            <a:xfrm>
              <a:off x="1051456" y="3882409"/>
              <a:ext cx="375664" cy="199023"/>
            </a:xfrm>
            <a:custGeom>
              <a:avLst/>
              <a:gdLst/>
              <a:ahLst/>
              <a:cxnLst/>
              <a:rect l="l" t="t" r="r" b="b"/>
              <a:pathLst>
                <a:path w="12756" h="6758" fill="none" extrusionOk="0">
                  <a:moveTo>
                    <a:pt x="12756" y="1"/>
                  </a:moveTo>
                  <a:lnTo>
                    <a:pt x="1" y="6757"/>
                  </a:lnTo>
                </a:path>
              </a:pathLst>
            </a:custGeom>
            <a:noFill/>
            <a:ln w="139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66">
              <a:extLst>
                <a:ext uri="{FF2B5EF4-FFF2-40B4-BE49-F238E27FC236}">
                  <a16:creationId xmlns:a16="http://schemas.microsoft.com/office/drawing/2014/main" id="{841E9711-A388-47AB-A55F-737E20528CD1}"/>
                </a:ext>
              </a:extLst>
            </p:cNvPr>
            <p:cNvSpPr/>
            <p:nvPr/>
          </p:nvSpPr>
          <p:spPr>
            <a:xfrm>
              <a:off x="1102259" y="3911123"/>
              <a:ext cx="375664" cy="198758"/>
            </a:xfrm>
            <a:custGeom>
              <a:avLst/>
              <a:gdLst/>
              <a:ahLst/>
              <a:cxnLst/>
              <a:rect l="l" t="t" r="r" b="b"/>
              <a:pathLst>
                <a:path w="12756" h="6749" fill="none" extrusionOk="0">
                  <a:moveTo>
                    <a:pt x="12756" y="0"/>
                  </a:moveTo>
                  <a:lnTo>
                    <a:pt x="1" y="6749"/>
                  </a:lnTo>
                </a:path>
              </a:pathLst>
            </a:custGeom>
            <a:noFill/>
            <a:ln w="139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36;p66">
              <a:extLst>
                <a:ext uri="{FF2B5EF4-FFF2-40B4-BE49-F238E27FC236}">
                  <a16:creationId xmlns:a16="http://schemas.microsoft.com/office/drawing/2014/main" id="{A7E55EFF-F5B6-42ED-A1CD-09EF62E26C90}"/>
                </a:ext>
              </a:extLst>
            </p:cNvPr>
            <p:cNvSpPr/>
            <p:nvPr/>
          </p:nvSpPr>
          <p:spPr>
            <a:xfrm>
              <a:off x="1153061" y="3939573"/>
              <a:ext cx="375664" cy="199023"/>
            </a:xfrm>
            <a:custGeom>
              <a:avLst/>
              <a:gdLst/>
              <a:ahLst/>
              <a:cxnLst/>
              <a:rect l="l" t="t" r="r" b="b"/>
              <a:pathLst>
                <a:path w="12756" h="6758" fill="none" extrusionOk="0">
                  <a:moveTo>
                    <a:pt x="12755" y="1"/>
                  </a:moveTo>
                  <a:lnTo>
                    <a:pt x="0" y="6757"/>
                  </a:lnTo>
                </a:path>
              </a:pathLst>
            </a:custGeom>
            <a:noFill/>
            <a:ln w="139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37;p66">
              <a:extLst>
                <a:ext uri="{FF2B5EF4-FFF2-40B4-BE49-F238E27FC236}">
                  <a16:creationId xmlns:a16="http://schemas.microsoft.com/office/drawing/2014/main" id="{62640AE0-D1AE-4DE2-92FC-BCACC2449818}"/>
                </a:ext>
              </a:extLst>
            </p:cNvPr>
            <p:cNvSpPr/>
            <p:nvPr/>
          </p:nvSpPr>
          <p:spPr>
            <a:xfrm>
              <a:off x="1203834" y="3968287"/>
              <a:ext cx="375900" cy="198758"/>
            </a:xfrm>
            <a:custGeom>
              <a:avLst/>
              <a:gdLst/>
              <a:ahLst/>
              <a:cxnLst/>
              <a:rect l="l" t="t" r="r" b="b"/>
              <a:pathLst>
                <a:path w="12764" h="6749" fill="none" extrusionOk="0">
                  <a:moveTo>
                    <a:pt x="12764" y="1"/>
                  </a:moveTo>
                  <a:lnTo>
                    <a:pt x="1" y="6749"/>
                  </a:lnTo>
                </a:path>
              </a:pathLst>
            </a:custGeom>
            <a:noFill/>
            <a:ln w="139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38;p66">
              <a:extLst>
                <a:ext uri="{FF2B5EF4-FFF2-40B4-BE49-F238E27FC236}">
                  <a16:creationId xmlns:a16="http://schemas.microsoft.com/office/drawing/2014/main" id="{BCC32B0C-B07A-4DFE-9DB0-A1835B2BB764}"/>
                </a:ext>
              </a:extLst>
            </p:cNvPr>
            <p:cNvSpPr/>
            <p:nvPr/>
          </p:nvSpPr>
          <p:spPr>
            <a:xfrm>
              <a:off x="1254871" y="3996737"/>
              <a:ext cx="375664" cy="199023"/>
            </a:xfrm>
            <a:custGeom>
              <a:avLst/>
              <a:gdLst/>
              <a:ahLst/>
              <a:cxnLst/>
              <a:rect l="l" t="t" r="r" b="b"/>
              <a:pathLst>
                <a:path w="12756" h="6758" fill="none" extrusionOk="0">
                  <a:moveTo>
                    <a:pt x="12756" y="1"/>
                  </a:moveTo>
                  <a:lnTo>
                    <a:pt x="1" y="6757"/>
                  </a:lnTo>
                </a:path>
              </a:pathLst>
            </a:custGeom>
            <a:noFill/>
            <a:ln w="139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39;p66">
              <a:extLst>
                <a:ext uri="{FF2B5EF4-FFF2-40B4-BE49-F238E27FC236}">
                  <a16:creationId xmlns:a16="http://schemas.microsoft.com/office/drawing/2014/main" id="{032BC450-CC25-4F51-B1C0-273195A30C13}"/>
                </a:ext>
              </a:extLst>
            </p:cNvPr>
            <p:cNvSpPr/>
            <p:nvPr/>
          </p:nvSpPr>
          <p:spPr>
            <a:xfrm>
              <a:off x="1305674" y="4025452"/>
              <a:ext cx="375664" cy="198758"/>
            </a:xfrm>
            <a:custGeom>
              <a:avLst/>
              <a:gdLst/>
              <a:ahLst/>
              <a:cxnLst/>
              <a:rect l="l" t="t" r="r" b="b"/>
              <a:pathLst>
                <a:path w="12756" h="6749" fill="none" extrusionOk="0">
                  <a:moveTo>
                    <a:pt x="12755" y="1"/>
                  </a:moveTo>
                  <a:lnTo>
                    <a:pt x="0" y="6749"/>
                  </a:lnTo>
                </a:path>
              </a:pathLst>
            </a:custGeom>
            <a:noFill/>
            <a:ln w="139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40;p66">
              <a:extLst>
                <a:ext uri="{FF2B5EF4-FFF2-40B4-BE49-F238E27FC236}">
                  <a16:creationId xmlns:a16="http://schemas.microsoft.com/office/drawing/2014/main" id="{A5F05985-BE0A-4145-8383-D1274982106C}"/>
                </a:ext>
              </a:extLst>
            </p:cNvPr>
            <p:cNvSpPr/>
            <p:nvPr/>
          </p:nvSpPr>
          <p:spPr>
            <a:xfrm>
              <a:off x="1356446" y="4053931"/>
              <a:ext cx="375664" cy="198994"/>
            </a:xfrm>
            <a:custGeom>
              <a:avLst/>
              <a:gdLst/>
              <a:ahLst/>
              <a:cxnLst/>
              <a:rect l="l" t="t" r="r" b="b"/>
              <a:pathLst>
                <a:path w="12756" h="6757" fill="none" extrusionOk="0">
                  <a:moveTo>
                    <a:pt x="12756" y="0"/>
                  </a:moveTo>
                  <a:lnTo>
                    <a:pt x="1" y="6757"/>
                  </a:lnTo>
                </a:path>
              </a:pathLst>
            </a:custGeom>
            <a:noFill/>
            <a:ln w="139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41;p66">
              <a:extLst>
                <a:ext uri="{FF2B5EF4-FFF2-40B4-BE49-F238E27FC236}">
                  <a16:creationId xmlns:a16="http://schemas.microsoft.com/office/drawing/2014/main" id="{E28B7628-4A70-4B6C-B4A1-C7717579198F}"/>
                </a:ext>
              </a:extLst>
            </p:cNvPr>
            <p:cNvSpPr/>
            <p:nvPr/>
          </p:nvSpPr>
          <p:spPr>
            <a:xfrm>
              <a:off x="1075753" y="3751647"/>
              <a:ext cx="1042294" cy="561376"/>
            </a:xfrm>
            <a:custGeom>
              <a:avLst/>
              <a:gdLst/>
              <a:ahLst/>
              <a:cxnLst/>
              <a:rect l="l" t="t" r="r" b="b"/>
              <a:pathLst>
                <a:path w="35392" h="19062" extrusionOk="0">
                  <a:moveTo>
                    <a:pt x="20729" y="0"/>
                  </a:moveTo>
                  <a:lnTo>
                    <a:pt x="1" y="11047"/>
                  </a:lnTo>
                  <a:lnTo>
                    <a:pt x="14672" y="19062"/>
                  </a:lnTo>
                  <a:lnTo>
                    <a:pt x="35391" y="8015"/>
                  </a:lnTo>
                  <a:lnTo>
                    <a:pt x="207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42;p66">
              <a:extLst>
                <a:ext uri="{FF2B5EF4-FFF2-40B4-BE49-F238E27FC236}">
                  <a16:creationId xmlns:a16="http://schemas.microsoft.com/office/drawing/2014/main" id="{0B2F566B-9D89-42BD-BF6C-020F8109FE9D}"/>
                </a:ext>
              </a:extLst>
            </p:cNvPr>
            <p:cNvSpPr/>
            <p:nvPr/>
          </p:nvSpPr>
          <p:spPr>
            <a:xfrm>
              <a:off x="1143725" y="3757272"/>
              <a:ext cx="986339" cy="530983"/>
            </a:xfrm>
            <a:custGeom>
              <a:avLst/>
              <a:gdLst/>
              <a:ahLst/>
              <a:cxnLst/>
              <a:rect l="l" t="t" r="r" b="b"/>
              <a:pathLst>
                <a:path w="33492" h="18030" extrusionOk="0">
                  <a:moveTo>
                    <a:pt x="19612" y="1"/>
                  </a:moveTo>
                  <a:lnTo>
                    <a:pt x="1" y="10448"/>
                  </a:lnTo>
                  <a:lnTo>
                    <a:pt x="13880" y="18029"/>
                  </a:lnTo>
                  <a:lnTo>
                    <a:pt x="33492" y="7582"/>
                  </a:lnTo>
                  <a:lnTo>
                    <a:pt x="19612" y="1"/>
                  </a:lnTo>
                  <a:close/>
                </a:path>
              </a:pathLst>
            </a:custGeom>
            <a:solidFill>
              <a:srgbClr val="C49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43;p66">
              <a:extLst>
                <a:ext uri="{FF2B5EF4-FFF2-40B4-BE49-F238E27FC236}">
                  <a16:creationId xmlns:a16="http://schemas.microsoft.com/office/drawing/2014/main" id="{82A2F602-F8FB-4850-A108-1D79454C139A}"/>
                </a:ext>
              </a:extLst>
            </p:cNvPr>
            <p:cNvSpPr/>
            <p:nvPr/>
          </p:nvSpPr>
          <p:spPr>
            <a:xfrm>
              <a:off x="1143725" y="3604657"/>
              <a:ext cx="986339" cy="531219"/>
            </a:xfrm>
            <a:custGeom>
              <a:avLst/>
              <a:gdLst/>
              <a:ahLst/>
              <a:cxnLst/>
              <a:rect l="l" t="t" r="r" b="b"/>
              <a:pathLst>
                <a:path w="33492" h="18038" extrusionOk="0">
                  <a:moveTo>
                    <a:pt x="19612" y="1"/>
                  </a:moveTo>
                  <a:lnTo>
                    <a:pt x="1" y="10448"/>
                  </a:lnTo>
                  <a:lnTo>
                    <a:pt x="13880" y="18038"/>
                  </a:lnTo>
                  <a:lnTo>
                    <a:pt x="33492" y="7582"/>
                  </a:lnTo>
                  <a:lnTo>
                    <a:pt x="196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44;p66">
              <a:extLst>
                <a:ext uri="{FF2B5EF4-FFF2-40B4-BE49-F238E27FC236}">
                  <a16:creationId xmlns:a16="http://schemas.microsoft.com/office/drawing/2014/main" id="{C8AFF5E7-8E20-4CFE-A597-1212C0851178}"/>
                </a:ext>
              </a:extLst>
            </p:cNvPr>
            <p:cNvSpPr/>
            <p:nvPr/>
          </p:nvSpPr>
          <p:spPr>
            <a:xfrm>
              <a:off x="1143725" y="3912360"/>
              <a:ext cx="408795" cy="375900"/>
            </a:xfrm>
            <a:custGeom>
              <a:avLst/>
              <a:gdLst/>
              <a:ahLst/>
              <a:cxnLst/>
              <a:rect l="l" t="t" r="r" b="b"/>
              <a:pathLst>
                <a:path w="13881" h="12764" extrusionOk="0">
                  <a:moveTo>
                    <a:pt x="1" y="0"/>
                  </a:moveTo>
                  <a:lnTo>
                    <a:pt x="1" y="5182"/>
                  </a:lnTo>
                  <a:lnTo>
                    <a:pt x="13880" y="12763"/>
                  </a:lnTo>
                  <a:lnTo>
                    <a:pt x="13880" y="75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45;p66">
              <a:extLst>
                <a:ext uri="{FF2B5EF4-FFF2-40B4-BE49-F238E27FC236}">
                  <a16:creationId xmlns:a16="http://schemas.microsoft.com/office/drawing/2014/main" id="{471BE905-FE5A-45FC-9573-43C972513558}"/>
                </a:ext>
              </a:extLst>
            </p:cNvPr>
            <p:cNvSpPr/>
            <p:nvPr/>
          </p:nvSpPr>
          <p:spPr>
            <a:xfrm>
              <a:off x="1163339" y="3954799"/>
              <a:ext cx="396044" cy="319945"/>
            </a:xfrm>
            <a:custGeom>
              <a:avLst/>
              <a:gdLst/>
              <a:ahLst/>
              <a:cxnLst/>
              <a:rect l="l" t="t" r="r" b="b"/>
              <a:pathLst>
                <a:path w="13448" h="10864" extrusionOk="0">
                  <a:moveTo>
                    <a:pt x="1" y="0"/>
                  </a:moveTo>
                  <a:lnTo>
                    <a:pt x="1" y="3558"/>
                  </a:lnTo>
                  <a:lnTo>
                    <a:pt x="13447" y="10864"/>
                  </a:lnTo>
                  <a:lnTo>
                    <a:pt x="13447" y="7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46;p66">
              <a:extLst>
                <a:ext uri="{FF2B5EF4-FFF2-40B4-BE49-F238E27FC236}">
                  <a16:creationId xmlns:a16="http://schemas.microsoft.com/office/drawing/2014/main" id="{F2E0A569-3843-46F6-83B8-43D3BBA48C91}"/>
                </a:ext>
              </a:extLst>
            </p:cNvPr>
            <p:cNvSpPr/>
            <p:nvPr/>
          </p:nvSpPr>
          <p:spPr>
            <a:xfrm>
              <a:off x="1172911" y="3960925"/>
              <a:ext cx="378609" cy="294441"/>
            </a:xfrm>
            <a:custGeom>
              <a:avLst/>
              <a:gdLst/>
              <a:ahLst/>
              <a:cxnLst/>
              <a:rect l="l" t="t" r="r" b="b"/>
              <a:pathLst>
                <a:path w="12856" h="9998" extrusionOk="0">
                  <a:moveTo>
                    <a:pt x="1" y="1"/>
                  </a:moveTo>
                  <a:lnTo>
                    <a:pt x="1" y="3025"/>
                  </a:lnTo>
                  <a:lnTo>
                    <a:pt x="12856" y="9998"/>
                  </a:lnTo>
                  <a:lnTo>
                    <a:pt x="12856" y="6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47;p66">
              <a:extLst>
                <a:ext uri="{FF2B5EF4-FFF2-40B4-BE49-F238E27FC236}">
                  <a16:creationId xmlns:a16="http://schemas.microsoft.com/office/drawing/2014/main" id="{2510C12F-F0AF-4C02-9D25-CE7017337EDE}"/>
                </a:ext>
              </a:extLst>
            </p:cNvPr>
            <p:cNvSpPr/>
            <p:nvPr/>
          </p:nvSpPr>
          <p:spPr>
            <a:xfrm rot="-229579">
              <a:off x="1180330" y="3956407"/>
              <a:ext cx="393746" cy="246869"/>
            </a:xfrm>
            <a:custGeom>
              <a:avLst/>
              <a:gdLst/>
              <a:ahLst/>
              <a:cxnLst/>
              <a:rect l="l" t="t" r="r" b="b"/>
              <a:pathLst>
                <a:path w="15321" h="8382" fill="none" extrusionOk="0">
                  <a:moveTo>
                    <a:pt x="0" y="0"/>
                  </a:moveTo>
                  <a:lnTo>
                    <a:pt x="15321" y="8381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48;p66">
              <a:extLst>
                <a:ext uri="{FF2B5EF4-FFF2-40B4-BE49-F238E27FC236}">
                  <a16:creationId xmlns:a16="http://schemas.microsoft.com/office/drawing/2014/main" id="{ADBFE2DA-A94B-4D74-BB76-693F2359DACD}"/>
                </a:ext>
              </a:extLst>
            </p:cNvPr>
            <p:cNvSpPr/>
            <p:nvPr/>
          </p:nvSpPr>
          <p:spPr>
            <a:xfrm rot="-229579">
              <a:off x="1181065" y="3967899"/>
              <a:ext cx="393746" cy="246898"/>
            </a:xfrm>
            <a:custGeom>
              <a:avLst/>
              <a:gdLst/>
              <a:ahLst/>
              <a:cxnLst/>
              <a:rect l="l" t="t" r="r" b="b"/>
              <a:pathLst>
                <a:path w="15321" h="8383" fill="none" extrusionOk="0">
                  <a:moveTo>
                    <a:pt x="0" y="1"/>
                  </a:moveTo>
                  <a:lnTo>
                    <a:pt x="15321" y="8382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49;p66">
              <a:extLst>
                <a:ext uri="{FF2B5EF4-FFF2-40B4-BE49-F238E27FC236}">
                  <a16:creationId xmlns:a16="http://schemas.microsoft.com/office/drawing/2014/main" id="{4010D04B-04CC-40C5-85D0-A563B7756845}"/>
                </a:ext>
              </a:extLst>
            </p:cNvPr>
            <p:cNvSpPr/>
            <p:nvPr/>
          </p:nvSpPr>
          <p:spPr>
            <a:xfrm rot="-229579">
              <a:off x="1181800" y="3979420"/>
              <a:ext cx="393746" cy="246869"/>
            </a:xfrm>
            <a:custGeom>
              <a:avLst/>
              <a:gdLst/>
              <a:ahLst/>
              <a:cxnLst/>
              <a:rect l="l" t="t" r="r" b="b"/>
              <a:pathLst>
                <a:path w="15321" h="8382" fill="none" extrusionOk="0">
                  <a:moveTo>
                    <a:pt x="0" y="1"/>
                  </a:moveTo>
                  <a:lnTo>
                    <a:pt x="15321" y="8382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50;p66">
              <a:extLst>
                <a:ext uri="{FF2B5EF4-FFF2-40B4-BE49-F238E27FC236}">
                  <a16:creationId xmlns:a16="http://schemas.microsoft.com/office/drawing/2014/main" id="{B24EF0A1-10CF-410C-8117-749208694152}"/>
                </a:ext>
              </a:extLst>
            </p:cNvPr>
            <p:cNvSpPr/>
            <p:nvPr/>
          </p:nvSpPr>
          <p:spPr>
            <a:xfrm rot="-229579">
              <a:off x="1182527" y="3990676"/>
              <a:ext cx="393746" cy="247134"/>
            </a:xfrm>
            <a:custGeom>
              <a:avLst/>
              <a:gdLst/>
              <a:ahLst/>
              <a:cxnLst/>
              <a:rect l="l" t="t" r="r" b="b"/>
              <a:pathLst>
                <a:path w="15321" h="8391" fill="none" extrusionOk="0">
                  <a:moveTo>
                    <a:pt x="0" y="1"/>
                  </a:moveTo>
                  <a:lnTo>
                    <a:pt x="15321" y="8390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51;p66">
              <a:extLst>
                <a:ext uri="{FF2B5EF4-FFF2-40B4-BE49-F238E27FC236}">
                  <a16:creationId xmlns:a16="http://schemas.microsoft.com/office/drawing/2014/main" id="{05CE4D2B-D056-4C8C-B076-EF558827F7A8}"/>
                </a:ext>
              </a:extLst>
            </p:cNvPr>
            <p:cNvSpPr/>
            <p:nvPr/>
          </p:nvSpPr>
          <p:spPr>
            <a:xfrm rot="-229579">
              <a:off x="1183262" y="4002197"/>
              <a:ext cx="393746" cy="247104"/>
            </a:xfrm>
            <a:custGeom>
              <a:avLst/>
              <a:gdLst/>
              <a:ahLst/>
              <a:cxnLst/>
              <a:rect l="l" t="t" r="r" b="b"/>
              <a:pathLst>
                <a:path w="15321" h="8390" fill="none" extrusionOk="0">
                  <a:moveTo>
                    <a:pt x="0" y="0"/>
                  </a:moveTo>
                  <a:lnTo>
                    <a:pt x="15321" y="8390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52;p66">
              <a:extLst>
                <a:ext uri="{FF2B5EF4-FFF2-40B4-BE49-F238E27FC236}">
                  <a16:creationId xmlns:a16="http://schemas.microsoft.com/office/drawing/2014/main" id="{6032E599-54F8-4A5F-99A5-0BB629AEA4BE}"/>
                </a:ext>
              </a:extLst>
            </p:cNvPr>
            <p:cNvSpPr/>
            <p:nvPr/>
          </p:nvSpPr>
          <p:spPr>
            <a:xfrm rot="-229579">
              <a:off x="1183997" y="4013689"/>
              <a:ext cx="393746" cy="247134"/>
            </a:xfrm>
            <a:custGeom>
              <a:avLst/>
              <a:gdLst/>
              <a:ahLst/>
              <a:cxnLst/>
              <a:rect l="l" t="t" r="r" b="b"/>
              <a:pathLst>
                <a:path w="15321" h="8391" fill="none" extrusionOk="0">
                  <a:moveTo>
                    <a:pt x="0" y="1"/>
                  </a:moveTo>
                  <a:lnTo>
                    <a:pt x="15321" y="8390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53;p66">
              <a:extLst>
                <a:ext uri="{FF2B5EF4-FFF2-40B4-BE49-F238E27FC236}">
                  <a16:creationId xmlns:a16="http://schemas.microsoft.com/office/drawing/2014/main" id="{3B69F024-E995-46A6-90CA-A55533021133}"/>
                </a:ext>
              </a:extLst>
            </p:cNvPr>
            <p:cNvSpPr/>
            <p:nvPr/>
          </p:nvSpPr>
          <p:spPr>
            <a:xfrm rot="-229579">
              <a:off x="1184733" y="4025210"/>
              <a:ext cx="393746" cy="247104"/>
            </a:xfrm>
            <a:custGeom>
              <a:avLst/>
              <a:gdLst/>
              <a:ahLst/>
              <a:cxnLst/>
              <a:rect l="l" t="t" r="r" b="b"/>
              <a:pathLst>
                <a:path w="15321" h="8390" fill="none" extrusionOk="0">
                  <a:moveTo>
                    <a:pt x="0" y="0"/>
                  </a:moveTo>
                  <a:lnTo>
                    <a:pt x="15321" y="8390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54;p66">
              <a:extLst>
                <a:ext uri="{FF2B5EF4-FFF2-40B4-BE49-F238E27FC236}">
                  <a16:creationId xmlns:a16="http://schemas.microsoft.com/office/drawing/2014/main" id="{87CF3F77-E19E-4622-9E54-4FE242A16D57}"/>
                </a:ext>
              </a:extLst>
            </p:cNvPr>
            <p:cNvSpPr/>
            <p:nvPr/>
          </p:nvSpPr>
          <p:spPr>
            <a:xfrm>
              <a:off x="1552499" y="3827954"/>
              <a:ext cx="577338" cy="460304"/>
            </a:xfrm>
            <a:custGeom>
              <a:avLst/>
              <a:gdLst/>
              <a:ahLst/>
              <a:cxnLst/>
              <a:rect l="l" t="t" r="r" b="b"/>
              <a:pathLst>
                <a:path w="19604" h="15630" extrusionOk="0">
                  <a:moveTo>
                    <a:pt x="19603" y="0"/>
                  </a:moveTo>
                  <a:lnTo>
                    <a:pt x="0" y="10364"/>
                  </a:lnTo>
                  <a:lnTo>
                    <a:pt x="0" y="15629"/>
                  </a:lnTo>
                  <a:lnTo>
                    <a:pt x="19603" y="5182"/>
                  </a:lnTo>
                  <a:lnTo>
                    <a:pt x="19603" y="4382"/>
                  </a:lnTo>
                  <a:lnTo>
                    <a:pt x="18995" y="4274"/>
                  </a:lnTo>
                  <a:lnTo>
                    <a:pt x="18995" y="1241"/>
                  </a:lnTo>
                  <a:lnTo>
                    <a:pt x="19595" y="917"/>
                  </a:lnTo>
                  <a:lnTo>
                    <a:pt x="19603" y="925"/>
                  </a:lnTo>
                  <a:lnTo>
                    <a:pt x="196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55;p66">
              <a:extLst>
                <a:ext uri="{FF2B5EF4-FFF2-40B4-BE49-F238E27FC236}">
                  <a16:creationId xmlns:a16="http://schemas.microsoft.com/office/drawing/2014/main" id="{405E74BD-BDBC-4CE4-93D1-FAA795677C1D}"/>
                </a:ext>
              </a:extLst>
            </p:cNvPr>
            <p:cNvSpPr/>
            <p:nvPr/>
          </p:nvSpPr>
          <p:spPr>
            <a:xfrm>
              <a:off x="1552970" y="3863531"/>
              <a:ext cx="558961" cy="407559"/>
            </a:xfrm>
            <a:custGeom>
              <a:avLst/>
              <a:gdLst/>
              <a:ahLst/>
              <a:cxnLst/>
              <a:rect l="l" t="t" r="r" b="b"/>
              <a:pathLst>
                <a:path w="18980" h="13839" extrusionOk="0">
                  <a:moveTo>
                    <a:pt x="18979" y="0"/>
                  </a:moveTo>
                  <a:lnTo>
                    <a:pt x="1" y="10231"/>
                  </a:lnTo>
                  <a:lnTo>
                    <a:pt x="1" y="13838"/>
                  </a:lnTo>
                  <a:lnTo>
                    <a:pt x="18979" y="3549"/>
                  </a:lnTo>
                  <a:lnTo>
                    <a:pt x="189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56;p66">
              <a:extLst>
                <a:ext uri="{FF2B5EF4-FFF2-40B4-BE49-F238E27FC236}">
                  <a16:creationId xmlns:a16="http://schemas.microsoft.com/office/drawing/2014/main" id="{39D38D99-C9C1-42BC-AB43-DC5B620867F1}"/>
                </a:ext>
              </a:extLst>
            </p:cNvPr>
            <p:cNvSpPr/>
            <p:nvPr/>
          </p:nvSpPr>
          <p:spPr>
            <a:xfrm>
              <a:off x="1553471" y="3864503"/>
              <a:ext cx="558460" cy="390625"/>
            </a:xfrm>
            <a:custGeom>
              <a:avLst/>
              <a:gdLst/>
              <a:ahLst/>
              <a:cxnLst/>
              <a:rect l="l" t="t" r="r" b="b"/>
              <a:pathLst>
                <a:path w="18963" h="13264" extrusionOk="0">
                  <a:moveTo>
                    <a:pt x="18962" y="0"/>
                  </a:moveTo>
                  <a:lnTo>
                    <a:pt x="1" y="10189"/>
                  </a:lnTo>
                  <a:lnTo>
                    <a:pt x="1" y="13264"/>
                  </a:lnTo>
                  <a:lnTo>
                    <a:pt x="18962" y="3033"/>
                  </a:lnTo>
                  <a:lnTo>
                    <a:pt x="18962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57;p66">
              <a:extLst>
                <a:ext uri="{FF2B5EF4-FFF2-40B4-BE49-F238E27FC236}">
                  <a16:creationId xmlns:a16="http://schemas.microsoft.com/office/drawing/2014/main" id="{B01DDBF0-34FC-4E11-9E27-BDEDC9AAADCE}"/>
                </a:ext>
              </a:extLst>
            </p:cNvPr>
            <p:cNvSpPr/>
            <p:nvPr/>
          </p:nvSpPr>
          <p:spPr>
            <a:xfrm rot="288799">
              <a:off x="1565965" y="3856355"/>
              <a:ext cx="533750" cy="342654"/>
            </a:xfrm>
            <a:custGeom>
              <a:avLst/>
              <a:gdLst/>
              <a:ahLst/>
              <a:cxnLst/>
              <a:rect l="l" t="t" r="r" b="b"/>
              <a:pathLst>
                <a:path w="21429" h="11656" fill="none" extrusionOk="0">
                  <a:moveTo>
                    <a:pt x="21428" y="0"/>
                  </a:moveTo>
                  <a:lnTo>
                    <a:pt x="0" y="11655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58;p66">
              <a:extLst>
                <a:ext uri="{FF2B5EF4-FFF2-40B4-BE49-F238E27FC236}">
                  <a16:creationId xmlns:a16="http://schemas.microsoft.com/office/drawing/2014/main" id="{67D827FD-A5D1-4D4B-98FF-5715A6E6B8B0}"/>
                </a:ext>
              </a:extLst>
            </p:cNvPr>
            <p:cNvSpPr/>
            <p:nvPr/>
          </p:nvSpPr>
          <p:spPr>
            <a:xfrm rot="288798">
              <a:off x="1567382" y="3865931"/>
              <a:ext cx="528643" cy="343237"/>
            </a:xfrm>
            <a:custGeom>
              <a:avLst/>
              <a:gdLst/>
              <a:ahLst/>
              <a:cxnLst/>
              <a:rect l="l" t="t" r="r" b="b"/>
              <a:pathLst>
                <a:path w="21429" h="11657" fill="none" extrusionOk="0">
                  <a:moveTo>
                    <a:pt x="21428" y="1"/>
                  </a:moveTo>
                  <a:lnTo>
                    <a:pt x="0" y="11656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59;p66">
              <a:extLst>
                <a:ext uri="{FF2B5EF4-FFF2-40B4-BE49-F238E27FC236}">
                  <a16:creationId xmlns:a16="http://schemas.microsoft.com/office/drawing/2014/main" id="{5B1C3402-D34C-4248-8EA9-7EF09E31E96A}"/>
                </a:ext>
              </a:extLst>
            </p:cNvPr>
            <p:cNvSpPr/>
            <p:nvPr/>
          </p:nvSpPr>
          <p:spPr>
            <a:xfrm rot="288798">
              <a:off x="1567198" y="3878139"/>
              <a:ext cx="528643" cy="343208"/>
            </a:xfrm>
            <a:custGeom>
              <a:avLst/>
              <a:gdLst/>
              <a:ahLst/>
              <a:cxnLst/>
              <a:rect l="l" t="t" r="r" b="b"/>
              <a:pathLst>
                <a:path w="21429" h="11656" fill="none" extrusionOk="0">
                  <a:moveTo>
                    <a:pt x="21428" y="0"/>
                  </a:moveTo>
                  <a:lnTo>
                    <a:pt x="0" y="11656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60;p66">
              <a:extLst>
                <a:ext uri="{FF2B5EF4-FFF2-40B4-BE49-F238E27FC236}">
                  <a16:creationId xmlns:a16="http://schemas.microsoft.com/office/drawing/2014/main" id="{E3307970-9D38-4F78-A573-069A0D63BA60}"/>
                </a:ext>
              </a:extLst>
            </p:cNvPr>
            <p:cNvSpPr/>
            <p:nvPr/>
          </p:nvSpPr>
          <p:spPr>
            <a:xfrm rot="288798">
              <a:off x="1568416" y="3888215"/>
              <a:ext cx="528643" cy="343237"/>
            </a:xfrm>
            <a:custGeom>
              <a:avLst/>
              <a:gdLst/>
              <a:ahLst/>
              <a:cxnLst/>
              <a:rect l="l" t="t" r="r" b="b"/>
              <a:pathLst>
                <a:path w="21429" h="11657" fill="none" extrusionOk="0">
                  <a:moveTo>
                    <a:pt x="21428" y="1"/>
                  </a:moveTo>
                  <a:lnTo>
                    <a:pt x="0" y="11656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61;p66">
              <a:extLst>
                <a:ext uri="{FF2B5EF4-FFF2-40B4-BE49-F238E27FC236}">
                  <a16:creationId xmlns:a16="http://schemas.microsoft.com/office/drawing/2014/main" id="{C9BCFD3A-2376-4896-B4BE-706722796CE8}"/>
                </a:ext>
              </a:extLst>
            </p:cNvPr>
            <p:cNvSpPr/>
            <p:nvPr/>
          </p:nvSpPr>
          <p:spPr>
            <a:xfrm rot="288798">
              <a:off x="1567548" y="3899487"/>
              <a:ext cx="528643" cy="343208"/>
            </a:xfrm>
            <a:custGeom>
              <a:avLst/>
              <a:gdLst/>
              <a:ahLst/>
              <a:cxnLst/>
              <a:rect l="l" t="t" r="r" b="b"/>
              <a:pathLst>
                <a:path w="21429" h="11656" fill="none" extrusionOk="0">
                  <a:moveTo>
                    <a:pt x="21428" y="0"/>
                  </a:moveTo>
                  <a:lnTo>
                    <a:pt x="0" y="11655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62;p66">
              <a:extLst>
                <a:ext uri="{FF2B5EF4-FFF2-40B4-BE49-F238E27FC236}">
                  <a16:creationId xmlns:a16="http://schemas.microsoft.com/office/drawing/2014/main" id="{702119C8-3C03-4964-8009-F11B5BCFD44F}"/>
                </a:ext>
              </a:extLst>
            </p:cNvPr>
            <p:cNvSpPr/>
            <p:nvPr/>
          </p:nvSpPr>
          <p:spPr>
            <a:xfrm rot="288798">
              <a:off x="1566663" y="3910965"/>
              <a:ext cx="528643" cy="343208"/>
            </a:xfrm>
            <a:custGeom>
              <a:avLst/>
              <a:gdLst/>
              <a:ahLst/>
              <a:cxnLst/>
              <a:rect l="l" t="t" r="r" b="b"/>
              <a:pathLst>
                <a:path w="21429" h="11656" fill="none" extrusionOk="0">
                  <a:moveTo>
                    <a:pt x="21428" y="1"/>
                  </a:moveTo>
                  <a:lnTo>
                    <a:pt x="0" y="11656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63;p66">
              <a:extLst>
                <a:ext uri="{FF2B5EF4-FFF2-40B4-BE49-F238E27FC236}">
                  <a16:creationId xmlns:a16="http://schemas.microsoft.com/office/drawing/2014/main" id="{F2A69DB5-8340-48AE-954C-6233E69383F4}"/>
                </a:ext>
              </a:extLst>
            </p:cNvPr>
            <p:cNvSpPr/>
            <p:nvPr/>
          </p:nvSpPr>
          <p:spPr>
            <a:xfrm rot="288798">
              <a:off x="1565776" y="3922473"/>
              <a:ext cx="528643" cy="343208"/>
            </a:xfrm>
            <a:custGeom>
              <a:avLst/>
              <a:gdLst/>
              <a:ahLst/>
              <a:cxnLst/>
              <a:rect l="l" t="t" r="r" b="b"/>
              <a:pathLst>
                <a:path w="21429" h="11656" fill="none" extrusionOk="0">
                  <a:moveTo>
                    <a:pt x="21428" y="0"/>
                  </a:moveTo>
                  <a:lnTo>
                    <a:pt x="0" y="11655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64;p66">
              <a:extLst>
                <a:ext uri="{FF2B5EF4-FFF2-40B4-BE49-F238E27FC236}">
                  <a16:creationId xmlns:a16="http://schemas.microsoft.com/office/drawing/2014/main" id="{BC52BBDE-BFC4-4F11-8E03-264171B1AD71}"/>
                </a:ext>
              </a:extLst>
            </p:cNvPr>
            <p:cNvSpPr/>
            <p:nvPr/>
          </p:nvSpPr>
          <p:spPr>
            <a:xfrm>
              <a:off x="1146170" y="3605541"/>
              <a:ext cx="986339" cy="531190"/>
            </a:xfrm>
            <a:custGeom>
              <a:avLst/>
              <a:gdLst/>
              <a:ahLst/>
              <a:cxnLst/>
              <a:rect l="l" t="t" r="r" b="b"/>
              <a:pathLst>
                <a:path w="33492" h="18037" extrusionOk="0">
                  <a:moveTo>
                    <a:pt x="19612" y="0"/>
                  </a:moveTo>
                  <a:lnTo>
                    <a:pt x="0" y="10447"/>
                  </a:lnTo>
                  <a:lnTo>
                    <a:pt x="13880" y="18037"/>
                  </a:lnTo>
                  <a:lnTo>
                    <a:pt x="33491" y="7581"/>
                  </a:lnTo>
                  <a:lnTo>
                    <a:pt x="19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65;p66">
              <a:extLst>
                <a:ext uri="{FF2B5EF4-FFF2-40B4-BE49-F238E27FC236}">
                  <a16:creationId xmlns:a16="http://schemas.microsoft.com/office/drawing/2014/main" id="{2FC0FBD8-B1BC-4908-AC64-EC6FC5BB1CA3}"/>
                </a:ext>
              </a:extLst>
            </p:cNvPr>
            <p:cNvSpPr/>
            <p:nvPr/>
          </p:nvSpPr>
          <p:spPr>
            <a:xfrm>
              <a:off x="1235257" y="3606866"/>
              <a:ext cx="841092" cy="452705"/>
            </a:xfrm>
            <a:custGeom>
              <a:avLst/>
              <a:gdLst/>
              <a:ahLst/>
              <a:cxnLst/>
              <a:rect l="l" t="t" r="r" b="b"/>
              <a:pathLst>
                <a:path w="28560" h="15372" extrusionOk="0">
                  <a:moveTo>
                    <a:pt x="16721" y="1"/>
                  </a:moveTo>
                  <a:lnTo>
                    <a:pt x="0" y="8907"/>
                  </a:lnTo>
                  <a:lnTo>
                    <a:pt x="11839" y="15372"/>
                  </a:lnTo>
                  <a:lnTo>
                    <a:pt x="28559" y="6466"/>
                  </a:lnTo>
                  <a:lnTo>
                    <a:pt x="16721" y="1"/>
                  </a:lnTo>
                  <a:close/>
                </a:path>
              </a:pathLst>
            </a:custGeom>
            <a:solidFill>
              <a:srgbClr val="C49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66;p66">
              <a:extLst>
                <a:ext uri="{FF2B5EF4-FFF2-40B4-BE49-F238E27FC236}">
                  <a16:creationId xmlns:a16="http://schemas.microsoft.com/office/drawing/2014/main" id="{679EEFED-7A12-4AF6-B082-23BF90045DD7}"/>
                </a:ext>
              </a:extLst>
            </p:cNvPr>
            <p:cNvSpPr/>
            <p:nvPr/>
          </p:nvSpPr>
          <p:spPr>
            <a:xfrm>
              <a:off x="1235257" y="3476605"/>
              <a:ext cx="841092" cy="452941"/>
            </a:xfrm>
            <a:custGeom>
              <a:avLst/>
              <a:gdLst/>
              <a:ahLst/>
              <a:cxnLst/>
              <a:rect l="l" t="t" r="r" b="b"/>
              <a:pathLst>
                <a:path w="28560" h="15380" extrusionOk="0">
                  <a:moveTo>
                    <a:pt x="16721" y="0"/>
                  </a:moveTo>
                  <a:lnTo>
                    <a:pt x="0" y="8914"/>
                  </a:lnTo>
                  <a:lnTo>
                    <a:pt x="11839" y="15379"/>
                  </a:lnTo>
                  <a:lnTo>
                    <a:pt x="28559" y="6465"/>
                  </a:lnTo>
                  <a:lnTo>
                    <a:pt x="167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67;p66">
              <a:extLst>
                <a:ext uri="{FF2B5EF4-FFF2-40B4-BE49-F238E27FC236}">
                  <a16:creationId xmlns:a16="http://schemas.microsoft.com/office/drawing/2014/main" id="{CD670CF8-5BD8-4111-A380-280EBA752F30}"/>
                </a:ext>
              </a:extLst>
            </p:cNvPr>
            <p:cNvSpPr/>
            <p:nvPr/>
          </p:nvSpPr>
          <p:spPr>
            <a:xfrm>
              <a:off x="1235257" y="3739130"/>
              <a:ext cx="348659" cy="320445"/>
            </a:xfrm>
            <a:custGeom>
              <a:avLst/>
              <a:gdLst/>
              <a:ahLst/>
              <a:cxnLst/>
              <a:rect l="l" t="t" r="r" b="b"/>
              <a:pathLst>
                <a:path w="11839" h="10881" extrusionOk="0">
                  <a:moveTo>
                    <a:pt x="0" y="0"/>
                  </a:moveTo>
                  <a:lnTo>
                    <a:pt x="0" y="4416"/>
                  </a:lnTo>
                  <a:lnTo>
                    <a:pt x="11839" y="10881"/>
                  </a:lnTo>
                  <a:lnTo>
                    <a:pt x="11839" y="6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68;p66">
              <a:extLst>
                <a:ext uri="{FF2B5EF4-FFF2-40B4-BE49-F238E27FC236}">
                  <a16:creationId xmlns:a16="http://schemas.microsoft.com/office/drawing/2014/main" id="{38725E0F-ABFF-487E-8642-5D20B57F8A4D}"/>
                </a:ext>
              </a:extLst>
            </p:cNvPr>
            <p:cNvSpPr/>
            <p:nvPr/>
          </p:nvSpPr>
          <p:spPr>
            <a:xfrm>
              <a:off x="1251926" y="3775443"/>
              <a:ext cx="337644" cy="272619"/>
            </a:xfrm>
            <a:custGeom>
              <a:avLst/>
              <a:gdLst/>
              <a:ahLst/>
              <a:cxnLst/>
              <a:rect l="l" t="t" r="r" b="b"/>
              <a:pathLst>
                <a:path w="11465" h="9257" extrusionOk="0">
                  <a:moveTo>
                    <a:pt x="1" y="0"/>
                  </a:moveTo>
                  <a:lnTo>
                    <a:pt x="1" y="3024"/>
                  </a:lnTo>
                  <a:lnTo>
                    <a:pt x="11464" y="9256"/>
                  </a:lnTo>
                  <a:lnTo>
                    <a:pt x="11464" y="61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69;p66">
              <a:extLst>
                <a:ext uri="{FF2B5EF4-FFF2-40B4-BE49-F238E27FC236}">
                  <a16:creationId xmlns:a16="http://schemas.microsoft.com/office/drawing/2014/main" id="{322A7C48-2557-40F5-AB46-53575C8114B3}"/>
                </a:ext>
              </a:extLst>
            </p:cNvPr>
            <p:cNvSpPr/>
            <p:nvPr/>
          </p:nvSpPr>
          <p:spPr>
            <a:xfrm>
              <a:off x="1260025" y="3780332"/>
              <a:ext cx="322919" cy="251267"/>
            </a:xfrm>
            <a:custGeom>
              <a:avLst/>
              <a:gdLst/>
              <a:ahLst/>
              <a:cxnLst/>
              <a:rect l="l" t="t" r="r" b="b"/>
              <a:pathLst>
                <a:path w="10965" h="8532" extrusionOk="0">
                  <a:moveTo>
                    <a:pt x="0" y="1"/>
                  </a:moveTo>
                  <a:lnTo>
                    <a:pt x="0" y="2592"/>
                  </a:lnTo>
                  <a:lnTo>
                    <a:pt x="10964" y="8532"/>
                  </a:lnTo>
                  <a:lnTo>
                    <a:pt x="10964" y="58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70;p66">
              <a:extLst>
                <a:ext uri="{FF2B5EF4-FFF2-40B4-BE49-F238E27FC236}">
                  <a16:creationId xmlns:a16="http://schemas.microsoft.com/office/drawing/2014/main" id="{6AA0272A-D819-4033-AD7D-328E80D9D496}"/>
                </a:ext>
              </a:extLst>
            </p:cNvPr>
            <p:cNvSpPr/>
            <p:nvPr/>
          </p:nvSpPr>
          <p:spPr>
            <a:xfrm rot="-187473">
              <a:off x="1264416" y="3777129"/>
              <a:ext cx="338152" cy="210780"/>
            </a:xfrm>
            <a:custGeom>
              <a:avLst/>
              <a:gdLst/>
              <a:ahLst/>
              <a:cxnLst/>
              <a:rect l="l" t="t" r="r" b="b"/>
              <a:pathLst>
                <a:path w="13072" h="7157" fill="none" extrusionOk="0">
                  <a:moveTo>
                    <a:pt x="0" y="0"/>
                  </a:moveTo>
                  <a:lnTo>
                    <a:pt x="13072" y="7157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71;p66">
              <a:extLst>
                <a:ext uri="{FF2B5EF4-FFF2-40B4-BE49-F238E27FC236}">
                  <a16:creationId xmlns:a16="http://schemas.microsoft.com/office/drawing/2014/main" id="{6C304F96-A8EF-4EB8-93A5-122A78C50B79}"/>
                </a:ext>
              </a:extLst>
            </p:cNvPr>
            <p:cNvSpPr/>
            <p:nvPr/>
          </p:nvSpPr>
          <p:spPr>
            <a:xfrm rot="-187473">
              <a:off x="1264934" y="3786921"/>
              <a:ext cx="338152" cy="210810"/>
            </a:xfrm>
            <a:custGeom>
              <a:avLst/>
              <a:gdLst/>
              <a:ahLst/>
              <a:cxnLst/>
              <a:rect l="l" t="t" r="r" b="b"/>
              <a:pathLst>
                <a:path w="13072" h="7158" fill="none" extrusionOk="0">
                  <a:moveTo>
                    <a:pt x="0" y="1"/>
                  </a:moveTo>
                  <a:lnTo>
                    <a:pt x="13072" y="7157"/>
                  </a:lnTo>
                </a:path>
              </a:pathLst>
            </a:custGeom>
            <a:solidFill>
              <a:schemeClr val="lt1"/>
            </a:solidFill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72;p66">
              <a:extLst>
                <a:ext uri="{FF2B5EF4-FFF2-40B4-BE49-F238E27FC236}">
                  <a16:creationId xmlns:a16="http://schemas.microsoft.com/office/drawing/2014/main" id="{81265D2E-081E-4B04-ABA4-3B5184BB2F29}"/>
                </a:ext>
              </a:extLst>
            </p:cNvPr>
            <p:cNvSpPr/>
            <p:nvPr/>
          </p:nvSpPr>
          <p:spPr>
            <a:xfrm rot="-187473">
              <a:off x="1265445" y="3796714"/>
              <a:ext cx="338152" cy="210545"/>
            </a:xfrm>
            <a:custGeom>
              <a:avLst/>
              <a:gdLst/>
              <a:ahLst/>
              <a:cxnLst/>
              <a:rect l="l" t="t" r="r" b="b"/>
              <a:pathLst>
                <a:path w="13072" h="7149" fill="none" extrusionOk="0">
                  <a:moveTo>
                    <a:pt x="0" y="1"/>
                  </a:moveTo>
                  <a:lnTo>
                    <a:pt x="13072" y="7149"/>
                  </a:lnTo>
                </a:path>
              </a:pathLst>
            </a:custGeom>
            <a:solidFill>
              <a:schemeClr val="lt1"/>
            </a:solidFill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73;p66">
              <a:extLst>
                <a:ext uri="{FF2B5EF4-FFF2-40B4-BE49-F238E27FC236}">
                  <a16:creationId xmlns:a16="http://schemas.microsoft.com/office/drawing/2014/main" id="{3C10506E-E2E9-4292-AB9D-D1DABD460A61}"/>
                </a:ext>
              </a:extLst>
            </p:cNvPr>
            <p:cNvSpPr/>
            <p:nvPr/>
          </p:nvSpPr>
          <p:spPr>
            <a:xfrm rot="-187473">
              <a:off x="1265963" y="3806536"/>
              <a:ext cx="338152" cy="210545"/>
            </a:xfrm>
            <a:custGeom>
              <a:avLst/>
              <a:gdLst/>
              <a:ahLst/>
              <a:cxnLst/>
              <a:rect l="l" t="t" r="r" b="b"/>
              <a:pathLst>
                <a:path w="13072" h="7149" fill="none" extrusionOk="0">
                  <a:moveTo>
                    <a:pt x="0" y="0"/>
                  </a:moveTo>
                  <a:lnTo>
                    <a:pt x="13072" y="7148"/>
                  </a:lnTo>
                </a:path>
              </a:pathLst>
            </a:custGeom>
            <a:solidFill>
              <a:schemeClr val="lt1"/>
            </a:solidFill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74;p66">
              <a:extLst>
                <a:ext uri="{FF2B5EF4-FFF2-40B4-BE49-F238E27FC236}">
                  <a16:creationId xmlns:a16="http://schemas.microsoft.com/office/drawing/2014/main" id="{BDDA37EE-65E1-4BAD-A708-C6CF448A3CE2}"/>
                </a:ext>
              </a:extLst>
            </p:cNvPr>
            <p:cNvSpPr/>
            <p:nvPr/>
          </p:nvSpPr>
          <p:spPr>
            <a:xfrm rot="-187473">
              <a:off x="1266480" y="3816329"/>
              <a:ext cx="338152" cy="210545"/>
            </a:xfrm>
            <a:custGeom>
              <a:avLst/>
              <a:gdLst/>
              <a:ahLst/>
              <a:cxnLst/>
              <a:rect l="l" t="t" r="r" b="b"/>
              <a:pathLst>
                <a:path w="13072" h="7149" fill="none" extrusionOk="0">
                  <a:moveTo>
                    <a:pt x="0" y="0"/>
                  </a:moveTo>
                  <a:lnTo>
                    <a:pt x="13072" y="7148"/>
                  </a:lnTo>
                </a:path>
              </a:pathLst>
            </a:custGeom>
            <a:solidFill>
              <a:schemeClr val="lt1"/>
            </a:solidFill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75;p66">
              <a:extLst>
                <a:ext uri="{FF2B5EF4-FFF2-40B4-BE49-F238E27FC236}">
                  <a16:creationId xmlns:a16="http://schemas.microsoft.com/office/drawing/2014/main" id="{2A22D42A-E4DD-4CEF-B2D5-76BCDC26F31E}"/>
                </a:ext>
              </a:extLst>
            </p:cNvPr>
            <p:cNvSpPr/>
            <p:nvPr/>
          </p:nvSpPr>
          <p:spPr>
            <a:xfrm rot="-187473">
              <a:off x="1266998" y="3826121"/>
              <a:ext cx="338152" cy="210545"/>
            </a:xfrm>
            <a:custGeom>
              <a:avLst/>
              <a:gdLst/>
              <a:ahLst/>
              <a:cxnLst/>
              <a:rect l="l" t="t" r="r" b="b"/>
              <a:pathLst>
                <a:path w="13072" h="7149" fill="none" extrusionOk="0">
                  <a:moveTo>
                    <a:pt x="0" y="1"/>
                  </a:moveTo>
                  <a:lnTo>
                    <a:pt x="13072" y="7149"/>
                  </a:lnTo>
                </a:path>
              </a:pathLst>
            </a:custGeom>
            <a:solidFill>
              <a:schemeClr val="lt1"/>
            </a:solidFill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76;p66">
              <a:extLst>
                <a:ext uri="{FF2B5EF4-FFF2-40B4-BE49-F238E27FC236}">
                  <a16:creationId xmlns:a16="http://schemas.microsoft.com/office/drawing/2014/main" id="{F5175F4D-2AA2-484E-A5EB-07D3B45BB062}"/>
                </a:ext>
              </a:extLst>
            </p:cNvPr>
            <p:cNvSpPr/>
            <p:nvPr/>
          </p:nvSpPr>
          <p:spPr>
            <a:xfrm rot="-187473">
              <a:off x="1267515" y="3835914"/>
              <a:ext cx="338152" cy="210545"/>
            </a:xfrm>
            <a:custGeom>
              <a:avLst/>
              <a:gdLst/>
              <a:ahLst/>
              <a:cxnLst/>
              <a:rect l="l" t="t" r="r" b="b"/>
              <a:pathLst>
                <a:path w="13072" h="7149" fill="none" extrusionOk="0">
                  <a:moveTo>
                    <a:pt x="0" y="1"/>
                  </a:moveTo>
                  <a:lnTo>
                    <a:pt x="13072" y="7149"/>
                  </a:lnTo>
                </a:path>
              </a:pathLst>
            </a:custGeom>
            <a:solidFill>
              <a:schemeClr val="lt1"/>
            </a:solidFill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77;p66">
              <a:extLst>
                <a:ext uri="{FF2B5EF4-FFF2-40B4-BE49-F238E27FC236}">
                  <a16:creationId xmlns:a16="http://schemas.microsoft.com/office/drawing/2014/main" id="{8C007758-CEA3-4791-B026-24263F4EFAFF}"/>
                </a:ext>
              </a:extLst>
            </p:cNvPr>
            <p:cNvSpPr/>
            <p:nvPr/>
          </p:nvSpPr>
          <p:spPr>
            <a:xfrm>
              <a:off x="1583657" y="3666976"/>
              <a:ext cx="492433" cy="392598"/>
            </a:xfrm>
            <a:custGeom>
              <a:avLst/>
              <a:gdLst/>
              <a:ahLst/>
              <a:cxnLst/>
              <a:rect l="l" t="t" r="r" b="b"/>
              <a:pathLst>
                <a:path w="16721" h="13331" extrusionOk="0">
                  <a:moveTo>
                    <a:pt x="16721" y="1"/>
                  </a:moveTo>
                  <a:lnTo>
                    <a:pt x="0" y="8840"/>
                  </a:lnTo>
                  <a:lnTo>
                    <a:pt x="0" y="13331"/>
                  </a:lnTo>
                  <a:lnTo>
                    <a:pt x="16721" y="4425"/>
                  </a:lnTo>
                  <a:lnTo>
                    <a:pt x="16721" y="3742"/>
                  </a:lnTo>
                  <a:lnTo>
                    <a:pt x="16204" y="3650"/>
                  </a:lnTo>
                  <a:lnTo>
                    <a:pt x="16204" y="1059"/>
                  </a:lnTo>
                  <a:lnTo>
                    <a:pt x="16713" y="784"/>
                  </a:lnTo>
                  <a:lnTo>
                    <a:pt x="16721" y="792"/>
                  </a:lnTo>
                  <a:lnTo>
                    <a:pt x="167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78;p66">
              <a:extLst>
                <a:ext uri="{FF2B5EF4-FFF2-40B4-BE49-F238E27FC236}">
                  <a16:creationId xmlns:a16="http://schemas.microsoft.com/office/drawing/2014/main" id="{9AED8DCB-5210-4517-9B6F-DD26309F17FD}"/>
                </a:ext>
              </a:extLst>
            </p:cNvPr>
            <p:cNvSpPr/>
            <p:nvPr/>
          </p:nvSpPr>
          <p:spPr>
            <a:xfrm>
              <a:off x="1584129" y="3697428"/>
              <a:ext cx="476766" cy="347422"/>
            </a:xfrm>
            <a:custGeom>
              <a:avLst/>
              <a:gdLst/>
              <a:ahLst/>
              <a:cxnLst/>
              <a:rect l="l" t="t" r="r" b="b"/>
              <a:pathLst>
                <a:path w="16189" h="11797" extrusionOk="0">
                  <a:moveTo>
                    <a:pt x="16188" y="0"/>
                  </a:moveTo>
                  <a:lnTo>
                    <a:pt x="1" y="8723"/>
                  </a:lnTo>
                  <a:lnTo>
                    <a:pt x="1" y="11797"/>
                  </a:lnTo>
                  <a:lnTo>
                    <a:pt x="16188" y="3024"/>
                  </a:lnTo>
                  <a:lnTo>
                    <a:pt x="16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79;p66">
              <a:extLst>
                <a:ext uri="{FF2B5EF4-FFF2-40B4-BE49-F238E27FC236}">
                  <a16:creationId xmlns:a16="http://schemas.microsoft.com/office/drawing/2014/main" id="{0AC28CD7-A654-4EE5-A520-2FFE19C03263}"/>
                </a:ext>
              </a:extLst>
            </p:cNvPr>
            <p:cNvSpPr/>
            <p:nvPr/>
          </p:nvSpPr>
          <p:spPr>
            <a:xfrm>
              <a:off x="1584629" y="3698164"/>
              <a:ext cx="476265" cy="333197"/>
            </a:xfrm>
            <a:custGeom>
              <a:avLst/>
              <a:gdLst/>
              <a:ahLst/>
              <a:cxnLst/>
              <a:rect l="l" t="t" r="r" b="b"/>
              <a:pathLst>
                <a:path w="16172" h="11314" extrusionOk="0">
                  <a:moveTo>
                    <a:pt x="16171" y="0"/>
                  </a:moveTo>
                  <a:lnTo>
                    <a:pt x="1" y="8689"/>
                  </a:lnTo>
                  <a:lnTo>
                    <a:pt x="1" y="11314"/>
                  </a:lnTo>
                  <a:lnTo>
                    <a:pt x="16171" y="2591"/>
                  </a:lnTo>
                  <a:lnTo>
                    <a:pt x="161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80;p66">
              <a:extLst>
                <a:ext uri="{FF2B5EF4-FFF2-40B4-BE49-F238E27FC236}">
                  <a16:creationId xmlns:a16="http://schemas.microsoft.com/office/drawing/2014/main" id="{A5320CB6-69CF-4428-96A1-F2E087240B61}"/>
                </a:ext>
              </a:extLst>
            </p:cNvPr>
            <p:cNvSpPr/>
            <p:nvPr/>
          </p:nvSpPr>
          <p:spPr>
            <a:xfrm rot="213468">
              <a:off x="1595722" y="3688644"/>
              <a:ext cx="458041" cy="292692"/>
            </a:xfrm>
            <a:custGeom>
              <a:avLst/>
              <a:gdLst/>
              <a:ahLst/>
              <a:cxnLst/>
              <a:rect l="l" t="t" r="r" b="b"/>
              <a:pathLst>
                <a:path w="18279" h="9940" fill="none" extrusionOk="0">
                  <a:moveTo>
                    <a:pt x="18279" y="0"/>
                  </a:moveTo>
                  <a:lnTo>
                    <a:pt x="0" y="9939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81;p66">
              <a:extLst>
                <a:ext uri="{FF2B5EF4-FFF2-40B4-BE49-F238E27FC236}">
                  <a16:creationId xmlns:a16="http://schemas.microsoft.com/office/drawing/2014/main" id="{C81DED23-ADB3-4781-8D15-B5531ACEB7C8}"/>
                </a:ext>
              </a:extLst>
            </p:cNvPr>
            <p:cNvSpPr/>
            <p:nvPr/>
          </p:nvSpPr>
          <p:spPr>
            <a:xfrm rot="213468">
              <a:off x="1595160" y="3698434"/>
              <a:ext cx="458041" cy="292692"/>
            </a:xfrm>
            <a:custGeom>
              <a:avLst/>
              <a:gdLst/>
              <a:ahLst/>
              <a:cxnLst/>
              <a:rect l="l" t="t" r="r" b="b"/>
              <a:pathLst>
                <a:path w="18279" h="9940" fill="none" extrusionOk="0">
                  <a:moveTo>
                    <a:pt x="18279" y="1"/>
                  </a:moveTo>
                  <a:lnTo>
                    <a:pt x="0" y="9940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82;p66">
              <a:extLst>
                <a:ext uri="{FF2B5EF4-FFF2-40B4-BE49-F238E27FC236}">
                  <a16:creationId xmlns:a16="http://schemas.microsoft.com/office/drawing/2014/main" id="{BE8F9264-C8AD-45CF-B311-F52036FDA97F}"/>
                </a:ext>
              </a:extLst>
            </p:cNvPr>
            <p:cNvSpPr/>
            <p:nvPr/>
          </p:nvSpPr>
          <p:spPr>
            <a:xfrm rot="213468">
              <a:off x="1594598" y="3708223"/>
              <a:ext cx="458041" cy="292692"/>
            </a:xfrm>
            <a:custGeom>
              <a:avLst/>
              <a:gdLst/>
              <a:ahLst/>
              <a:cxnLst/>
              <a:rect l="l" t="t" r="r" b="b"/>
              <a:pathLst>
                <a:path w="18279" h="9940" fill="none" extrusionOk="0">
                  <a:moveTo>
                    <a:pt x="18279" y="1"/>
                  </a:moveTo>
                  <a:lnTo>
                    <a:pt x="0" y="9940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83;p66">
              <a:extLst>
                <a:ext uri="{FF2B5EF4-FFF2-40B4-BE49-F238E27FC236}">
                  <a16:creationId xmlns:a16="http://schemas.microsoft.com/office/drawing/2014/main" id="{CA124FE6-B379-4E46-B076-91CFC6FFDFFE}"/>
                </a:ext>
              </a:extLst>
            </p:cNvPr>
            <p:cNvSpPr/>
            <p:nvPr/>
          </p:nvSpPr>
          <p:spPr>
            <a:xfrm rot="213468">
              <a:off x="1594034" y="3718042"/>
              <a:ext cx="458041" cy="292692"/>
            </a:xfrm>
            <a:custGeom>
              <a:avLst/>
              <a:gdLst/>
              <a:ahLst/>
              <a:cxnLst/>
              <a:rect l="l" t="t" r="r" b="b"/>
              <a:pathLst>
                <a:path w="18279" h="9940" fill="none" extrusionOk="0">
                  <a:moveTo>
                    <a:pt x="18279" y="0"/>
                  </a:moveTo>
                  <a:lnTo>
                    <a:pt x="0" y="9939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84;p66">
              <a:extLst>
                <a:ext uri="{FF2B5EF4-FFF2-40B4-BE49-F238E27FC236}">
                  <a16:creationId xmlns:a16="http://schemas.microsoft.com/office/drawing/2014/main" id="{E74D82A6-246C-445B-A8FF-C9DCE344923E}"/>
                </a:ext>
              </a:extLst>
            </p:cNvPr>
            <p:cNvSpPr/>
            <p:nvPr/>
          </p:nvSpPr>
          <p:spPr>
            <a:xfrm rot="213468">
              <a:off x="1593472" y="3727832"/>
              <a:ext cx="458041" cy="292692"/>
            </a:xfrm>
            <a:custGeom>
              <a:avLst/>
              <a:gdLst/>
              <a:ahLst/>
              <a:cxnLst/>
              <a:rect l="l" t="t" r="r" b="b"/>
              <a:pathLst>
                <a:path w="18279" h="9940" fill="none" extrusionOk="0">
                  <a:moveTo>
                    <a:pt x="18279" y="0"/>
                  </a:moveTo>
                  <a:lnTo>
                    <a:pt x="0" y="9939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85;p66">
              <a:extLst>
                <a:ext uri="{FF2B5EF4-FFF2-40B4-BE49-F238E27FC236}">
                  <a16:creationId xmlns:a16="http://schemas.microsoft.com/office/drawing/2014/main" id="{32570D76-E7BD-4D83-843F-E146CA0C4D12}"/>
                </a:ext>
              </a:extLst>
            </p:cNvPr>
            <p:cNvSpPr/>
            <p:nvPr/>
          </p:nvSpPr>
          <p:spPr>
            <a:xfrm rot="213468">
              <a:off x="1592910" y="3737621"/>
              <a:ext cx="458041" cy="292692"/>
            </a:xfrm>
            <a:custGeom>
              <a:avLst/>
              <a:gdLst/>
              <a:ahLst/>
              <a:cxnLst/>
              <a:rect l="l" t="t" r="r" b="b"/>
              <a:pathLst>
                <a:path w="18279" h="9940" fill="none" extrusionOk="0">
                  <a:moveTo>
                    <a:pt x="18279" y="1"/>
                  </a:moveTo>
                  <a:lnTo>
                    <a:pt x="0" y="9940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86;p66">
              <a:extLst>
                <a:ext uri="{FF2B5EF4-FFF2-40B4-BE49-F238E27FC236}">
                  <a16:creationId xmlns:a16="http://schemas.microsoft.com/office/drawing/2014/main" id="{F8118F37-655F-4319-9A30-DDC12972E2EA}"/>
                </a:ext>
              </a:extLst>
            </p:cNvPr>
            <p:cNvSpPr/>
            <p:nvPr/>
          </p:nvSpPr>
          <p:spPr>
            <a:xfrm rot="213468">
              <a:off x="1592348" y="3747411"/>
              <a:ext cx="458041" cy="292692"/>
            </a:xfrm>
            <a:custGeom>
              <a:avLst/>
              <a:gdLst/>
              <a:ahLst/>
              <a:cxnLst/>
              <a:rect l="l" t="t" r="r" b="b"/>
              <a:pathLst>
                <a:path w="18279" h="9940" fill="none" extrusionOk="0">
                  <a:moveTo>
                    <a:pt x="18279" y="1"/>
                  </a:moveTo>
                  <a:lnTo>
                    <a:pt x="0" y="9940"/>
                  </a:lnTo>
                </a:path>
              </a:pathLst>
            </a:custGeom>
            <a:noFill/>
            <a:ln w="3550" cap="flat" cmpd="sng">
              <a:solidFill>
                <a:schemeClr val="lt1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87;p66">
              <a:extLst>
                <a:ext uri="{FF2B5EF4-FFF2-40B4-BE49-F238E27FC236}">
                  <a16:creationId xmlns:a16="http://schemas.microsoft.com/office/drawing/2014/main" id="{70D6767D-3380-475D-A248-874A545C4512}"/>
                </a:ext>
              </a:extLst>
            </p:cNvPr>
            <p:cNvSpPr/>
            <p:nvPr/>
          </p:nvSpPr>
          <p:spPr>
            <a:xfrm>
              <a:off x="1234256" y="3474264"/>
              <a:ext cx="841092" cy="452941"/>
            </a:xfrm>
            <a:custGeom>
              <a:avLst/>
              <a:gdLst/>
              <a:ahLst/>
              <a:cxnLst/>
              <a:rect l="l" t="t" r="r" b="b"/>
              <a:pathLst>
                <a:path w="28560" h="15380" extrusionOk="0">
                  <a:moveTo>
                    <a:pt x="16730" y="1"/>
                  </a:moveTo>
                  <a:lnTo>
                    <a:pt x="1" y="8915"/>
                  </a:lnTo>
                  <a:lnTo>
                    <a:pt x="11839" y="15380"/>
                  </a:lnTo>
                  <a:lnTo>
                    <a:pt x="28560" y="6466"/>
                  </a:lnTo>
                  <a:lnTo>
                    <a:pt x="167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88;p66">
              <a:extLst>
                <a:ext uri="{FF2B5EF4-FFF2-40B4-BE49-F238E27FC236}">
                  <a16:creationId xmlns:a16="http://schemas.microsoft.com/office/drawing/2014/main" id="{9E35C123-F6F1-48B2-B989-E72577E92705}"/>
                </a:ext>
              </a:extLst>
            </p:cNvPr>
            <p:cNvSpPr/>
            <p:nvPr/>
          </p:nvSpPr>
          <p:spPr>
            <a:xfrm>
              <a:off x="1350792" y="3524934"/>
              <a:ext cx="549625" cy="315056"/>
            </a:xfrm>
            <a:custGeom>
              <a:avLst/>
              <a:gdLst/>
              <a:ahLst/>
              <a:cxnLst/>
              <a:rect l="l" t="t" r="r" b="b"/>
              <a:pathLst>
                <a:path w="18663" h="10698" extrusionOk="0">
                  <a:moveTo>
                    <a:pt x="9332" y="0"/>
                  </a:moveTo>
                  <a:cubicBezTo>
                    <a:pt x="4183" y="0"/>
                    <a:pt x="1" y="2400"/>
                    <a:pt x="1" y="5349"/>
                  </a:cubicBezTo>
                  <a:cubicBezTo>
                    <a:pt x="1" y="8306"/>
                    <a:pt x="4183" y="10697"/>
                    <a:pt x="9332" y="10697"/>
                  </a:cubicBezTo>
                  <a:cubicBezTo>
                    <a:pt x="14489" y="10697"/>
                    <a:pt x="18663" y="8306"/>
                    <a:pt x="18663" y="5349"/>
                  </a:cubicBezTo>
                  <a:cubicBezTo>
                    <a:pt x="18663" y="2400"/>
                    <a:pt x="14489" y="0"/>
                    <a:pt x="9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89;p66">
              <a:extLst>
                <a:ext uri="{FF2B5EF4-FFF2-40B4-BE49-F238E27FC236}">
                  <a16:creationId xmlns:a16="http://schemas.microsoft.com/office/drawing/2014/main" id="{D2E2EEE5-4602-41FD-B0E4-E936AED129A0}"/>
                </a:ext>
              </a:extLst>
            </p:cNvPr>
            <p:cNvSpPr/>
            <p:nvPr/>
          </p:nvSpPr>
          <p:spPr>
            <a:xfrm>
              <a:off x="1357919" y="3399797"/>
              <a:ext cx="537345" cy="421547"/>
            </a:xfrm>
            <a:custGeom>
              <a:avLst/>
              <a:gdLst/>
              <a:ahLst/>
              <a:cxnLst/>
              <a:rect l="l" t="t" r="r" b="b"/>
              <a:pathLst>
                <a:path w="18246" h="14314" extrusionOk="0">
                  <a:moveTo>
                    <a:pt x="1" y="0"/>
                  </a:moveTo>
                  <a:lnTo>
                    <a:pt x="1" y="9190"/>
                  </a:lnTo>
                  <a:cubicBezTo>
                    <a:pt x="1" y="12014"/>
                    <a:pt x="4083" y="14313"/>
                    <a:pt x="9123" y="14313"/>
                  </a:cubicBezTo>
                  <a:cubicBezTo>
                    <a:pt x="14164" y="14313"/>
                    <a:pt x="18246" y="12014"/>
                    <a:pt x="18246" y="9190"/>
                  </a:cubicBezTo>
                  <a:lnTo>
                    <a:pt x="182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90;p66">
              <a:extLst>
                <a:ext uri="{FF2B5EF4-FFF2-40B4-BE49-F238E27FC236}">
                  <a16:creationId xmlns:a16="http://schemas.microsoft.com/office/drawing/2014/main" id="{DF3F9AAF-9AA5-4211-A3C1-753262ADFC8B}"/>
                </a:ext>
              </a:extLst>
            </p:cNvPr>
            <p:cNvSpPr/>
            <p:nvPr/>
          </p:nvSpPr>
          <p:spPr>
            <a:xfrm>
              <a:off x="1192318" y="3275897"/>
              <a:ext cx="852371" cy="454914"/>
            </a:xfrm>
            <a:custGeom>
              <a:avLst/>
              <a:gdLst/>
              <a:ahLst/>
              <a:cxnLst/>
              <a:rect l="l" t="t" r="r" b="b"/>
              <a:pathLst>
                <a:path w="28943" h="15447" extrusionOk="0">
                  <a:moveTo>
                    <a:pt x="14471" y="0"/>
                  </a:moveTo>
                  <a:lnTo>
                    <a:pt x="2166" y="6565"/>
                  </a:lnTo>
                  <a:lnTo>
                    <a:pt x="0" y="6565"/>
                  </a:lnTo>
                  <a:lnTo>
                    <a:pt x="0" y="7681"/>
                  </a:lnTo>
                  <a:lnTo>
                    <a:pt x="0" y="7723"/>
                  </a:lnTo>
                  <a:lnTo>
                    <a:pt x="14471" y="15446"/>
                  </a:lnTo>
                  <a:lnTo>
                    <a:pt x="28942" y="7723"/>
                  </a:lnTo>
                  <a:lnTo>
                    <a:pt x="28942" y="7681"/>
                  </a:lnTo>
                  <a:lnTo>
                    <a:pt x="28942" y="6565"/>
                  </a:lnTo>
                  <a:lnTo>
                    <a:pt x="26776" y="6565"/>
                  </a:lnTo>
                  <a:lnTo>
                    <a:pt x="14471" y="0"/>
                  </a:lnTo>
                  <a:close/>
                </a:path>
              </a:pathLst>
            </a:custGeom>
            <a:solidFill>
              <a:srgbClr val="98A3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91;p66">
              <a:extLst>
                <a:ext uri="{FF2B5EF4-FFF2-40B4-BE49-F238E27FC236}">
                  <a16:creationId xmlns:a16="http://schemas.microsoft.com/office/drawing/2014/main" id="{55DF0A5F-74A2-4020-9E4D-3400E39F27FD}"/>
                </a:ext>
              </a:extLst>
            </p:cNvPr>
            <p:cNvSpPr/>
            <p:nvPr/>
          </p:nvSpPr>
          <p:spPr>
            <a:xfrm>
              <a:off x="1192318" y="3275897"/>
              <a:ext cx="852371" cy="454914"/>
            </a:xfrm>
            <a:custGeom>
              <a:avLst/>
              <a:gdLst/>
              <a:ahLst/>
              <a:cxnLst/>
              <a:rect l="l" t="t" r="r" b="b"/>
              <a:pathLst>
                <a:path w="28943" h="15447" extrusionOk="0">
                  <a:moveTo>
                    <a:pt x="14471" y="0"/>
                  </a:moveTo>
                  <a:lnTo>
                    <a:pt x="2166" y="6565"/>
                  </a:lnTo>
                  <a:lnTo>
                    <a:pt x="0" y="6565"/>
                  </a:lnTo>
                  <a:lnTo>
                    <a:pt x="0" y="7681"/>
                  </a:lnTo>
                  <a:lnTo>
                    <a:pt x="0" y="7723"/>
                  </a:lnTo>
                  <a:lnTo>
                    <a:pt x="14471" y="15446"/>
                  </a:lnTo>
                  <a:lnTo>
                    <a:pt x="28942" y="7723"/>
                  </a:lnTo>
                  <a:lnTo>
                    <a:pt x="28942" y="7681"/>
                  </a:lnTo>
                  <a:lnTo>
                    <a:pt x="28942" y="6565"/>
                  </a:lnTo>
                  <a:lnTo>
                    <a:pt x="26776" y="6565"/>
                  </a:lnTo>
                  <a:lnTo>
                    <a:pt x="14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92;p66">
              <a:extLst>
                <a:ext uri="{FF2B5EF4-FFF2-40B4-BE49-F238E27FC236}">
                  <a16:creationId xmlns:a16="http://schemas.microsoft.com/office/drawing/2014/main" id="{A9C41BA6-2DC8-4948-B0CF-FAE76664C125}"/>
                </a:ext>
              </a:extLst>
            </p:cNvPr>
            <p:cNvSpPr/>
            <p:nvPr/>
          </p:nvSpPr>
          <p:spPr>
            <a:xfrm>
              <a:off x="1192318" y="3241793"/>
              <a:ext cx="852371" cy="454914"/>
            </a:xfrm>
            <a:custGeom>
              <a:avLst/>
              <a:gdLst/>
              <a:ahLst/>
              <a:cxnLst/>
              <a:rect l="l" t="t" r="r" b="b"/>
              <a:pathLst>
                <a:path w="28943" h="15447" extrusionOk="0">
                  <a:moveTo>
                    <a:pt x="14471" y="0"/>
                  </a:moveTo>
                  <a:lnTo>
                    <a:pt x="0" y="7723"/>
                  </a:lnTo>
                  <a:lnTo>
                    <a:pt x="14471" y="15446"/>
                  </a:lnTo>
                  <a:lnTo>
                    <a:pt x="28942" y="7723"/>
                  </a:lnTo>
                  <a:lnTo>
                    <a:pt x="144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293;p66">
              <a:extLst>
                <a:ext uri="{FF2B5EF4-FFF2-40B4-BE49-F238E27FC236}">
                  <a16:creationId xmlns:a16="http://schemas.microsoft.com/office/drawing/2014/main" id="{EF35155F-0D62-41C0-A62E-C7AC4C0E7A1C}"/>
                </a:ext>
              </a:extLst>
            </p:cNvPr>
            <p:cNvSpPr/>
            <p:nvPr/>
          </p:nvSpPr>
          <p:spPr>
            <a:xfrm>
              <a:off x="1394231" y="3451071"/>
              <a:ext cx="230917" cy="337880"/>
            </a:xfrm>
            <a:custGeom>
              <a:avLst/>
              <a:gdLst/>
              <a:ahLst/>
              <a:cxnLst/>
              <a:rect l="l" t="t" r="r" b="b"/>
              <a:pathLst>
                <a:path w="7841" h="11473" fill="none" extrusionOk="0">
                  <a:moveTo>
                    <a:pt x="7840" y="1"/>
                  </a:moveTo>
                  <a:lnTo>
                    <a:pt x="1" y="4241"/>
                  </a:lnTo>
                  <a:lnTo>
                    <a:pt x="1" y="11473"/>
                  </a:lnTo>
                </a:path>
              </a:pathLst>
            </a:custGeom>
            <a:noFill/>
            <a:ln w="20825" cap="flat" cmpd="sng">
              <a:solidFill>
                <a:schemeClr val="accent2"/>
              </a:solidFill>
              <a:prstDash val="solid"/>
              <a:miter lim="83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294;p66">
              <a:extLst>
                <a:ext uri="{FF2B5EF4-FFF2-40B4-BE49-F238E27FC236}">
                  <a16:creationId xmlns:a16="http://schemas.microsoft.com/office/drawing/2014/main" id="{492CE66B-16BD-4CDA-9F68-9E668862DD6F}"/>
                </a:ext>
              </a:extLst>
            </p:cNvPr>
            <p:cNvSpPr/>
            <p:nvPr/>
          </p:nvSpPr>
          <p:spPr>
            <a:xfrm>
              <a:off x="1369198" y="3764900"/>
              <a:ext cx="52303" cy="52274"/>
            </a:xfrm>
            <a:custGeom>
              <a:avLst/>
              <a:gdLst/>
              <a:ahLst/>
              <a:cxnLst/>
              <a:rect l="l" t="t" r="r" b="b"/>
              <a:pathLst>
                <a:path w="1776" h="1775" extrusionOk="0">
                  <a:moveTo>
                    <a:pt x="884" y="0"/>
                  </a:moveTo>
                  <a:cubicBezTo>
                    <a:pt x="392" y="0"/>
                    <a:pt x="1" y="392"/>
                    <a:pt x="1" y="883"/>
                  </a:cubicBezTo>
                  <a:cubicBezTo>
                    <a:pt x="1" y="1375"/>
                    <a:pt x="392" y="1775"/>
                    <a:pt x="884" y="1775"/>
                  </a:cubicBezTo>
                  <a:cubicBezTo>
                    <a:pt x="1375" y="1775"/>
                    <a:pt x="1775" y="1375"/>
                    <a:pt x="1775" y="883"/>
                  </a:cubicBezTo>
                  <a:cubicBezTo>
                    <a:pt x="1775" y="392"/>
                    <a:pt x="137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295;p66">
              <a:extLst>
                <a:ext uri="{FF2B5EF4-FFF2-40B4-BE49-F238E27FC236}">
                  <a16:creationId xmlns:a16="http://schemas.microsoft.com/office/drawing/2014/main" id="{723676CF-F65F-425B-9B80-E3C2D6479A21}"/>
                </a:ext>
              </a:extLst>
            </p:cNvPr>
            <p:cNvSpPr/>
            <p:nvPr/>
          </p:nvSpPr>
          <p:spPr>
            <a:xfrm>
              <a:off x="1569433" y="3432664"/>
              <a:ext cx="82696" cy="50330"/>
            </a:xfrm>
            <a:custGeom>
              <a:avLst/>
              <a:gdLst/>
              <a:ahLst/>
              <a:cxnLst/>
              <a:rect l="l" t="t" r="r" b="b"/>
              <a:pathLst>
                <a:path w="2808" h="1709" extrusionOk="0">
                  <a:moveTo>
                    <a:pt x="1400" y="1"/>
                  </a:moveTo>
                  <a:cubicBezTo>
                    <a:pt x="625" y="1"/>
                    <a:pt x="0" y="384"/>
                    <a:pt x="0" y="851"/>
                  </a:cubicBezTo>
                  <a:cubicBezTo>
                    <a:pt x="0" y="1325"/>
                    <a:pt x="625" y="1709"/>
                    <a:pt x="1400" y="1709"/>
                  </a:cubicBezTo>
                  <a:cubicBezTo>
                    <a:pt x="2183" y="1709"/>
                    <a:pt x="2808" y="1325"/>
                    <a:pt x="2808" y="851"/>
                  </a:cubicBezTo>
                  <a:cubicBezTo>
                    <a:pt x="2808" y="384"/>
                    <a:pt x="2183" y="1"/>
                    <a:pt x="1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296;p66">
              <a:extLst>
                <a:ext uri="{FF2B5EF4-FFF2-40B4-BE49-F238E27FC236}">
                  <a16:creationId xmlns:a16="http://schemas.microsoft.com/office/drawing/2014/main" id="{1135E90E-3BE7-4E62-95C5-DB5483B27A8E}"/>
                </a:ext>
              </a:extLst>
            </p:cNvPr>
            <p:cNvSpPr/>
            <p:nvPr/>
          </p:nvSpPr>
          <p:spPr>
            <a:xfrm>
              <a:off x="1577767" y="3430956"/>
              <a:ext cx="65791" cy="40023"/>
            </a:xfrm>
            <a:custGeom>
              <a:avLst/>
              <a:gdLst/>
              <a:ahLst/>
              <a:cxnLst/>
              <a:rect l="l" t="t" r="r" b="b"/>
              <a:pathLst>
                <a:path w="2234" h="1359" extrusionOk="0">
                  <a:moveTo>
                    <a:pt x="1117" y="0"/>
                  </a:moveTo>
                  <a:cubicBezTo>
                    <a:pt x="500" y="0"/>
                    <a:pt x="0" y="309"/>
                    <a:pt x="0" y="684"/>
                  </a:cubicBezTo>
                  <a:cubicBezTo>
                    <a:pt x="0" y="1059"/>
                    <a:pt x="500" y="1358"/>
                    <a:pt x="1117" y="1358"/>
                  </a:cubicBezTo>
                  <a:cubicBezTo>
                    <a:pt x="1733" y="1358"/>
                    <a:pt x="2233" y="1059"/>
                    <a:pt x="2233" y="684"/>
                  </a:cubicBezTo>
                  <a:cubicBezTo>
                    <a:pt x="2233" y="309"/>
                    <a:pt x="1733" y="0"/>
                    <a:pt x="1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97;p66">
              <a:extLst>
                <a:ext uri="{FF2B5EF4-FFF2-40B4-BE49-F238E27FC236}">
                  <a16:creationId xmlns:a16="http://schemas.microsoft.com/office/drawing/2014/main" id="{5C2563BB-59EB-4E66-BB97-F580EB7BD8A7}"/>
                </a:ext>
              </a:extLst>
            </p:cNvPr>
            <p:cNvSpPr/>
            <p:nvPr/>
          </p:nvSpPr>
          <p:spPr>
            <a:xfrm>
              <a:off x="2098895" y="3587252"/>
              <a:ext cx="143804" cy="460804"/>
            </a:xfrm>
            <a:custGeom>
              <a:avLst/>
              <a:gdLst/>
              <a:ahLst/>
              <a:cxnLst/>
              <a:rect l="l" t="t" r="r" b="b"/>
              <a:pathLst>
                <a:path w="4883" h="15647" fill="none" extrusionOk="0">
                  <a:moveTo>
                    <a:pt x="1" y="0"/>
                  </a:moveTo>
                  <a:lnTo>
                    <a:pt x="4883" y="15646"/>
                  </a:lnTo>
                </a:path>
              </a:pathLst>
            </a:custGeom>
            <a:noFill/>
            <a:ln w="243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298;p66">
              <a:extLst>
                <a:ext uri="{FF2B5EF4-FFF2-40B4-BE49-F238E27FC236}">
                  <a16:creationId xmlns:a16="http://schemas.microsoft.com/office/drawing/2014/main" id="{E9C466F9-C52B-47BF-BD4B-34E3F156923F}"/>
                </a:ext>
              </a:extLst>
            </p:cNvPr>
            <p:cNvSpPr/>
            <p:nvPr/>
          </p:nvSpPr>
          <p:spPr>
            <a:xfrm>
              <a:off x="1971315" y="3631517"/>
              <a:ext cx="152639" cy="90470"/>
            </a:xfrm>
            <a:custGeom>
              <a:avLst/>
              <a:gdLst/>
              <a:ahLst/>
              <a:cxnLst/>
              <a:rect l="l" t="t" r="r" b="b"/>
              <a:pathLst>
                <a:path w="5183" h="3072" extrusionOk="0">
                  <a:moveTo>
                    <a:pt x="4765" y="1"/>
                  </a:moveTo>
                  <a:cubicBezTo>
                    <a:pt x="4703" y="1"/>
                    <a:pt x="4640" y="15"/>
                    <a:pt x="4583" y="47"/>
                  </a:cubicBezTo>
                  <a:lnTo>
                    <a:pt x="259" y="2355"/>
                  </a:lnTo>
                  <a:cubicBezTo>
                    <a:pt x="75" y="2455"/>
                    <a:pt x="0" y="2680"/>
                    <a:pt x="92" y="2863"/>
                  </a:cubicBezTo>
                  <a:cubicBezTo>
                    <a:pt x="159" y="2996"/>
                    <a:pt x="292" y="3071"/>
                    <a:pt x="425" y="3071"/>
                  </a:cubicBezTo>
                  <a:cubicBezTo>
                    <a:pt x="484" y="3063"/>
                    <a:pt x="542" y="3054"/>
                    <a:pt x="592" y="3021"/>
                  </a:cubicBezTo>
                  <a:lnTo>
                    <a:pt x="4924" y="713"/>
                  </a:lnTo>
                  <a:cubicBezTo>
                    <a:pt x="5107" y="622"/>
                    <a:pt x="5182" y="389"/>
                    <a:pt x="5091" y="197"/>
                  </a:cubicBezTo>
                  <a:cubicBezTo>
                    <a:pt x="5028" y="71"/>
                    <a:pt x="4899" y="1"/>
                    <a:pt x="4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299;p66">
              <a:extLst>
                <a:ext uri="{FF2B5EF4-FFF2-40B4-BE49-F238E27FC236}">
                  <a16:creationId xmlns:a16="http://schemas.microsoft.com/office/drawing/2014/main" id="{D5922CDE-E1E4-41A6-8750-E193C9E41444}"/>
                </a:ext>
              </a:extLst>
            </p:cNvPr>
            <p:cNvSpPr/>
            <p:nvPr/>
          </p:nvSpPr>
          <p:spPr>
            <a:xfrm>
              <a:off x="1993138" y="3703701"/>
              <a:ext cx="153140" cy="90176"/>
            </a:xfrm>
            <a:custGeom>
              <a:avLst/>
              <a:gdLst/>
              <a:ahLst/>
              <a:cxnLst/>
              <a:rect l="l" t="t" r="r" b="b"/>
              <a:pathLst>
                <a:path w="5200" h="3062" extrusionOk="0">
                  <a:moveTo>
                    <a:pt x="4770" y="1"/>
                  </a:moveTo>
                  <a:cubicBezTo>
                    <a:pt x="4711" y="1"/>
                    <a:pt x="4650" y="15"/>
                    <a:pt x="4591" y="45"/>
                  </a:cubicBezTo>
                  <a:lnTo>
                    <a:pt x="259" y="2345"/>
                  </a:lnTo>
                  <a:cubicBezTo>
                    <a:pt x="68" y="2445"/>
                    <a:pt x="1" y="2670"/>
                    <a:pt x="93" y="2853"/>
                  </a:cubicBezTo>
                  <a:cubicBezTo>
                    <a:pt x="159" y="2986"/>
                    <a:pt x="293" y="3061"/>
                    <a:pt x="426" y="3061"/>
                  </a:cubicBezTo>
                  <a:cubicBezTo>
                    <a:pt x="484" y="3061"/>
                    <a:pt x="542" y="3044"/>
                    <a:pt x="592" y="3011"/>
                  </a:cubicBezTo>
                  <a:lnTo>
                    <a:pt x="4933" y="720"/>
                  </a:lnTo>
                  <a:cubicBezTo>
                    <a:pt x="5125" y="620"/>
                    <a:pt x="5200" y="387"/>
                    <a:pt x="5108" y="204"/>
                  </a:cubicBezTo>
                  <a:cubicBezTo>
                    <a:pt x="5038" y="76"/>
                    <a:pt x="4908" y="1"/>
                    <a:pt x="4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300;p66">
              <a:extLst>
                <a:ext uri="{FF2B5EF4-FFF2-40B4-BE49-F238E27FC236}">
                  <a16:creationId xmlns:a16="http://schemas.microsoft.com/office/drawing/2014/main" id="{ED92589E-5DE3-4D35-9392-BD8C641F7808}"/>
                </a:ext>
              </a:extLst>
            </p:cNvPr>
            <p:cNvSpPr/>
            <p:nvPr/>
          </p:nvSpPr>
          <p:spPr>
            <a:xfrm>
              <a:off x="2015491" y="3775060"/>
              <a:ext cx="152374" cy="92179"/>
            </a:xfrm>
            <a:custGeom>
              <a:avLst/>
              <a:gdLst/>
              <a:ahLst/>
              <a:cxnLst/>
              <a:rect l="l" t="t" r="r" b="b"/>
              <a:pathLst>
                <a:path w="5174" h="3130" extrusionOk="0">
                  <a:moveTo>
                    <a:pt x="4748" y="0"/>
                  </a:moveTo>
                  <a:cubicBezTo>
                    <a:pt x="4686" y="0"/>
                    <a:pt x="4623" y="15"/>
                    <a:pt x="4566" y="47"/>
                  </a:cubicBezTo>
                  <a:lnTo>
                    <a:pt x="258" y="2413"/>
                  </a:lnTo>
                  <a:cubicBezTo>
                    <a:pt x="75" y="2513"/>
                    <a:pt x="0" y="2746"/>
                    <a:pt x="100" y="2929"/>
                  </a:cubicBezTo>
                  <a:cubicBezTo>
                    <a:pt x="167" y="3062"/>
                    <a:pt x="300" y="3129"/>
                    <a:pt x="442" y="3129"/>
                  </a:cubicBezTo>
                  <a:cubicBezTo>
                    <a:pt x="492" y="3121"/>
                    <a:pt x="550" y="3112"/>
                    <a:pt x="608" y="3079"/>
                  </a:cubicBezTo>
                  <a:lnTo>
                    <a:pt x="4915" y="713"/>
                  </a:lnTo>
                  <a:cubicBezTo>
                    <a:pt x="5107" y="613"/>
                    <a:pt x="5174" y="380"/>
                    <a:pt x="5074" y="197"/>
                  </a:cubicBezTo>
                  <a:cubicBezTo>
                    <a:pt x="5011" y="71"/>
                    <a:pt x="4882" y="0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301;p66">
              <a:extLst>
                <a:ext uri="{FF2B5EF4-FFF2-40B4-BE49-F238E27FC236}">
                  <a16:creationId xmlns:a16="http://schemas.microsoft.com/office/drawing/2014/main" id="{64C04AD8-8D98-4DB7-BF8B-B831699371EB}"/>
                </a:ext>
              </a:extLst>
            </p:cNvPr>
            <p:cNvSpPr/>
            <p:nvPr/>
          </p:nvSpPr>
          <p:spPr>
            <a:xfrm>
              <a:off x="2037549" y="3847686"/>
              <a:ext cx="152904" cy="91913"/>
            </a:xfrm>
            <a:custGeom>
              <a:avLst/>
              <a:gdLst/>
              <a:ahLst/>
              <a:cxnLst/>
              <a:rect l="l" t="t" r="r" b="b"/>
              <a:pathLst>
                <a:path w="5192" h="3121" extrusionOk="0">
                  <a:moveTo>
                    <a:pt x="4755" y="0"/>
                  </a:moveTo>
                  <a:cubicBezTo>
                    <a:pt x="4694" y="0"/>
                    <a:pt x="4632" y="15"/>
                    <a:pt x="4575" y="47"/>
                  </a:cubicBezTo>
                  <a:lnTo>
                    <a:pt x="251" y="2404"/>
                  </a:lnTo>
                  <a:cubicBezTo>
                    <a:pt x="68" y="2504"/>
                    <a:pt x="1" y="2729"/>
                    <a:pt x="93" y="2921"/>
                  </a:cubicBezTo>
                  <a:cubicBezTo>
                    <a:pt x="159" y="3046"/>
                    <a:pt x="301" y="3121"/>
                    <a:pt x="434" y="3121"/>
                  </a:cubicBezTo>
                  <a:cubicBezTo>
                    <a:pt x="492" y="3112"/>
                    <a:pt x="551" y="3104"/>
                    <a:pt x="601" y="3071"/>
                  </a:cubicBezTo>
                  <a:lnTo>
                    <a:pt x="4933" y="721"/>
                  </a:lnTo>
                  <a:cubicBezTo>
                    <a:pt x="5116" y="621"/>
                    <a:pt x="5191" y="388"/>
                    <a:pt x="5091" y="205"/>
                  </a:cubicBezTo>
                  <a:cubicBezTo>
                    <a:pt x="5022" y="73"/>
                    <a:pt x="4891" y="0"/>
                    <a:pt x="47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302;p66">
              <a:extLst>
                <a:ext uri="{FF2B5EF4-FFF2-40B4-BE49-F238E27FC236}">
                  <a16:creationId xmlns:a16="http://schemas.microsoft.com/office/drawing/2014/main" id="{3660DDBA-99A8-4838-BF6B-2E29E1423BF1}"/>
                </a:ext>
              </a:extLst>
            </p:cNvPr>
            <p:cNvSpPr/>
            <p:nvPr/>
          </p:nvSpPr>
          <p:spPr>
            <a:xfrm>
              <a:off x="2058901" y="3921843"/>
              <a:ext cx="154347" cy="89175"/>
            </a:xfrm>
            <a:custGeom>
              <a:avLst/>
              <a:gdLst/>
              <a:ahLst/>
              <a:cxnLst/>
              <a:rect l="l" t="t" r="r" b="b"/>
              <a:pathLst>
                <a:path w="5241" h="3028" extrusionOk="0">
                  <a:moveTo>
                    <a:pt x="4812" y="0"/>
                  </a:moveTo>
                  <a:cubicBezTo>
                    <a:pt x="4752" y="0"/>
                    <a:pt x="4690" y="15"/>
                    <a:pt x="4633" y="45"/>
                  </a:cubicBezTo>
                  <a:lnTo>
                    <a:pt x="259" y="2302"/>
                  </a:lnTo>
                  <a:cubicBezTo>
                    <a:pt x="76" y="2402"/>
                    <a:pt x="1" y="2636"/>
                    <a:pt x="92" y="2819"/>
                  </a:cubicBezTo>
                  <a:cubicBezTo>
                    <a:pt x="159" y="2952"/>
                    <a:pt x="292" y="3027"/>
                    <a:pt x="434" y="3027"/>
                  </a:cubicBezTo>
                  <a:cubicBezTo>
                    <a:pt x="484" y="3027"/>
                    <a:pt x="542" y="3010"/>
                    <a:pt x="601" y="2985"/>
                  </a:cubicBezTo>
                  <a:lnTo>
                    <a:pt x="4983" y="728"/>
                  </a:lnTo>
                  <a:cubicBezTo>
                    <a:pt x="5166" y="628"/>
                    <a:pt x="5241" y="394"/>
                    <a:pt x="5149" y="211"/>
                  </a:cubicBezTo>
                  <a:cubicBezTo>
                    <a:pt x="5085" y="77"/>
                    <a:pt x="4952" y="0"/>
                    <a:pt x="4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303;p66">
              <a:extLst>
                <a:ext uri="{FF2B5EF4-FFF2-40B4-BE49-F238E27FC236}">
                  <a16:creationId xmlns:a16="http://schemas.microsoft.com/office/drawing/2014/main" id="{ABC99282-AB56-4CF2-9857-4D875F87B223}"/>
                </a:ext>
              </a:extLst>
            </p:cNvPr>
            <p:cNvSpPr/>
            <p:nvPr/>
          </p:nvSpPr>
          <p:spPr>
            <a:xfrm>
              <a:off x="2080989" y="3994940"/>
              <a:ext cx="154848" cy="88939"/>
            </a:xfrm>
            <a:custGeom>
              <a:avLst/>
              <a:gdLst/>
              <a:ahLst/>
              <a:cxnLst/>
              <a:rect l="l" t="t" r="r" b="b"/>
              <a:pathLst>
                <a:path w="5258" h="3020" extrusionOk="0">
                  <a:moveTo>
                    <a:pt x="4827" y="1"/>
                  </a:moveTo>
                  <a:cubicBezTo>
                    <a:pt x="4768" y="1"/>
                    <a:pt x="4707" y="15"/>
                    <a:pt x="4649" y="45"/>
                  </a:cubicBezTo>
                  <a:lnTo>
                    <a:pt x="259" y="2295"/>
                  </a:lnTo>
                  <a:cubicBezTo>
                    <a:pt x="75" y="2395"/>
                    <a:pt x="0" y="2620"/>
                    <a:pt x="92" y="2811"/>
                  </a:cubicBezTo>
                  <a:cubicBezTo>
                    <a:pt x="159" y="2944"/>
                    <a:pt x="292" y="3019"/>
                    <a:pt x="434" y="3019"/>
                  </a:cubicBezTo>
                  <a:cubicBezTo>
                    <a:pt x="492" y="3019"/>
                    <a:pt x="550" y="3011"/>
                    <a:pt x="600" y="2978"/>
                  </a:cubicBezTo>
                  <a:lnTo>
                    <a:pt x="4991" y="728"/>
                  </a:lnTo>
                  <a:cubicBezTo>
                    <a:pt x="5182" y="637"/>
                    <a:pt x="5257" y="403"/>
                    <a:pt x="5166" y="212"/>
                  </a:cubicBezTo>
                  <a:cubicBezTo>
                    <a:pt x="5096" y="78"/>
                    <a:pt x="4965" y="1"/>
                    <a:pt x="4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304;p66">
              <a:extLst>
                <a:ext uri="{FF2B5EF4-FFF2-40B4-BE49-F238E27FC236}">
                  <a16:creationId xmlns:a16="http://schemas.microsoft.com/office/drawing/2014/main" id="{C00ADDFB-9B89-4994-B2E6-5935364308C0}"/>
                </a:ext>
              </a:extLst>
            </p:cNvPr>
            <p:cNvSpPr/>
            <p:nvPr/>
          </p:nvSpPr>
          <p:spPr>
            <a:xfrm>
              <a:off x="1961508" y="3646124"/>
              <a:ext cx="144541" cy="468167"/>
            </a:xfrm>
            <a:custGeom>
              <a:avLst/>
              <a:gdLst/>
              <a:ahLst/>
              <a:cxnLst/>
              <a:rect l="l" t="t" r="r" b="b"/>
              <a:pathLst>
                <a:path w="4908" h="15897" fill="none" extrusionOk="0">
                  <a:moveTo>
                    <a:pt x="0" y="1"/>
                  </a:moveTo>
                  <a:lnTo>
                    <a:pt x="4907" y="15896"/>
                  </a:lnTo>
                </a:path>
              </a:pathLst>
            </a:custGeom>
            <a:noFill/>
            <a:ln w="243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05;p66">
              <a:extLst>
                <a:ext uri="{FF2B5EF4-FFF2-40B4-BE49-F238E27FC236}">
                  <a16:creationId xmlns:a16="http://schemas.microsoft.com/office/drawing/2014/main" id="{5FE1FDAF-7FD4-42CE-B5DF-53DA2D97BA71}"/>
                </a:ext>
              </a:extLst>
            </p:cNvPr>
            <p:cNvSpPr/>
            <p:nvPr/>
          </p:nvSpPr>
          <p:spPr>
            <a:xfrm>
              <a:off x="926822" y="4206751"/>
              <a:ext cx="506687" cy="292380"/>
            </a:xfrm>
            <a:custGeom>
              <a:avLst/>
              <a:gdLst/>
              <a:ahLst/>
              <a:cxnLst/>
              <a:rect l="l" t="t" r="r" b="b"/>
              <a:pathLst>
                <a:path w="17205" h="9928" extrusionOk="0">
                  <a:moveTo>
                    <a:pt x="1" y="0"/>
                  </a:moveTo>
                  <a:lnTo>
                    <a:pt x="1492" y="2325"/>
                  </a:lnTo>
                  <a:cubicBezTo>
                    <a:pt x="1534" y="2433"/>
                    <a:pt x="1592" y="2533"/>
                    <a:pt x="1675" y="2608"/>
                  </a:cubicBezTo>
                  <a:lnTo>
                    <a:pt x="1700" y="2650"/>
                  </a:lnTo>
                  <a:lnTo>
                    <a:pt x="1708" y="2641"/>
                  </a:lnTo>
                  <a:cubicBezTo>
                    <a:pt x="1742" y="2675"/>
                    <a:pt x="1783" y="2700"/>
                    <a:pt x="1825" y="2725"/>
                  </a:cubicBezTo>
                  <a:cubicBezTo>
                    <a:pt x="1842" y="2733"/>
                    <a:pt x="1858" y="2733"/>
                    <a:pt x="1875" y="2741"/>
                  </a:cubicBezTo>
                  <a:lnTo>
                    <a:pt x="14164" y="9248"/>
                  </a:lnTo>
                  <a:lnTo>
                    <a:pt x="14180" y="9231"/>
                  </a:lnTo>
                  <a:cubicBezTo>
                    <a:pt x="14214" y="9265"/>
                    <a:pt x="14255" y="9298"/>
                    <a:pt x="14305" y="9323"/>
                  </a:cubicBezTo>
                  <a:cubicBezTo>
                    <a:pt x="14322" y="9331"/>
                    <a:pt x="14347" y="9340"/>
                    <a:pt x="14363" y="9348"/>
                  </a:cubicBezTo>
                  <a:lnTo>
                    <a:pt x="15280" y="9831"/>
                  </a:lnTo>
                  <a:cubicBezTo>
                    <a:pt x="15288" y="9839"/>
                    <a:pt x="15305" y="9848"/>
                    <a:pt x="15313" y="9848"/>
                  </a:cubicBezTo>
                  <a:cubicBezTo>
                    <a:pt x="15414" y="9902"/>
                    <a:pt x="15525" y="9927"/>
                    <a:pt x="15640" y="9927"/>
                  </a:cubicBezTo>
                  <a:cubicBezTo>
                    <a:pt x="16060" y="9927"/>
                    <a:pt x="16542" y="9588"/>
                    <a:pt x="16829" y="9040"/>
                  </a:cubicBezTo>
                  <a:cubicBezTo>
                    <a:pt x="17204" y="8340"/>
                    <a:pt x="17121" y="7573"/>
                    <a:pt x="16646" y="7332"/>
                  </a:cubicBezTo>
                  <a:cubicBezTo>
                    <a:pt x="16638" y="7323"/>
                    <a:pt x="16613" y="7315"/>
                    <a:pt x="16596" y="7307"/>
                  </a:cubicBezTo>
                  <a:lnTo>
                    <a:pt x="15680" y="6824"/>
                  </a:lnTo>
                  <a:cubicBezTo>
                    <a:pt x="15663" y="6815"/>
                    <a:pt x="15655" y="6807"/>
                    <a:pt x="15638" y="6799"/>
                  </a:cubicBezTo>
                  <a:cubicBezTo>
                    <a:pt x="15596" y="6774"/>
                    <a:pt x="15546" y="6757"/>
                    <a:pt x="15497" y="6749"/>
                  </a:cubicBezTo>
                  <a:lnTo>
                    <a:pt x="15497" y="6732"/>
                  </a:lnTo>
                  <a:lnTo>
                    <a:pt x="3208" y="225"/>
                  </a:lnTo>
                  <a:cubicBezTo>
                    <a:pt x="3191" y="217"/>
                    <a:pt x="3175" y="209"/>
                    <a:pt x="3166" y="200"/>
                  </a:cubicBezTo>
                  <a:cubicBezTo>
                    <a:pt x="3100" y="167"/>
                    <a:pt x="3033" y="142"/>
                    <a:pt x="2966" y="134"/>
                  </a:cubicBezTo>
                  <a:lnTo>
                    <a:pt x="2975" y="1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06;p66">
              <a:extLst>
                <a:ext uri="{FF2B5EF4-FFF2-40B4-BE49-F238E27FC236}">
                  <a16:creationId xmlns:a16="http://schemas.microsoft.com/office/drawing/2014/main" id="{5F7B077B-E369-4701-AF32-59A8CDDCD775}"/>
                </a:ext>
              </a:extLst>
            </p:cNvPr>
            <p:cNvSpPr/>
            <p:nvPr/>
          </p:nvSpPr>
          <p:spPr>
            <a:xfrm>
              <a:off x="1166549" y="4307385"/>
              <a:ext cx="7628" cy="3946"/>
            </a:xfrm>
            <a:custGeom>
              <a:avLst/>
              <a:gdLst/>
              <a:ahLst/>
              <a:cxnLst/>
              <a:rect l="l" t="t" r="r" b="b"/>
              <a:pathLst>
                <a:path w="259" h="134" extrusionOk="0">
                  <a:moveTo>
                    <a:pt x="0" y="0"/>
                  </a:moveTo>
                  <a:lnTo>
                    <a:pt x="259" y="133"/>
                  </a:lnTo>
                  <a:cubicBezTo>
                    <a:pt x="217" y="108"/>
                    <a:pt x="184" y="75"/>
                    <a:pt x="134" y="50"/>
                  </a:cubicBezTo>
                  <a:cubicBezTo>
                    <a:pt x="92" y="33"/>
                    <a:pt x="42" y="8"/>
                    <a:pt x="0" y="0"/>
                  </a:cubicBezTo>
                  <a:close/>
                </a:path>
              </a:pathLst>
            </a:custGeom>
            <a:solidFill>
              <a:srgbClr val="D8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07;p66">
              <a:extLst>
                <a:ext uri="{FF2B5EF4-FFF2-40B4-BE49-F238E27FC236}">
                  <a16:creationId xmlns:a16="http://schemas.microsoft.com/office/drawing/2014/main" id="{4181D827-BAC4-4363-B4D0-E3FFFFD5DFCD}"/>
                </a:ext>
              </a:extLst>
            </p:cNvPr>
            <p:cNvSpPr/>
            <p:nvPr/>
          </p:nvSpPr>
          <p:spPr>
            <a:xfrm>
              <a:off x="995029" y="4220505"/>
              <a:ext cx="402670" cy="266493"/>
            </a:xfrm>
            <a:custGeom>
              <a:avLst/>
              <a:gdLst/>
              <a:ahLst/>
              <a:cxnLst/>
              <a:rect l="l" t="t" r="r" b="b"/>
              <a:pathLst>
                <a:path w="13673" h="9049" extrusionOk="0">
                  <a:moveTo>
                    <a:pt x="1334" y="1"/>
                  </a:moveTo>
                  <a:lnTo>
                    <a:pt x="1" y="2517"/>
                  </a:lnTo>
                  <a:lnTo>
                    <a:pt x="12339" y="9048"/>
                  </a:lnTo>
                  <a:lnTo>
                    <a:pt x="13672" y="6532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08;p66">
              <a:extLst>
                <a:ext uri="{FF2B5EF4-FFF2-40B4-BE49-F238E27FC236}">
                  <a16:creationId xmlns:a16="http://schemas.microsoft.com/office/drawing/2014/main" id="{4CCC80D3-52BD-4B35-ACE6-AF80560B91FB}"/>
                </a:ext>
              </a:extLst>
            </p:cNvPr>
            <p:cNvSpPr/>
            <p:nvPr/>
          </p:nvSpPr>
          <p:spPr>
            <a:xfrm>
              <a:off x="1341250" y="4410080"/>
              <a:ext cx="71917" cy="78897"/>
            </a:xfrm>
            <a:custGeom>
              <a:avLst/>
              <a:gdLst/>
              <a:ahLst/>
              <a:cxnLst/>
              <a:rect l="l" t="t" r="r" b="b"/>
              <a:pathLst>
                <a:path w="2442" h="2679" extrusionOk="0">
                  <a:moveTo>
                    <a:pt x="1565" y="0"/>
                  </a:moveTo>
                  <a:cubicBezTo>
                    <a:pt x="1142" y="0"/>
                    <a:pt x="662" y="343"/>
                    <a:pt x="367" y="887"/>
                  </a:cubicBezTo>
                  <a:cubicBezTo>
                    <a:pt x="0" y="1587"/>
                    <a:pt x="83" y="2353"/>
                    <a:pt x="550" y="2603"/>
                  </a:cubicBezTo>
                  <a:cubicBezTo>
                    <a:pt x="650" y="2654"/>
                    <a:pt x="759" y="2678"/>
                    <a:pt x="872" y="2678"/>
                  </a:cubicBezTo>
                  <a:cubicBezTo>
                    <a:pt x="1296" y="2678"/>
                    <a:pt x="1777" y="2339"/>
                    <a:pt x="2066" y="1787"/>
                  </a:cubicBezTo>
                  <a:cubicBezTo>
                    <a:pt x="2441" y="1095"/>
                    <a:pt x="2358" y="329"/>
                    <a:pt x="1891" y="79"/>
                  </a:cubicBezTo>
                  <a:cubicBezTo>
                    <a:pt x="1790" y="25"/>
                    <a:pt x="1679" y="0"/>
                    <a:pt x="1565" y="0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09;p66">
              <a:extLst>
                <a:ext uri="{FF2B5EF4-FFF2-40B4-BE49-F238E27FC236}">
                  <a16:creationId xmlns:a16="http://schemas.microsoft.com/office/drawing/2014/main" id="{66543ED9-D042-4001-9824-C8ABA20ED249}"/>
                </a:ext>
              </a:extLst>
            </p:cNvPr>
            <p:cNvSpPr/>
            <p:nvPr/>
          </p:nvSpPr>
          <p:spPr>
            <a:xfrm>
              <a:off x="1346139" y="4412377"/>
              <a:ext cx="86141" cy="92532"/>
            </a:xfrm>
            <a:custGeom>
              <a:avLst/>
              <a:gdLst/>
              <a:ahLst/>
              <a:cxnLst/>
              <a:rect l="l" t="t" r="r" b="b"/>
              <a:pathLst>
                <a:path w="2925" h="3142" extrusionOk="0">
                  <a:moveTo>
                    <a:pt x="1564" y="0"/>
                  </a:moveTo>
                  <a:cubicBezTo>
                    <a:pt x="1143" y="0"/>
                    <a:pt x="657" y="340"/>
                    <a:pt x="367" y="892"/>
                  </a:cubicBezTo>
                  <a:cubicBezTo>
                    <a:pt x="1" y="1592"/>
                    <a:pt x="84" y="2358"/>
                    <a:pt x="551" y="2600"/>
                  </a:cubicBezTo>
                  <a:cubicBezTo>
                    <a:pt x="567" y="2617"/>
                    <a:pt x="592" y="2625"/>
                    <a:pt x="617" y="2633"/>
                  </a:cubicBezTo>
                  <a:lnTo>
                    <a:pt x="1592" y="3142"/>
                  </a:lnTo>
                  <a:lnTo>
                    <a:pt x="2925" y="626"/>
                  </a:lnTo>
                  <a:lnTo>
                    <a:pt x="1925" y="109"/>
                  </a:lnTo>
                  <a:cubicBezTo>
                    <a:pt x="1917" y="101"/>
                    <a:pt x="1900" y="84"/>
                    <a:pt x="1884" y="76"/>
                  </a:cubicBezTo>
                  <a:cubicBezTo>
                    <a:pt x="1785" y="25"/>
                    <a:pt x="1677" y="0"/>
                    <a:pt x="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310;p66">
              <a:extLst>
                <a:ext uri="{FF2B5EF4-FFF2-40B4-BE49-F238E27FC236}">
                  <a16:creationId xmlns:a16="http://schemas.microsoft.com/office/drawing/2014/main" id="{7D46BE98-FD5B-4015-A205-FA233C2826D3}"/>
                </a:ext>
              </a:extLst>
            </p:cNvPr>
            <p:cNvSpPr/>
            <p:nvPr/>
          </p:nvSpPr>
          <p:spPr>
            <a:xfrm>
              <a:off x="1375825" y="4427986"/>
              <a:ext cx="71917" cy="78985"/>
            </a:xfrm>
            <a:custGeom>
              <a:avLst/>
              <a:gdLst/>
              <a:ahLst/>
              <a:cxnLst/>
              <a:rect l="l" t="t" r="r" b="b"/>
              <a:pathLst>
                <a:path w="2442" h="2682" extrusionOk="0">
                  <a:moveTo>
                    <a:pt x="1566" y="0"/>
                  </a:moveTo>
                  <a:cubicBezTo>
                    <a:pt x="1143" y="0"/>
                    <a:pt x="664" y="345"/>
                    <a:pt x="376" y="895"/>
                  </a:cubicBezTo>
                  <a:cubicBezTo>
                    <a:pt x="1" y="1587"/>
                    <a:pt x="84" y="2353"/>
                    <a:pt x="551" y="2603"/>
                  </a:cubicBezTo>
                  <a:cubicBezTo>
                    <a:pt x="652" y="2657"/>
                    <a:pt x="762" y="2682"/>
                    <a:pt x="877" y="2682"/>
                  </a:cubicBezTo>
                  <a:cubicBezTo>
                    <a:pt x="1300" y="2682"/>
                    <a:pt x="1780" y="2339"/>
                    <a:pt x="2075" y="1795"/>
                  </a:cubicBezTo>
                  <a:cubicBezTo>
                    <a:pt x="2442" y="1095"/>
                    <a:pt x="2358" y="329"/>
                    <a:pt x="1892" y="79"/>
                  </a:cubicBezTo>
                  <a:cubicBezTo>
                    <a:pt x="1791" y="26"/>
                    <a:pt x="1680" y="0"/>
                    <a:pt x="1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43"/>
          <p:cNvSpPr txBox="1">
            <a:spLocks noGrp="1"/>
          </p:cNvSpPr>
          <p:nvPr>
            <p:ph type="title"/>
          </p:nvPr>
        </p:nvSpPr>
        <p:spPr>
          <a:xfrm>
            <a:off x="6005956" y="1547937"/>
            <a:ext cx="2777400" cy="15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Ý nghĩa</a:t>
            </a:r>
            <a:endParaRPr sz="4400" dirty="0"/>
          </a:p>
        </p:txBody>
      </p:sp>
      <p:sp>
        <p:nvSpPr>
          <p:cNvPr id="1375" name="Google Shape;1375;p43"/>
          <p:cNvSpPr txBox="1">
            <a:spLocks noGrp="1"/>
          </p:cNvSpPr>
          <p:nvPr>
            <p:ph type="subTitle" idx="2"/>
          </p:nvPr>
        </p:nvSpPr>
        <p:spPr>
          <a:xfrm>
            <a:off x="1274144" y="663244"/>
            <a:ext cx="3968508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30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300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380" name="Google Shape;1380;p43"/>
          <p:cNvGrpSpPr/>
          <p:nvPr/>
        </p:nvGrpSpPr>
        <p:grpSpPr>
          <a:xfrm>
            <a:off x="404224" y="2191266"/>
            <a:ext cx="691800" cy="691800"/>
            <a:chOff x="877913" y="2225838"/>
            <a:chExt cx="691800" cy="691800"/>
          </a:xfrm>
        </p:grpSpPr>
        <p:sp>
          <p:nvSpPr>
            <p:cNvPr id="1381" name="Google Shape;1381;p43"/>
            <p:cNvSpPr/>
            <p:nvPr/>
          </p:nvSpPr>
          <p:spPr>
            <a:xfrm>
              <a:off x="877913" y="2225838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2" name="Google Shape;1382;p43"/>
            <p:cNvGrpSpPr/>
            <p:nvPr/>
          </p:nvGrpSpPr>
          <p:grpSpPr>
            <a:xfrm>
              <a:off x="1037903" y="2386752"/>
              <a:ext cx="371814" cy="369974"/>
              <a:chOff x="-42259725" y="3951100"/>
              <a:chExt cx="318225" cy="316650"/>
            </a:xfrm>
          </p:grpSpPr>
          <p:sp>
            <p:nvSpPr>
              <p:cNvPr id="1383" name="Google Shape;1383;p43"/>
              <p:cNvSpPr/>
              <p:nvPr/>
            </p:nvSpPr>
            <p:spPr>
              <a:xfrm>
                <a:off x="-42258150" y="3951100"/>
                <a:ext cx="316650" cy="1236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4947" extrusionOk="0">
                    <a:moveTo>
                      <a:pt x="2868" y="820"/>
                    </a:moveTo>
                    <a:cubicBezTo>
                      <a:pt x="3120" y="820"/>
                      <a:pt x="3277" y="1009"/>
                      <a:pt x="3277" y="1261"/>
                    </a:cubicBezTo>
                    <a:lnTo>
                      <a:pt x="3277" y="2899"/>
                    </a:lnTo>
                    <a:cubicBezTo>
                      <a:pt x="3277" y="3151"/>
                      <a:pt x="3057" y="3308"/>
                      <a:pt x="2868" y="3308"/>
                    </a:cubicBezTo>
                    <a:cubicBezTo>
                      <a:pt x="2647" y="3308"/>
                      <a:pt x="2490" y="3119"/>
                      <a:pt x="2427" y="2899"/>
                    </a:cubicBezTo>
                    <a:lnTo>
                      <a:pt x="2427" y="1261"/>
                    </a:lnTo>
                    <a:cubicBezTo>
                      <a:pt x="2427" y="1009"/>
                      <a:pt x="2647" y="851"/>
                      <a:pt x="2868" y="820"/>
                    </a:cubicBezTo>
                    <a:close/>
                    <a:moveTo>
                      <a:pt x="9767" y="820"/>
                    </a:moveTo>
                    <a:cubicBezTo>
                      <a:pt x="9988" y="820"/>
                      <a:pt x="10145" y="1009"/>
                      <a:pt x="10145" y="1261"/>
                    </a:cubicBezTo>
                    <a:lnTo>
                      <a:pt x="10145" y="2899"/>
                    </a:lnTo>
                    <a:cubicBezTo>
                      <a:pt x="10145" y="3151"/>
                      <a:pt x="9956" y="3308"/>
                      <a:pt x="9767" y="3308"/>
                    </a:cubicBezTo>
                    <a:cubicBezTo>
                      <a:pt x="9515" y="3308"/>
                      <a:pt x="9358" y="3119"/>
                      <a:pt x="9326" y="2899"/>
                    </a:cubicBezTo>
                    <a:lnTo>
                      <a:pt x="9326" y="1261"/>
                    </a:lnTo>
                    <a:cubicBezTo>
                      <a:pt x="9326" y="1009"/>
                      <a:pt x="9515" y="851"/>
                      <a:pt x="9767" y="820"/>
                    </a:cubicBezTo>
                    <a:close/>
                    <a:moveTo>
                      <a:pt x="2868" y="0"/>
                    </a:moveTo>
                    <a:cubicBezTo>
                      <a:pt x="2206" y="0"/>
                      <a:pt x="1639" y="536"/>
                      <a:pt x="1608" y="1229"/>
                    </a:cubicBezTo>
                    <a:lnTo>
                      <a:pt x="1608" y="1639"/>
                    </a:lnTo>
                    <a:lnTo>
                      <a:pt x="1230" y="1639"/>
                    </a:lnTo>
                    <a:cubicBezTo>
                      <a:pt x="536" y="1639"/>
                      <a:pt x="1" y="2206"/>
                      <a:pt x="1" y="2867"/>
                    </a:cubicBezTo>
                    <a:lnTo>
                      <a:pt x="1" y="4947"/>
                    </a:lnTo>
                    <a:lnTo>
                      <a:pt x="12666" y="4947"/>
                    </a:lnTo>
                    <a:lnTo>
                      <a:pt x="12666" y="2867"/>
                    </a:lnTo>
                    <a:cubicBezTo>
                      <a:pt x="12634" y="2206"/>
                      <a:pt x="12036" y="1639"/>
                      <a:pt x="11374" y="1639"/>
                    </a:cubicBezTo>
                    <a:lnTo>
                      <a:pt x="10996" y="1639"/>
                    </a:lnTo>
                    <a:lnTo>
                      <a:pt x="10996" y="1229"/>
                    </a:lnTo>
                    <a:cubicBezTo>
                      <a:pt x="10996" y="536"/>
                      <a:pt x="10429" y="0"/>
                      <a:pt x="9767" y="0"/>
                    </a:cubicBezTo>
                    <a:cubicBezTo>
                      <a:pt x="9106" y="0"/>
                      <a:pt x="8539" y="536"/>
                      <a:pt x="8507" y="1229"/>
                    </a:cubicBezTo>
                    <a:lnTo>
                      <a:pt x="8507" y="1639"/>
                    </a:lnTo>
                    <a:lnTo>
                      <a:pt x="4097" y="1639"/>
                    </a:lnTo>
                    <a:lnTo>
                      <a:pt x="4097" y="1229"/>
                    </a:lnTo>
                    <a:cubicBezTo>
                      <a:pt x="4097" y="536"/>
                      <a:pt x="3561" y="0"/>
                      <a:pt x="28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3"/>
              <p:cNvSpPr/>
              <p:nvPr/>
            </p:nvSpPr>
            <p:spPr>
              <a:xfrm>
                <a:off x="-42259725" y="4096800"/>
                <a:ext cx="316650" cy="1709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6838" extrusionOk="0">
                    <a:moveTo>
                      <a:pt x="1" y="1"/>
                    </a:moveTo>
                    <a:lnTo>
                      <a:pt x="1" y="5640"/>
                    </a:lnTo>
                    <a:lnTo>
                      <a:pt x="32" y="5640"/>
                    </a:lnTo>
                    <a:cubicBezTo>
                      <a:pt x="32" y="6302"/>
                      <a:pt x="568" y="6837"/>
                      <a:pt x="1261" y="6837"/>
                    </a:cubicBezTo>
                    <a:lnTo>
                      <a:pt x="11437" y="6837"/>
                    </a:lnTo>
                    <a:cubicBezTo>
                      <a:pt x="12099" y="6837"/>
                      <a:pt x="12666" y="6302"/>
                      <a:pt x="12666" y="5640"/>
                    </a:cubicBezTo>
                    <a:lnTo>
                      <a:pt x="1266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5" name="Google Shape;1385;p43"/>
          <p:cNvGrpSpPr/>
          <p:nvPr/>
        </p:nvGrpSpPr>
        <p:grpSpPr>
          <a:xfrm>
            <a:off x="382497" y="3728752"/>
            <a:ext cx="691800" cy="691800"/>
            <a:chOff x="877925" y="3454288"/>
            <a:chExt cx="691800" cy="691800"/>
          </a:xfrm>
        </p:grpSpPr>
        <p:sp>
          <p:nvSpPr>
            <p:cNvPr id="1386" name="Google Shape;1386;p43"/>
            <p:cNvSpPr/>
            <p:nvPr/>
          </p:nvSpPr>
          <p:spPr>
            <a:xfrm>
              <a:off x="877925" y="3454288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7" name="Google Shape;1387;p43"/>
            <p:cNvGrpSpPr/>
            <p:nvPr/>
          </p:nvGrpSpPr>
          <p:grpSpPr>
            <a:xfrm>
              <a:off x="1024330" y="3614117"/>
              <a:ext cx="399038" cy="372165"/>
              <a:chOff x="-38542250" y="3220175"/>
              <a:chExt cx="341525" cy="318525"/>
            </a:xfrm>
          </p:grpSpPr>
          <p:sp>
            <p:nvSpPr>
              <p:cNvPr id="1388" name="Google Shape;1388;p43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3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3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1" name="Google Shape;1391;p43"/>
          <p:cNvGrpSpPr/>
          <p:nvPr/>
        </p:nvGrpSpPr>
        <p:grpSpPr>
          <a:xfrm>
            <a:off x="425761" y="561698"/>
            <a:ext cx="691800" cy="691800"/>
            <a:chOff x="936500" y="799625"/>
            <a:chExt cx="691800" cy="691800"/>
          </a:xfrm>
        </p:grpSpPr>
        <p:sp>
          <p:nvSpPr>
            <p:cNvPr id="1392" name="Google Shape;1392;p43"/>
            <p:cNvSpPr/>
            <p:nvPr/>
          </p:nvSpPr>
          <p:spPr>
            <a:xfrm>
              <a:off x="936500" y="799625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1096495" y="960875"/>
              <a:ext cx="371814" cy="369302"/>
            </a:xfrm>
            <a:custGeom>
              <a:avLst/>
              <a:gdLst/>
              <a:ahLst/>
              <a:cxnLst/>
              <a:rect l="l" t="t" r="r" b="b"/>
              <a:pathLst>
                <a:path w="12729" h="12643" extrusionOk="0">
                  <a:moveTo>
                    <a:pt x="6365" y="2395"/>
                  </a:moveTo>
                  <a:cubicBezTo>
                    <a:pt x="7026" y="2395"/>
                    <a:pt x="7562" y="2962"/>
                    <a:pt x="7562" y="3655"/>
                  </a:cubicBezTo>
                  <a:cubicBezTo>
                    <a:pt x="7562" y="4348"/>
                    <a:pt x="7026" y="4884"/>
                    <a:pt x="6365" y="4884"/>
                  </a:cubicBezTo>
                  <a:cubicBezTo>
                    <a:pt x="5672" y="4884"/>
                    <a:pt x="5136" y="4348"/>
                    <a:pt x="5136" y="3655"/>
                  </a:cubicBezTo>
                  <a:cubicBezTo>
                    <a:pt x="5073" y="2962"/>
                    <a:pt x="5672" y="2395"/>
                    <a:pt x="6365" y="2395"/>
                  </a:cubicBezTo>
                  <a:close/>
                  <a:moveTo>
                    <a:pt x="6806" y="5640"/>
                  </a:moveTo>
                  <a:lnTo>
                    <a:pt x="8349" y="8192"/>
                  </a:lnTo>
                  <a:lnTo>
                    <a:pt x="7530" y="8192"/>
                  </a:lnTo>
                  <a:cubicBezTo>
                    <a:pt x="7373" y="7719"/>
                    <a:pt x="6900" y="7373"/>
                    <a:pt x="6333" y="7373"/>
                  </a:cubicBezTo>
                  <a:cubicBezTo>
                    <a:pt x="5798" y="7373"/>
                    <a:pt x="5357" y="7719"/>
                    <a:pt x="5167" y="8192"/>
                  </a:cubicBezTo>
                  <a:lnTo>
                    <a:pt x="4285" y="8192"/>
                  </a:lnTo>
                  <a:lnTo>
                    <a:pt x="5829" y="5640"/>
                  </a:lnTo>
                  <a:cubicBezTo>
                    <a:pt x="5987" y="5671"/>
                    <a:pt x="6144" y="5734"/>
                    <a:pt x="6365" y="5734"/>
                  </a:cubicBezTo>
                  <a:cubicBezTo>
                    <a:pt x="6491" y="5734"/>
                    <a:pt x="6680" y="5671"/>
                    <a:pt x="6806" y="5640"/>
                  </a:cubicBezTo>
                  <a:close/>
                  <a:moveTo>
                    <a:pt x="6365" y="8192"/>
                  </a:moveTo>
                  <a:cubicBezTo>
                    <a:pt x="6585" y="8192"/>
                    <a:pt x="6743" y="8412"/>
                    <a:pt x="6743" y="8633"/>
                  </a:cubicBezTo>
                  <a:cubicBezTo>
                    <a:pt x="6743" y="8822"/>
                    <a:pt x="6585" y="9042"/>
                    <a:pt x="6365" y="9042"/>
                  </a:cubicBezTo>
                  <a:cubicBezTo>
                    <a:pt x="6113" y="9042"/>
                    <a:pt x="5955" y="8822"/>
                    <a:pt x="5955" y="8633"/>
                  </a:cubicBezTo>
                  <a:cubicBezTo>
                    <a:pt x="5955" y="8412"/>
                    <a:pt x="6144" y="8255"/>
                    <a:pt x="6365" y="8192"/>
                  </a:cubicBezTo>
                  <a:close/>
                  <a:moveTo>
                    <a:pt x="6428" y="0"/>
                  </a:moveTo>
                  <a:cubicBezTo>
                    <a:pt x="5766" y="0"/>
                    <a:pt x="5199" y="568"/>
                    <a:pt x="5199" y="1229"/>
                  </a:cubicBezTo>
                  <a:lnTo>
                    <a:pt x="5199" y="2080"/>
                  </a:lnTo>
                  <a:cubicBezTo>
                    <a:pt x="4695" y="2489"/>
                    <a:pt x="4380" y="3025"/>
                    <a:pt x="4380" y="3718"/>
                  </a:cubicBezTo>
                  <a:cubicBezTo>
                    <a:pt x="4380" y="4065"/>
                    <a:pt x="4443" y="4380"/>
                    <a:pt x="4600" y="4695"/>
                  </a:cubicBezTo>
                  <a:lnTo>
                    <a:pt x="2458" y="8286"/>
                  </a:lnTo>
                  <a:lnTo>
                    <a:pt x="505" y="8286"/>
                  </a:lnTo>
                  <a:cubicBezTo>
                    <a:pt x="284" y="8286"/>
                    <a:pt x="95" y="8475"/>
                    <a:pt x="95" y="8664"/>
                  </a:cubicBezTo>
                  <a:cubicBezTo>
                    <a:pt x="1" y="8822"/>
                    <a:pt x="190" y="9042"/>
                    <a:pt x="410" y="9042"/>
                  </a:cubicBezTo>
                  <a:lnTo>
                    <a:pt x="1859" y="9042"/>
                  </a:lnTo>
                  <a:cubicBezTo>
                    <a:pt x="1261" y="9987"/>
                    <a:pt x="631" y="10775"/>
                    <a:pt x="631" y="11437"/>
                  </a:cubicBezTo>
                  <a:cubicBezTo>
                    <a:pt x="631" y="12108"/>
                    <a:pt x="1021" y="12642"/>
                    <a:pt x="1366" y="12642"/>
                  </a:cubicBezTo>
                  <a:cubicBezTo>
                    <a:pt x="1491" y="12642"/>
                    <a:pt x="1610" y="12572"/>
                    <a:pt x="1702" y="12413"/>
                  </a:cubicBezTo>
                  <a:lnTo>
                    <a:pt x="3781" y="9074"/>
                  </a:lnTo>
                  <a:lnTo>
                    <a:pt x="5167" y="9074"/>
                  </a:lnTo>
                  <a:cubicBezTo>
                    <a:pt x="5325" y="9546"/>
                    <a:pt x="5798" y="9893"/>
                    <a:pt x="6333" y="9893"/>
                  </a:cubicBezTo>
                  <a:cubicBezTo>
                    <a:pt x="6900" y="9893"/>
                    <a:pt x="7341" y="9546"/>
                    <a:pt x="7530" y="9074"/>
                  </a:cubicBezTo>
                  <a:lnTo>
                    <a:pt x="8854" y="9074"/>
                  </a:lnTo>
                  <a:lnTo>
                    <a:pt x="10964" y="12413"/>
                  </a:lnTo>
                  <a:cubicBezTo>
                    <a:pt x="11056" y="12572"/>
                    <a:pt x="11173" y="12642"/>
                    <a:pt x="11295" y="12642"/>
                  </a:cubicBezTo>
                  <a:cubicBezTo>
                    <a:pt x="11630" y="12642"/>
                    <a:pt x="12004" y="12108"/>
                    <a:pt x="12004" y="11437"/>
                  </a:cubicBezTo>
                  <a:cubicBezTo>
                    <a:pt x="12004" y="10775"/>
                    <a:pt x="11374" y="9987"/>
                    <a:pt x="10807" y="9042"/>
                  </a:cubicBezTo>
                  <a:lnTo>
                    <a:pt x="12288" y="9042"/>
                  </a:lnTo>
                  <a:cubicBezTo>
                    <a:pt x="12540" y="9042"/>
                    <a:pt x="12729" y="8822"/>
                    <a:pt x="12729" y="8633"/>
                  </a:cubicBezTo>
                  <a:cubicBezTo>
                    <a:pt x="12729" y="8412"/>
                    <a:pt x="12540" y="8255"/>
                    <a:pt x="12288" y="8255"/>
                  </a:cubicBezTo>
                  <a:lnTo>
                    <a:pt x="10334" y="8255"/>
                  </a:lnTo>
                  <a:lnTo>
                    <a:pt x="8192" y="4695"/>
                  </a:lnTo>
                  <a:cubicBezTo>
                    <a:pt x="8349" y="4380"/>
                    <a:pt x="8475" y="4065"/>
                    <a:pt x="8475" y="3718"/>
                  </a:cubicBezTo>
                  <a:cubicBezTo>
                    <a:pt x="8475" y="3056"/>
                    <a:pt x="8160" y="2458"/>
                    <a:pt x="7656" y="2080"/>
                  </a:cubicBezTo>
                  <a:lnTo>
                    <a:pt x="7656" y="1229"/>
                  </a:lnTo>
                  <a:cubicBezTo>
                    <a:pt x="7656" y="568"/>
                    <a:pt x="7089" y="0"/>
                    <a:pt x="6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321E6BA-BB00-40B4-BCE8-94B98788109C}"/>
              </a:ext>
            </a:extLst>
          </p:cNvPr>
          <p:cNvSpPr txBox="1"/>
          <p:nvPr/>
        </p:nvSpPr>
        <p:spPr>
          <a:xfrm>
            <a:off x="1117561" y="1916599"/>
            <a:ext cx="4285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674FE-5527-4164-862C-31636D20DC5B}"/>
              </a:ext>
            </a:extLst>
          </p:cNvPr>
          <p:cNvSpPr txBox="1"/>
          <p:nvPr/>
        </p:nvSpPr>
        <p:spPr>
          <a:xfrm>
            <a:off x="1074297" y="3374513"/>
            <a:ext cx="43682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dirty="0"/>
          </a:p>
        </p:txBody>
      </p:sp>
      <p:grpSp>
        <p:nvGrpSpPr>
          <p:cNvPr id="20" name="Google Shape;2722;p66">
            <a:extLst>
              <a:ext uri="{FF2B5EF4-FFF2-40B4-BE49-F238E27FC236}">
                <a16:creationId xmlns:a16="http://schemas.microsoft.com/office/drawing/2014/main" id="{81804E60-D9F7-420D-9EDE-B3BCBAE1FFD2}"/>
              </a:ext>
            </a:extLst>
          </p:cNvPr>
          <p:cNvGrpSpPr/>
          <p:nvPr/>
        </p:nvGrpSpPr>
        <p:grpSpPr>
          <a:xfrm>
            <a:off x="6792105" y="2883066"/>
            <a:ext cx="1694235" cy="1436410"/>
            <a:chOff x="2744050" y="3285413"/>
            <a:chExt cx="1535050" cy="1301450"/>
          </a:xfrm>
        </p:grpSpPr>
        <p:sp>
          <p:nvSpPr>
            <p:cNvPr id="21" name="Google Shape;2723;p66">
              <a:extLst>
                <a:ext uri="{FF2B5EF4-FFF2-40B4-BE49-F238E27FC236}">
                  <a16:creationId xmlns:a16="http://schemas.microsoft.com/office/drawing/2014/main" id="{B90203AE-77C0-4207-A4C6-BFE8E925C391}"/>
                </a:ext>
              </a:extLst>
            </p:cNvPr>
            <p:cNvSpPr/>
            <p:nvPr/>
          </p:nvSpPr>
          <p:spPr>
            <a:xfrm>
              <a:off x="3393675" y="4364788"/>
              <a:ext cx="151875" cy="87500"/>
            </a:xfrm>
            <a:custGeom>
              <a:avLst/>
              <a:gdLst/>
              <a:ahLst/>
              <a:cxnLst/>
              <a:rect l="l" t="t" r="r" b="b"/>
              <a:pathLst>
                <a:path w="6075" h="3500" extrusionOk="0">
                  <a:moveTo>
                    <a:pt x="3033" y="0"/>
                  </a:moveTo>
                  <a:cubicBezTo>
                    <a:pt x="1359" y="0"/>
                    <a:pt x="1" y="783"/>
                    <a:pt x="1" y="1750"/>
                  </a:cubicBezTo>
                  <a:cubicBezTo>
                    <a:pt x="1" y="2716"/>
                    <a:pt x="1359" y="3499"/>
                    <a:pt x="3033" y="3499"/>
                  </a:cubicBezTo>
                  <a:cubicBezTo>
                    <a:pt x="4708" y="3499"/>
                    <a:pt x="6074" y="2716"/>
                    <a:pt x="6074" y="1750"/>
                  </a:cubicBezTo>
                  <a:cubicBezTo>
                    <a:pt x="6074" y="783"/>
                    <a:pt x="4708" y="0"/>
                    <a:pt x="30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24;p66">
              <a:extLst>
                <a:ext uri="{FF2B5EF4-FFF2-40B4-BE49-F238E27FC236}">
                  <a16:creationId xmlns:a16="http://schemas.microsoft.com/office/drawing/2014/main" id="{CD2DA2B8-2920-4EF2-9D2D-C96F0948579A}"/>
                </a:ext>
              </a:extLst>
            </p:cNvPr>
            <p:cNvSpPr/>
            <p:nvPr/>
          </p:nvSpPr>
          <p:spPr>
            <a:xfrm>
              <a:off x="2802600" y="3859088"/>
              <a:ext cx="221825" cy="233300"/>
            </a:xfrm>
            <a:custGeom>
              <a:avLst/>
              <a:gdLst/>
              <a:ahLst/>
              <a:cxnLst/>
              <a:rect l="l" t="t" r="r" b="b"/>
              <a:pathLst>
                <a:path w="8873" h="9332" extrusionOk="0">
                  <a:moveTo>
                    <a:pt x="8873" y="0"/>
                  </a:moveTo>
                  <a:lnTo>
                    <a:pt x="0" y="5415"/>
                  </a:lnTo>
                  <a:lnTo>
                    <a:pt x="6782" y="9331"/>
                  </a:lnTo>
                  <a:lnTo>
                    <a:pt x="8873" y="7290"/>
                  </a:lnTo>
                  <a:lnTo>
                    <a:pt x="88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25;p66">
              <a:extLst>
                <a:ext uri="{FF2B5EF4-FFF2-40B4-BE49-F238E27FC236}">
                  <a16:creationId xmlns:a16="http://schemas.microsoft.com/office/drawing/2014/main" id="{9D79D822-4489-42AD-9560-E2BE94AE0136}"/>
                </a:ext>
              </a:extLst>
            </p:cNvPr>
            <p:cNvSpPr/>
            <p:nvPr/>
          </p:nvSpPr>
          <p:spPr>
            <a:xfrm>
              <a:off x="4047475" y="4126188"/>
              <a:ext cx="217675" cy="124225"/>
            </a:xfrm>
            <a:custGeom>
              <a:avLst/>
              <a:gdLst/>
              <a:ahLst/>
              <a:cxnLst/>
              <a:rect l="l" t="t" r="r" b="b"/>
              <a:pathLst>
                <a:path w="8707" h="4969" extrusionOk="0">
                  <a:moveTo>
                    <a:pt x="3995" y="1"/>
                  </a:moveTo>
                  <a:cubicBezTo>
                    <a:pt x="3833" y="1"/>
                    <a:pt x="3670" y="38"/>
                    <a:pt x="3549" y="113"/>
                  </a:cubicBezTo>
                  <a:lnTo>
                    <a:pt x="250" y="2013"/>
                  </a:lnTo>
                  <a:cubicBezTo>
                    <a:pt x="0" y="2163"/>
                    <a:pt x="0" y="2396"/>
                    <a:pt x="242" y="2538"/>
                  </a:cubicBezTo>
                  <a:lnTo>
                    <a:pt x="4249" y="4862"/>
                  </a:lnTo>
                  <a:cubicBezTo>
                    <a:pt x="4374" y="4933"/>
                    <a:pt x="4537" y="4968"/>
                    <a:pt x="4699" y="4968"/>
                  </a:cubicBezTo>
                  <a:cubicBezTo>
                    <a:pt x="4862" y="4968"/>
                    <a:pt x="5024" y="4933"/>
                    <a:pt x="5149" y="4862"/>
                  </a:cubicBezTo>
                  <a:lnTo>
                    <a:pt x="8456" y="2946"/>
                  </a:lnTo>
                  <a:cubicBezTo>
                    <a:pt x="8706" y="2804"/>
                    <a:pt x="8706" y="2571"/>
                    <a:pt x="8456" y="2429"/>
                  </a:cubicBezTo>
                  <a:lnTo>
                    <a:pt x="4441" y="113"/>
                  </a:lnTo>
                  <a:cubicBezTo>
                    <a:pt x="4320" y="38"/>
                    <a:pt x="4158" y="1"/>
                    <a:pt x="3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26;p66">
              <a:extLst>
                <a:ext uri="{FF2B5EF4-FFF2-40B4-BE49-F238E27FC236}">
                  <a16:creationId xmlns:a16="http://schemas.microsoft.com/office/drawing/2014/main" id="{00C34F97-F3BE-46AC-90E4-D65624F630A1}"/>
                </a:ext>
              </a:extLst>
            </p:cNvPr>
            <p:cNvSpPr/>
            <p:nvPr/>
          </p:nvSpPr>
          <p:spPr>
            <a:xfrm>
              <a:off x="3817325" y="3455863"/>
              <a:ext cx="52925" cy="81050"/>
            </a:xfrm>
            <a:custGeom>
              <a:avLst/>
              <a:gdLst/>
              <a:ahLst/>
              <a:cxnLst/>
              <a:rect l="l" t="t" r="r" b="b"/>
              <a:pathLst>
                <a:path w="2117" h="3242" extrusionOk="0">
                  <a:moveTo>
                    <a:pt x="2108" y="0"/>
                  </a:moveTo>
                  <a:lnTo>
                    <a:pt x="0" y="1217"/>
                  </a:lnTo>
                  <a:lnTo>
                    <a:pt x="0" y="2025"/>
                  </a:lnTo>
                  <a:lnTo>
                    <a:pt x="2117" y="3241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27;p66">
              <a:extLst>
                <a:ext uri="{FF2B5EF4-FFF2-40B4-BE49-F238E27FC236}">
                  <a16:creationId xmlns:a16="http://schemas.microsoft.com/office/drawing/2014/main" id="{DAB19056-136F-44B1-AD1A-E535C446D783}"/>
                </a:ext>
              </a:extLst>
            </p:cNvPr>
            <p:cNvSpPr/>
            <p:nvPr/>
          </p:nvSpPr>
          <p:spPr>
            <a:xfrm>
              <a:off x="4240750" y="3665813"/>
              <a:ext cx="22950" cy="524450"/>
            </a:xfrm>
            <a:custGeom>
              <a:avLst/>
              <a:gdLst/>
              <a:ahLst/>
              <a:cxnLst/>
              <a:rect l="l" t="t" r="r" b="b"/>
              <a:pathLst>
                <a:path w="918" h="20978" extrusionOk="0">
                  <a:moveTo>
                    <a:pt x="709" y="0"/>
                  </a:moveTo>
                  <a:lnTo>
                    <a:pt x="1" y="417"/>
                  </a:lnTo>
                  <a:cubicBezTo>
                    <a:pt x="134" y="650"/>
                    <a:pt x="217" y="908"/>
                    <a:pt x="217" y="1150"/>
                  </a:cubicBezTo>
                  <a:cubicBezTo>
                    <a:pt x="217" y="1150"/>
                    <a:pt x="217" y="1908"/>
                    <a:pt x="217" y="1908"/>
                  </a:cubicBezTo>
                  <a:lnTo>
                    <a:pt x="217" y="20419"/>
                  </a:lnTo>
                  <a:cubicBezTo>
                    <a:pt x="217" y="20552"/>
                    <a:pt x="217" y="20849"/>
                    <a:pt x="5" y="20975"/>
                  </a:cubicBezTo>
                  <a:lnTo>
                    <a:pt x="5" y="20975"/>
                  </a:lnTo>
                  <a:cubicBezTo>
                    <a:pt x="53" y="20947"/>
                    <a:pt x="488" y="20692"/>
                    <a:pt x="567" y="20644"/>
                  </a:cubicBezTo>
                  <a:cubicBezTo>
                    <a:pt x="759" y="20536"/>
                    <a:pt x="917" y="20253"/>
                    <a:pt x="917" y="20011"/>
                  </a:cubicBezTo>
                  <a:lnTo>
                    <a:pt x="917" y="1508"/>
                  </a:lnTo>
                  <a:cubicBezTo>
                    <a:pt x="917" y="1508"/>
                    <a:pt x="917" y="1500"/>
                    <a:pt x="917" y="1491"/>
                  </a:cubicBezTo>
                  <a:cubicBezTo>
                    <a:pt x="917" y="1475"/>
                    <a:pt x="917" y="1458"/>
                    <a:pt x="917" y="1441"/>
                  </a:cubicBezTo>
                  <a:cubicBezTo>
                    <a:pt x="917" y="1425"/>
                    <a:pt x="917" y="1408"/>
                    <a:pt x="917" y="1383"/>
                  </a:cubicBezTo>
                  <a:cubicBezTo>
                    <a:pt x="917" y="1366"/>
                    <a:pt x="917" y="1341"/>
                    <a:pt x="917" y="1316"/>
                  </a:cubicBezTo>
                  <a:cubicBezTo>
                    <a:pt x="917" y="1266"/>
                    <a:pt x="917" y="1208"/>
                    <a:pt x="917" y="1150"/>
                  </a:cubicBezTo>
                  <a:lnTo>
                    <a:pt x="917" y="1008"/>
                  </a:lnTo>
                  <a:cubicBezTo>
                    <a:pt x="917" y="916"/>
                    <a:pt x="917" y="808"/>
                    <a:pt x="917" y="691"/>
                  </a:cubicBezTo>
                  <a:cubicBezTo>
                    <a:pt x="917" y="467"/>
                    <a:pt x="842" y="225"/>
                    <a:pt x="709" y="0"/>
                  </a:cubicBezTo>
                  <a:close/>
                  <a:moveTo>
                    <a:pt x="5" y="20975"/>
                  </a:moveTo>
                  <a:lnTo>
                    <a:pt x="5" y="20975"/>
                  </a:lnTo>
                  <a:cubicBezTo>
                    <a:pt x="2" y="20977"/>
                    <a:pt x="1" y="20978"/>
                    <a:pt x="1" y="20978"/>
                  </a:cubicBezTo>
                  <a:cubicBezTo>
                    <a:pt x="2" y="20977"/>
                    <a:pt x="4" y="20976"/>
                    <a:pt x="5" y="209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28;p66">
              <a:extLst>
                <a:ext uri="{FF2B5EF4-FFF2-40B4-BE49-F238E27FC236}">
                  <a16:creationId xmlns:a16="http://schemas.microsoft.com/office/drawing/2014/main" id="{74522B43-AC84-41C5-AA61-9403751002F2}"/>
                </a:ext>
              </a:extLst>
            </p:cNvPr>
            <p:cNvSpPr/>
            <p:nvPr/>
          </p:nvSpPr>
          <p:spPr>
            <a:xfrm>
              <a:off x="3870025" y="3462113"/>
              <a:ext cx="376175" cy="729375"/>
            </a:xfrm>
            <a:custGeom>
              <a:avLst/>
              <a:gdLst/>
              <a:ahLst/>
              <a:cxnLst/>
              <a:rect l="l" t="t" r="r" b="b"/>
              <a:pathLst>
                <a:path w="15047" h="29175" extrusionOk="0">
                  <a:moveTo>
                    <a:pt x="267" y="0"/>
                  </a:moveTo>
                  <a:cubicBezTo>
                    <a:pt x="233" y="0"/>
                    <a:pt x="208" y="0"/>
                    <a:pt x="183" y="9"/>
                  </a:cubicBezTo>
                  <a:cubicBezTo>
                    <a:pt x="158" y="9"/>
                    <a:pt x="125" y="17"/>
                    <a:pt x="100" y="17"/>
                  </a:cubicBezTo>
                  <a:cubicBezTo>
                    <a:pt x="83" y="25"/>
                    <a:pt x="58" y="34"/>
                    <a:pt x="42" y="42"/>
                  </a:cubicBezTo>
                  <a:cubicBezTo>
                    <a:pt x="33" y="42"/>
                    <a:pt x="25" y="42"/>
                    <a:pt x="25" y="50"/>
                  </a:cubicBezTo>
                  <a:cubicBezTo>
                    <a:pt x="17" y="50"/>
                    <a:pt x="9" y="50"/>
                    <a:pt x="0" y="59"/>
                  </a:cubicBezTo>
                  <a:lnTo>
                    <a:pt x="9" y="2183"/>
                  </a:lnTo>
                  <a:lnTo>
                    <a:pt x="9" y="2991"/>
                  </a:lnTo>
                  <a:lnTo>
                    <a:pt x="67" y="20061"/>
                  </a:lnTo>
                  <a:cubicBezTo>
                    <a:pt x="67" y="20536"/>
                    <a:pt x="400" y="21119"/>
                    <a:pt x="817" y="21353"/>
                  </a:cubicBezTo>
                  <a:lnTo>
                    <a:pt x="12239" y="27893"/>
                  </a:lnTo>
                  <a:lnTo>
                    <a:pt x="14296" y="29076"/>
                  </a:lnTo>
                  <a:cubicBezTo>
                    <a:pt x="14416" y="29143"/>
                    <a:pt x="14529" y="29175"/>
                    <a:pt x="14629" y="29175"/>
                  </a:cubicBezTo>
                  <a:cubicBezTo>
                    <a:pt x="14877" y="29175"/>
                    <a:pt x="15046" y="28978"/>
                    <a:pt x="15046" y="28634"/>
                  </a:cubicBezTo>
                  <a:lnTo>
                    <a:pt x="15046" y="10056"/>
                  </a:lnTo>
                  <a:lnTo>
                    <a:pt x="15046" y="9298"/>
                  </a:lnTo>
                  <a:cubicBezTo>
                    <a:pt x="15046" y="9056"/>
                    <a:pt x="14963" y="8798"/>
                    <a:pt x="14830" y="8565"/>
                  </a:cubicBezTo>
                  <a:cubicBezTo>
                    <a:pt x="14688" y="8323"/>
                    <a:pt x="14513" y="8131"/>
                    <a:pt x="14296" y="8006"/>
                  </a:cubicBezTo>
                  <a:lnTo>
                    <a:pt x="13638" y="7623"/>
                  </a:lnTo>
                  <a:lnTo>
                    <a:pt x="558" y="75"/>
                  </a:lnTo>
                  <a:cubicBezTo>
                    <a:pt x="542" y="67"/>
                    <a:pt x="525" y="59"/>
                    <a:pt x="508" y="50"/>
                  </a:cubicBezTo>
                  <a:cubicBezTo>
                    <a:pt x="492" y="42"/>
                    <a:pt x="467" y="34"/>
                    <a:pt x="442" y="25"/>
                  </a:cubicBezTo>
                  <a:lnTo>
                    <a:pt x="408" y="17"/>
                  </a:lnTo>
                  <a:cubicBezTo>
                    <a:pt x="383" y="9"/>
                    <a:pt x="367" y="9"/>
                    <a:pt x="342" y="9"/>
                  </a:cubicBezTo>
                  <a:cubicBezTo>
                    <a:pt x="317" y="0"/>
                    <a:pt x="292" y="0"/>
                    <a:pt x="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29;p66">
              <a:extLst>
                <a:ext uri="{FF2B5EF4-FFF2-40B4-BE49-F238E27FC236}">
                  <a16:creationId xmlns:a16="http://schemas.microsoft.com/office/drawing/2014/main" id="{685ACE77-BC11-4BF6-8B1A-AE800FBA2687}"/>
                </a:ext>
              </a:extLst>
            </p:cNvPr>
            <p:cNvSpPr/>
            <p:nvPr/>
          </p:nvSpPr>
          <p:spPr>
            <a:xfrm>
              <a:off x="3826075" y="3472513"/>
              <a:ext cx="408650" cy="736500"/>
            </a:xfrm>
            <a:custGeom>
              <a:avLst/>
              <a:gdLst/>
              <a:ahLst/>
              <a:cxnLst/>
              <a:rect l="l" t="t" r="r" b="b"/>
              <a:pathLst>
                <a:path w="16346" h="29460" extrusionOk="0">
                  <a:moveTo>
                    <a:pt x="2000" y="1"/>
                  </a:moveTo>
                  <a:lnTo>
                    <a:pt x="0" y="1159"/>
                  </a:lnTo>
                  <a:lnTo>
                    <a:pt x="14347" y="9440"/>
                  </a:lnTo>
                  <a:lnTo>
                    <a:pt x="14322" y="29459"/>
                  </a:lnTo>
                  <a:lnTo>
                    <a:pt x="16129" y="28418"/>
                  </a:lnTo>
                  <a:cubicBezTo>
                    <a:pt x="16263" y="28335"/>
                    <a:pt x="16346" y="28193"/>
                    <a:pt x="16346" y="28043"/>
                  </a:cubicBezTo>
                  <a:lnTo>
                    <a:pt x="16346" y="8782"/>
                  </a:lnTo>
                  <a:cubicBezTo>
                    <a:pt x="16346" y="8473"/>
                    <a:pt x="16179" y="8190"/>
                    <a:pt x="15913" y="8040"/>
                  </a:cubicBezTo>
                  <a:lnTo>
                    <a:pt x="2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30;p66">
              <a:extLst>
                <a:ext uri="{FF2B5EF4-FFF2-40B4-BE49-F238E27FC236}">
                  <a16:creationId xmlns:a16="http://schemas.microsoft.com/office/drawing/2014/main" id="{1B637CA7-FDB5-420A-845E-89DA555719A8}"/>
                </a:ext>
              </a:extLst>
            </p:cNvPr>
            <p:cNvSpPr/>
            <p:nvPr/>
          </p:nvSpPr>
          <p:spPr>
            <a:xfrm>
              <a:off x="4184100" y="3681213"/>
              <a:ext cx="50625" cy="527800"/>
            </a:xfrm>
            <a:custGeom>
              <a:avLst/>
              <a:gdLst/>
              <a:ahLst/>
              <a:cxnLst/>
              <a:rect l="l" t="t" r="r" b="b"/>
              <a:pathLst>
                <a:path w="2025" h="21112" extrusionOk="0">
                  <a:moveTo>
                    <a:pt x="1908" y="1"/>
                  </a:moveTo>
                  <a:lnTo>
                    <a:pt x="26" y="1092"/>
                  </a:lnTo>
                  <a:lnTo>
                    <a:pt x="1" y="21111"/>
                  </a:lnTo>
                  <a:lnTo>
                    <a:pt x="1808" y="20070"/>
                  </a:lnTo>
                  <a:cubicBezTo>
                    <a:pt x="1942" y="19987"/>
                    <a:pt x="2025" y="19845"/>
                    <a:pt x="2025" y="19695"/>
                  </a:cubicBezTo>
                  <a:lnTo>
                    <a:pt x="2025" y="434"/>
                  </a:lnTo>
                  <a:cubicBezTo>
                    <a:pt x="2025" y="284"/>
                    <a:pt x="1983" y="134"/>
                    <a:pt x="1908" y="1"/>
                  </a:cubicBezTo>
                  <a:close/>
                </a:path>
              </a:pathLst>
            </a:custGeom>
            <a:solidFill>
              <a:srgbClr val="F2F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31;p66">
              <a:extLst>
                <a:ext uri="{FF2B5EF4-FFF2-40B4-BE49-F238E27FC236}">
                  <a16:creationId xmlns:a16="http://schemas.microsoft.com/office/drawing/2014/main" id="{5FE84C29-15A8-4017-8DB8-346D3B0A1D0A}"/>
                </a:ext>
              </a:extLst>
            </p:cNvPr>
            <p:cNvSpPr/>
            <p:nvPr/>
          </p:nvSpPr>
          <p:spPr>
            <a:xfrm>
              <a:off x="3826900" y="3468288"/>
              <a:ext cx="57525" cy="32125"/>
            </a:xfrm>
            <a:custGeom>
              <a:avLst/>
              <a:gdLst/>
              <a:ahLst/>
              <a:cxnLst/>
              <a:rect l="l" t="t" r="r" b="b"/>
              <a:pathLst>
                <a:path w="2301" h="1285" extrusionOk="0">
                  <a:moveTo>
                    <a:pt x="2053" y="1"/>
                  </a:moveTo>
                  <a:cubicBezTo>
                    <a:pt x="1971" y="1"/>
                    <a:pt x="1881" y="23"/>
                    <a:pt x="1808" y="61"/>
                  </a:cubicBezTo>
                  <a:lnTo>
                    <a:pt x="151" y="1020"/>
                  </a:lnTo>
                  <a:cubicBezTo>
                    <a:pt x="26" y="1086"/>
                    <a:pt x="1" y="1195"/>
                    <a:pt x="101" y="1253"/>
                  </a:cubicBezTo>
                  <a:cubicBezTo>
                    <a:pt x="142" y="1274"/>
                    <a:pt x="197" y="1284"/>
                    <a:pt x="255" y="1284"/>
                  </a:cubicBezTo>
                  <a:cubicBezTo>
                    <a:pt x="338" y="1284"/>
                    <a:pt x="428" y="1263"/>
                    <a:pt x="500" y="1219"/>
                  </a:cubicBezTo>
                  <a:lnTo>
                    <a:pt x="2158" y="261"/>
                  </a:lnTo>
                  <a:cubicBezTo>
                    <a:pt x="2283" y="195"/>
                    <a:pt x="2300" y="86"/>
                    <a:pt x="2208" y="36"/>
                  </a:cubicBezTo>
                  <a:cubicBezTo>
                    <a:pt x="2167" y="12"/>
                    <a:pt x="2112" y="1"/>
                    <a:pt x="2053" y="1"/>
                  </a:cubicBezTo>
                  <a:close/>
                </a:path>
              </a:pathLst>
            </a:custGeom>
            <a:solidFill>
              <a:srgbClr val="F2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32;p66">
              <a:extLst>
                <a:ext uri="{FF2B5EF4-FFF2-40B4-BE49-F238E27FC236}">
                  <a16:creationId xmlns:a16="http://schemas.microsoft.com/office/drawing/2014/main" id="{EB626B89-FD16-405B-AC74-64B5F940B2FF}"/>
                </a:ext>
              </a:extLst>
            </p:cNvPr>
            <p:cNvSpPr/>
            <p:nvPr/>
          </p:nvSpPr>
          <p:spPr>
            <a:xfrm>
              <a:off x="4170575" y="3706413"/>
              <a:ext cx="22925" cy="524250"/>
            </a:xfrm>
            <a:custGeom>
              <a:avLst/>
              <a:gdLst/>
              <a:ahLst/>
              <a:cxnLst/>
              <a:rect l="l" t="t" r="r" b="b"/>
              <a:pathLst>
                <a:path w="917" h="20970" extrusionOk="0">
                  <a:moveTo>
                    <a:pt x="708" y="1"/>
                  </a:moveTo>
                  <a:lnTo>
                    <a:pt x="0" y="409"/>
                  </a:lnTo>
                  <a:cubicBezTo>
                    <a:pt x="133" y="650"/>
                    <a:pt x="217" y="909"/>
                    <a:pt x="217" y="1150"/>
                  </a:cubicBezTo>
                  <a:cubicBezTo>
                    <a:pt x="217" y="1150"/>
                    <a:pt x="217" y="1908"/>
                    <a:pt x="217" y="1908"/>
                  </a:cubicBezTo>
                  <a:lnTo>
                    <a:pt x="217" y="12431"/>
                  </a:lnTo>
                  <a:lnTo>
                    <a:pt x="217" y="20412"/>
                  </a:lnTo>
                  <a:cubicBezTo>
                    <a:pt x="217" y="20535"/>
                    <a:pt x="225" y="20835"/>
                    <a:pt x="11" y="20963"/>
                  </a:cubicBezTo>
                  <a:lnTo>
                    <a:pt x="11" y="20963"/>
                  </a:lnTo>
                  <a:cubicBezTo>
                    <a:pt x="83" y="20922"/>
                    <a:pt x="483" y="20690"/>
                    <a:pt x="567" y="20645"/>
                  </a:cubicBezTo>
                  <a:cubicBezTo>
                    <a:pt x="758" y="20528"/>
                    <a:pt x="916" y="20245"/>
                    <a:pt x="916" y="20012"/>
                  </a:cubicBezTo>
                  <a:lnTo>
                    <a:pt x="916" y="12830"/>
                  </a:lnTo>
                  <a:cubicBezTo>
                    <a:pt x="916" y="12830"/>
                    <a:pt x="916" y="1500"/>
                    <a:pt x="916" y="1500"/>
                  </a:cubicBezTo>
                  <a:lnTo>
                    <a:pt x="916" y="1467"/>
                  </a:lnTo>
                  <a:cubicBezTo>
                    <a:pt x="916" y="1409"/>
                    <a:pt x="916" y="1292"/>
                    <a:pt x="916" y="1142"/>
                  </a:cubicBezTo>
                  <a:lnTo>
                    <a:pt x="916" y="1009"/>
                  </a:lnTo>
                  <a:cubicBezTo>
                    <a:pt x="916" y="909"/>
                    <a:pt x="916" y="800"/>
                    <a:pt x="916" y="692"/>
                  </a:cubicBezTo>
                  <a:cubicBezTo>
                    <a:pt x="916" y="467"/>
                    <a:pt x="841" y="217"/>
                    <a:pt x="708" y="1"/>
                  </a:cubicBezTo>
                  <a:close/>
                  <a:moveTo>
                    <a:pt x="11" y="20963"/>
                  </a:moveTo>
                  <a:cubicBezTo>
                    <a:pt x="4" y="20968"/>
                    <a:pt x="0" y="20970"/>
                    <a:pt x="0" y="20970"/>
                  </a:cubicBezTo>
                  <a:cubicBezTo>
                    <a:pt x="4" y="20968"/>
                    <a:pt x="7" y="20966"/>
                    <a:pt x="11" y="20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33;p66">
              <a:extLst>
                <a:ext uri="{FF2B5EF4-FFF2-40B4-BE49-F238E27FC236}">
                  <a16:creationId xmlns:a16="http://schemas.microsoft.com/office/drawing/2014/main" id="{C07886B8-7C25-4698-BA98-67E43861449C}"/>
                </a:ext>
              </a:extLst>
            </p:cNvPr>
            <p:cNvSpPr/>
            <p:nvPr/>
          </p:nvSpPr>
          <p:spPr>
            <a:xfrm>
              <a:off x="3799825" y="3490838"/>
              <a:ext cx="376175" cy="741150"/>
            </a:xfrm>
            <a:custGeom>
              <a:avLst/>
              <a:gdLst/>
              <a:ahLst/>
              <a:cxnLst/>
              <a:rect l="l" t="t" r="r" b="b"/>
              <a:pathLst>
                <a:path w="15047" h="29646" extrusionOk="0">
                  <a:moveTo>
                    <a:pt x="1" y="1"/>
                  </a:moveTo>
                  <a:lnTo>
                    <a:pt x="1" y="20429"/>
                  </a:lnTo>
                  <a:cubicBezTo>
                    <a:pt x="1" y="20904"/>
                    <a:pt x="342" y="21487"/>
                    <a:pt x="759" y="21720"/>
                  </a:cubicBezTo>
                  <a:lnTo>
                    <a:pt x="14297" y="29543"/>
                  </a:lnTo>
                  <a:cubicBezTo>
                    <a:pt x="14417" y="29613"/>
                    <a:pt x="14531" y="29646"/>
                    <a:pt x="14631" y="29646"/>
                  </a:cubicBezTo>
                  <a:cubicBezTo>
                    <a:pt x="14878" y="29646"/>
                    <a:pt x="15047" y="29447"/>
                    <a:pt x="15047" y="29110"/>
                  </a:cubicBezTo>
                  <a:lnTo>
                    <a:pt x="15047" y="26744"/>
                  </a:lnTo>
                  <a:lnTo>
                    <a:pt x="15047" y="10531"/>
                  </a:lnTo>
                  <a:lnTo>
                    <a:pt x="15047" y="9773"/>
                  </a:lnTo>
                  <a:cubicBezTo>
                    <a:pt x="15047" y="9532"/>
                    <a:pt x="14963" y="9265"/>
                    <a:pt x="14830" y="9032"/>
                  </a:cubicBezTo>
                  <a:cubicBezTo>
                    <a:pt x="14688" y="8782"/>
                    <a:pt x="14505" y="8607"/>
                    <a:pt x="14297" y="8474"/>
                  </a:cubicBezTo>
                  <a:lnTo>
                    <a:pt x="13647" y="8099"/>
                  </a:lnTo>
                  <a:lnTo>
                    <a:pt x="13639" y="8099"/>
                  </a:lnTo>
                  <a:lnTo>
                    <a:pt x="2817" y="1842"/>
                  </a:lnTo>
                  <a:lnTo>
                    <a:pt x="750" y="651"/>
                  </a:lnTo>
                  <a:lnTo>
                    <a:pt x="309" y="401"/>
                  </a:lnTo>
                  <a:cubicBezTo>
                    <a:pt x="251" y="367"/>
                    <a:pt x="201" y="326"/>
                    <a:pt x="159" y="284"/>
                  </a:cubicBezTo>
                  <a:cubicBezTo>
                    <a:pt x="134" y="268"/>
                    <a:pt x="117" y="251"/>
                    <a:pt x="101" y="226"/>
                  </a:cubicBezTo>
                  <a:cubicBezTo>
                    <a:pt x="84" y="201"/>
                    <a:pt x="67" y="184"/>
                    <a:pt x="51" y="159"/>
                  </a:cubicBezTo>
                  <a:cubicBezTo>
                    <a:pt x="42" y="143"/>
                    <a:pt x="34" y="126"/>
                    <a:pt x="34" y="109"/>
                  </a:cubicBezTo>
                  <a:cubicBezTo>
                    <a:pt x="26" y="93"/>
                    <a:pt x="17" y="84"/>
                    <a:pt x="17" y="68"/>
                  </a:cubicBezTo>
                  <a:cubicBezTo>
                    <a:pt x="9" y="51"/>
                    <a:pt x="9" y="43"/>
                    <a:pt x="9" y="34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34;p66">
              <a:extLst>
                <a:ext uri="{FF2B5EF4-FFF2-40B4-BE49-F238E27FC236}">
                  <a16:creationId xmlns:a16="http://schemas.microsoft.com/office/drawing/2014/main" id="{9334B77C-426F-4F92-A9FE-DDCA80A27FC2}"/>
                </a:ext>
              </a:extLst>
            </p:cNvPr>
            <p:cNvSpPr/>
            <p:nvPr/>
          </p:nvSpPr>
          <p:spPr>
            <a:xfrm>
              <a:off x="3799825" y="3445713"/>
              <a:ext cx="458650" cy="270925"/>
            </a:xfrm>
            <a:custGeom>
              <a:avLst/>
              <a:gdLst/>
              <a:ahLst/>
              <a:cxnLst/>
              <a:rect l="l" t="t" r="r" b="b"/>
              <a:pathLst>
                <a:path w="18346" h="10837" extrusionOk="0">
                  <a:moveTo>
                    <a:pt x="3071" y="0"/>
                  </a:moveTo>
                  <a:cubicBezTo>
                    <a:pt x="2800" y="0"/>
                    <a:pt x="2529" y="61"/>
                    <a:pt x="2325" y="181"/>
                  </a:cubicBezTo>
                  <a:lnTo>
                    <a:pt x="309" y="1339"/>
                  </a:lnTo>
                  <a:cubicBezTo>
                    <a:pt x="109" y="1456"/>
                    <a:pt x="9" y="1606"/>
                    <a:pt x="1" y="1756"/>
                  </a:cubicBezTo>
                  <a:lnTo>
                    <a:pt x="1" y="1764"/>
                  </a:lnTo>
                  <a:lnTo>
                    <a:pt x="1" y="1789"/>
                  </a:lnTo>
                  <a:cubicBezTo>
                    <a:pt x="1" y="1798"/>
                    <a:pt x="1" y="1798"/>
                    <a:pt x="1" y="1806"/>
                  </a:cubicBezTo>
                  <a:cubicBezTo>
                    <a:pt x="1" y="1814"/>
                    <a:pt x="1" y="1823"/>
                    <a:pt x="9" y="1839"/>
                  </a:cubicBezTo>
                  <a:cubicBezTo>
                    <a:pt x="9" y="1848"/>
                    <a:pt x="9" y="1856"/>
                    <a:pt x="17" y="1873"/>
                  </a:cubicBezTo>
                  <a:cubicBezTo>
                    <a:pt x="17" y="1889"/>
                    <a:pt x="26" y="1898"/>
                    <a:pt x="34" y="1914"/>
                  </a:cubicBezTo>
                  <a:cubicBezTo>
                    <a:pt x="34" y="1931"/>
                    <a:pt x="42" y="1948"/>
                    <a:pt x="51" y="1964"/>
                  </a:cubicBezTo>
                  <a:cubicBezTo>
                    <a:pt x="67" y="1989"/>
                    <a:pt x="84" y="2006"/>
                    <a:pt x="101" y="2031"/>
                  </a:cubicBezTo>
                  <a:cubicBezTo>
                    <a:pt x="117" y="2056"/>
                    <a:pt x="134" y="2073"/>
                    <a:pt x="159" y="2089"/>
                  </a:cubicBezTo>
                  <a:cubicBezTo>
                    <a:pt x="201" y="2131"/>
                    <a:pt x="251" y="2172"/>
                    <a:pt x="309" y="2206"/>
                  </a:cubicBezTo>
                  <a:lnTo>
                    <a:pt x="750" y="2456"/>
                  </a:lnTo>
                  <a:lnTo>
                    <a:pt x="2817" y="3647"/>
                  </a:lnTo>
                  <a:lnTo>
                    <a:pt x="13639" y="9904"/>
                  </a:lnTo>
                  <a:lnTo>
                    <a:pt x="13647" y="9904"/>
                  </a:lnTo>
                  <a:lnTo>
                    <a:pt x="14297" y="10279"/>
                  </a:lnTo>
                  <a:cubicBezTo>
                    <a:pt x="14505" y="10404"/>
                    <a:pt x="14688" y="10604"/>
                    <a:pt x="14830" y="10837"/>
                  </a:cubicBezTo>
                  <a:lnTo>
                    <a:pt x="15538" y="10429"/>
                  </a:lnTo>
                  <a:cubicBezTo>
                    <a:pt x="15413" y="10204"/>
                    <a:pt x="15238" y="10012"/>
                    <a:pt x="15047" y="9904"/>
                  </a:cubicBezTo>
                  <a:cubicBezTo>
                    <a:pt x="14947" y="9845"/>
                    <a:pt x="14855" y="9795"/>
                    <a:pt x="14772" y="9745"/>
                  </a:cubicBezTo>
                  <a:lnTo>
                    <a:pt x="14655" y="9679"/>
                  </a:lnTo>
                  <a:cubicBezTo>
                    <a:pt x="14522" y="9595"/>
                    <a:pt x="14422" y="9545"/>
                    <a:pt x="14372" y="9512"/>
                  </a:cubicBezTo>
                  <a:lnTo>
                    <a:pt x="14347" y="9495"/>
                  </a:lnTo>
                  <a:lnTo>
                    <a:pt x="2817" y="2839"/>
                  </a:lnTo>
                  <a:lnTo>
                    <a:pt x="1267" y="1948"/>
                  </a:lnTo>
                  <a:cubicBezTo>
                    <a:pt x="1100" y="1848"/>
                    <a:pt x="1100" y="1698"/>
                    <a:pt x="1267" y="1598"/>
                  </a:cubicBezTo>
                  <a:lnTo>
                    <a:pt x="2775" y="731"/>
                  </a:lnTo>
                  <a:cubicBezTo>
                    <a:pt x="2783" y="723"/>
                    <a:pt x="2792" y="715"/>
                    <a:pt x="2808" y="715"/>
                  </a:cubicBezTo>
                  <a:cubicBezTo>
                    <a:pt x="2808" y="706"/>
                    <a:pt x="2817" y="706"/>
                    <a:pt x="2833" y="706"/>
                  </a:cubicBezTo>
                  <a:cubicBezTo>
                    <a:pt x="2833" y="698"/>
                    <a:pt x="2841" y="698"/>
                    <a:pt x="2850" y="698"/>
                  </a:cubicBezTo>
                  <a:cubicBezTo>
                    <a:pt x="2866" y="690"/>
                    <a:pt x="2891" y="681"/>
                    <a:pt x="2908" y="673"/>
                  </a:cubicBezTo>
                  <a:cubicBezTo>
                    <a:pt x="2933" y="673"/>
                    <a:pt x="2966" y="665"/>
                    <a:pt x="2991" y="665"/>
                  </a:cubicBezTo>
                  <a:cubicBezTo>
                    <a:pt x="3016" y="656"/>
                    <a:pt x="3041" y="656"/>
                    <a:pt x="3075" y="656"/>
                  </a:cubicBezTo>
                  <a:cubicBezTo>
                    <a:pt x="3100" y="656"/>
                    <a:pt x="3125" y="656"/>
                    <a:pt x="3150" y="665"/>
                  </a:cubicBezTo>
                  <a:cubicBezTo>
                    <a:pt x="3175" y="665"/>
                    <a:pt x="3191" y="665"/>
                    <a:pt x="3216" y="673"/>
                  </a:cubicBezTo>
                  <a:lnTo>
                    <a:pt x="3250" y="681"/>
                  </a:lnTo>
                  <a:cubicBezTo>
                    <a:pt x="3275" y="690"/>
                    <a:pt x="3300" y="698"/>
                    <a:pt x="3316" y="706"/>
                  </a:cubicBezTo>
                  <a:cubicBezTo>
                    <a:pt x="3333" y="715"/>
                    <a:pt x="3350" y="723"/>
                    <a:pt x="3366" y="731"/>
                  </a:cubicBezTo>
                  <a:lnTo>
                    <a:pt x="16446" y="8279"/>
                  </a:lnTo>
                  <a:lnTo>
                    <a:pt x="16455" y="8279"/>
                  </a:lnTo>
                  <a:lnTo>
                    <a:pt x="17104" y="8662"/>
                  </a:lnTo>
                  <a:cubicBezTo>
                    <a:pt x="17313" y="8779"/>
                    <a:pt x="17504" y="8979"/>
                    <a:pt x="17638" y="9221"/>
                  </a:cubicBezTo>
                  <a:lnTo>
                    <a:pt x="18346" y="8804"/>
                  </a:lnTo>
                  <a:cubicBezTo>
                    <a:pt x="18221" y="8587"/>
                    <a:pt x="18046" y="8396"/>
                    <a:pt x="17854" y="8279"/>
                  </a:cubicBezTo>
                  <a:cubicBezTo>
                    <a:pt x="17754" y="8221"/>
                    <a:pt x="17663" y="8171"/>
                    <a:pt x="17579" y="8121"/>
                  </a:cubicBezTo>
                  <a:lnTo>
                    <a:pt x="17463" y="8054"/>
                  </a:lnTo>
                  <a:cubicBezTo>
                    <a:pt x="17404" y="8021"/>
                    <a:pt x="17354" y="7996"/>
                    <a:pt x="17313" y="7971"/>
                  </a:cubicBezTo>
                  <a:cubicBezTo>
                    <a:pt x="17288" y="7954"/>
                    <a:pt x="17271" y="7946"/>
                    <a:pt x="17254" y="7938"/>
                  </a:cubicBezTo>
                  <a:cubicBezTo>
                    <a:pt x="17238" y="7921"/>
                    <a:pt x="17221" y="7913"/>
                    <a:pt x="17204" y="7904"/>
                  </a:cubicBezTo>
                  <a:cubicBezTo>
                    <a:pt x="17188" y="7896"/>
                    <a:pt x="17179" y="7888"/>
                    <a:pt x="17163" y="7879"/>
                  </a:cubicBezTo>
                  <a:lnTo>
                    <a:pt x="17154" y="7879"/>
                  </a:lnTo>
                  <a:lnTo>
                    <a:pt x="3816" y="181"/>
                  </a:lnTo>
                  <a:cubicBezTo>
                    <a:pt x="3612" y="61"/>
                    <a:pt x="3341" y="0"/>
                    <a:pt x="3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35;p66">
              <a:extLst>
                <a:ext uri="{FF2B5EF4-FFF2-40B4-BE49-F238E27FC236}">
                  <a16:creationId xmlns:a16="http://schemas.microsoft.com/office/drawing/2014/main" id="{6256D604-02AA-447D-A42D-454E3B337E09}"/>
                </a:ext>
              </a:extLst>
            </p:cNvPr>
            <p:cNvSpPr/>
            <p:nvPr/>
          </p:nvSpPr>
          <p:spPr>
            <a:xfrm>
              <a:off x="3327650" y="4075538"/>
              <a:ext cx="779625" cy="448325"/>
            </a:xfrm>
            <a:custGeom>
              <a:avLst/>
              <a:gdLst/>
              <a:ahLst/>
              <a:cxnLst/>
              <a:rect l="l" t="t" r="r" b="b"/>
              <a:pathLst>
                <a:path w="31185" h="17933" extrusionOk="0">
                  <a:moveTo>
                    <a:pt x="18046" y="0"/>
                  </a:moveTo>
                  <a:cubicBezTo>
                    <a:pt x="17884" y="0"/>
                    <a:pt x="17721" y="36"/>
                    <a:pt x="17596" y="107"/>
                  </a:cubicBezTo>
                  <a:lnTo>
                    <a:pt x="242" y="10129"/>
                  </a:lnTo>
                  <a:cubicBezTo>
                    <a:pt x="1" y="10270"/>
                    <a:pt x="1" y="10504"/>
                    <a:pt x="242" y="10645"/>
                  </a:cubicBezTo>
                  <a:lnTo>
                    <a:pt x="12681" y="17827"/>
                  </a:lnTo>
                  <a:cubicBezTo>
                    <a:pt x="12806" y="17897"/>
                    <a:pt x="12968" y="17933"/>
                    <a:pt x="13131" y="17933"/>
                  </a:cubicBezTo>
                  <a:cubicBezTo>
                    <a:pt x="13293" y="17933"/>
                    <a:pt x="13456" y="17897"/>
                    <a:pt x="13581" y="17827"/>
                  </a:cubicBezTo>
                  <a:lnTo>
                    <a:pt x="30934" y="7804"/>
                  </a:lnTo>
                  <a:cubicBezTo>
                    <a:pt x="31184" y="7663"/>
                    <a:pt x="31184" y="7430"/>
                    <a:pt x="30934" y="7288"/>
                  </a:cubicBezTo>
                  <a:lnTo>
                    <a:pt x="18496" y="107"/>
                  </a:lnTo>
                  <a:cubicBezTo>
                    <a:pt x="18371" y="36"/>
                    <a:pt x="18209" y="0"/>
                    <a:pt x="18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36;p66">
              <a:extLst>
                <a:ext uri="{FF2B5EF4-FFF2-40B4-BE49-F238E27FC236}">
                  <a16:creationId xmlns:a16="http://schemas.microsoft.com/office/drawing/2014/main" id="{A3B27F5E-0C67-4D7B-9F21-AC1906D56A7F}"/>
                </a:ext>
              </a:extLst>
            </p:cNvPr>
            <p:cNvSpPr/>
            <p:nvPr/>
          </p:nvSpPr>
          <p:spPr>
            <a:xfrm>
              <a:off x="2924025" y="4067413"/>
              <a:ext cx="499050" cy="284225"/>
            </a:xfrm>
            <a:custGeom>
              <a:avLst/>
              <a:gdLst/>
              <a:ahLst/>
              <a:cxnLst/>
              <a:rect l="l" t="t" r="r" b="b"/>
              <a:pathLst>
                <a:path w="19962" h="11369" extrusionOk="0">
                  <a:moveTo>
                    <a:pt x="6723" y="0"/>
                  </a:moveTo>
                  <a:cubicBezTo>
                    <a:pt x="6561" y="0"/>
                    <a:pt x="6398" y="36"/>
                    <a:pt x="6273" y="107"/>
                  </a:cubicBezTo>
                  <a:lnTo>
                    <a:pt x="250" y="3564"/>
                  </a:lnTo>
                  <a:cubicBezTo>
                    <a:pt x="0" y="3706"/>
                    <a:pt x="0" y="3939"/>
                    <a:pt x="250" y="4081"/>
                  </a:cubicBezTo>
                  <a:lnTo>
                    <a:pt x="12688" y="11262"/>
                  </a:lnTo>
                  <a:cubicBezTo>
                    <a:pt x="12813" y="11333"/>
                    <a:pt x="12976" y="11368"/>
                    <a:pt x="13138" y="11368"/>
                  </a:cubicBezTo>
                  <a:cubicBezTo>
                    <a:pt x="13301" y="11368"/>
                    <a:pt x="13463" y="11333"/>
                    <a:pt x="13588" y="11262"/>
                  </a:cubicBezTo>
                  <a:lnTo>
                    <a:pt x="19720" y="7730"/>
                  </a:lnTo>
                  <a:cubicBezTo>
                    <a:pt x="19962" y="7588"/>
                    <a:pt x="19962" y="7363"/>
                    <a:pt x="19712" y="7221"/>
                  </a:cubicBezTo>
                  <a:lnTo>
                    <a:pt x="7173" y="107"/>
                  </a:lnTo>
                  <a:cubicBezTo>
                    <a:pt x="7048" y="36"/>
                    <a:pt x="6886" y="0"/>
                    <a:pt x="6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737;p66">
              <a:extLst>
                <a:ext uri="{FF2B5EF4-FFF2-40B4-BE49-F238E27FC236}">
                  <a16:creationId xmlns:a16="http://schemas.microsoft.com/office/drawing/2014/main" id="{7C7E0422-76A5-4C7A-9CBA-40CA209F03E5}"/>
                </a:ext>
              </a:extLst>
            </p:cNvPr>
            <p:cNvSpPr/>
            <p:nvPr/>
          </p:nvSpPr>
          <p:spPr>
            <a:xfrm>
              <a:off x="2947550" y="3595613"/>
              <a:ext cx="35850" cy="41875"/>
            </a:xfrm>
            <a:custGeom>
              <a:avLst/>
              <a:gdLst/>
              <a:ahLst/>
              <a:cxnLst/>
              <a:rect l="l" t="t" r="r" b="b"/>
              <a:pathLst>
                <a:path w="1434" h="1675" extrusionOk="0">
                  <a:moveTo>
                    <a:pt x="1433" y="0"/>
                  </a:moveTo>
                  <a:lnTo>
                    <a:pt x="1" y="667"/>
                  </a:lnTo>
                  <a:lnTo>
                    <a:pt x="1" y="1675"/>
                  </a:lnTo>
                  <a:lnTo>
                    <a:pt x="1433" y="950"/>
                  </a:lnTo>
                  <a:lnTo>
                    <a:pt x="1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738;p66">
              <a:extLst>
                <a:ext uri="{FF2B5EF4-FFF2-40B4-BE49-F238E27FC236}">
                  <a16:creationId xmlns:a16="http://schemas.microsoft.com/office/drawing/2014/main" id="{15295502-92F6-4B00-8459-565A37C2237D}"/>
                </a:ext>
              </a:extLst>
            </p:cNvPr>
            <p:cNvSpPr/>
            <p:nvPr/>
          </p:nvSpPr>
          <p:spPr>
            <a:xfrm>
              <a:off x="2957975" y="3597063"/>
              <a:ext cx="94375" cy="60850"/>
            </a:xfrm>
            <a:custGeom>
              <a:avLst/>
              <a:gdLst/>
              <a:ahLst/>
              <a:cxnLst/>
              <a:rect l="l" t="t" r="r" b="b"/>
              <a:pathLst>
                <a:path w="3775" h="2434" extrusionOk="0">
                  <a:moveTo>
                    <a:pt x="1666" y="1"/>
                  </a:moveTo>
                  <a:lnTo>
                    <a:pt x="0" y="867"/>
                  </a:lnTo>
                  <a:lnTo>
                    <a:pt x="1666" y="2433"/>
                  </a:lnTo>
                  <a:lnTo>
                    <a:pt x="3774" y="1217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739;p66">
              <a:extLst>
                <a:ext uri="{FF2B5EF4-FFF2-40B4-BE49-F238E27FC236}">
                  <a16:creationId xmlns:a16="http://schemas.microsoft.com/office/drawing/2014/main" id="{455103E5-3367-4B89-B38B-6BF518FD8B89}"/>
                </a:ext>
              </a:extLst>
            </p:cNvPr>
            <p:cNvSpPr/>
            <p:nvPr/>
          </p:nvSpPr>
          <p:spPr>
            <a:xfrm>
              <a:off x="2951500" y="3612988"/>
              <a:ext cx="51475" cy="43250"/>
            </a:xfrm>
            <a:custGeom>
              <a:avLst/>
              <a:gdLst/>
              <a:ahLst/>
              <a:cxnLst/>
              <a:rect l="l" t="t" r="r" b="b"/>
              <a:pathLst>
                <a:path w="2059" h="1730" extrusionOk="0">
                  <a:moveTo>
                    <a:pt x="541" y="1"/>
                  </a:moveTo>
                  <a:cubicBezTo>
                    <a:pt x="414" y="1"/>
                    <a:pt x="289" y="28"/>
                    <a:pt x="192" y="80"/>
                  </a:cubicBezTo>
                  <a:cubicBezTo>
                    <a:pt x="1" y="197"/>
                    <a:pt x="9" y="380"/>
                    <a:pt x="217" y="497"/>
                  </a:cubicBezTo>
                  <a:lnTo>
                    <a:pt x="1134" y="1638"/>
                  </a:lnTo>
                  <a:cubicBezTo>
                    <a:pt x="1242" y="1699"/>
                    <a:pt x="1381" y="1730"/>
                    <a:pt x="1517" y="1730"/>
                  </a:cubicBezTo>
                  <a:cubicBezTo>
                    <a:pt x="1643" y="1730"/>
                    <a:pt x="1766" y="1703"/>
                    <a:pt x="1859" y="1646"/>
                  </a:cubicBezTo>
                  <a:cubicBezTo>
                    <a:pt x="2059" y="1538"/>
                    <a:pt x="2042" y="1347"/>
                    <a:pt x="1842" y="1230"/>
                  </a:cubicBezTo>
                  <a:lnTo>
                    <a:pt x="917" y="97"/>
                  </a:lnTo>
                  <a:cubicBezTo>
                    <a:pt x="814" y="32"/>
                    <a:pt x="677" y="1"/>
                    <a:pt x="5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740;p66">
              <a:extLst>
                <a:ext uri="{FF2B5EF4-FFF2-40B4-BE49-F238E27FC236}">
                  <a16:creationId xmlns:a16="http://schemas.microsoft.com/office/drawing/2014/main" id="{B41E4895-DB94-4560-ACA3-5E6A8BA6AB32}"/>
                </a:ext>
              </a:extLst>
            </p:cNvPr>
            <p:cNvSpPr/>
            <p:nvPr/>
          </p:nvSpPr>
          <p:spPr>
            <a:xfrm>
              <a:off x="2815925" y="3661388"/>
              <a:ext cx="208500" cy="335600"/>
            </a:xfrm>
            <a:custGeom>
              <a:avLst/>
              <a:gdLst/>
              <a:ahLst/>
              <a:cxnLst/>
              <a:rect l="l" t="t" r="r" b="b"/>
              <a:pathLst>
                <a:path w="8340" h="13424" extrusionOk="0">
                  <a:moveTo>
                    <a:pt x="8090" y="0"/>
                  </a:moveTo>
                  <a:cubicBezTo>
                    <a:pt x="8030" y="0"/>
                    <a:pt x="7962" y="19"/>
                    <a:pt x="7890" y="60"/>
                  </a:cubicBezTo>
                  <a:lnTo>
                    <a:pt x="7382" y="352"/>
                  </a:lnTo>
                  <a:cubicBezTo>
                    <a:pt x="7282" y="410"/>
                    <a:pt x="7148" y="444"/>
                    <a:pt x="7015" y="460"/>
                  </a:cubicBezTo>
                  <a:lnTo>
                    <a:pt x="0" y="13423"/>
                  </a:lnTo>
                  <a:cubicBezTo>
                    <a:pt x="134" y="13415"/>
                    <a:pt x="259" y="13382"/>
                    <a:pt x="367" y="13323"/>
                  </a:cubicBezTo>
                  <a:lnTo>
                    <a:pt x="7890" y="8975"/>
                  </a:lnTo>
                  <a:cubicBezTo>
                    <a:pt x="8140" y="8833"/>
                    <a:pt x="8340" y="8483"/>
                    <a:pt x="8340" y="8200"/>
                  </a:cubicBezTo>
                  <a:lnTo>
                    <a:pt x="8340" y="319"/>
                  </a:lnTo>
                  <a:cubicBezTo>
                    <a:pt x="8340" y="117"/>
                    <a:pt x="8239" y="0"/>
                    <a:pt x="8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741;p66">
              <a:extLst>
                <a:ext uri="{FF2B5EF4-FFF2-40B4-BE49-F238E27FC236}">
                  <a16:creationId xmlns:a16="http://schemas.microsoft.com/office/drawing/2014/main" id="{44122B9B-3794-4953-B587-7C4A62EB71B7}"/>
                </a:ext>
              </a:extLst>
            </p:cNvPr>
            <p:cNvSpPr/>
            <p:nvPr/>
          </p:nvSpPr>
          <p:spPr>
            <a:xfrm>
              <a:off x="2744050" y="3614138"/>
              <a:ext cx="247275" cy="382950"/>
            </a:xfrm>
            <a:custGeom>
              <a:avLst/>
              <a:gdLst/>
              <a:ahLst/>
              <a:cxnLst/>
              <a:rect l="l" t="t" r="r" b="b"/>
              <a:pathLst>
                <a:path w="9891" h="15318" extrusionOk="0">
                  <a:moveTo>
                    <a:pt x="7041" y="1"/>
                  </a:moveTo>
                  <a:lnTo>
                    <a:pt x="84" y="12839"/>
                  </a:lnTo>
                  <a:lnTo>
                    <a:pt x="76" y="12856"/>
                  </a:lnTo>
                  <a:cubicBezTo>
                    <a:pt x="18" y="12981"/>
                    <a:pt x="1" y="13256"/>
                    <a:pt x="168" y="13356"/>
                  </a:cubicBezTo>
                  <a:lnTo>
                    <a:pt x="2342" y="15213"/>
                  </a:lnTo>
                  <a:cubicBezTo>
                    <a:pt x="2460" y="15283"/>
                    <a:pt x="2619" y="15318"/>
                    <a:pt x="2779" y="15318"/>
                  </a:cubicBezTo>
                  <a:cubicBezTo>
                    <a:pt x="2811" y="15318"/>
                    <a:pt x="2843" y="15316"/>
                    <a:pt x="2875" y="15313"/>
                  </a:cubicBezTo>
                  <a:lnTo>
                    <a:pt x="9890" y="2350"/>
                  </a:lnTo>
                  <a:lnTo>
                    <a:pt x="9890" y="2350"/>
                  </a:lnTo>
                  <a:cubicBezTo>
                    <a:pt x="9872" y="2351"/>
                    <a:pt x="9854" y="2352"/>
                    <a:pt x="9835" y="2352"/>
                  </a:cubicBezTo>
                  <a:cubicBezTo>
                    <a:pt x="9668" y="2352"/>
                    <a:pt x="9492" y="2317"/>
                    <a:pt x="9357" y="2242"/>
                  </a:cubicBezTo>
                  <a:lnTo>
                    <a:pt x="8207" y="976"/>
                  </a:lnTo>
                  <a:lnTo>
                    <a:pt x="7191" y="384"/>
                  </a:lnTo>
                  <a:cubicBezTo>
                    <a:pt x="7091" y="234"/>
                    <a:pt x="6982" y="126"/>
                    <a:pt x="7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42;p66">
              <a:extLst>
                <a:ext uri="{FF2B5EF4-FFF2-40B4-BE49-F238E27FC236}">
                  <a16:creationId xmlns:a16="http://schemas.microsoft.com/office/drawing/2014/main" id="{3D32F74C-F9B5-4AE4-B388-F976B2AB8816}"/>
                </a:ext>
              </a:extLst>
            </p:cNvPr>
            <p:cNvSpPr/>
            <p:nvPr/>
          </p:nvSpPr>
          <p:spPr>
            <a:xfrm>
              <a:off x="2917550" y="3582263"/>
              <a:ext cx="137925" cy="90600"/>
            </a:xfrm>
            <a:custGeom>
              <a:avLst/>
              <a:gdLst/>
              <a:ahLst/>
              <a:cxnLst/>
              <a:rect l="l" t="t" r="r" b="b"/>
              <a:pathLst>
                <a:path w="5517" h="3624" extrusionOk="0">
                  <a:moveTo>
                    <a:pt x="2668" y="1"/>
                  </a:moveTo>
                  <a:cubicBezTo>
                    <a:pt x="2503" y="1"/>
                    <a:pt x="2321" y="44"/>
                    <a:pt x="2175" y="126"/>
                  </a:cubicBezTo>
                  <a:lnTo>
                    <a:pt x="251" y="1143"/>
                  </a:lnTo>
                  <a:cubicBezTo>
                    <a:pt x="1" y="1284"/>
                    <a:pt x="59" y="1443"/>
                    <a:pt x="251" y="1659"/>
                  </a:cubicBezTo>
                  <a:lnTo>
                    <a:pt x="2417" y="3517"/>
                  </a:lnTo>
                  <a:cubicBezTo>
                    <a:pt x="2542" y="3588"/>
                    <a:pt x="2704" y="3623"/>
                    <a:pt x="2867" y="3623"/>
                  </a:cubicBezTo>
                  <a:cubicBezTo>
                    <a:pt x="3029" y="3623"/>
                    <a:pt x="3192" y="3588"/>
                    <a:pt x="3317" y="3517"/>
                  </a:cubicBezTo>
                  <a:lnTo>
                    <a:pt x="5224" y="2417"/>
                  </a:lnTo>
                  <a:cubicBezTo>
                    <a:pt x="5474" y="2276"/>
                    <a:pt x="5516" y="2067"/>
                    <a:pt x="5324" y="1951"/>
                  </a:cubicBezTo>
                  <a:cubicBezTo>
                    <a:pt x="5245" y="1906"/>
                    <a:pt x="5136" y="1884"/>
                    <a:pt x="5018" y="1884"/>
                  </a:cubicBezTo>
                  <a:cubicBezTo>
                    <a:pt x="4853" y="1884"/>
                    <a:pt x="4670" y="1926"/>
                    <a:pt x="4525" y="2009"/>
                  </a:cubicBezTo>
                  <a:lnTo>
                    <a:pt x="3017" y="2884"/>
                  </a:lnTo>
                  <a:cubicBezTo>
                    <a:pt x="2975" y="2905"/>
                    <a:pt x="2921" y="2915"/>
                    <a:pt x="2867" y="2915"/>
                  </a:cubicBezTo>
                  <a:cubicBezTo>
                    <a:pt x="2813" y="2915"/>
                    <a:pt x="2758" y="2905"/>
                    <a:pt x="2717" y="2884"/>
                  </a:cubicBezTo>
                  <a:lnTo>
                    <a:pt x="1350" y="1484"/>
                  </a:lnTo>
                  <a:cubicBezTo>
                    <a:pt x="1267" y="1443"/>
                    <a:pt x="1267" y="1359"/>
                    <a:pt x="1350" y="1318"/>
                  </a:cubicBezTo>
                  <a:lnTo>
                    <a:pt x="2875" y="526"/>
                  </a:lnTo>
                  <a:cubicBezTo>
                    <a:pt x="3125" y="384"/>
                    <a:pt x="3167" y="176"/>
                    <a:pt x="2975" y="68"/>
                  </a:cubicBezTo>
                  <a:cubicBezTo>
                    <a:pt x="2895" y="23"/>
                    <a:pt x="2786" y="1"/>
                    <a:pt x="2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43;p66">
              <a:extLst>
                <a:ext uri="{FF2B5EF4-FFF2-40B4-BE49-F238E27FC236}">
                  <a16:creationId xmlns:a16="http://schemas.microsoft.com/office/drawing/2014/main" id="{C9C8D03D-5F48-4A44-87D6-5D6E3B3C0F81}"/>
                </a:ext>
              </a:extLst>
            </p:cNvPr>
            <p:cNvSpPr/>
            <p:nvPr/>
          </p:nvSpPr>
          <p:spPr>
            <a:xfrm>
              <a:off x="2990450" y="3352338"/>
              <a:ext cx="314525" cy="728175"/>
            </a:xfrm>
            <a:custGeom>
              <a:avLst/>
              <a:gdLst/>
              <a:ahLst/>
              <a:cxnLst/>
              <a:rect l="l" t="t" r="r" b="b"/>
              <a:pathLst>
                <a:path w="12581" h="29127" extrusionOk="0">
                  <a:moveTo>
                    <a:pt x="12231" y="1"/>
                  </a:moveTo>
                  <a:lnTo>
                    <a:pt x="1" y="6649"/>
                  </a:lnTo>
                  <a:lnTo>
                    <a:pt x="1" y="6941"/>
                  </a:lnTo>
                  <a:lnTo>
                    <a:pt x="1" y="7190"/>
                  </a:lnTo>
                  <a:lnTo>
                    <a:pt x="1" y="29126"/>
                  </a:lnTo>
                  <a:cubicBezTo>
                    <a:pt x="142" y="29126"/>
                    <a:pt x="276" y="29109"/>
                    <a:pt x="401" y="29084"/>
                  </a:cubicBezTo>
                  <a:cubicBezTo>
                    <a:pt x="526" y="29051"/>
                    <a:pt x="651" y="29010"/>
                    <a:pt x="751" y="28951"/>
                  </a:cubicBezTo>
                  <a:lnTo>
                    <a:pt x="9632" y="21387"/>
                  </a:lnTo>
                  <a:cubicBezTo>
                    <a:pt x="9665" y="21370"/>
                    <a:pt x="9690" y="21353"/>
                    <a:pt x="9723" y="21337"/>
                  </a:cubicBezTo>
                  <a:cubicBezTo>
                    <a:pt x="10090" y="21070"/>
                    <a:pt x="10381" y="20537"/>
                    <a:pt x="10381" y="20095"/>
                  </a:cubicBezTo>
                  <a:lnTo>
                    <a:pt x="10381" y="4450"/>
                  </a:lnTo>
                  <a:lnTo>
                    <a:pt x="10473" y="3591"/>
                  </a:lnTo>
                  <a:lnTo>
                    <a:pt x="12581" y="201"/>
                  </a:lnTo>
                  <a:lnTo>
                    <a:pt x="12581" y="192"/>
                  </a:lnTo>
                  <a:lnTo>
                    <a:pt x="12231" y="1"/>
                  </a:lnTo>
                  <a:close/>
                </a:path>
              </a:pathLst>
            </a:custGeom>
            <a:solidFill>
              <a:srgbClr val="C79A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44;p66">
              <a:extLst>
                <a:ext uri="{FF2B5EF4-FFF2-40B4-BE49-F238E27FC236}">
                  <a16:creationId xmlns:a16="http://schemas.microsoft.com/office/drawing/2014/main" id="{DC1FE85B-9B27-48A8-B237-6057BF22A05A}"/>
                </a:ext>
              </a:extLst>
            </p:cNvPr>
            <p:cNvSpPr/>
            <p:nvPr/>
          </p:nvSpPr>
          <p:spPr>
            <a:xfrm>
              <a:off x="2990450" y="3352338"/>
              <a:ext cx="319950" cy="728175"/>
            </a:xfrm>
            <a:custGeom>
              <a:avLst/>
              <a:gdLst/>
              <a:ahLst/>
              <a:cxnLst/>
              <a:rect l="l" t="t" r="r" b="b"/>
              <a:pathLst>
                <a:path w="12798" h="29127" extrusionOk="0">
                  <a:moveTo>
                    <a:pt x="12231" y="1"/>
                  </a:moveTo>
                  <a:lnTo>
                    <a:pt x="1" y="6649"/>
                  </a:lnTo>
                  <a:lnTo>
                    <a:pt x="1" y="6941"/>
                  </a:lnTo>
                  <a:lnTo>
                    <a:pt x="1" y="7190"/>
                  </a:lnTo>
                  <a:lnTo>
                    <a:pt x="1" y="29126"/>
                  </a:lnTo>
                  <a:cubicBezTo>
                    <a:pt x="142" y="29126"/>
                    <a:pt x="276" y="29109"/>
                    <a:pt x="401" y="29084"/>
                  </a:cubicBezTo>
                  <a:cubicBezTo>
                    <a:pt x="526" y="29051"/>
                    <a:pt x="642" y="29010"/>
                    <a:pt x="751" y="28943"/>
                  </a:cubicBezTo>
                  <a:lnTo>
                    <a:pt x="9723" y="21337"/>
                  </a:lnTo>
                  <a:lnTo>
                    <a:pt x="9948" y="21203"/>
                  </a:lnTo>
                  <a:cubicBezTo>
                    <a:pt x="10356" y="20970"/>
                    <a:pt x="10690" y="20387"/>
                    <a:pt x="10690" y="19912"/>
                  </a:cubicBezTo>
                  <a:lnTo>
                    <a:pt x="10623" y="4308"/>
                  </a:lnTo>
                  <a:lnTo>
                    <a:pt x="12797" y="2317"/>
                  </a:lnTo>
                  <a:lnTo>
                    <a:pt x="12797" y="684"/>
                  </a:lnTo>
                  <a:cubicBezTo>
                    <a:pt x="12789" y="476"/>
                    <a:pt x="12739" y="301"/>
                    <a:pt x="12581" y="201"/>
                  </a:cubicBezTo>
                  <a:lnTo>
                    <a:pt x="12581" y="192"/>
                  </a:lnTo>
                  <a:lnTo>
                    <a:pt x="12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45;p66">
              <a:extLst>
                <a:ext uri="{FF2B5EF4-FFF2-40B4-BE49-F238E27FC236}">
                  <a16:creationId xmlns:a16="http://schemas.microsoft.com/office/drawing/2014/main" id="{05ABE631-FA9C-46E9-9CEC-AF94B95E32CE}"/>
                </a:ext>
              </a:extLst>
            </p:cNvPr>
            <p:cNvSpPr/>
            <p:nvPr/>
          </p:nvSpPr>
          <p:spPr>
            <a:xfrm>
              <a:off x="3014825" y="3370088"/>
              <a:ext cx="326825" cy="185775"/>
            </a:xfrm>
            <a:custGeom>
              <a:avLst/>
              <a:gdLst/>
              <a:ahLst/>
              <a:cxnLst/>
              <a:rect l="l" t="t" r="r" b="b"/>
              <a:pathLst>
                <a:path w="13073" h="7431" extrusionOk="0">
                  <a:moveTo>
                    <a:pt x="11131" y="1"/>
                  </a:moveTo>
                  <a:cubicBezTo>
                    <a:pt x="11056" y="1"/>
                    <a:pt x="10981" y="20"/>
                    <a:pt x="10914" y="57"/>
                  </a:cubicBezTo>
                  <a:lnTo>
                    <a:pt x="0" y="6347"/>
                  </a:lnTo>
                  <a:lnTo>
                    <a:pt x="1875" y="7430"/>
                  </a:lnTo>
                  <a:lnTo>
                    <a:pt x="13072" y="1057"/>
                  </a:lnTo>
                  <a:lnTo>
                    <a:pt x="11348" y="57"/>
                  </a:lnTo>
                  <a:cubicBezTo>
                    <a:pt x="11281" y="20"/>
                    <a:pt x="11206" y="1"/>
                    <a:pt x="11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46;p66">
              <a:extLst>
                <a:ext uri="{FF2B5EF4-FFF2-40B4-BE49-F238E27FC236}">
                  <a16:creationId xmlns:a16="http://schemas.microsoft.com/office/drawing/2014/main" id="{537CD474-7B58-4A77-A78E-9E0EB5252E7F}"/>
                </a:ext>
              </a:extLst>
            </p:cNvPr>
            <p:cNvSpPr/>
            <p:nvPr/>
          </p:nvSpPr>
          <p:spPr>
            <a:xfrm>
              <a:off x="3014200" y="3518963"/>
              <a:ext cx="62300" cy="34425"/>
            </a:xfrm>
            <a:custGeom>
              <a:avLst/>
              <a:gdLst/>
              <a:ahLst/>
              <a:cxnLst/>
              <a:rect l="l" t="t" r="r" b="b"/>
              <a:pathLst>
                <a:path w="2492" h="1377" extrusionOk="0">
                  <a:moveTo>
                    <a:pt x="540" y="0"/>
                  </a:moveTo>
                  <a:cubicBezTo>
                    <a:pt x="414" y="0"/>
                    <a:pt x="289" y="28"/>
                    <a:pt x="192" y="84"/>
                  </a:cubicBezTo>
                  <a:cubicBezTo>
                    <a:pt x="0" y="192"/>
                    <a:pt x="9" y="384"/>
                    <a:pt x="217" y="500"/>
                  </a:cubicBezTo>
                  <a:lnTo>
                    <a:pt x="1575" y="1284"/>
                  </a:lnTo>
                  <a:cubicBezTo>
                    <a:pt x="1685" y="1345"/>
                    <a:pt x="1825" y="1377"/>
                    <a:pt x="1962" y="1377"/>
                  </a:cubicBezTo>
                  <a:cubicBezTo>
                    <a:pt x="2085" y="1377"/>
                    <a:pt x="2205" y="1351"/>
                    <a:pt x="2300" y="1300"/>
                  </a:cubicBezTo>
                  <a:cubicBezTo>
                    <a:pt x="2491" y="1184"/>
                    <a:pt x="2483" y="1000"/>
                    <a:pt x="2275" y="875"/>
                  </a:cubicBezTo>
                  <a:lnTo>
                    <a:pt x="917" y="92"/>
                  </a:lnTo>
                  <a:cubicBezTo>
                    <a:pt x="813" y="32"/>
                    <a:pt x="676" y="0"/>
                    <a:pt x="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47;p66">
              <a:extLst>
                <a:ext uri="{FF2B5EF4-FFF2-40B4-BE49-F238E27FC236}">
                  <a16:creationId xmlns:a16="http://schemas.microsoft.com/office/drawing/2014/main" id="{6692E3ED-3E73-4446-ADB0-B7BCF1950BA1}"/>
                </a:ext>
              </a:extLst>
            </p:cNvPr>
            <p:cNvSpPr/>
            <p:nvPr/>
          </p:nvSpPr>
          <p:spPr>
            <a:xfrm>
              <a:off x="3060650" y="3392738"/>
              <a:ext cx="319925" cy="728200"/>
            </a:xfrm>
            <a:custGeom>
              <a:avLst/>
              <a:gdLst/>
              <a:ahLst/>
              <a:cxnLst/>
              <a:rect l="l" t="t" r="r" b="b"/>
              <a:pathLst>
                <a:path w="12797" h="29128" extrusionOk="0">
                  <a:moveTo>
                    <a:pt x="12230" y="1"/>
                  </a:moveTo>
                  <a:lnTo>
                    <a:pt x="0" y="6649"/>
                  </a:lnTo>
                  <a:lnTo>
                    <a:pt x="0" y="6941"/>
                  </a:lnTo>
                  <a:lnTo>
                    <a:pt x="0" y="7199"/>
                  </a:lnTo>
                  <a:lnTo>
                    <a:pt x="0" y="29126"/>
                  </a:lnTo>
                  <a:cubicBezTo>
                    <a:pt x="15" y="29127"/>
                    <a:pt x="30" y="29127"/>
                    <a:pt x="45" y="29127"/>
                  </a:cubicBezTo>
                  <a:cubicBezTo>
                    <a:pt x="298" y="29127"/>
                    <a:pt x="554" y="29062"/>
                    <a:pt x="750" y="28951"/>
                  </a:cubicBezTo>
                  <a:lnTo>
                    <a:pt x="12047" y="22428"/>
                  </a:lnTo>
                  <a:cubicBezTo>
                    <a:pt x="12464" y="22187"/>
                    <a:pt x="12797" y="21603"/>
                    <a:pt x="12797" y="21129"/>
                  </a:cubicBezTo>
                  <a:lnTo>
                    <a:pt x="12797" y="684"/>
                  </a:lnTo>
                  <a:cubicBezTo>
                    <a:pt x="12789" y="476"/>
                    <a:pt x="12739" y="301"/>
                    <a:pt x="12580" y="201"/>
                  </a:cubicBezTo>
                  <a:cubicBezTo>
                    <a:pt x="12580" y="201"/>
                    <a:pt x="12480" y="143"/>
                    <a:pt x="12355" y="76"/>
                  </a:cubicBezTo>
                  <a:lnTo>
                    <a:pt x="122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48;p66">
              <a:extLst>
                <a:ext uri="{FF2B5EF4-FFF2-40B4-BE49-F238E27FC236}">
                  <a16:creationId xmlns:a16="http://schemas.microsoft.com/office/drawing/2014/main" id="{9B8FD075-1B7E-41F0-9CED-406BA02F5E95}"/>
                </a:ext>
              </a:extLst>
            </p:cNvPr>
            <p:cNvSpPr/>
            <p:nvPr/>
          </p:nvSpPr>
          <p:spPr>
            <a:xfrm>
              <a:off x="2984000" y="3521888"/>
              <a:ext cx="76675" cy="599225"/>
            </a:xfrm>
            <a:custGeom>
              <a:avLst/>
              <a:gdLst/>
              <a:ahLst/>
              <a:cxnLst/>
              <a:rect l="l" t="t" r="r" b="b"/>
              <a:pathLst>
                <a:path w="3067" h="23969" extrusionOk="0">
                  <a:moveTo>
                    <a:pt x="0" y="0"/>
                  </a:moveTo>
                  <a:lnTo>
                    <a:pt x="0" y="21586"/>
                  </a:lnTo>
                  <a:cubicBezTo>
                    <a:pt x="0" y="22061"/>
                    <a:pt x="334" y="22636"/>
                    <a:pt x="742" y="22877"/>
                  </a:cubicBezTo>
                  <a:lnTo>
                    <a:pt x="2317" y="23785"/>
                  </a:lnTo>
                  <a:cubicBezTo>
                    <a:pt x="2623" y="23962"/>
                    <a:pt x="3000" y="23969"/>
                    <a:pt x="3059" y="23969"/>
                  </a:cubicBezTo>
                  <a:cubicBezTo>
                    <a:pt x="3064" y="23969"/>
                    <a:pt x="3066" y="23969"/>
                    <a:pt x="3066" y="23969"/>
                  </a:cubicBezTo>
                  <a:lnTo>
                    <a:pt x="3066" y="23352"/>
                  </a:lnTo>
                  <a:lnTo>
                    <a:pt x="3066" y="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49;p66">
              <a:extLst>
                <a:ext uri="{FF2B5EF4-FFF2-40B4-BE49-F238E27FC236}">
                  <a16:creationId xmlns:a16="http://schemas.microsoft.com/office/drawing/2014/main" id="{6678D9FC-082E-4FBD-83A8-C9AF56EF7880}"/>
                </a:ext>
              </a:extLst>
            </p:cNvPr>
            <p:cNvSpPr/>
            <p:nvPr/>
          </p:nvSpPr>
          <p:spPr>
            <a:xfrm>
              <a:off x="2982750" y="3347038"/>
              <a:ext cx="392425" cy="219225"/>
            </a:xfrm>
            <a:custGeom>
              <a:avLst/>
              <a:gdLst/>
              <a:ahLst/>
              <a:cxnLst/>
              <a:rect l="l" t="t" r="r" b="b"/>
              <a:pathLst>
                <a:path w="15697" h="8769" extrusionOk="0">
                  <a:moveTo>
                    <a:pt x="11974" y="0"/>
                  </a:moveTo>
                  <a:cubicBezTo>
                    <a:pt x="11858" y="0"/>
                    <a:pt x="11739" y="23"/>
                    <a:pt x="11639" y="71"/>
                  </a:cubicBezTo>
                  <a:cubicBezTo>
                    <a:pt x="11631" y="71"/>
                    <a:pt x="11614" y="79"/>
                    <a:pt x="11597" y="88"/>
                  </a:cubicBezTo>
                  <a:cubicBezTo>
                    <a:pt x="11597" y="88"/>
                    <a:pt x="11597" y="88"/>
                    <a:pt x="11589" y="96"/>
                  </a:cubicBezTo>
                  <a:lnTo>
                    <a:pt x="5457" y="3628"/>
                  </a:lnTo>
                  <a:cubicBezTo>
                    <a:pt x="5457" y="3628"/>
                    <a:pt x="5449" y="3628"/>
                    <a:pt x="5449" y="3637"/>
                  </a:cubicBezTo>
                  <a:lnTo>
                    <a:pt x="5407" y="3662"/>
                  </a:lnTo>
                  <a:cubicBezTo>
                    <a:pt x="5374" y="3678"/>
                    <a:pt x="5324" y="3703"/>
                    <a:pt x="5257" y="3745"/>
                  </a:cubicBezTo>
                  <a:cubicBezTo>
                    <a:pt x="5216" y="3770"/>
                    <a:pt x="5166" y="3795"/>
                    <a:pt x="5116" y="3828"/>
                  </a:cubicBezTo>
                  <a:cubicBezTo>
                    <a:pt x="5057" y="3862"/>
                    <a:pt x="4999" y="3895"/>
                    <a:pt x="4933" y="3937"/>
                  </a:cubicBezTo>
                  <a:cubicBezTo>
                    <a:pt x="4833" y="3987"/>
                    <a:pt x="4724" y="4053"/>
                    <a:pt x="4599" y="4128"/>
                  </a:cubicBezTo>
                  <a:cubicBezTo>
                    <a:pt x="4483" y="4195"/>
                    <a:pt x="4349" y="4270"/>
                    <a:pt x="4208" y="4353"/>
                  </a:cubicBezTo>
                  <a:cubicBezTo>
                    <a:pt x="4099" y="4412"/>
                    <a:pt x="3983" y="4478"/>
                    <a:pt x="3866" y="4545"/>
                  </a:cubicBezTo>
                  <a:lnTo>
                    <a:pt x="3525" y="4745"/>
                  </a:lnTo>
                  <a:cubicBezTo>
                    <a:pt x="3458" y="4778"/>
                    <a:pt x="3400" y="4820"/>
                    <a:pt x="3341" y="4853"/>
                  </a:cubicBezTo>
                  <a:cubicBezTo>
                    <a:pt x="3216" y="4920"/>
                    <a:pt x="3091" y="4995"/>
                    <a:pt x="2958" y="5070"/>
                  </a:cubicBezTo>
                  <a:lnTo>
                    <a:pt x="2566" y="5295"/>
                  </a:lnTo>
                  <a:lnTo>
                    <a:pt x="2550" y="5304"/>
                  </a:lnTo>
                  <a:lnTo>
                    <a:pt x="2550" y="5304"/>
                  </a:lnTo>
                  <a:cubicBezTo>
                    <a:pt x="2985" y="5052"/>
                    <a:pt x="3621" y="4682"/>
                    <a:pt x="3617" y="4682"/>
                  </a:cubicBezTo>
                  <a:lnTo>
                    <a:pt x="3617" y="4682"/>
                  </a:lnTo>
                  <a:cubicBezTo>
                    <a:pt x="3617" y="4682"/>
                    <a:pt x="3614" y="4683"/>
                    <a:pt x="3608" y="4687"/>
                  </a:cubicBezTo>
                  <a:cubicBezTo>
                    <a:pt x="3183" y="4936"/>
                    <a:pt x="2741" y="5186"/>
                    <a:pt x="2308" y="5436"/>
                  </a:cubicBezTo>
                  <a:cubicBezTo>
                    <a:pt x="2242" y="5478"/>
                    <a:pt x="2167" y="5520"/>
                    <a:pt x="2092" y="5561"/>
                  </a:cubicBezTo>
                  <a:cubicBezTo>
                    <a:pt x="1808" y="5728"/>
                    <a:pt x="1525" y="5895"/>
                    <a:pt x="1250" y="6053"/>
                  </a:cubicBezTo>
                  <a:cubicBezTo>
                    <a:pt x="1200" y="6078"/>
                    <a:pt x="1150" y="6111"/>
                    <a:pt x="1092" y="6144"/>
                  </a:cubicBezTo>
                  <a:cubicBezTo>
                    <a:pt x="1042" y="6169"/>
                    <a:pt x="992" y="6203"/>
                    <a:pt x="942" y="6228"/>
                  </a:cubicBezTo>
                  <a:lnTo>
                    <a:pt x="684" y="6378"/>
                  </a:lnTo>
                  <a:lnTo>
                    <a:pt x="359" y="6569"/>
                  </a:lnTo>
                  <a:cubicBezTo>
                    <a:pt x="92" y="6719"/>
                    <a:pt x="0" y="6936"/>
                    <a:pt x="75" y="7136"/>
                  </a:cubicBezTo>
                  <a:cubicBezTo>
                    <a:pt x="117" y="7236"/>
                    <a:pt x="192" y="7327"/>
                    <a:pt x="309" y="7402"/>
                  </a:cubicBezTo>
                  <a:cubicBezTo>
                    <a:pt x="325" y="7411"/>
                    <a:pt x="342" y="7427"/>
                    <a:pt x="359" y="7436"/>
                  </a:cubicBezTo>
                  <a:lnTo>
                    <a:pt x="2367" y="8594"/>
                  </a:lnTo>
                  <a:cubicBezTo>
                    <a:pt x="2383" y="8602"/>
                    <a:pt x="2400" y="8610"/>
                    <a:pt x="2417" y="8619"/>
                  </a:cubicBezTo>
                  <a:cubicBezTo>
                    <a:pt x="2616" y="8719"/>
                    <a:pt x="2866" y="8769"/>
                    <a:pt x="3116" y="8769"/>
                  </a:cubicBezTo>
                  <a:cubicBezTo>
                    <a:pt x="3383" y="8769"/>
                    <a:pt x="3650" y="8710"/>
                    <a:pt x="3858" y="8602"/>
                  </a:cubicBezTo>
                  <a:lnTo>
                    <a:pt x="8257" y="6061"/>
                  </a:lnTo>
                  <a:lnTo>
                    <a:pt x="10689" y="4662"/>
                  </a:lnTo>
                  <a:lnTo>
                    <a:pt x="10931" y="4520"/>
                  </a:lnTo>
                  <a:lnTo>
                    <a:pt x="15097" y="2121"/>
                  </a:lnTo>
                  <a:cubicBezTo>
                    <a:pt x="15122" y="2104"/>
                    <a:pt x="15147" y="2087"/>
                    <a:pt x="15180" y="2071"/>
                  </a:cubicBezTo>
                  <a:cubicBezTo>
                    <a:pt x="15292" y="2007"/>
                    <a:pt x="15391" y="1969"/>
                    <a:pt x="15488" y="1969"/>
                  </a:cubicBezTo>
                  <a:cubicBezTo>
                    <a:pt x="15556" y="1969"/>
                    <a:pt x="15624" y="1988"/>
                    <a:pt x="15696" y="2029"/>
                  </a:cubicBezTo>
                  <a:lnTo>
                    <a:pt x="15122" y="1696"/>
                  </a:lnTo>
                  <a:cubicBezTo>
                    <a:pt x="15031" y="1645"/>
                    <a:pt x="14913" y="1619"/>
                    <a:pt x="14791" y="1619"/>
                  </a:cubicBezTo>
                  <a:cubicBezTo>
                    <a:pt x="14655" y="1619"/>
                    <a:pt x="14515" y="1651"/>
                    <a:pt x="14405" y="1712"/>
                  </a:cubicBezTo>
                  <a:lnTo>
                    <a:pt x="14397" y="1712"/>
                  </a:lnTo>
                  <a:lnTo>
                    <a:pt x="11014" y="3662"/>
                  </a:lnTo>
                  <a:lnTo>
                    <a:pt x="10781" y="3803"/>
                  </a:lnTo>
                  <a:lnTo>
                    <a:pt x="8257" y="5253"/>
                  </a:lnTo>
                  <a:cubicBezTo>
                    <a:pt x="8257" y="5253"/>
                    <a:pt x="7615" y="5620"/>
                    <a:pt x="6674" y="6169"/>
                  </a:cubicBezTo>
                  <a:lnTo>
                    <a:pt x="6324" y="6369"/>
                  </a:lnTo>
                  <a:cubicBezTo>
                    <a:pt x="6269" y="6401"/>
                    <a:pt x="6214" y="6432"/>
                    <a:pt x="6152" y="6464"/>
                  </a:cubicBezTo>
                  <a:lnTo>
                    <a:pt x="6152" y="6464"/>
                  </a:lnTo>
                  <a:cubicBezTo>
                    <a:pt x="6350" y="6351"/>
                    <a:pt x="7283" y="5812"/>
                    <a:pt x="7278" y="5812"/>
                  </a:cubicBezTo>
                  <a:lnTo>
                    <a:pt x="7278" y="5812"/>
                  </a:lnTo>
                  <a:cubicBezTo>
                    <a:pt x="7278" y="5812"/>
                    <a:pt x="7269" y="5817"/>
                    <a:pt x="7249" y="5828"/>
                  </a:cubicBezTo>
                  <a:lnTo>
                    <a:pt x="6840" y="6061"/>
                  </a:lnTo>
                  <a:cubicBezTo>
                    <a:pt x="6699" y="6144"/>
                    <a:pt x="6565" y="6228"/>
                    <a:pt x="6415" y="6311"/>
                  </a:cubicBezTo>
                  <a:cubicBezTo>
                    <a:pt x="5991" y="6553"/>
                    <a:pt x="5549" y="6811"/>
                    <a:pt x="5116" y="7061"/>
                  </a:cubicBezTo>
                  <a:cubicBezTo>
                    <a:pt x="5041" y="7103"/>
                    <a:pt x="4974" y="7144"/>
                    <a:pt x="4899" y="7186"/>
                  </a:cubicBezTo>
                  <a:cubicBezTo>
                    <a:pt x="4616" y="7352"/>
                    <a:pt x="4333" y="7511"/>
                    <a:pt x="4058" y="7677"/>
                  </a:cubicBezTo>
                  <a:cubicBezTo>
                    <a:pt x="3949" y="7736"/>
                    <a:pt x="3849" y="7794"/>
                    <a:pt x="3749" y="7852"/>
                  </a:cubicBezTo>
                  <a:lnTo>
                    <a:pt x="3491" y="8002"/>
                  </a:lnTo>
                  <a:cubicBezTo>
                    <a:pt x="3475" y="8011"/>
                    <a:pt x="3466" y="8019"/>
                    <a:pt x="3450" y="8019"/>
                  </a:cubicBezTo>
                  <a:cubicBezTo>
                    <a:pt x="3352" y="8066"/>
                    <a:pt x="3232" y="8089"/>
                    <a:pt x="3112" y="8089"/>
                  </a:cubicBezTo>
                  <a:cubicBezTo>
                    <a:pt x="2977" y="8089"/>
                    <a:pt x="2843" y="8060"/>
                    <a:pt x="2741" y="8002"/>
                  </a:cubicBezTo>
                  <a:lnTo>
                    <a:pt x="1242" y="7128"/>
                  </a:lnTo>
                  <a:cubicBezTo>
                    <a:pt x="1117" y="7061"/>
                    <a:pt x="1117" y="6944"/>
                    <a:pt x="1242" y="6869"/>
                  </a:cubicBezTo>
                  <a:lnTo>
                    <a:pt x="5449" y="4445"/>
                  </a:lnTo>
                  <a:lnTo>
                    <a:pt x="12297" y="496"/>
                  </a:lnTo>
                  <a:lnTo>
                    <a:pt x="12372" y="454"/>
                  </a:lnTo>
                  <a:cubicBezTo>
                    <a:pt x="12397" y="438"/>
                    <a:pt x="12422" y="429"/>
                    <a:pt x="12439" y="413"/>
                  </a:cubicBezTo>
                  <a:cubicBezTo>
                    <a:pt x="12529" y="372"/>
                    <a:pt x="12609" y="349"/>
                    <a:pt x="12687" y="349"/>
                  </a:cubicBezTo>
                  <a:cubicBezTo>
                    <a:pt x="12754" y="349"/>
                    <a:pt x="12820" y="366"/>
                    <a:pt x="12889" y="404"/>
                  </a:cubicBezTo>
                  <a:lnTo>
                    <a:pt x="12672" y="279"/>
                  </a:lnTo>
                  <a:lnTo>
                    <a:pt x="12314" y="79"/>
                  </a:lnTo>
                  <a:cubicBezTo>
                    <a:pt x="12223" y="27"/>
                    <a:pt x="12100" y="0"/>
                    <a:pt x="11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50;p66">
              <a:extLst>
                <a:ext uri="{FF2B5EF4-FFF2-40B4-BE49-F238E27FC236}">
                  <a16:creationId xmlns:a16="http://schemas.microsoft.com/office/drawing/2014/main" id="{D9C18FDD-A422-44A1-B797-5C6151FFC28D}"/>
                </a:ext>
              </a:extLst>
            </p:cNvPr>
            <p:cNvSpPr/>
            <p:nvPr/>
          </p:nvSpPr>
          <p:spPr>
            <a:xfrm>
              <a:off x="2936500" y="4061738"/>
              <a:ext cx="70425" cy="70825"/>
            </a:xfrm>
            <a:custGeom>
              <a:avLst/>
              <a:gdLst/>
              <a:ahLst/>
              <a:cxnLst/>
              <a:rect l="l" t="t" r="r" b="b"/>
              <a:pathLst>
                <a:path w="2817" h="2833" extrusionOk="0">
                  <a:moveTo>
                    <a:pt x="709" y="0"/>
                  </a:moveTo>
                  <a:lnTo>
                    <a:pt x="1" y="400"/>
                  </a:lnTo>
                  <a:lnTo>
                    <a:pt x="1" y="2833"/>
                  </a:lnTo>
                  <a:lnTo>
                    <a:pt x="2817" y="1217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51;p66">
              <a:extLst>
                <a:ext uri="{FF2B5EF4-FFF2-40B4-BE49-F238E27FC236}">
                  <a16:creationId xmlns:a16="http://schemas.microsoft.com/office/drawing/2014/main" id="{41674C5B-9D1D-49A0-8B05-15FEFBD034A3}"/>
                </a:ext>
              </a:extLst>
            </p:cNvPr>
            <p:cNvSpPr/>
            <p:nvPr/>
          </p:nvSpPr>
          <p:spPr>
            <a:xfrm>
              <a:off x="3252475" y="4061738"/>
              <a:ext cx="427625" cy="267475"/>
            </a:xfrm>
            <a:custGeom>
              <a:avLst/>
              <a:gdLst/>
              <a:ahLst/>
              <a:cxnLst/>
              <a:rect l="l" t="t" r="r" b="b"/>
              <a:pathLst>
                <a:path w="17105" h="10699" extrusionOk="0">
                  <a:moveTo>
                    <a:pt x="17104" y="0"/>
                  </a:moveTo>
                  <a:cubicBezTo>
                    <a:pt x="17104" y="250"/>
                    <a:pt x="16854" y="400"/>
                    <a:pt x="16729" y="467"/>
                  </a:cubicBezTo>
                  <a:lnTo>
                    <a:pt x="1400" y="9323"/>
                  </a:lnTo>
                  <a:cubicBezTo>
                    <a:pt x="1400" y="9323"/>
                    <a:pt x="750" y="9698"/>
                    <a:pt x="750" y="9698"/>
                  </a:cubicBezTo>
                  <a:cubicBezTo>
                    <a:pt x="542" y="9814"/>
                    <a:pt x="267" y="9881"/>
                    <a:pt x="0" y="9881"/>
                  </a:cubicBezTo>
                  <a:lnTo>
                    <a:pt x="0" y="10697"/>
                  </a:lnTo>
                  <a:cubicBezTo>
                    <a:pt x="16" y="10698"/>
                    <a:pt x="32" y="10698"/>
                    <a:pt x="47" y="10698"/>
                  </a:cubicBezTo>
                  <a:cubicBezTo>
                    <a:pt x="282" y="10698"/>
                    <a:pt x="521" y="10640"/>
                    <a:pt x="700" y="10531"/>
                  </a:cubicBezTo>
                  <a:cubicBezTo>
                    <a:pt x="800" y="10481"/>
                    <a:pt x="892" y="10423"/>
                    <a:pt x="975" y="10373"/>
                  </a:cubicBezTo>
                  <a:lnTo>
                    <a:pt x="1092" y="10306"/>
                  </a:lnTo>
                  <a:cubicBezTo>
                    <a:pt x="1150" y="10273"/>
                    <a:pt x="1200" y="10248"/>
                    <a:pt x="1242" y="10223"/>
                  </a:cubicBezTo>
                  <a:cubicBezTo>
                    <a:pt x="1267" y="10206"/>
                    <a:pt x="1283" y="10198"/>
                    <a:pt x="1300" y="10189"/>
                  </a:cubicBezTo>
                  <a:cubicBezTo>
                    <a:pt x="1325" y="10181"/>
                    <a:pt x="1333" y="10173"/>
                    <a:pt x="1350" y="10164"/>
                  </a:cubicBezTo>
                  <a:cubicBezTo>
                    <a:pt x="1367" y="10148"/>
                    <a:pt x="1383" y="10139"/>
                    <a:pt x="1392" y="10139"/>
                  </a:cubicBezTo>
                  <a:cubicBezTo>
                    <a:pt x="1400" y="10131"/>
                    <a:pt x="1400" y="10131"/>
                    <a:pt x="1400" y="10131"/>
                  </a:cubicBezTo>
                  <a:lnTo>
                    <a:pt x="16729" y="1275"/>
                  </a:lnTo>
                  <a:cubicBezTo>
                    <a:pt x="16938" y="1158"/>
                    <a:pt x="17104" y="883"/>
                    <a:pt x="17104" y="659"/>
                  </a:cubicBezTo>
                  <a:lnTo>
                    <a:pt x="17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52;p66">
              <a:extLst>
                <a:ext uri="{FF2B5EF4-FFF2-40B4-BE49-F238E27FC236}">
                  <a16:creationId xmlns:a16="http://schemas.microsoft.com/office/drawing/2014/main" id="{747F94D3-98A6-4559-B16A-5CAD807B2B1C}"/>
                </a:ext>
              </a:extLst>
            </p:cNvPr>
            <p:cNvSpPr/>
            <p:nvPr/>
          </p:nvSpPr>
          <p:spPr>
            <a:xfrm>
              <a:off x="2943175" y="3885763"/>
              <a:ext cx="739625" cy="423000"/>
            </a:xfrm>
            <a:custGeom>
              <a:avLst/>
              <a:gdLst/>
              <a:ahLst/>
              <a:cxnLst/>
              <a:rect l="l" t="t" r="r" b="b"/>
              <a:pathLst>
                <a:path w="29585" h="16920" extrusionOk="0">
                  <a:moveTo>
                    <a:pt x="17406" y="1"/>
                  </a:moveTo>
                  <a:cubicBezTo>
                    <a:pt x="17137" y="1"/>
                    <a:pt x="16869" y="59"/>
                    <a:pt x="16663" y="175"/>
                  </a:cubicBezTo>
                  <a:lnTo>
                    <a:pt x="2550" y="8256"/>
                  </a:lnTo>
                  <a:lnTo>
                    <a:pt x="1850" y="8664"/>
                  </a:lnTo>
                  <a:lnTo>
                    <a:pt x="9" y="9722"/>
                  </a:lnTo>
                  <a:lnTo>
                    <a:pt x="1" y="9722"/>
                  </a:lnTo>
                  <a:cubicBezTo>
                    <a:pt x="9" y="9730"/>
                    <a:pt x="9" y="9739"/>
                    <a:pt x="9" y="9747"/>
                  </a:cubicBezTo>
                  <a:cubicBezTo>
                    <a:pt x="9" y="9755"/>
                    <a:pt x="9" y="9755"/>
                    <a:pt x="9" y="9764"/>
                  </a:cubicBezTo>
                  <a:cubicBezTo>
                    <a:pt x="17" y="9780"/>
                    <a:pt x="17" y="9805"/>
                    <a:pt x="26" y="9830"/>
                  </a:cubicBezTo>
                  <a:cubicBezTo>
                    <a:pt x="34" y="9855"/>
                    <a:pt x="42" y="9880"/>
                    <a:pt x="51" y="9905"/>
                  </a:cubicBezTo>
                  <a:cubicBezTo>
                    <a:pt x="67" y="9930"/>
                    <a:pt x="76" y="9955"/>
                    <a:pt x="92" y="9972"/>
                  </a:cubicBezTo>
                  <a:cubicBezTo>
                    <a:pt x="101" y="9997"/>
                    <a:pt x="117" y="10022"/>
                    <a:pt x="134" y="10047"/>
                  </a:cubicBezTo>
                  <a:cubicBezTo>
                    <a:pt x="151" y="10064"/>
                    <a:pt x="159" y="10072"/>
                    <a:pt x="176" y="10089"/>
                  </a:cubicBezTo>
                  <a:lnTo>
                    <a:pt x="201" y="10122"/>
                  </a:lnTo>
                  <a:cubicBezTo>
                    <a:pt x="217" y="10139"/>
                    <a:pt x="234" y="10155"/>
                    <a:pt x="250" y="10163"/>
                  </a:cubicBezTo>
                  <a:cubicBezTo>
                    <a:pt x="267" y="10172"/>
                    <a:pt x="284" y="10188"/>
                    <a:pt x="300" y="10197"/>
                  </a:cubicBezTo>
                  <a:lnTo>
                    <a:pt x="10964" y="16362"/>
                  </a:lnTo>
                  <a:lnTo>
                    <a:pt x="11623" y="16737"/>
                  </a:lnTo>
                  <a:cubicBezTo>
                    <a:pt x="11839" y="16862"/>
                    <a:pt x="12089" y="16920"/>
                    <a:pt x="12372" y="16920"/>
                  </a:cubicBezTo>
                  <a:cubicBezTo>
                    <a:pt x="12639" y="16920"/>
                    <a:pt x="12914" y="16853"/>
                    <a:pt x="13122" y="16737"/>
                  </a:cubicBezTo>
                  <a:lnTo>
                    <a:pt x="13772" y="16362"/>
                  </a:lnTo>
                  <a:lnTo>
                    <a:pt x="29168" y="7473"/>
                  </a:lnTo>
                  <a:cubicBezTo>
                    <a:pt x="29584" y="7231"/>
                    <a:pt x="29584" y="6848"/>
                    <a:pt x="29168" y="6606"/>
                  </a:cubicBezTo>
                  <a:lnTo>
                    <a:pt x="27127" y="5406"/>
                  </a:lnTo>
                  <a:lnTo>
                    <a:pt x="18162" y="183"/>
                  </a:lnTo>
                  <a:cubicBezTo>
                    <a:pt x="17952" y="61"/>
                    <a:pt x="17679" y="1"/>
                    <a:pt x="17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53;p66">
              <a:extLst>
                <a:ext uri="{FF2B5EF4-FFF2-40B4-BE49-F238E27FC236}">
                  <a16:creationId xmlns:a16="http://schemas.microsoft.com/office/drawing/2014/main" id="{B9D59466-0A03-421F-B808-2674FCD60FA8}"/>
                </a:ext>
              </a:extLst>
            </p:cNvPr>
            <p:cNvSpPr/>
            <p:nvPr/>
          </p:nvSpPr>
          <p:spPr>
            <a:xfrm>
              <a:off x="2954225" y="4003213"/>
              <a:ext cx="714000" cy="295200"/>
            </a:xfrm>
            <a:custGeom>
              <a:avLst/>
              <a:gdLst/>
              <a:ahLst/>
              <a:cxnLst/>
              <a:rect l="l" t="t" r="r" b="b"/>
              <a:pathLst>
                <a:path w="28560" h="11808" extrusionOk="0">
                  <a:moveTo>
                    <a:pt x="28559" y="0"/>
                  </a:moveTo>
                  <a:lnTo>
                    <a:pt x="11930" y="9631"/>
                  </a:lnTo>
                  <a:lnTo>
                    <a:pt x="0" y="2741"/>
                  </a:lnTo>
                  <a:lnTo>
                    <a:pt x="0" y="5049"/>
                  </a:lnTo>
                  <a:lnTo>
                    <a:pt x="11497" y="11689"/>
                  </a:lnTo>
                  <a:cubicBezTo>
                    <a:pt x="11630" y="11768"/>
                    <a:pt x="11780" y="11808"/>
                    <a:pt x="11930" y="11808"/>
                  </a:cubicBezTo>
                  <a:cubicBezTo>
                    <a:pt x="12080" y="11808"/>
                    <a:pt x="12230" y="11768"/>
                    <a:pt x="12364" y="11689"/>
                  </a:cubicBezTo>
                  <a:lnTo>
                    <a:pt x="28343" y="2466"/>
                  </a:lnTo>
                  <a:cubicBezTo>
                    <a:pt x="28476" y="2383"/>
                    <a:pt x="28559" y="2241"/>
                    <a:pt x="28559" y="2091"/>
                  </a:cubicBezTo>
                  <a:lnTo>
                    <a:pt x="285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54;p66">
              <a:extLst>
                <a:ext uri="{FF2B5EF4-FFF2-40B4-BE49-F238E27FC236}">
                  <a16:creationId xmlns:a16="http://schemas.microsoft.com/office/drawing/2014/main" id="{80EEAB31-3F16-4741-A452-64D3E4119C95}"/>
                </a:ext>
              </a:extLst>
            </p:cNvPr>
            <p:cNvSpPr/>
            <p:nvPr/>
          </p:nvSpPr>
          <p:spPr>
            <a:xfrm>
              <a:off x="3252475" y="4003213"/>
              <a:ext cx="415750" cy="295150"/>
            </a:xfrm>
            <a:custGeom>
              <a:avLst/>
              <a:gdLst/>
              <a:ahLst/>
              <a:cxnLst/>
              <a:rect l="l" t="t" r="r" b="b"/>
              <a:pathLst>
                <a:path w="16630" h="11806" extrusionOk="0">
                  <a:moveTo>
                    <a:pt x="16629" y="0"/>
                  </a:moveTo>
                  <a:lnTo>
                    <a:pt x="0" y="9631"/>
                  </a:lnTo>
                  <a:lnTo>
                    <a:pt x="0" y="11805"/>
                  </a:lnTo>
                  <a:cubicBezTo>
                    <a:pt x="150" y="11805"/>
                    <a:pt x="300" y="11764"/>
                    <a:pt x="434" y="11689"/>
                  </a:cubicBezTo>
                  <a:lnTo>
                    <a:pt x="16413" y="2466"/>
                  </a:lnTo>
                  <a:cubicBezTo>
                    <a:pt x="16546" y="2391"/>
                    <a:pt x="16629" y="2241"/>
                    <a:pt x="16629" y="2091"/>
                  </a:cubicBezTo>
                  <a:lnTo>
                    <a:pt x="16629" y="0"/>
                  </a:lnTo>
                  <a:close/>
                </a:path>
              </a:pathLst>
            </a:custGeom>
            <a:solidFill>
              <a:srgbClr val="F2F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55;p66">
              <a:extLst>
                <a:ext uri="{FF2B5EF4-FFF2-40B4-BE49-F238E27FC236}">
                  <a16:creationId xmlns:a16="http://schemas.microsoft.com/office/drawing/2014/main" id="{BABB34D8-0396-4B11-959C-772B27307803}"/>
                </a:ext>
              </a:extLst>
            </p:cNvPr>
            <p:cNvSpPr/>
            <p:nvPr/>
          </p:nvSpPr>
          <p:spPr>
            <a:xfrm>
              <a:off x="2949625" y="4075163"/>
              <a:ext cx="9000" cy="61675"/>
            </a:xfrm>
            <a:custGeom>
              <a:avLst/>
              <a:gdLst/>
              <a:ahLst/>
              <a:cxnLst/>
              <a:rect l="l" t="t" r="r" b="b"/>
              <a:pathLst>
                <a:path w="360" h="2467" extrusionOk="0">
                  <a:moveTo>
                    <a:pt x="115" y="0"/>
                  </a:moveTo>
                  <a:cubicBezTo>
                    <a:pt x="48" y="0"/>
                    <a:pt x="1" y="65"/>
                    <a:pt x="1" y="171"/>
                  </a:cubicBezTo>
                  <a:lnTo>
                    <a:pt x="9" y="2088"/>
                  </a:lnTo>
                  <a:cubicBezTo>
                    <a:pt x="9" y="2229"/>
                    <a:pt x="84" y="2396"/>
                    <a:pt x="184" y="2446"/>
                  </a:cubicBezTo>
                  <a:cubicBezTo>
                    <a:pt x="206" y="2460"/>
                    <a:pt x="228" y="2467"/>
                    <a:pt x="248" y="2467"/>
                  </a:cubicBezTo>
                  <a:cubicBezTo>
                    <a:pt x="311" y="2467"/>
                    <a:pt x="359" y="2401"/>
                    <a:pt x="359" y="2288"/>
                  </a:cubicBezTo>
                  <a:lnTo>
                    <a:pt x="359" y="380"/>
                  </a:lnTo>
                  <a:cubicBezTo>
                    <a:pt x="359" y="238"/>
                    <a:pt x="276" y="72"/>
                    <a:pt x="184" y="22"/>
                  </a:cubicBezTo>
                  <a:cubicBezTo>
                    <a:pt x="160" y="7"/>
                    <a:pt x="136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56;p66">
              <a:extLst>
                <a:ext uri="{FF2B5EF4-FFF2-40B4-BE49-F238E27FC236}">
                  <a16:creationId xmlns:a16="http://schemas.microsoft.com/office/drawing/2014/main" id="{F07DDBA5-7840-477B-AF0C-2F417F6D68DF}"/>
                </a:ext>
              </a:extLst>
            </p:cNvPr>
            <p:cNvSpPr/>
            <p:nvPr/>
          </p:nvSpPr>
          <p:spPr>
            <a:xfrm>
              <a:off x="3252475" y="3980713"/>
              <a:ext cx="427625" cy="267475"/>
            </a:xfrm>
            <a:custGeom>
              <a:avLst/>
              <a:gdLst/>
              <a:ahLst/>
              <a:cxnLst/>
              <a:rect l="l" t="t" r="r" b="b"/>
              <a:pathLst>
                <a:path w="17105" h="10699" extrusionOk="0">
                  <a:moveTo>
                    <a:pt x="17104" y="1"/>
                  </a:moveTo>
                  <a:cubicBezTo>
                    <a:pt x="17104" y="259"/>
                    <a:pt x="16846" y="400"/>
                    <a:pt x="16729" y="467"/>
                  </a:cubicBezTo>
                  <a:lnTo>
                    <a:pt x="9814" y="4458"/>
                  </a:lnTo>
                  <a:lnTo>
                    <a:pt x="1400" y="9315"/>
                  </a:lnTo>
                  <a:cubicBezTo>
                    <a:pt x="1400" y="9315"/>
                    <a:pt x="750" y="9698"/>
                    <a:pt x="750" y="9698"/>
                  </a:cubicBezTo>
                  <a:cubicBezTo>
                    <a:pt x="542" y="9815"/>
                    <a:pt x="267" y="9873"/>
                    <a:pt x="0" y="9873"/>
                  </a:cubicBezTo>
                  <a:lnTo>
                    <a:pt x="0" y="10698"/>
                  </a:lnTo>
                  <a:cubicBezTo>
                    <a:pt x="16" y="10698"/>
                    <a:pt x="32" y="10698"/>
                    <a:pt x="47" y="10698"/>
                  </a:cubicBezTo>
                  <a:cubicBezTo>
                    <a:pt x="282" y="10698"/>
                    <a:pt x="521" y="10640"/>
                    <a:pt x="700" y="10531"/>
                  </a:cubicBezTo>
                  <a:cubicBezTo>
                    <a:pt x="800" y="10481"/>
                    <a:pt x="892" y="10423"/>
                    <a:pt x="975" y="10373"/>
                  </a:cubicBezTo>
                  <a:lnTo>
                    <a:pt x="1092" y="10306"/>
                  </a:lnTo>
                  <a:cubicBezTo>
                    <a:pt x="1225" y="10231"/>
                    <a:pt x="1325" y="10173"/>
                    <a:pt x="1375" y="10148"/>
                  </a:cubicBezTo>
                  <a:lnTo>
                    <a:pt x="1400" y="10131"/>
                  </a:lnTo>
                  <a:cubicBezTo>
                    <a:pt x="1400" y="10131"/>
                    <a:pt x="10523" y="4866"/>
                    <a:pt x="10523" y="4866"/>
                  </a:cubicBezTo>
                  <a:lnTo>
                    <a:pt x="16729" y="1275"/>
                  </a:lnTo>
                  <a:cubicBezTo>
                    <a:pt x="16938" y="1159"/>
                    <a:pt x="17104" y="884"/>
                    <a:pt x="17104" y="659"/>
                  </a:cubicBezTo>
                  <a:cubicBezTo>
                    <a:pt x="17104" y="550"/>
                    <a:pt x="17104" y="1"/>
                    <a:pt x="17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57;p66">
              <a:extLst>
                <a:ext uri="{FF2B5EF4-FFF2-40B4-BE49-F238E27FC236}">
                  <a16:creationId xmlns:a16="http://schemas.microsoft.com/office/drawing/2014/main" id="{BA945494-8CBC-49D5-8600-0203047536F4}"/>
                </a:ext>
              </a:extLst>
            </p:cNvPr>
            <p:cNvSpPr/>
            <p:nvPr/>
          </p:nvSpPr>
          <p:spPr>
            <a:xfrm>
              <a:off x="2930900" y="3804638"/>
              <a:ext cx="751900" cy="422925"/>
            </a:xfrm>
            <a:custGeom>
              <a:avLst/>
              <a:gdLst/>
              <a:ahLst/>
              <a:cxnLst/>
              <a:rect l="l" t="t" r="r" b="b"/>
              <a:pathLst>
                <a:path w="30076" h="16917" extrusionOk="0">
                  <a:moveTo>
                    <a:pt x="24" y="9996"/>
                  </a:moveTo>
                  <a:lnTo>
                    <a:pt x="24" y="9996"/>
                  </a:lnTo>
                  <a:cubicBezTo>
                    <a:pt x="14" y="9999"/>
                    <a:pt x="5" y="10004"/>
                    <a:pt x="0" y="10009"/>
                  </a:cubicBezTo>
                  <a:lnTo>
                    <a:pt x="24" y="9996"/>
                  </a:lnTo>
                  <a:close/>
                  <a:moveTo>
                    <a:pt x="17767" y="1"/>
                  </a:moveTo>
                  <a:cubicBezTo>
                    <a:pt x="17499" y="1"/>
                    <a:pt x="17231" y="59"/>
                    <a:pt x="17029" y="179"/>
                  </a:cubicBezTo>
                  <a:lnTo>
                    <a:pt x="24" y="9996"/>
                  </a:lnTo>
                  <a:lnTo>
                    <a:pt x="24" y="9996"/>
                  </a:lnTo>
                  <a:cubicBezTo>
                    <a:pt x="29" y="9994"/>
                    <a:pt x="36" y="9993"/>
                    <a:pt x="42" y="9993"/>
                  </a:cubicBezTo>
                  <a:cubicBezTo>
                    <a:pt x="50" y="9984"/>
                    <a:pt x="58" y="9984"/>
                    <a:pt x="67" y="9976"/>
                  </a:cubicBezTo>
                  <a:cubicBezTo>
                    <a:pt x="83" y="9976"/>
                    <a:pt x="92" y="9968"/>
                    <a:pt x="100" y="9968"/>
                  </a:cubicBezTo>
                  <a:cubicBezTo>
                    <a:pt x="117" y="9959"/>
                    <a:pt x="133" y="9959"/>
                    <a:pt x="150" y="9959"/>
                  </a:cubicBezTo>
                  <a:cubicBezTo>
                    <a:pt x="167" y="9959"/>
                    <a:pt x="183" y="9951"/>
                    <a:pt x="200" y="9951"/>
                  </a:cubicBezTo>
                  <a:cubicBezTo>
                    <a:pt x="225" y="9951"/>
                    <a:pt x="258" y="9959"/>
                    <a:pt x="283" y="9959"/>
                  </a:cubicBezTo>
                  <a:cubicBezTo>
                    <a:pt x="308" y="9968"/>
                    <a:pt x="333" y="9976"/>
                    <a:pt x="367" y="9984"/>
                  </a:cubicBezTo>
                  <a:cubicBezTo>
                    <a:pt x="425" y="10001"/>
                    <a:pt x="475" y="10026"/>
                    <a:pt x="542" y="10059"/>
                  </a:cubicBezTo>
                  <a:lnTo>
                    <a:pt x="975" y="10309"/>
                  </a:lnTo>
                  <a:lnTo>
                    <a:pt x="3041" y="11501"/>
                  </a:lnTo>
                  <a:lnTo>
                    <a:pt x="11455" y="16358"/>
                  </a:lnTo>
                  <a:lnTo>
                    <a:pt x="12114" y="16741"/>
                  </a:lnTo>
                  <a:cubicBezTo>
                    <a:pt x="12318" y="16851"/>
                    <a:pt x="12552" y="16917"/>
                    <a:pt x="12816" y="16917"/>
                  </a:cubicBezTo>
                  <a:cubicBezTo>
                    <a:pt x="12832" y="16917"/>
                    <a:pt x="12847" y="16916"/>
                    <a:pt x="12863" y="16916"/>
                  </a:cubicBezTo>
                  <a:cubicBezTo>
                    <a:pt x="13130" y="16916"/>
                    <a:pt x="13405" y="16858"/>
                    <a:pt x="13613" y="16741"/>
                  </a:cubicBezTo>
                  <a:lnTo>
                    <a:pt x="14263" y="16358"/>
                  </a:lnTo>
                  <a:lnTo>
                    <a:pt x="27618" y="8651"/>
                  </a:lnTo>
                  <a:lnTo>
                    <a:pt x="29659" y="7477"/>
                  </a:lnTo>
                  <a:cubicBezTo>
                    <a:pt x="30075" y="7235"/>
                    <a:pt x="30075" y="6844"/>
                    <a:pt x="29659" y="6610"/>
                  </a:cubicBezTo>
                  <a:lnTo>
                    <a:pt x="18520" y="179"/>
                  </a:lnTo>
                  <a:cubicBezTo>
                    <a:pt x="18314" y="61"/>
                    <a:pt x="18041" y="1"/>
                    <a:pt x="17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58;p66">
              <a:extLst>
                <a:ext uri="{FF2B5EF4-FFF2-40B4-BE49-F238E27FC236}">
                  <a16:creationId xmlns:a16="http://schemas.microsoft.com/office/drawing/2014/main" id="{0D6CE5F8-F8EE-4027-A149-C8E2C80E0169}"/>
                </a:ext>
              </a:extLst>
            </p:cNvPr>
            <p:cNvSpPr/>
            <p:nvPr/>
          </p:nvSpPr>
          <p:spPr>
            <a:xfrm>
              <a:off x="3106675" y="3804638"/>
              <a:ext cx="384925" cy="230450"/>
            </a:xfrm>
            <a:custGeom>
              <a:avLst/>
              <a:gdLst/>
              <a:ahLst/>
              <a:cxnLst/>
              <a:rect l="l" t="t" r="r" b="b"/>
              <a:pathLst>
                <a:path w="15397" h="9218" extrusionOk="0">
                  <a:moveTo>
                    <a:pt x="10736" y="1"/>
                  </a:moveTo>
                  <a:cubicBezTo>
                    <a:pt x="10468" y="1"/>
                    <a:pt x="10200" y="59"/>
                    <a:pt x="9998" y="179"/>
                  </a:cubicBezTo>
                  <a:lnTo>
                    <a:pt x="1" y="5952"/>
                  </a:lnTo>
                  <a:lnTo>
                    <a:pt x="5566" y="9218"/>
                  </a:lnTo>
                  <a:lnTo>
                    <a:pt x="15396" y="2428"/>
                  </a:lnTo>
                  <a:lnTo>
                    <a:pt x="11489" y="179"/>
                  </a:lnTo>
                  <a:cubicBezTo>
                    <a:pt x="11283" y="61"/>
                    <a:pt x="11010" y="1"/>
                    <a:pt x="10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59;p66">
              <a:extLst>
                <a:ext uri="{FF2B5EF4-FFF2-40B4-BE49-F238E27FC236}">
                  <a16:creationId xmlns:a16="http://schemas.microsoft.com/office/drawing/2014/main" id="{5E358812-FF86-48C0-872F-8115106CBAAE}"/>
                </a:ext>
              </a:extLst>
            </p:cNvPr>
            <p:cNvSpPr/>
            <p:nvPr/>
          </p:nvSpPr>
          <p:spPr>
            <a:xfrm>
              <a:off x="2925675" y="4053413"/>
              <a:ext cx="326825" cy="275800"/>
            </a:xfrm>
            <a:custGeom>
              <a:avLst/>
              <a:gdLst/>
              <a:ahLst/>
              <a:cxnLst/>
              <a:rect l="l" t="t" r="r" b="b"/>
              <a:pathLst>
                <a:path w="13073" h="11032" extrusionOk="0">
                  <a:moveTo>
                    <a:pt x="409" y="0"/>
                  </a:moveTo>
                  <a:cubicBezTo>
                    <a:pt x="392" y="0"/>
                    <a:pt x="376" y="8"/>
                    <a:pt x="359" y="8"/>
                  </a:cubicBezTo>
                  <a:cubicBezTo>
                    <a:pt x="342" y="8"/>
                    <a:pt x="326" y="8"/>
                    <a:pt x="309" y="17"/>
                  </a:cubicBezTo>
                  <a:cubicBezTo>
                    <a:pt x="301" y="17"/>
                    <a:pt x="292" y="25"/>
                    <a:pt x="276" y="25"/>
                  </a:cubicBezTo>
                  <a:cubicBezTo>
                    <a:pt x="267" y="33"/>
                    <a:pt x="259" y="33"/>
                    <a:pt x="251" y="42"/>
                  </a:cubicBezTo>
                  <a:lnTo>
                    <a:pt x="234" y="42"/>
                  </a:lnTo>
                  <a:lnTo>
                    <a:pt x="209" y="58"/>
                  </a:lnTo>
                  <a:cubicBezTo>
                    <a:pt x="76" y="142"/>
                    <a:pt x="1" y="308"/>
                    <a:pt x="1" y="542"/>
                  </a:cubicBezTo>
                  <a:lnTo>
                    <a:pt x="1" y="2858"/>
                  </a:lnTo>
                  <a:cubicBezTo>
                    <a:pt x="1" y="3341"/>
                    <a:pt x="334" y="3916"/>
                    <a:pt x="751" y="4157"/>
                  </a:cubicBezTo>
                  <a:lnTo>
                    <a:pt x="11664" y="10464"/>
                  </a:lnTo>
                  <a:cubicBezTo>
                    <a:pt x="11664" y="10464"/>
                    <a:pt x="11673" y="10464"/>
                    <a:pt x="11681" y="10472"/>
                  </a:cubicBezTo>
                  <a:cubicBezTo>
                    <a:pt x="11689" y="10472"/>
                    <a:pt x="11706" y="10481"/>
                    <a:pt x="11723" y="10497"/>
                  </a:cubicBezTo>
                  <a:cubicBezTo>
                    <a:pt x="11739" y="10506"/>
                    <a:pt x="11748" y="10514"/>
                    <a:pt x="11764" y="10522"/>
                  </a:cubicBezTo>
                  <a:cubicBezTo>
                    <a:pt x="11789" y="10531"/>
                    <a:pt x="11806" y="10539"/>
                    <a:pt x="11831" y="10556"/>
                  </a:cubicBezTo>
                  <a:cubicBezTo>
                    <a:pt x="11873" y="10581"/>
                    <a:pt x="11923" y="10606"/>
                    <a:pt x="11973" y="10639"/>
                  </a:cubicBezTo>
                  <a:lnTo>
                    <a:pt x="12098" y="10706"/>
                  </a:lnTo>
                  <a:cubicBezTo>
                    <a:pt x="12181" y="10756"/>
                    <a:pt x="12273" y="10814"/>
                    <a:pt x="12364" y="10864"/>
                  </a:cubicBezTo>
                  <a:cubicBezTo>
                    <a:pt x="12552" y="10973"/>
                    <a:pt x="12783" y="11031"/>
                    <a:pt x="13024" y="11031"/>
                  </a:cubicBezTo>
                  <a:cubicBezTo>
                    <a:pt x="13040" y="11031"/>
                    <a:pt x="13056" y="11031"/>
                    <a:pt x="13072" y="11030"/>
                  </a:cubicBezTo>
                  <a:lnTo>
                    <a:pt x="13072" y="10214"/>
                  </a:lnTo>
                  <a:cubicBezTo>
                    <a:pt x="12797" y="10214"/>
                    <a:pt x="12531" y="10147"/>
                    <a:pt x="12323" y="10031"/>
                  </a:cubicBezTo>
                  <a:lnTo>
                    <a:pt x="11664" y="9656"/>
                  </a:lnTo>
                  <a:lnTo>
                    <a:pt x="1000" y="3491"/>
                  </a:lnTo>
                  <a:cubicBezTo>
                    <a:pt x="984" y="3482"/>
                    <a:pt x="967" y="3466"/>
                    <a:pt x="950" y="3457"/>
                  </a:cubicBezTo>
                  <a:cubicBezTo>
                    <a:pt x="934" y="3449"/>
                    <a:pt x="917" y="3433"/>
                    <a:pt x="901" y="3416"/>
                  </a:cubicBezTo>
                  <a:lnTo>
                    <a:pt x="876" y="3383"/>
                  </a:lnTo>
                  <a:cubicBezTo>
                    <a:pt x="859" y="3366"/>
                    <a:pt x="851" y="3358"/>
                    <a:pt x="834" y="3341"/>
                  </a:cubicBezTo>
                  <a:cubicBezTo>
                    <a:pt x="817" y="3316"/>
                    <a:pt x="801" y="3291"/>
                    <a:pt x="792" y="3266"/>
                  </a:cubicBezTo>
                  <a:cubicBezTo>
                    <a:pt x="776" y="3249"/>
                    <a:pt x="767" y="3224"/>
                    <a:pt x="751" y="3199"/>
                  </a:cubicBezTo>
                  <a:cubicBezTo>
                    <a:pt x="742" y="3174"/>
                    <a:pt x="734" y="3149"/>
                    <a:pt x="726" y="3124"/>
                  </a:cubicBezTo>
                  <a:cubicBezTo>
                    <a:pt x="717" y="3099"/>
                    <a:pt x="717" y="3074"/>
                    <a:pt x="709" y="3058"/>
                  </a:cubicBezTo>
                  <a:cubicBezTo>
                    <a:pt x="709" y="3049"/>
                    <a:pt x="709" y="3049"/>
                    <a:pt x="709" y="3041"/>
                  </a:cubicBezTo>
                  <a:cubicBezTo>
                    <a:pt x="709" y="3033"/>
                    <a:pt x="701" y="3024"/>
                    <a:pt x="709" y="3016"/>
                  </a:cubicBezTo>
                  <a:cubicBezTo>
                    <a:pt x="701" y="2999"/>
                    <a:pt x="701" y="2983"/>
                    <a:pt x="701" y="2974"/>
                  </a:cubicBezTo>
                  <a:lnTo>
                    <a:pt x="701" y="1233"/>
                  </a:lnTo>
                  <a:cubicBezTo>
                    <a:pt x="701" y="1097"/>
                    <a:pt x="768" y="1019"/>
                    <a:pt x="867" y="1019"/>
                  </a:cubicBezTo>
                  <a:cubicBezTo>
                    <a:pt x="907" y="1019"/>
                    <a:pt x="953" y="1032"/>
                    <a:pt x="1000" y="1058"/>
                  </a:cubicBezTo>
                  <a:lnTo>
                    <a:pt x="2550" y="1958"/>
                  </a:lnTo>
                  <a:lnTo>
                    <a:pt x="11664" y="7223"/>
                  </a:lnTo>
                  <a:lnTo>
                    <a:pt x="11673" y="7223"/>
                  </a:lnTo>
                  <a:lnTo>
                    <a:pt x="11698" y="7240"/>
                  </a:lnTo>
                  <a:cubicBezTo>
                    <a:pt x="11748" y="7265"/>
                    <a:pt x="11848" y="7323"/>
                    <a:pt x="11973" y="7398"/>
                  </a:cubicBezTo>
                  <a:lnTo>
                    <a:pt x="12098" y="7465"/>
                  </a:lnTo>
                  <a:cubicBezTo>
                    <a:pt x="12181" y="7515"/>
                    <a:pt x="12273" y="7573"/>
                    <a:pt x="12364" y="7623"/>
                  </a:cubicBezTo>
                  <a:cubicBezTo>
                    <a:pt x="12552" y="7732"/>
                    <a:pt x="12783" y="7790"/>
                    <a:pt x="13024" y="7790"/>
                  </a:cubicBezTo>
                  <a:cubicBezTo>
                    <a:pt x="13040" y="7790"/>
                    <a:pt x="13056" y="7790"/>
                    <a:pt x="13072" y="7790"/>
                  </a:cubicBezTo>
                  <a:lnTo>
                    <a:pt x="13072" y="6965"/>
                  </a:lnTo>
                  <a:cubicBezTo>
                    <a:pt x="12797" y="6965"/>
                    <a:pt x="12531" y="6907"/>
                    <a:pt x="12323" y="6790"/>
                  </a:cubicBezTo>
                  <a:lnTo>
                    <a:pt x="11664" y="6407"/>
                  </a:lnTo>
                  <a:lnTo>
                    <a:pt x="3250" y="1550"/>
                  </a:lnTo>
                  <a:lnTo>
                    <a:pt x="1184" y="358"/>
                  </a:lnTo>
                  <a:lnTo>
                    <a:pt x="751" y="108"/>
                  </a:lnTo>
                  <a:cubicBezTo>
                    <a:pt x="684" y="75"/>
                    <a:pt x="634" y="50"/>
                    <a:pt x="576" y="33"/>
                  </a:cubicBezTo>
                  <a:cubicBezTo>
                    <a:pt x="542" y="25"/>
                    <a:pt x="517" y="17"/>
                    <a:pt x="492" y="8"/>
                  </a:cubicBezTo>
                  <a:cubicBezTo>
                    <a:pt x="467" y="8"/>
                    <a:pt x="434" y="0"/>
                    <a:pt x="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60;p66">
              <a:extLst>
                <a:ext uri="{FF2B5EF4-FFF2-40B4-BE49-F238E27FC236}">
                  <a16:creationId xmlns:a16="http://schemas.microsoft.com/office/drawing/2014/main" id="{54000346-31EF-4615-9C7F-F53F7DB5F476}"/>
                </a:ext>
              </a:extLst>
            </p:cNvPr>
            <p:cNvSpPr/>
            <p:nvPr/>
          </p:nvSpPr>
          <p:spPr>
            <a:xfrm>
              <a:off x="3340150" y="4233763"/>
              <a:ext cx="70425" cy="71050"/>
            </a:xfrm>
            <a:custGeom>
              <a:avLst/>
              <a:gdLst/>
              <a:ahLst/>
              <a:cxnLst/>
              <a:rect l="l" t="t" r="r" b="b"/>
              <a:pathLst>
                <a:path w="2817" h="2842" extrusionOk="0">
                  <a:moveTo>
                    <a:pt x="701" y="1"/>
                  </a:moveTo>
                  <a:lnTo>
                    <a:pt x="1" y="409"/>
                  </a:lnTo>
                  <a:lnTo>
                    <a:pt x="1" y="2842"/>
                  </a:lnTo>
                  <a:lnTo>
                    <a:pt x="2817" y="122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61;p66">
              <a:extLst>
                <a:ext uri="{FF2B5EF4-FFF2-40B4-BE49-F238E27FC236}">
                  <a16:creationId xmlns:a16="http://schemas.microsoft.com/office/drawing/2014/main" id="{14A6B9EA-D81D-47BA-9F15-CAF6B3AF3CE0}"/>
                </a:ext>
              </a:extLst>
            </p:cNvPr>
            <p:cNvSpPr/>
            <p:nvPr/>
          </p:nvSpPr>
          <p:spPr>
            <a:xfrm>
              <a:off x="3655900" y="4233763"/>
              <a:ext cx="427825" cy="267675"/>
            </a:xfrm>
            <a:custGeom>
              <a:avLst/>
              <a:gdLst/>
              <a:ahLst/>
              <a:cxnLst/>
              <a:rect l="l" t="t" r="r" b="b"/>
              <a:pathLst>
                <a:path w="17113" h="10707" extrusionOk="0">
                  <a:moveTo>
                    <a:pt x="17113" y="1"/>
                  </a:moveTo>
                  <a:cubicBezTo>
                    <a:pt x="17113" y="251"/>
                    <a:pt x="16855" y="409"/>
                    <a:pt x="16738" y="476"/>
                  </a:cubicBezTo>
                  <a:lnTo>
                    <a:pt x="1409" y="9323"/>
                  </a:lnTo>
                  <a:cubicBezTo>
                    <a:pt x="1409" y="9323"/>
                    <a:pt x="751" y="9706"/>
                    <a:pt x="751" y="9706"/>
                  </a:cubicBezTo>
                  <a:cubicBezTo>
                    <a:pt x="542" y="9823"/>
                    <a:pt x="276" y="9881"/>
                    <a:pt x="1" y="9881"/>
                  </a:cubicBezTo>
                  <a:lnTo>
                    <a:pt x="1" y="10706"/>
                  </a:lnTo>
                  <a:cubicBezTo>
                    <a:pt x="259" y="10706"/>
                    <a:pt x="509" y="10648"/>
                    <a:pt x="709" y="10540"/>
                  </a:cubicBezTo>
                  <a:cubicBezTo>
                    <a:pt x="801" y="10481"/>
                    <a:pt x="892" y="10431"/>
                    <a:pt x="984" y="10381"/>
                  </a:cubicBezTo>
                  <a:lnTo>
                    <a:pt x="1100" y="10315"/>
                  </a:lnTo>
                  <a:cubicBezTo>
                    <a:pt x="1150" y="10281"/>
                    <a:pt x="1200" y="10256"/>
                    <a:pt x="1250" y="10231"/>
                  </a:cubicBezTo>
                  <a:cubicBezTo>
                    <a:pt x="1267" y="10215"/>
                    <a:pt x="1292" y="10206"/>
                    <a:pt x="1309" y="10198"/>
                  </a:cubicBezTo>
                  <a:cubicBezTo>
                    <a:pt x="1325" y="10181"/>
                    <a:pt x="1342" y="10173"/>
                    <a:pt x="1350" y="10165"/>
                  </a:cubicBezTo>
                  <a:cubicBezTo>
                    <a:pt x="1367" y="10156"/>
                    <a:pt x="1384" y="10148"/>
                    <a:pt x="1392" y="10148"/>
                  </a:cubicBezTo>
                  <a:cubicBezTo>
                    <a:pt x="1400" y="10140"/>
                    <a:pt x="1409" y="10131"/>
                    <a:pt x="1409" y="10131"/>
                  </a:cubicBezTo>
                  <a:lnTo>
                    <a:pt x="16738" y="1284"/>
                  </a:lnTo>
                  <a:cubicBezTo>
                    <a:pt x="16946" y="1167"/>
                    <a:pt x="17113" y="884"/>
                    <a:pt x="17113" y="659"/>
                  </a:cubicBezTo>
                  <a:lnTo>
                    <a:pt x="171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62;p66">
              <a:extLst>
                <a:ext uri="{FF2B5EF4-FFF2-40B4-BE49-F238E27FC236}">
                  <a16:creationId xmlns:a16="http://schemas.microsoft.com/office/drawing/2014/main" id="{BFC6BCA3-359C-4232-8C80-F368BC6FA8FA}"/>
                </a:ext>
              </a:extLst>
            </p:cNvPr>
            <p:cNvSpPr/>
            <p:nvPr/>
          </p:nvSpPr>
          <p:spPr>
            <a:xfrm>
              <a:off x="3346825" y="4057913"/>
              <a:ext cx="739400" cy="422900"/>
            </a:xfrm>
            <a:custGeom>
              <a:avLst/>
              <a:gdLst/>
              <a:ahLst/>
              <a:cxnLst/>
              <a:rect l="l" t="t" r="r" b="b"/>
              <a:pathLst>
                <a:path w="29576" h="16916" extrusionOk="0">
                  <a:moveTo>
                    <a:pt x="17401" y="0"/>
                  </a:moveTo>
                  <a:cubicBezTo>
                    <a:pt x="17133" y="0"/>
                    <a:pt x="16865" y="59"/>
                    <a:pt x="16663" y="178"/>
                  </a:cubicBezTo>
                  <a:lnTo>
                    <a:pt x="2550" y="8259"/>
                  </a:lnTo>
                  <a:lnTo>
                    <a:pt x="1842" y="8659"/>
                  </a:lnTo>
                  <a:lnTo>
                    <a:pt x="0" y="9717"/>
                  </a:lnTo>
                  <a:cubicBezTo>
                    <a:pt x="0" y="9726"/>
                    <a:pt x="0" y="9734"/>
                    <a:pt x="0" y="9751"/>
                  </a:cubicBezTo>
                  <a:cubicBezTo>
                    <a:pt x="0" y="9751"/>
                    <a:pt x="0" y="9759"/>
                    <a:pt x="9" y="9767"/>
                  </a:cubicBezTo>
                  <a:cubicBezTo>
                    <a:pt x="9" y="9784"/>
                    <a:pt x="17" y="9809"/>
                    <a:pt x="17" y="9826"/>
                  </a:cubicBezTo>
                  <a:cubicBezTo>
                    <a:pt x="25" y="9851"/>
                    <a:pt x="34" y="9876"/>
                    <a:pt x="50" y="9901"/>
                  </a:cubicBezTo>
                  <a:cubicBezTo>
                    <a:pt x="59" y="9926"/>
                    <a:pt x="75" y="9951"/>
                    <a:pt x="84" y="9976"/>
                  </a:cubicBezTo>
                  <a:cubicBezTo>
                    <a:pt x="100" y="10001"/>
                    <a:pt x="109" y="10026"/>
                    <a:pt x="134" y="10042"/>
                  </a:cubicBezTo>
                  <a:cubicBezTo>
                    <a:pt x="142" y="10059"/>
                    <a:pt x="150" y="10076"/>
                    <a:pt x="167" y="10092"/>
                  </a:cubicBezTo>
                  <a:lnTo>
                    <a:pt x="200" y="10126"/>
                  </a:lnTo>
                  <a:cubicBezTo>
                    <a:pt x="217" y="10134"/>
                    <a:pt x="234" y="10151"/>
                    <a:pt x="250" y="10167"/>
                  </a:cubicBezTo>
                  <a:cubicBezTo>
                    <a:pt x="267" y="10176"/>
                    <a:pt x="284" y="10192"/>
                    <a:pt x="292" y="10201"/>
                  </a:cubicBezTo>
                  <a:lnTo>
                    <a:pt x="10964" y="16357"/>
                  </a:lnTo>
                  <a:lnTo>
                    <a:pt x="11622" y="16740"/>
                  </a:lnTo>
                  <a:cubicBezTo>
                    <a:pt x="11839" y="16857"/>
                    <a:pt x="12089" y="16915"/>
                    <a:pt x="12364" y="16915"/>
                  </a:cubicBezTo>
                  <a:cubicBezTo>
                    <a:pt x="12639" y="16915"/>
                    <a:pt x="12905" y="16857"/>
                    <a:pt x="13114" y="16740"/>
                  </a:cubicBezTo>
                  <a:lnTo>
                    <a:pt x="13772" y="16357"/>
                  </a:lnTo>
                  <a:lnTo>
                    <a:pt x="29168" y="7476"/>
                  </a:lnTo>
                  <a:cubicBezTo>
                    <a:pt x="29576" y="7235"/>
                    <a:pt x="29576" y="6843"/>
                    <a:pt x="29168" y="6602"/>
                  </a:cubicBezTo>
                  <a:lnTo>
                    <a:pt x="27118" y="5410"/>
                  </a:lnTo>
                  <a:lnTo>
                    <a:pt x="18154" y="178"/>
                  </a:lnTo>
                  <a:cubicBezTo>
                    <a:pt x="17948" y="61"/>
                    <a:pt x="17674" y="0"/>
                    <a:pt x="17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63;p66">
              <a:extLst>
                <a:ext uri="{FF2B5EF4-FFF2-40B4-BE49-F238E27FC236}">
                  <a16:creationId xmlns:a16="http://schemas.microsoft.com/office/drawing/2014/main" id="{28E247A8-29F9-48EC-BC07-A1C6C5281EDE}"/>
                </a:ext>
              </a:extLst>
            </p:cNvPr>
            <p:cNvSpPr/>
            <p:nvPr/>
          </p:nvSpPr>
          <p:spPr>
            <a:xfrm>
              <a:off x="3357650" y="4175463"/>
              <a:ext cx="714000" cy="295050"/>
            </a:xfrm>
            <a:custGeom>
              <a:avLst/>
              <a:gdLst/>
              <a:ahLst/>
              <a:cxnLst/>
              <a:rect l="l" t="t" r="r" b="b"/>
              <a:pathLst>
                <a:path w="28560" h="11802" extrusionOk="0">
                  <a:moveTo>
                    <a:pt x="28560" y="0"/>
                  </a:moveTo>
                  <a:lnTo>
                    <a:pt x="11931" y="9631"/>
                  </a:lnTo>
                  <a:lnTo>
                    <a:pt x="1" y="2741"/>
                  </a:lnTo>
                  <a:lnTo>
                    <a:pt x="1" y="5049"/>
                  </a:lnTo>
                  <a:lnTo>
                    <a:pt x="11498" y="11689"/>
                  </a:lnTo>
                  <a:cubicBezTo>
                    <a:pt x="11635" y="11764"/>
                    <a:pt x="11785" y="11801"/>
                    <a:pt x="11934" y="11801"/>
                  </a:cubicBezTo>
                  <a:cubicBezTo>
                    <a:pt x="12083" y="11801"/>
                    <a:pt x="12231" y="11764"/>
                    <a:pt x="12364" y="11689"/>
                  </a:cubicBezTo>
                  <a:lnTo>
                    <a:pt x="28343" y="2458"/>
                  </a:lnTo>
                  <a:cubicBezTo>
                    <a:pt x="28476" y="2383"/>
                    <a:pt x="28560" y="2241"/>
                    <a:pt x="28560" y="2091"/>
                  </a:cubicBezTo>
                  <a:lnTo>
                    <a:pt x="28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764;p66">
              <a:extLst>
                <a:ext uri="{FF2B5EF4-FFF2-40B4-BE49-F238E27FC236}">
                  <a16:creationId xmlns:a16="http://schemas.microsoft.com/office/drawing/2014/main" id="{8D13A9B6-3375-4947-A1E6-EBB50D927FBC}"/>
                </a:ext>
              </a:extLst>
            </p:cNvPr>
            <p:cNvSpPr/>
            <p:nvPr/>
          </p:nvSpPr>
          <p:spPr>
            <a:xfrm>
              <a:off x="3655900" y="4175463"/>
              <a:ext cx="415750" cy="295150"/>
            </a:xfrm>
            <a:custGeom>
              <a:avLst/>
              <a:gdLst/>
              <a:ahLst/>
              <a:cxnLst/>
              <a:rect l="l" t="t" r="r" b="b"/>
              <a:pathLst>
                <a:path w="16630" h="11806" extrusionOk="0">
                  <a:moveTo>
                    <a:pt x="16630" y="0"/>
                  </a:moveTo>
                  <a:lnTo>
                    <a:pt x="1" y="9631"/>
                  </a:lnTo>
                  <a:lnTo>
                    <a:pt x="1" y="11805"/>
                  </a:lnTo>
                  <a:cubicBezTo>
                    <a:pt x="151" y="11805"/>
                    <a:pt x="301" y="11764"/>
                    <a:pt x="434" y="11689"/>
                  </a:cubicBezTo>
                  <a:lnTo>
                    <a:pt x="16413" y="2458"/>
                  </a:lnTo>
                  <a:cubicBezTo>
                    <a:pt x="16546" y="2383"/>
                    <a:pt x="16630" y="2241"/>
                    <a:pt x="16630" y="2091"/>
                  </a:cubicBezTo>
                  <a:lnTo>
                    <a:pt x="166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765;p66">
              <a:extLst>
                <a:ext uri="{FF2B5EF4-FFF2-40B4-BE49-F238E27FC236}">
                  <a16:creationId xmlns:a16="http://schemas.microsoft.com/office/drawing/2014/main" id="{EDE75FDF-E941-40C5-BD27-36B2286898A8}"/>
                </a:ext>
              </a:extLst>
            </p:cNvPr>
            <p:cNvSpPr/>
            <p:nvPr/>
          </p:nvSpPr>
          <p:spPr>
            <a:xfrm>
              <a:off x="3353275" y="4247238"/>
              <a:ext cx="8775" cy="61825"/>
            </a:xfrm>
            <a:custGeom>
              <a:avLst/>
              <a:gdLst/>
              <a:ahLst/>
              <a:cxnLst/>
              <a:rect l="l" t="t" r="r" b="b"/>
              <a:pathLst>
                <a:path w="351" h="2473" extrusionOk="0">
                  <a:moveTo>
                    <a:pt x="111" y="0"/>
                  </a:moveTo>
                  <a:cubicBezTo>
                    <a:pt x="45" y="0"/>
                    <a:pt x="1" y="70"/>
                    <a:pt x="1" y="178"/>
                  </a:cubicBezTo>
                  <a:lnTo>
                    <a:pt x="1" y="2094"/>
                  </a:lnTo>
                  <a:cubicBezTo>
                    <a:pt x="1" y="2236"/>
                    <a:pt x="84" y="2394"/>
                    <a:pt x="176" y="2453"/>
                  </a:cubicBezTo>
                  <a:cubicBezTo>
                    <a:pt x="199" y="2466"/>
                    <a:pt x="221" y="2473"/>
                    <a:pt x="241" y="2473"/>
                  </a:cubicBezTo>
                  <a:cubicBezTo>
                    <a:pt x="306" y="2473"/>
                    <a:pt x="351" y="2403"/>
                    <a:pt x="351" y="2294"/>
                  </a:cubicBezTo>
                  <a:lnTo>
                    <a:pt x="351" y="378"/>
                  </a:lnTo>
                  <a:cubicBezTo>
                    <a:pt x="351" y="237"/>
                    <a:pt x="276" y="78"/>
                    <a:pt x="176" y="20"/>
                  </a:cubicBezTo>
                  <a:cubicBezTo>
                    <a:pt x="152" y="6"/>
                    <a:pt x="130" y="0"/>
                    <a:pt x="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766;p66">
              <a:extLst>
                <a:ext uri="{FF2B5EF4-FFF2-40B4-BE49-F238E27FC236}">
                  <a16:creationId xmlns:a16="http://schemas.microsoft.com/office/drawing/2014/main" id="{74CABFFE-5C6E-43F6-90B1-46FA73C7C6A1}"/>
                </a:ext>
              </a:extLst>
            </p:cNvPr>
            <p:cNvSpPr/>
            <p:nvPr/>
          </p:nvSpPr>
          <p:spPr>
            <a:xfrm>
              <a:off x="3655900" y="4152763"/>
              <a:ext cx="427825" cy="267650"/>
            </a:xfrm>
            <a:custGeom>
              <a:avLst/>
              <a:gdLst/>
              <a:ahLst/>
              <a:cxnLst/>
              <a:rect l="l" t="t" r="r" b="b"/>
              <a:pathLst>
                <a:path w="17113" h="10706" extrusionOk="0">
                  <a:moveTo>
                    <a:pt x="17113" y="0"/>
                  </a:moveTo>
                  <a:cubicBezTo>
                    <a:pt x="17113" y="258"/>
                    <a:pt x="16846" y="408"/>
                    <a:pt x="16738" y="475"/>
                  </a:cubicBezTo>
                  <a:lnTo>
                    <a:pt x="9823" y="4465"/>
                  </a:lnTo>
                  <a:lnTo>
                    <a:pt x="1409" y="9322"/>
                  </a:lnTo>
                  <a:cubicBezTo>
                    <a:pt x="1409" y="9322"/>
                    <a:pt x="751" y="9697"/>
                    <a:pt x="751" y="9697"/>
                  </a:cubicBezTo>
                  <a:cubicBezTo>
                    <a:pt x="542" y="9822"/>
                    <a:pt x="276" y="9881"/>
                    <a:pt x="1" y="9881"/>
                  </a:cubicBezTo>
                  <a:lnTo>
                    <a:pt x="1" y="10705"/>
                  </a:lnTo>
                  <a:cubicBezTo>
                    <a:pt x="259" y="10705"/>
                    <a:pt x="509" y="10647"/>
                    <a:pt x="709" y="10539"/>
                  </a:cubicBezTo>
                  <a:cubicBezTo>
                    <a:pt x="801" y="10481"/>
                    <a:pt x="892" y="10431"/>
                    <a:pt x="984" y="10381"/>
                  </a:cubicBezTo>
                  <a:lnTo>
                    <a:pt x="1100" y="10314"/>
                  </a:lnTo>
                  <a:cubicBezTo>
                    <a:pt x="1234" y="10239"/>
                    <a:pt x="1325" y="10181"/>
                    <a:pt x="1375" y="10147"/>
                  </a:cubicBezTo>
                  <a:lnTo>
                    <a:pt x="1409" y="10139"/>
                  </a:lnTo>
                  <a:cubicBezTo>
                    <a:pt x="1409" y="10131"/>
                    <a:pt x="10523" y="4865"/>
                    <a:pt x="10523" y="4865"/>
                  </a:cubicBezTo>
                  <a:lnTo>
                    <a:pt x="16738" y="1283"/>
                  </a:lnTo>
                  <a:cubicBezTo>
                    <a:pt x="16946" y="1166"/>
                    <a:pt x="17113" y="883"/>
                    <a:pt x="17113" y="658"/>
                  </a:cubicBezTo>
                  <a:cubicBezTo>
                    <a:pt x="17113" y="558"/>
                    <a:pt x="17113" y="0"/>
                    <a:pt x="17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767;p66">
              <a:extLst>
                <a:ext uri="{FF2B5EF4-FFF2-40B4-BE49-F238E27FC236}">
                  <a16:creationId xmlns:a16="http://schemas.microsoft.com/office/drawing/2014/main" id="{3595E685-8993-4C45-BADE-D8D40AA9C6D9}"/>
                </a:ext>
              </a:extLst>
            </p:cNvPr>
            <p:cNvSpPr/>
            <p:nvPr/>
          </p:nvSpPr>
          <p:spPr>
            <a:xfrm>
              <a:off x="3334325" y="3976788"/>
              <a:ext cx="751900" cy="423000"/>
            </a:xfrm>
            <a:custGeom>
              <a:avLst/>
              <a:gdLst/>
              <a:ahLst/>
              <a:cxnLst/>
              <a:rect l="l" t="t" r="r" b="b"/>
              <a:pathLst>
                <a:path w="30076" h="16920" extrusionOk="0">
                  <a:moveTo>
                    <a:pt x="44" y="9988"/>
                  </a:moveTo>
                  <a:cubicBezTo>
                    <a:pt x="44" y="9988"/>
                    <a:pt x="43" y="9988"/>
                    <a:pt x="42" y="9988"/>
                  </a:cubicBezTo>
                  <a:cubicBezTo>
                    <a:pt x="41" y="9989"/>
                    <a:pt x="40" y="9990"/>
                    <a:pt x="39" y="9991"/>
                  </a:cubicBezTo>
                  <a:lnTo>
                    <a:pt x="39" y="9991"/>
                  </a:lnTo>
                  <a:lnTo>
                    <a:pt x="44" y="9988"/>
                  </a:lnTo>
                  <a:close/>
                  <a:moveTo>
                    <a:pt x="39" y="9991"/>
                  </a:moveTo>
                  <a:lnTo>
                    <a:pt x="0" y="10013"/>
                  </a:lnTo>
                  <a:cubicBezTo>
                    <a:pt x="15" y="10006"/>
                    <a:pt x="30" y="9999"/>
                    <a:pt x="39" y="9991"/>
                  </a:cubicBezTo>
                  <a:close/>
                  <a:moveTo>
                    <a:pt x="17901" y="0"/>
                  </a:moveTo>
                  <a:cubicBezTo>
                    <a:pt x="17633" y="0"/>
                    <a:pt x="17365" y="59"/>
                    <a:pt x="17163" y="174"/>
                  </a:cubicBezTo>
                  <a:lnTo>
                    <a:pt x="44" y="9988"/>
                  </a:lnTo>
                  <a:lnTo>
                    <a:pt x="44" y="9988"/>
                  </a:lnTo>
                  <a:cubicBezTo>
                    <a:pt x="53" y="9987"/>
                    <a:pt x="68" y="9980"/>
                    <a:pt x="75" y="9980"/>
                  </a:cubicBezTo>
                  <a:cubicBezTo>
                    <a:pt x="84" y="9972"/>
                    <a:pt x="92" y="9972"/>
                    <a:pt x="109" y="9972"/>
                  </a:cubicBezTo>
                  <a:cubicBezTo>
                    <a:pt x="125" y="9963"/>
                    <a:pt x="134" y="9963"/>
                    <a:pt x="159" y="9963"/>
                  </a:cubicBezTo>
                  <a:cubicBezTo>
                    <a:pt x="175" y="9955"/>
                    <a:pt x="192" y="9955"/>
                    <a:pt x="209" y="9955"/>
                  </a:cubicBezTo>
                  <a:cubicBezTo>
                    <a:pt x="234" y="9955"/>
                    <a:pt x="259" y="9955"/>
                    <a:pt x="292" y="9963"/>
                  </a:cubicBezTo>
                  <a:cubicBezTo>
                    <a:pt x="317" y="9963"/>
                    <a:pt x="342" y="9972"/>
                    <a:pt x="367" y="9980"/>
                  </a:cubicBezTo>
                  <a:cubicBezTo>
                    <a:pt x="425" y="9997"/>
                    <a:pt x="484" y="10022"/>
                    <a:pt x="542" y="10055"/>
                  </a:cubicBezTo>
                  <a:lnTo>
                    <a:pt x="984" y="10313"/>
                  </a:lnTo>
                  <a:lnTo>
                    <a:pt x="3050" y="11504"/>
                  </a:lnTo>
                  <a:lnTo>
                    <a:pt x="11464" y="16361"/>
                  </a:lnTo>
                  <a:lnTo>
                    <a:pt x="12114" y="16736"/>
                  </a:lnTo>
                  <a:cubicBezTo>
                    <a:pt x="12339" y="16853"/>
                    <a:pt x="12580" y="16920"/>
                    <a:pt x="12864" y="16920"/>
                  </a:cubicBezTo>
                  <a:cubicBezTo>
                    <a:pt x="13139" y="16920"/>
                    <a:pt x="13405" y="16861"/>
                    <a:pt x="13614" y="16745"/>
                  </a:cubicBezTo>
                  <a:lnTo>
                    <a:pt x="14272" y="16361"/>
                  </a:lnTo>
                  <a:lnTo>
                    <a:pt x="27618" y="8655"/>
                  </a:lnTo>
                  <a:lnTo>
                    <a:pt x="29668" y="7472"/>
                  </a:lnTo>
                  <a:cubicBezTo>
                    <a:pt x="30076" y="7231"/>
                    <a:pt x="30076" y="6847"/>
                    <a:pt x="29668" y="6606"/>
                  </a:cubicBezTo>
                  <a:lnTo>
                    <a:pt x="18654" y="183"/>
                  </a:lnTo>
                  <a:cubicBezTo>
                    <a:pt x="18448" y="61"/>
                    <a:pt x="18174" y="0"/>
                    <a:pt x="17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768;p66">
              <a:extLst>
                <a:ext uri="{FF2B5EF4-FFF2-40B4-BE49-F238E27FC236}">
                  <a16:creationId xmlns:a16="http://schemas.microsoft.com/office/drawing/2014/main" id="{D27E2479-A718-44EB-B68A-AAF0073983EA}"/>
                </a:ext>
              </a:extLst>
            </p:cNvPr>
            <p:cNvSpPr/>
            <p:nvPr/>
          </p:nvSpPr>
          <p:spPr>
            <a:xfrm>
              <a:off x="3393675" y="4026738"/>
              <a:ext cx="659650" cy="335250"/>
            </a:xfrm>
            <a:custGeom>
              <a:avLst/>
              <a:gdLst/>
              <a:ahLst/>
              <a:cxnLst/>
              <a:rect l="l" t="t" r="r" b="b"/>
              <a:pathLst>
                <a:path w="26386" h="13410" extrusionOk="0">
                  <a:moveTo>
                    <a:pt x="11631" y="1"/>
                  </a:moveTo>
                  <a:lnTo>
                    <a:pt x="1" y="6666"/>
                  </a:lnTo>
                  <a:lnTo>
                    <a:pt x="11456" y="13297"/>
                  </a:lnTo>
                  <a:cubicBezTo>
                    <a:pt x="11581" y="13372"/>
                    <a:pt x="11744" y="13410"/>
                    <a:pt x="11906" y="13410"/>
                  </a:cubicBezTo>
                  <a:cubicBezTo>
                    <a:pt x="12069" y="13410"/>
                    <a:pt x="12231" y="13372"/>
                    <a:pt x="12356" y="13297"/>
                  </a:cubicBezTo>
                  <a:lnTo>
                    <a:pt x="26136" y="5308"/>
                  </a:lnTo>
                  <a:cubicBezTo>
                    <a:pt x="26386" y="5166"/>
                    <a:pt x="26386" y="4933"/>
                    <a:pt x="26136" y="4783"/>
                  </a:cubicBezTo>
                  <a:lnTo>
                    <a:pt x="23586" y="3283"/>
                  </a:lnTo>
                  <a:cubicBezTo>
                    <a:pt x="23336" y="3142"/>
                    <a:pt x="22911" y="2967"/>
                    <a:pt x="22637" y="2892"/>
                  </a:cubicBezTo>
                  <a:lnTo>
                    <a:pt x="116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69;p66">
              <a:extLst>
                <a:ext uri="{FF2B5EF4-FFF2-40B4-BE49-F238E27FC236}">
                  <a16:creationId xmlns:a16="http://schemas.microsoft.com/office/drawing/2014/main" id="{5AF0DF80-5441-4C1A-AAAB-329095523D7A}"/>
                </a:ext>
              </a:extLst>
            </p:cNvPr>
            <p:cNvSpPr/>
            <p:nvPr/>
          </p:nvSpPr>
          <p:spPr>
            <a:xfrm>
              <a:off x="3329125" y="4225638"/>
              <a:ext cx="326800" cy="275800"/>
            </a:xfrm>
            <a:custGeom>
              <a:avLst/>
              <a:gdLst/>
              <a:ahLst/>
              <a:cxnLst/>
              <a:rect l="l" t="t" r="r" b="b"/>
              <a:pathLst>
                <a:path w="13072" h="11032" extrusionOk="0">
                  <a:moveTo>
                    <a:pt x="417" y="1"/>
                  </a:moveTo>
                  <a:cubicBezTo>
                    <a:pt x="400" y="1"/>
                    <a:pt x="383" y="1"/>
                    <a:pt x="367" y="9"/>
                  </a:cubicBezTo>
                  <a:cubicBezTo>
                    <a:pt x="342" y="9"/>
                    <a:pt x="333" y="9"/>
                    <a:pt x="317" y="18"/>
                  </a:cubicBezTo>
                  <a:cubicBezTo>
                    <a:pt x="300" y="18"/>
                    <a:pt x="292" y="18"/>
                    <a:pt x="283" y="26"/>
                  </a:cubicBezTo>
                  <a:cubicBezTo>
                    <a:pt x="275" y="26"/>
                    <a:pt x="258" y="34"/>
                    <a:pt x="250" y="34"/>
                  </a:cubicBezTo>
                  <a:cubicBezTo>
                    <a:pt x="242" y="43"/>
                    <a:pt x="242" y="43"/>
                    <a:pt x="233" y="43"/>
                  </a:cubicBezTo>
                  <a:lnTo>
                    <a:pt x="208" y="59"/>
                  </a:lnTo>
                  <a:cubicBezTo>
                    <a:pt x="83" y="143"/>
                    <a:pt x="0" y="301"/>
                    <a:pt x="0" y="534"/>
                  </a:cubicBezTo>
                  <a:lnTo>
                    <a:pt x="0" y="2858"/>
                  </a:lnTo>
                  <a:cubicBezTo>
                    <a:pt x="0" y="3333"/>
                    <a:pt x="342" y="3916"/>
                    <a:pt x="750" y="4158"/>
                  </a:cubicBezTo>
                  <a:lnTo>
                    <a:pt x="11672" y="10456"/>
                  </a:lnTo>
                  <a:cubicBezTo>
                    <a:pt x="11672" y="10456"/>
                    <a:pt x="11672" y="10465"/>
                    <a:pt x="11680" y="10465"/>
                  </a:cubicBezTo>
                  <a:cubicBezTo>
                    <a:pt x="11697" y="10473"/>
                    <a:pt x="11705" y="10481"/>
                    <a:pt x="11722" y="10490"/>
                  </a:cubicBezTo>
                  <a:cubicBezTo>
                    <a:pt x="11739" y="10498"/>
                    <a:pt x="11755" y="10506"/>
                    <a:pt x="11772" y="10523"/>
                  </a:cubicBezTo>
                  <a:cubicBezTo>
                    <a:pt x="11789" y="10531"/>
                    <a:pt x="11805" y="10540"/>
                    <a:pt x="11830" y="10556"/>
                  </a:cubicBezTo>
                  <a:cubicBezTo>
                    <a:pt x="11872" y="10581"/>
                    <a:pt x="11922" y="10606"/>
                    <a:pt x="11980" y="10640"/>
                  </a:cubicBezTo>
                  <a:lnTo>
                    <a:pt x="12097" y="10706"/>
                  </a:lnTo>
                  <a:cubicBezTo>
                    <a:pt x="12180" y="10756"/>
                    <a:pt x="12272" y="10806"/>
                    <a:pt x="12372" y="10865"/>
                  </a:cubicBezTo>
                  <a:cubicBezTo>
                    <a:pt x="12564" y="10973"/>
                    <a:pt x="12822" y="11031"/>
                    <a:pt x="13072" y="11031"/>
                  </a:cubicBezTo>
                  <a:lnTo>
                    <a:pt x="13072" y="10206"/>
                  </a:lnTo>
                  <a:cubicBezTo>
                    <a:pt x="12805" y="10206"/>
                    <a:pt x="12530" y="10148"/>
                    <a:pt x="12330" y="10031"/>
                  </a:cubicBezTo>
                  <a:lnTo>
                    <a:pt x="11672" y="9648"/>
                  </a:lnTo>
                  <a:lnTo>
                    <a:pt x="1000" y="3492"/>
                  </a:lnTo>
                  <a:cubicBezTo>
                    <a:pt x="992" y="3483"/>
                    <a:pt x="975" y="3467"/>
                    <a:pt x="958" y="3458"/>
                  </a:cubicBezTo>
                  <a:cubicBezTo>
                    <a:pt x="942" y="3442"/>
                    <a:pt x="925" y="3433"/>
                    <a:pt x="908" y="3408"/>
                  </a:cubicBezTo>
                  <a:lnTo>
                    <a:pt x="875" y="3383"/>
                  </a:lnTo>
                  <a:cubicBezTo>
                    <a:pt x="858" y="3367"/>
                    <a:pt x="850" y="3350"/>
                    <a:pt x="842" y="3333"/>
                  </a:cubicBezTo>
                  <a:cubicBezTo>
                    <a:pt x="817" y="3317"/>
                    <a:pt x="808" y="3292"/>
                    <a:pt x="792" y="3267"/>
                  </a:cubicBezTo>
                  <a:cubicBezTo>
                    <a:pt x="783" y="3242"/>
                    <a:pt x="767" y="3217"/>
                    <a:pt x="758" y="3192"/>
                  </a:cubicBezTo>
                  <a:cubicBezTo>
                    <a:pt x="742" y="3167"/>
                    <a:pt x="733" y="3142"/>
                    <a:pt x="725" y="3117"/>
                  </a:cubicBezTo>
                  <a:cubicBezTo>
                    <a:pt x="725" y="3100"/>
                    <a:pt x="717" y="3075"/>
                    <a:pt x="717" y="3058"/>
                  </a:cubicBezTo>
                  <a:cubicBezTo>
                    <a:pt x="708" y="3050"/>
                    <a:pt x="708" y="3042"/>
                    <a:pt x="708" y="3033"/>
                  </a:cubicBezTo>
                  <a:cubicBezTo>
                    <a:pt x="708" y="3025"/>
                    <a:pt x="708" y="3017"/>
                    <a:pt x="708" y="3008"/>
                  </a:cubicBezTo>
                  <a:cubicBezTo>
                    <a:pt x="708" y="3000"/>
                    <a:pt x="708" y="2983"/>
                    <a:pt x="708" y="2975"/>
                  </a:cubicBezTo>
                  <a:lnTo>
                    <a:pt x="708" y="1234"/>
                  </a:lnTo>
                  <a:cubicBezTo>
                    <a:pt x="708" y="1097"/>
                    <a:pt x="776" y="1020"/>
                    <a:pt x="872" y="1020"/>
                  </a:cubicBezTo>
                  <a:cubicBezTo>
                    <a:pt x="911" y="1020"/>
                    <a:pt x="954" y="1033"/>
                    <a:pt x="1000" y="1059"/>
                  </a:cubicBezTo>
                  <a:lnTo>
                    <a:pt x="2550" y="1950"/>
                  </a:lnTo>
                  <a:lnTo>
                    <a:pt x="11672" y="7216"/>
                  </a:lnTo>
                  <a:cubicBezTo>
                    <a:pt x="11672" y="7216"/>
                    <a:pt x="11672" y="7216"/>
                    <a:pt x="11672" y="7224"/>
                  </a:cubicBezTo>
                  <a:lnTo>
                    <a:pt x="11697" y="7232"/>
                  </a:lnTo>
                  <a:cubicBezTo>
                    <a:pt x="11747" y="7266"/>
                    <a:pt x="11847" y="7324"/>
                    <a:pt x="11980" y="7399"/>
                  </a:cubicBezTo>
                  <a:lnTo>
                    <a:pt x="12097" y="7466"/>
                  </a:lnTo>
                  <a:cubicBezTo>
                    <a:pt x="12180" y="7516"/>
                    <a:pt x="12272" y="7566"/>
                    <a:pt x="12372" y="7624"/>
                  </a:cubicBezTo>
                  <a:cubicBezTo>
                    <a:pt x="12564" y="7732"/>
                    <a:pt x="12822" y="7790"/>
                    <a:pt x="13072" y="7790"/>
                  </a:cubicBezTo>
                  <a:lnTo>
                    <a:pt x="13072" y="6966"/>
                  </a:lnTo>
                  <a:cubicBezTo>
                    <a:pt x="12805" y="6966"/>
                    <a:pt x="12530" y="6907"/>
                    <a:pt x="12330" y="6791"/>
                  </a:cubicBezTo>
                  <a:lnTo>
                    <a:pt x="12322" y="6782"/>
                  </a:lnTo>
                  <a:lnTo>
                    <a:pt x="11672" y="6407"/>
                  </a:lnTo>
                  <a:lnTo>
                    <a:pt x="3258" y="1550"/>
                  </a:lnTo>
                  <a:lnTo>
                    <a:pt x="1192" y="359"/>
                  </a:lnTo>
                  <a:lnTo>
                    <a:pt x="750" y="101"/>
                  </a:lnTo>
                  <a:cubicBezTo>
                    <a:pt x="692" y="68"/>
                    <a:pt x="633" y="43"/>
                    <a:pt x="575" y="26"/>
                  </a:cubicBezTo>
                  <a:cubicBezTo>
                    <a:pt x="550" y="18"/>
                    <a:pt x="525" y="9"/>
                    <a:pt x="492" y="9"/>
                  </a:cubicBezTo>
                  <a:cubicBezTo>
                    <a:pt x="467" y="1"/>
                    <a:pt x="442" y="1"/>
                    <a:pt x="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770;p66">
              <a:extLst>
                <a:ext uri="{FF2B5EF4-FFF2-40B4-BE49-F238E27FC236}">
                  <a16:creationId xmlns:a16="http://schemas.microsoft.com/office/drawing/2014/main" id="{87F65453-F4DA-46A9-97EB-728C5A787A06}"/>
                </a:ext>
              </a:extLst>
            </p:cNvPr>
            <p:cNvSpPr/>
            <p:nvPr/>
          </p:nvSpPr>
          <p:spPr>
            <a:xfrm>
              <a:off x="3187275" y="3952613"/>
              <a:ext cx="447000" cy="220375"/>
            </a:xfrm>
            <a:custGeom>
              <a:avLst/>
              <a:gdLst/>
              <a:ahLst/>
              <a:cxnLst/>
              <a:rect l="l" t="t" r="r" b="b"/>
              <a:pathLst>
                <a:path w="17880" h="8815" extrusionOk="0">
                  <a:moveTo>
                    <a:pt x="8449" y="0"/>
                  </a:moveTo>
                  <a:cubicBezTo>
                    <a:pt x="8212" y="0"/>
                    <a:pt x="7952" y="59"/>
                    <a:pt x="7782" y="158"/>
                  </a:cubicBezTo>
                  <a:lnTo>
                    <a:pt x="251" y="4507"/>
                  </a:lnTo>
                  <a:cubicBezTo>
                    <a:pt x="1" y="4649"/>
                    <a:pt x="1" y="4882"/>
                    <a:pt x="251" y="5024"/>
                  </a:cubicBezTo>
                  <a:lnTo>
                    <a:pt x="6832" y="8814"/>
                  </a:lnTo>
                  <a:lnTo>
                    <a:pt x="17363" y="2732"/>
                  </a:lnTo>
                  <a:lnTo>
                    <a:pt x="17879" y="2433"/>
                  </a:lnTo>
                  <a:lnTo>
                    <a:pt x="8732" y="33"/>
                  </a:lnTo>
                  <a:cubicBezTo>
                    <a:pt x="8647" y="11"/>
                    <a:pt x="8550" y="0"/>
                    <a:pt x="8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71;p66">
              <a:extLst>
                <a:ext uri="{FF2B5EF4-FFF2-40B4-BE49-F238E27FC236}">
                  <a16:creationId xmlns:a16="http://schemas.microsoft.com/office/drawing/2014/main" id="{252661A3-D628-47D3-A24A-F9B272085EB2}"/>
                </a:ext>
              </a:extLst>
            </p:cNvPr>
            <p:cNvSpPr/>
            <p:nvPr/>
          </p:nvSpPr>
          <p:spPr>
            <a:xfrm>
              <a:off x="3205400" y="3850763"/>
              <a:ext cx="832525" cy="487375"/>
            </a:xfrm>
            <a:custGeom>
              <a:avLst/>
              <a:gdLst/>
              <a:ahLst/>
              <a:cxnLst/>
              <a:rect l="l" t="t" r="r" b="b"/>
              <a:pathLst>
                <a:path w="33301" h="19495" extrusionOk="0">
                  <a:moveTo>
                    <a:pt x="14309" y="0"/>
                  </a:moveTo>
                  <a:cubicBezTo>
                    <a:pt x="14075" y="0"/>
                    <a:pt x="13840" y="44"/>
                    <a:pt x="13647" y="133"/>
                  </a:cubicBezTo>
                  <a:cubicBezTo>
                    <a:pt x="13622" y="142"/>
                    <a:pt x="13589" y="158"/>
                    <a:pt x="13555" y="175"/>
                  </a:cubicBezTo>
                  <a:lnTo>
                    <a:pt x="525" y="7698"/>
                  </a:lnTo>
                  <a:cubicBezTo>
                    <a:pt x="425" y="7765"/>
                    <a:pt x="325" y="7840"/>
                    <a:pt x="234" y="7939"/>
                  </a:cubicBezTo>
                  <a:cubicBezTo>
                    <a:pt x="150" y="8031"/>
                    <a:pt x="67" y="8139"/>
                    <a:pt x="0" y="8256"/>
                  </a:cubicBezTo>
                  <a:lnTo>
                    <a:pt x="18995" y="19228"/>
                  </a:lnTo>
                  <a:lnTo>
                    <a:pt x="19212" y="19353"/>
                  </a:lnTo>
                  <a:lnTo>
                    <a:pt x="19462" y="19495"/>
                  </a:lnTo>
                  <a:lnTo>
                    <a:pt x="33300" y="11114"/>
                  </a:lnTo>
                  <a:lnTo>
                    <a:pt x="33300" y="10714"/>
                  </a:lnTo>
                  <a:lnTo>
                    <a:pt x="29309" y="8406"/>
                  </a:lnTo>
                  <a:lnTo>
                    <a:pt x="28610" y="7998"/>
                  </a:lnTo>
                  <a:lnTo>
                    <a:pt x="15055" y="175"/>
                  </a:lnTo>
                  <a:cubicBezTo>
                    <a:pt x="14850" y="59"/>
                    <a:pt x="14580" y="0"/>
                    <a:pt x="14309" y="0"/>
                  </a:cubicBezTo>
                  <a:close/>
                </a:path>
              </a:pathLst>
            </a:custGeom>
            <a:solidFill>
              <a:srgbClr val="C79A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772;p66">
              <a:extLst>
                <a:ext uri="{FF2B5EF4-FFF2-40B4-BE49-F238E27FC236}">
                  <a16:creationId xmlns:a16="http://schemas.microsoft.com/office/drawing/2014/main" id="{62EF949B-8CC2-46AA-B1D7-8682EFCDBEB6}"/>
                </a:ext>
              </a:extLst>
            </p:cNvPr>
            <p:cNvSpPr/>
            <p:nvPr/>
          </p:nvSpPr>
          <p:spPr>
            <a:xfrm>
              <a:off x="3205400" y="3846388"/>
              <a:ext cx="832525" cy="491950"/>
            </a:xfrm>
            <a:custGeom>
              <a:avLst/>
              <a:gdLst/>
              <a:ahLst/>
              <a:cxnLst/>
              <a:rect l="l" t="t" r="r" b="b"/>
              <a:pathLst>
                <a:path w="33301" h="19678" extrusionOk="0">
                  <a:moveTo>
                    <a:pt x="14622" y="0"/>
                  </a:moveTo>
                  <a:cubicBezTo>
                    <a:pt x="14351" y="0"/>
                    <a:pt x="14080" y="58"/>
                    <a:pt x="13872" y="175"/>
                  </a:cubicBezTo>
                  <a:lnTo>
                    <a:pt x="13647" y="308"/>
                  </a:lnTo>
                  <a:lnTo>
                    <a:pt x="525" y="7873"/>
                  </a:lnTo>
                  <a:cubicBezTo>
                    <a:pt x="425" y="7940"/>
                    <a:pt x="325" y="8015"/>
                    <a:pt x="234" y="8114"/>
                  </a:cubicBezTo>
                  <a:cubicBezTo>
                    <a:pt x="150" y="8206"/>
                    <a:pt x="67" y="8314"/>
                    <a:pt x="0" y="8431"/>
                  </a:cubicBezTo>
                  <a:lnTo>
                    <a:pt x="18995" y="19403"/>
                  </a:lnTo>
                  <a:lnTo>
                    <a:pt x="19212" y="19528"/>
                  </a:lnTo>
                  <a:lnTo>
                    <a:pt x="19462" y="19678"/>
                  </a:lnTo>
                  <a:lnTo>
                    <a:pt x="33300" y="11289"/>
                  </a:lnTo>
                  <a:lnTo>
                    <a:pt x="33300" y="10889"/>
                  </a:lnTo>
                  <a:cubicBezTo>
                    <a:pt x="33292" y="10697"/>
                    <a:pt x="33167" y="10564"/>
                    <a:pt x="32992" y="10456"/>
                  </a:cubicBezTo>
                  <a:lnTo>
                    <a:pt x="29543" y="8448"/>
                  </a:lnTo>
                  <a:lnTo>
                    <a:pt x="28843" y="8040"/>
                  </a:lnTo>
                  <a:lnTo>
                    <a:pt x="15371" y="175"/>
                  </a:lnTo>
                  <a:cubicBezTo>
                    <a:pt x="15163" y="58"/>
                    <a:pt x="14892" y="0"/>
                    <a:pt x="146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773;p66">
              <a:extLst>
                <a:ext uri="{FF2B5EF4-FFF2-40B4-BE49-F238E27FC236}">
                  <a16:creationId xmlns:a16="http://schemas.microsoft.com/office/drawing/2014/main" id="{6F2EE9F5-AFAB-4B2B-A5F5-55E9BE7E214B}"/>
                </a:ext>
              </a:extLst>
            </p:cNvPr>
            <p:cNvSpPr/>
            <p:nvPr/>
          </p:nvSpPr>
          <p:spPr>
            <a:xfrm>
              <a:off x="3695275" y="4006338"/>
              <a:ext cx="327025" cy="305775"/>
            </a:xfrm>
            <a:custGeom>
              <a:avLst/>
              <a:gdLst/>
              <a:ahLst/>
              <a:cxnLst/>
              <a:rect l="l" t="t" r="r" b="b"/>
              <a:pathLst>
                <a:path w="13081" h="12231" extrusionOk="0">
                  <a:moveTo>
                    <a:pt x="13080" y="0"/>
                  </a:moveTo>
                  <a:lnTo>
                    <a:pt x="0" y="7632"/>
                  </a:lnTo>
                  <a:lnTo>
                    <a:pt x="0" y="12230"/>
                  </a:lnTo>
                  <a:lnTo>
                    <a:pt x="12864" y="4799"/>
                  </a:lnTo>
                  <a:cubicBezTo>
                    <a:pt x="12997" y="4724"/>
                    <a:pt x="13080" y="4582"/>
                    <a:pt x="13080" y="4424"/>
                  </a:cubicBezTo>
                  <a:lnTo>
                    <a:pt x="130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774;p66">
              <a:extLst>
                <a:ext uri="{FF2B5EF4-FFF2-40B4-BE49-F238E27FC236}">
                  <a16:creationId xmlns:a16="http://schemas.microsoft.com/office/drawing/2014/main" id="{2162F567-B082-4704-B796-E879CEB641B4}"/>
                </a:ext>
              </a:extLst>
            </p:cNvPr>
            <p:cNvSpPr/>
            <p:nvPr/>
          </p:nvSpPr>
          <p:spPr>
            <a:xfrm>
              <a:off x="3695275" y="4189563"/>
              <a:ext cx="17725" cy="123850"/>
            </a:xfrm>
            <a:custGeom>
              <a:avLst/>
              <a:gdLst/>
              <a:ahLst/>
              <a:cxnLst/>
              <a:rect l="l" t="t" r="r" b="b"/>
              <a:pathLst>
                <a:path w="709" h="4954" extrusionOk="0">
                  <a:moveTo>
                    <a:pt x="505" y="1"/>
                  </a:moveTo>
                  <a:cubicBezTo>
                    <a:pt x="460" y="1"/>
                    <a:pt x="411" y="15"/>
                    <a:pt x="359" y="44"/>
                  </a:cubicBezTo>
                  <a:cubicBezTo>
                    <a:pt x="159" y="161"/>
                    <a:pt x="0" y="444"/>
                    <a:pt x="0" y="677"/>
                  </a:cubicBezTo>
                  <a:lnTo>
                    <a:pt x="0" y="4676"/>
                  </a:lnTo>
                  <a:cubicBezTo>
                    <a:pt x="0" y="4852"/>
                    <a:pt x="84" y="4953"/>
                    <a:pt x="207" y="4953"/>
                  </a:cubicBezTo>
                  <a:cubicBezTo>
                    <a:pt x="253" y="4953"/>
                    <a:pt x="304" y="4939"/>
                    <a:pt x="359" y="4910"/>
                  </a:cubicBezTo>
                  <a:cubicBezTo>
                    <a:pt x="550" y="4793"/>
                    <a:pt x="708" y="4510"/>
                    <a:pt x="708" y="4276"/>
                  </a:cubicBezTo>
                  <a:lnTo>
                    <a:pt x="708" y="278"/>
                  </a:lnTo>
                  <a:cubicBezTo>
                    <a:pt x="708" y="102"/>
                    <a:pt x="62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775;p66">
              <a:extLst>
                <a:ext uri="{FF2B5EF4-FFF2-40B4-BE49-F238E27FC236}">
                  <a16:creationId xmlns:a16="http://schemas.microsoft.com/office/drawing/2014/main" id="{BD41FEEA-98E4-4C11-BF5A-271CBA3988A4}"/>
                </a:ext>
              </a:extLst>
            </p:cNvPr>
            <p:cNvSpPr/>
            <p:nvPr/>
          </p:nvSpPr>
          <p:spPr>
            <a:xfrm>
              <a:off x="3205400" y="3704388"/>
              <a:ext cx="832525" cy="492125"/>
            </a:xfrm>
            <a:custGeom>
              <a:avLst/>
              <a:gdLst/>
              <a:ahLst/>
              <a:cxnLst/>
              <a:rect l="l" t="t" r="r" b="b"/>
              <a:pathLst>
                <a:path w="33301" h="19685" extrusionOk="0">
                  <a:moveTo>
                    <a:pt x="14622" y="0"/>
                  </a:moveTo>
                  <a:cubicBezTo>
                    <a:pt x="14351" y="0"/>
                    <a:pt x="14080" y="61"/>
                    <a:pt x="13872" y="182"/>
                  </a:cubicBezTo>
                  <a:lnTo>
                    <a:pt x="525" y="7879"/>
                  </a:lnTo>
                  <a:cubicBezTo>
                    <a:pt x="317" y="8004"/>
                    <a:pt x="134" y="8204"/>
                    <a:pt x="0" y="8438"/>
                  </a:cubicBezTo>
                  <a:lnTo>
                    <a:pt x="18995" y="19410"/>
                  </a:lnTo>
                  <a:lnTo>
                    <a:pt x="19212" y="19535"/>
                  </a:lnTo>
                  <a:lnTo>
                    <a:pt x="19462" y="19685"/>
                  </a:lnTo>
                  <a:lnTo>
                    <a:pt x="33300" y="11295"/>
                  </a:lnTo>
                  <a:lnTo>
                    <a:pt x="33300" y="11145"/>
                  </a:lnTo>
                  <a:lnTo>
                    <a:pt x="33300" y="10895"/>
                  </a:lnTo>
                  <a:cubicBezTo>
                    <a:pt x="33292" y="10704"/>
                    <a:pt x="33167" y="10570"/>
                    <a:pt x="32992" y="10462"/>
                  </a:cubicBezTo>
                  <a:lnTo>
                    <a:pt x="15371" y="182"/>
                  </a:lnTo>
                  <a:cubicBezTo>
                    <a:pt x="15163" y="61"/>
                    <a:pt x="14892" y="0"/>
                    <a:pt x="14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776;p66">
              <a:extLst>
                <a:ext uri="{FF2B5EF4-FFF2-40B4-BE49-F238E27FC236}">
                  <a16:creationId xmlns:a16="http://schemas.microsoft.com/office/drawing/2014/main" id="{AF95B0A3-FCF0-4A15-A9F1-6BA0238A7B33}"/>
                </a:ext>
              </a:extLst>
            </p:cNvPr>
            <p:cNvSpPr/>
            <p:nvPr/>
          </p:nvSpPr>
          <p:spPr>
            <a:xfrm>
              <a:off x="3245800" y="3704388"/>
              <a:ext cx="644850" cy="363575"/>
            </a:xfrm>
            <a:custGeom>
              <a:avLst/>
              <a:gdLst/>
              <a:ahLst/>
              <a:cxnLst/>
              <a:rect l="l" t="t" r="r" b="b"/>
              <a:pathLst>
                <a:path w="25794" h="14543" extrusionOk="0">
                  <a:moveTo>
                    <a:pt x="13006" y="0"/>
                  </a:moveTo>
                  <a:cubicBezTo>
                    <a:pt x="12735" y="0"/>
                    <a:pt x="12464" y="61"/>
                    <a:pt x="12256" y="182"/>
                  </a:cubicBezTo>
                  <a:lnTo>
                    <a:pt x="1" y="7255"/>
                  </a:lnTo>
                  <a:lnTo>
                    <a:pt x="12406" y="14436"/>
                  </a:lnTo>
                  <a:cubicBezTo>
                    <a:pt x="12527" y="14507"/>
                    <a:pt x="12689" y="14542"/>
                    <a:pt x="12852" y="14542"/>
                  </a:cubicBezTo>
                  <a:cubicBezTo>
                    <a:pt x="13014" y="14542"/>
                    <a:pt x="13176" y="14507"/>
                    <a:pt x="13297" y="14436"/>
                  </a:cubicBezTo>
                  <a:lnTo>
                    <a:pt x="25794" y="7205"/>
                  </a:lnTo>
                  <a:lnTo>
                    <a:pt x="13755" y="182"/>
                  </a:lnTo>
                  <a:cubicBezTo>
                    <a:pt x="13547" y="61"/>
                    <a:pt x="13276" y="0"/>
                    <a:pt x="13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777;p66">
              <a:extLst>
                <a:ext uri="{FF2B5EF4-FFF2-40B4-BE49-F238E27FC236}">
                  <a16:creationId xmlns:a16="http://schemas.microsoft.com/office/drawing/2014/main" id="{A4CEBFC2-B57D-4FEE-8300-BAA473EE45E5}"/>
                </a:ext>
              </a:extLst>
            </p:cNvPr>
            <p:cNvSpPr/>
            <p:nvPr/>
          </p:nvSpPr>
          <p:spPr>
            <a:xfrm>
              <a:off x="3199775" y="3915313"/>
              <a:ext cx="492200" cy="427000"/>
            </a:xfrm>
            <a:custGeom>
              <a:avLst/>
              <a:gdLst/>
              <a:ahLst/>
              <a:cxnLst/>
              <a:rect l="l" t="t" r="r" b="b"/>
              <a:pathLst>
                <a:path w="19688" h="17080" extrusionOk="0">
                  <a:moveTo>
                    <a:pt x="225" y="1"/>
                  </a:moveTo>
                  <a:cubicBezTo>
                    <a:pt x="225" y="1"/>
                    <a:pt x="1" y="359"/>
                    <a:pt x="1" y="742"/>
                  </a:cubicBezTo>
                  <a:lnTo>
                    <a:pt x="1" y="4991"/>
                  </a:lnTo>
                  <a:cubicBezTo>
                    <a:pt x="1" y="5466"/>
                    <a:pt x="334" y="6049"/>
                    <a:pt x="750" y="6282"/>
                  </a:cubicBezTo>
                  <a:lnTo>
                    <a:pt x="19437" y="17079"/>
                  </a:lnTo>
                  <a:lnTo>
                    <a:pt x="19687" y="11248"/>
                  </a:lnTo>
                  <a:lnTo>
                    <a:pt x="750" y="309"/>
                  </a:lnTo>
                  <a:cubicBezTo>
                    <a:pt x="584" y="209"/>
                    <a:pt x="225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778;p66">
              <a:extLst>
                <a:ext uri="{FF2B5EF4-FFF2-40B4-BE49-F238E27FC236}">
                  <a16:creationId xmlns:a16="http://schemas.microsoft.com/office/drawing/2014/main" id="{54EF90B5-396C-4663-BDCF-12086B20B99D}"/>
                </a:ext>
              </a:extLst>
            </p:cNvPr>
            <p:cNvSpPr/>
            <p:nvPr/>
          </p:nvSpPr>
          <p:spPr>
            <a:xfrm>
              <a:off x="3680275" y="3976763"/>
              <a:ext cx="357650" cy="366650"/>
            </a:xfrm>
            <a:custGeom>
              <a:avLst/>
              <a:gdLst/>
              <a:ahLst/>
              <a:cxnLst/>
              <a:rect l="l" t="t" r="r" b="b"/>
              <a:pathLst>
                <a:path w="14306" h="14666" extrusionOk="0">
                  <a:moveTo>
                    <a:pt x="14305" y="0"/>
                  </a:moveTo>
                  <a:cubicBezTo>
                    <a:pt x="14305" y="200"/>
                    <a:pt x="14197" y="309"/>
                    <a:pt x="14005" y="425"/>
                  </a:cubicBezTo>
                  <a:cubicBezTo>
                    <a:pt x="13980" y="442"/>
                    <a:pt x="13955" y="458"/>
                    <a:pt x="13930" y="467"/>
                  </a:cubicBezTo>
                  <a:lnTo>
                    <a:pt x="9848" y="2825"/>
                  </a:lnTo>
                  <a:lnTo>
                    <a:pt x="9615" y="2958"/>
                  </a:lnTo>
                  <a:lnTo>
                    <a:pt x="7015" y="4457"/>
                  </a:lnTo>
                  <a:lnTo>
                    <a:pt x="734" y="8090"/>
                  </a:lnTo>
                  <a:cubicBezTo>
                    <a:pt x="534" y="8206"/>
                    <a:pt x="350" y="8406"/>
                    <a:pt x="217" y="8640"/>
                  </a:cubicBezTo>
                  <a:cubicBezTo>
                    <a:pt x="92" y="8856"/>
                    <a:pt x="9" y="9098"/>
                    <a:pt x="0" y="9323"/>
                  </a:cubicBezTo>
                  <a:cubicBezTo>
                    <a:pt x="0" y="9339"/>
                    <a:pt x="0" y="9356"/>
                    <a:pt x="0" y="9373"/>
                  </a:cubicBezTo>
                  <a:lnTo>
                    <a:pt x="0" y="14130"/>
                  </a:lnTo>
                  <a:cubicBezTo>
                    <a:pt x="0" y="14146"/>
                    <a:pt x="0" y="14171"/>
                    <a:pt x="0" y="14188"/>
                  </a:cubicBezTo>
                  <a:cubicBezTo>
                    <a:pt x="9" y="14330"/>
                    <a:pt x="50" y="14446"/>
                    <a:pt x="109" y="14521"/>
                  </a:cubicBezTo>
                  <a:cubicBezTo>
                    <a:pt x="183" y="14614"/>
                    <a:pt x="288" y="14666"/>
                    <a:pt x="413" y="14666"/>
                  </a:cubicBezTo>
                  <a:cubicBezTo>
                    <a:pt x="512" y="14666"/>
                    <a:pt x="624" y="14633"/>
                    <a:pt x="742" y="14563"/>
                  </a:cubicBezTo>
                  <a:lnTo>
                    <a:pt x="1075" y="14371"/>
                  </a:lnTo>
                  <a:lnTo>
                    <a:pt x="1333" y="14230"/>
                  </a:lnTo>
                  <a:cubicBezTo>
                    <a:pt x="1383" y="14196"/>
                    <a:pt x="1433" y="14171"/>
                    <a:pt x="1483" y="14138"/>
                  </a:cubicBezTo>
                  <a:cubicBezTo>
                    <a:pt x="1533" y="14113"/>
                    <a:pt x="1583" y="14080"/>
                    <a:pt x="1633" y="14046"/>
                  </a:cubicBezTo>
                  <a:cubicBezTo>
                    <a:pt x="1917" y="13888"/>
                    <a:pt x="2200" y="13730"/>
                    <a:pt x="2483" y="13563"/>
                  </a:cubicBezTo>
                  <a:cubicBezTo>
                    <a:pt x="2558" y="13522"/>
                    <a:pt x="2625" y="13480"/>
                    <a:pt x="2700" y="13438"/>
                  </a:cubicBezTo>
                  <a:cubicBezTo>
                    <a:pt x="3133" y="13188"/>
                    <a:pt x="3575" y="12930"/>
                    <a:pt x="3999" y="12688"/>
                  </a:cubicBezTo>
                  <a:cubicBezTo>
                    <a:pt x="4141" y="12605"/>
                    <a:pt x="4283" y="12522"/>
                    <a:pt x="4424" y="12439"/>
                  </a:cubicBezTo>
                  <a:lnTo>
                    <a:pt x="4833" y="12205"/>
                  </a:lnTo>
                  <a:lnTo>
                    <a:pt x="5224" y="11980"/>
                  </a:lnTo>
                  <a:cubicBezTo>
                    <a:pt x="5357" y="11905"/>
                    <a:pt x="5482" y="11830"/>
                    <a:pt x="5599" y="11764"/>
                  </a:cubicBezTo>
                  <a:cubicBezTo>
                    <a:pt x="5666" y="11722"/>
                    <a:pt x="5724" y="11689"/>
                    <a:pt x="5782" y="11655"/>
                  </a:cubicBezTo>
                  <a:lnTo>
                    <a:pt x="6132" y="11455"/>
                  </a:lnTo>
                  <a:cubicBezTo>
                    <a:pt x="6249" y="11389"/>
                    <a:pt x="6357" y="11322"/>
                    <a:pt x="6465" y="11264"/>
                  </a:cubicBezTo>
                  <a:cubicBezTo>
                    <a:pt x="6607" y="11181"/>
                    <a:pt x="6740" y="11106"/>
                    <a:pt x="6865" y="11031"/>
                  </a:cubicBezTo>
                  <a:cubicBezTo>
                    <a:pt x="6990" y="10964"/>
                    <a:pt x="7099" y="10897"/>
                    <a:pt x="7199" y="10839"/>
                  </a:cubicBezTo>
                  <a:cubicBezTo>
                    <a:pt x="7265" y="10806"/>
                    <a:pt x="7324" y="10764"/>
                    <a:pt x="7374" y="10739"/>
                  </a:cubicBezTo>
                  <a:cubicBezTo>
                    <a:pt x="7432" y="10706"/>
                    <a:pt x="7482" y="10681"/>
                    <a:pt x="7524" y="10647"/>
                  </a:cubicBezTo>
                  <a:cubicBezTo>
                    <a:pt x="7582" y="10614"/>
                    <a:pt x="7632" y="10589"/>
                    <a:pt x="7665" y="10572"/>
                  </a:cubicBezTo>
                  <a:lnTo>
                    <a:pt x="7715" y="10539"/>
                  </a:lnTo>
                  <a:lnTo>
                    <a:pt x="13930" y="6948"/>
                  </a:lnTo>
                  <a:lnTo>
                    <a:pt x="13939" y="6948"/>
                  </a:lnTo>
                  <a:cubicBezTo>
                    <a:pt x="13947" y="6940"/>
                    <a:pt x="13963" y="6932"/>
                    <a:pt x="13972" y="6923"/>
                  </a:cubicBezTo>
                  <a:cubicBezTo>
                    <a:pt x="14163" y="6790"/>
                    <a:pt x="14305" y="6540"/>
                    <a:pt x="14305" y="6332"/>
                  </a:cubicBezTo>
                  <a:lnTo>
                    <a:pt x="14305" y="5924"/>
                  </a:lnTo>
                  <a:lnTo>
                    <a:pt x="14305" y="5674"/>
                  </a:lnTo>
                  <a:cubicBezTo>
                    <a:pt x="14305" y="5849"/>
                    <a:pt x="14222" y="5957"/>
                    <a:pt x="14072" y="6057"/>
                  </a:cubicBezTo>
                  <a:cubicBezTo>
                    <a:pt x="14055" y="6065"/>
                    <a:pt x="14030" y="6082"/>
                    <a:pt x="14005" y="6099"/>
                  </a:cubicBezTo>
                  <a:lnTo>
                    <a:pt x="13930" y="6140"/>
                  </a:lnTo>
                  <a:lnTo>
                    <a:pt x="7015" y="10131"/>
                  </a:lnTo>
                  <a:lnTo>
                    <a:pt x="925" y="13647"/>
                  </a:lnTo>
                  <a:cubicBezTo>
                    <a:pt x="888" y="13669"/>
                    <a:pt x="853" y="13679"/>
                    <a:pt x="822" y="13679"/>
                  </a:cubicBezTo>
                  <a:cubicBezTo>
                    <a:pt x="750" y="13679"/>
                    <a:pt x="700" y="13621"/>
                    <a:pt x="700" y="13522"/>
                  </a:cubicBezTo>
                  <a:lnTo>
                    <a:pt x="700" y="9348"/>
                  </a:lnTo>
                  <a:cubicBezTo>
                    <a:pt x="700" y="9123"/>
                    <a:pt x="842" y="8856"/>
                    <a:pt x="1034" y="8723"/>
                  </a:cubicBezTo>
                  <a:cubicBezTo>
                    <a:pt x="1042" y="8715"/>
                    <a:pt x="1059" y="8706"/>
                    <a:pt x="1075" y="8698"/>
                  </a:cubicBezTo>
                  <a:lnTo>
                    <a:pt x="1333" y="8556"/>
                  </a:lnTo>
                  <a:cubicBezTo>
                    <a:pt x="1433" y="8498"/>
                    <a:pt x="1533" y="8431"/>
                    <a:pt x="1633" y="8373"/>
                  </a:cubicBezTo>
                  <a:cubicBezTo>
                    <a:pt x="1917" y="8215"/>
                    <a:pt x="2200" y="8056"/>
                    <a:pt x="2483" y="7890"/>
                  </a:cubicBezTo>
                  <a:cubicBezTo>
                    <a:pt x="2558" y="7848"/>
                    <a:pt x="2625" y="7806"/>
                    <a:pt x="2700" y="7765"/>
                  </a:cubicBezTo>
                  <a:cubicBezTo>
                    <a:pt x="3133" y="7515"/>
                    <a:pt x="3575" y="7257"/>
                    <a:pt x="3999" y="7015"/>
                  </a:cubicBezTo>
                  <a:cubicBezTo>
                    <a:pt x="4141" y="6932"/>
                    <a:pt x="4283" y="6848"/>
                    <a:pt x="4424" y="6765"/>
                  </a:cubicBezTo>
                  <a:lnTo>
                    <a:pt x="4833" y="6532"/>
                  </a:lnTo>
                  <a:cubicBezTo>
                    <a:pt x="5099" y="6374"/>
                    <a:pt x="5357" y="6232"/>
                    <a:pt x="5599" y="6090"/>
                  </a:cubicBezTo>
                  <a:cubicBezTo>
                    <a:pt x="5666" y="6049"/>
                    <a:pt x="5724" y="6015"/>
                    <a:pt x="5782" y="5982"/>
                  </a:cubicBezTo>
                  <a:lnTo>
                    <a:pt x="6132" y="5782"/>
                  </a:lnTo>
                  <a:cubicBezTo>
                    <a:pt x="7074" y="5241"/>
                    <a:pt x="7715" y="4866"/>
                    <a:pt x="7715" y="4866"/>
                  </a:cubicBezTo>
                  <a:lnTo>
                    <a:pt x="10314" y="3366"/>
                  </a:lnTo>
                  <a:lnTo>
                    <a:pt x="10548" y="3233"/>
                  </a:lnTo>
                  <a:lnTo>
                    <a:pt x="13930" y="1275"/>
                  </a:lnTo>
                  <a:lnTo>
                    <a:pt x="13939" y="1275"/>
                  </a:lnTo>
                  <a:cubicBezTo>
                    <a:pt x="14138" y="1150"/>
                    <a:pt x="14305" y="875"/>
                    <a:pt x="14305" y="658"/>
                  </a:cubicBezTo>
                  <a:lnTo>
                    <a:pt x="143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779;p66">
              <a:extLst>
                <a:ext uri="{FF2B5EF4-FFF2-40B4-BE49-F238E27FC236}">
                  <a16:creationId xmlns:a16="http://schemas.microsoft.com/office/drawing/2014/main" id="{DE0B6C32-AD90-4C93-AB61-DF5C6C5C4CC7}"/>
                </a:ext>
              </a:extLst>
            </p:cNvPr>
            <p:cNvSpPr/>
            <p:nvPr/>
          </p:nvSpPr>
          <p:spPr>
            <a:xfrm>
              <a:off x="3837725" y="3765138"/>
              <a:ext cx="70425" cy="70850"/>
            </a:xfrm>
            <a:custGeom>
              <a:avLst/>
              <a:gdLst/>
              <a:ahLst/>
              <a:cxnLst/>
              <a:rect l="l" t="t" r="r" b="b"/>
              <a:pathLst>
                <a:path w="2817" h="2834" extrusionOk="0">
                  <a:moveTo>
                    <a:pt x="2117" y="1"/>
                  </a:moveTo>
                  <a:lnTo>
                    <a:pt x="1" y="1217"/>
                  </a:lnTo>
                  <a:lnTo>
                    <a:pt x="2817" y="2833"/>
                  </a:lnTo>
                  <a:lnTo>
                    <a:pt x="2817" y="401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rgbClr val="B1B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780;p66">
              <a:extLst>
                <a:ext uri="{FF2B5EF4-FFF2-40B4-BE49-F238E27FC236}">
                  <a16:creationId xmlns:a16="http://schemas.microsoft.com/office/drawing/2014/main" id="{B5CB64B2-CB75-4187-9DEB-7C6EBE2173CC}"/>
                </a:ext>
              </a:extLst>
            </p:cNvPr>
            <p:cNvSpPr/>
            <p:nvPr/>
          </p:nvSpPr>
          <p:spPr>
            <a:xfrm>
              <a:off x="3101475" y="3757863"/>
              <a:ext cx="465725" cy="289325"/>
            </a:xfrm>
            <a:custGeom>
              <a:avLst/>
              <a:gdLst/>
              <a:ahLst/>
              <a:cxnLst/>
              <a:rect l="l" t="t" r="r" b="b"/>
              <a:pathLst>
                <a:path w="18629" h="11573" extrusionOk="0">
                  <a:moveTo>
                    <a:pt x="0" y="0"/>
                  </a:moveTo>
                  <a:lnTo>
                    <a:pt x="0" y="658"/>
                  </a:lnTo>
                  <a:cubicBezTo>
                    <a:pt x="0" y="883"/>
                    <a:pt x="167" y="1158"/>
                    <a:pt x="375" y="1275"/>
                  </a:cubicBezTo>
                  <a:lnTo>
                    <a:pt x="17221" y="11006"/>
                  </a:lnTo>
                  <a:cubicBezTo>
                    <a:pt x="17221" y="11006"/>
                    <a:pt x="17229" y="11006"/>
                    <a:pt x="17237" y="11014"/>
                  </a:cubicBezTo>
                  <a:cubicBezTo>
                    <a:pt x="17246" y="11014"/>
                    <a:pt x="17262" y="11022"/>
                    <a:pt x="17279" y="11031"/>
                  </a:cubicBezTo>
                  <a:cubicBezTo>
                    <a:pt x="17287" y="11047"/>
                    <a:pt x="17304" y="11056"/>
                    <a:pt x="17321" y="11064"/>
                  </a:cubicBezTo>
                  <a:cubicBezTo>
                    <a:pt x="17337" y="11072"/>
                    <a:pt x="17362" y="11081"/>
                    <a:pt x="17379" y="11097"/>
                  </a:cubicBezTo>
                  <a:cubicBezTo>
                    <a:pt x="17421" y="11122"/>
                    <a:pt x="17471" y="11147"/>
                    <a:pt x="17529" y="11181"/>
                  </a:cubicBezTo>
                  <a:lnTo>
                    <a:pt x="17646" y="11247"/>
                  </a:lnTo>
                  <a:cubicBezTo>
                    <a:pt x="17737" y="11297"/>
                    <a:pt x="17829" y="11356"/>
                    <a:pt x="17921" y="11406"/>
                  </a:cubicBezTo>
                  <a:cubicBezTo>
                    <a:pt x="18108" y="11515"/>
                    <a:pt x="18339" y="11573"/>
                    <a:pt x="18580" y="11573"/>
                  </a:cubicBezTo>
                  <a:cubicBezTo>
                    <a:pt x="18596" y="11573"/>
                    <a:pt x="18612" y="11573"/>
                    <a:pt x="18629" y="11572"/>
                  </a:cubicBezTo>
                  <a:lnTo>
                    <a:pt x="18629" y="10756"/>
                  </a:lnTo>
                  <a:cubicBezTo>
                    <a:pt x="18354" y="10756"/>
                    <a:pt x="18087" y="10689"/>
                    <a:pt x="17879" y="10572"/>
                  </a:cubicBezTo>
                  <a:cubicBezTo>
                    <a:pt x="17879" y="10572"/>
                    <a:pt x="17221" y="10198"/>
                    <a:pt x="17221" y="10189"/>
                  </a:cubicBezTo>
                  <a:lnTo>
                    <a:pt x="375" y="467"/>
                  </a:lnTo>
                  <a:cubicBezTo>
                    <a:pt x="259" y="400"/>
                    <a:pt x="0" y="25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781;p66">
              <a:extLst>
                <a:ext uri="{FF2B5EF4-FFF2-40B4-BE49-F238E27FC236}">
                  <a16:creationId xmlns:a16="http://schemas.microsoft.com/office/drawing/2014/main" id="{8EAA9BC2-62C4-4DA5-B334-AEE5A9EE6CD4}"/>
                </a:ext>
              </a:extLst>
            </p:cNvPr>
            <p:cNvSpPr/>
            <p:nvPr/>
          </p:nvSpPr>
          <p:spPr>
            <a:xfrm>
              <a:off x="3098975" y="3567313"/>
              <a:ext cx="802725" cy="459450"/>
            </a:xfrm>
            <a:custGeom>
              <a:avLst/>
              <a:gdLst/>
              <a:ahLst/>
              <a:cxnLst/>
              <a:rect l="l" t="t" r="r" b="b"/>
              <a:pathLst>
                <a:path w="32109" h="18378" extrusionOk="0">
                  <a:moveTo>
                    <a:pt x="13187" y="0"/>
                  </a:moveTo>
                  <a:cubicBezTo>
                    <a:pt x="12914" y="0"/>
                    <a:pt x="12640" y="61"/>
                    <a:pt x="12430" y="183"/>
                  </a:cubicBezTo>
                  <a:lnTo>
                    <a:pt x="2458" y="5998"/>
                  </a:lnTo>
                  <a:lnTo>
                    <a:pt x="408" y="7189"/>
                  </a:lnTo>
                  <a:cubicBezTo>
                    <a:pt x="0" y="7431"/>
                    <a:pt x="0" y="7814"/>
                    <a:pt x="408" y="8056"/>
                  </a:cubicBezTo>
                  <a:lnTo>
                    <a:pt x="17321" y="17820"/>
                  </a:lnTo>
                  <a:lnTo>
                    <a:pt x="17979" y="18194"/>
                  </a:lnTo>
                  <a:cubicBezTo>
                    <a:pt x="18187" y="18311"/>
                    <a:pt x="18454" y="18378"/>
                    <a:pt x="18729" y="18378"/>
                  </a:cubicBezTo>
                  <a:cubicBezTo>
                    <a:pt x="19004" y="18378"/>
                    <a:pt x="19254" y="18319"/>
                    <a:pt x="19470" y="18194"/>
                  </a:cubicBezTo>
                  <a:lnTo>
                    <a:pt x="20128" y="17811"/>
                  </a:lnTo>
                  <a:lnTo>
                    <a:pt x="31809" y="11071"/>
                  </a:lnTo>
                  <a:cubicBezTo>
                    <a:pt x="31825" y="11063"/>
                    <a:pt x="31842" y="11046"/>
                    <a:pt x="31859" y="11038"/>
                  </a:cubicBezTo>
                  <a:cubicBezTo>
                    <a:pt x="31875" y="11021"/>
                    <a:pt x="31892" y="11013"/>
                    <a:pt x="31909" y="10996"/>
                  </a:cubicBezTo>
                  <a:lnTo>
                    <a:pt x="31934" y="10963"/>
                  </a:lnTo>
                  <a:cubicBezTo>
                    <a:pt x="31950" y="10946"/>
                    <a:pt x="31959" y="10938"/>
                    <a:pt x="31975" y="10913"/>
                  </a:cubicBezTo>
                  <a:cubicBezTo>
                    <a:pt x="31992" y="10896"/>
                    <a:pt x="32000" y="10871"/>
                    <a:pt x="32017" y="10846"/>
                  </a:cubicBezTo>
                  <a:cubicBezTo>
                    <a:pt x="32034" y="10821"/>
                    <a:pt x="32042" y="10805"/>
                    <a:pt x="32050" y="10780"/>
                  </a:cubicBezTo>
                  <a:cubicBezTo>
                    <a:pt x="32067" y="10755"/>
                    <a:pt x="32075" y="10730"/>
                    <a:pt x="32084" y="10705"/>
                  </a:cubicBezTo>
                  <a:cubicBezTo>
                    <a:pt x="32092" y="10680"/>
                    <a:pt x="32092" y="10655"/>
                    <a:pt x="32100" y="10638"/>
                  </a:cubicBezTo>
                  <a:cubicBezTo>
                    <a:pt x="32100" y="10630"/>
                    <a:pt x="32100" y="10630"/>
                    <a:pt x="32100" y="10622"/>
                  </a:cubicBezTo>
                  <a:cubicBezTo>
                    <a:pt x="32100" y="10613"/>
                    <a:pt x="32100" y="10605"/>
                    <a:pt x="32109" y="10597"/>
                  </a:cubicBezTo>
                  <a:lnTo>
                    <a:pt x="32100" y="10588"/>
                  </a:lnTo>
                  <a:lnTo>
                    <a:pt x="30259" y="9538"/>
                  </a:lnTo>
                  <a:lnTo>
                    <a:pt x="29551" y="9130"/>
                  </a:lnTo>
                  <a:lnTo>
                    <a:pt x="13930" y="174"/>
                  </a:lnTo>
                  <a:cubicBezTo>
                    <a:pt x="13723" y="59"/>
                    <a:pt x="13456" y="0"/>
                    <a:pt x="13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82;p66">
              <a:extLst>
                <a:ext uri="{FF2B5EF4-FFF2-40B4-BE49-F238E27FC236}">
                  <a16:creationId xmlns:a16="http://schemas.microsoft.com/office/drawing/2014/main" id="{FB31F32A-9E7A-4F68-88E1-588A1930987E}"/>
                </a:ext>
              </a:extLst>
            </p:cNvPr>
            <p:cNvSpPr/>
            <p:nvPr/>
          </p:nvSpPr>
          <p:spPr>
            <a:xfrm>
              <a:off x="3113550" y="3699338"/>
              <a:ext cx="777100" cy="317075"/>
            </a:xfrm>
            <a:custGeom>
              <a:avLst/>
              <a:gdLst/>
              <a:ahLst/>
              <a:cxnLst/>
              <a:rect l="l" t="t" r="r" b="b"/>
              <a:pathLst>
                <a:path w="31084" h="12683" extrusionOk="0">
                  <a:moveTo>
                    <a:pt x="0" y="0"/>
                  </a:moveTo>
                  <a:lnTo>
                    <a:pt x="0" y="2091"/>
                  </a:lnTo>
                  <a:cubicBezTo>
                    <a:pt x="0" y="2241"/>
                    <a:pt x="84" y="2391"/>
                    <a:pt x="217" y="2466"/>
                  </a:cubicBezTo>
                  <a:lnTo>
                    <a:pt x="17712" y="12564"/>
                  </a:lnTo>
                  <a:cubicBezTo>
                    <a:pt x="17846" y="12643"/>
                    <a:pt x="17994" y="12682"/>
                    <a:pt x="18142" y="12682"/>
                  </a:cubicBezTo>
                  <a:cubicBezTo>
                    <a:pt x="18289" y="12682"/>
                    <a:pt x="18437" y="12643"/>
                    <a:pt x="18571" y="12564"/>
                  </a:cubicBezTo>
                  <a:lnTo>
                    <a:pt x="31084" y="5341"/>
                  </a:lnTo>
                  <a:lnTo>
                    <a:pt x="31084" y="3033"/>
                  </a:lnTo>
                  <a:lnTo>
                    <a:pt x="18146" y="10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3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83;p66">
              <a:extLst>
                <a:ext uri="{FF2B5EF4-FFF2-40B4-BE49-F238E27FC236}">
                  <a16:creationId xmlns:a16="http://schemas.microsoft.com/office/drawing/2014/main" id="{91A85404-C038-4424-A271-3814AD71DCC4}"/>
                </a:ext>
              </a:extLst>
            </p:cNvPr>
            <p:cNvSpPr/>
            <p:nvPr/>
          </p:nvSpPr>
          <p:spPr>
            <a:xfrm>
              <a:off x="3113550" y="3699338"/>
              <a:ext cx="453650" cy="317025"/>
            </a:xfrm>
            <a:custGeom>
              <a:avLst/>
              <a:gdLst/>
              <a:ahLst/>
              <a:cxnLst/>
              <a:rect l="l" t="t" r="r" b="b"/>
              <a:pathLst>
                <a:path w="18146" h="12681" extrusionOk="0">
                  <a:moveTo>
                    <a:pt x="0" y="0"/>
                  </a:moveTo>
                  <a:lnTo>
                    <a:pt x="0" y="2091"/>
                  </a:lnTo>
                  <a:cubicBezTo>
                    <a:pt x="0" y="2241"/>
                    <a:pt x="84" y="2391"/>
                    <a:pt x="217" y="2466"/>
                  </a:cubicBezTo>
                  <a:lnTo>
                    <a:pt x="17712" y="12564"/>
                  </a:lnTo>
                  <a:cubicBezTo>
                    <a:pt x="17846" y="12639"/>
                    <a:pt x="17996" y="12680"/>
                    <a:pt x="18146" y="12680"/>
                  </a:cubicBezTo>
                  <a:lnTo>
                    <a:pt x="18146" y="10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84;p66">
              <a:extLst>
                <a:ext uri="{FF2B5EF4-FFF2-40B4-BE49-F238E27FC236}">
                  <a16:creationId xmlns:a16="http://schemas.microsoft.com/office/drawing/2014/main" id="{8E75876C-8AF7-4938-B0AC-16A2DA5D45A1}"/>
                </a:ext>
              </a:extLst>
            </p:cNvPr>
            <p:cNvSpPr/>
            <p:nvPr/>
          </p:nvSpPr>
          <p:spPr>
            <a:xfrm>
              <a:off x="3886275" y="3778488"/>
              <a:ext cx="8750" cy="61750"/>
            </a:xfrm>
            <a:custGeom>
              <a:avLst/>
              <a:gdLst/>
              <a:ahLst/>
              <a:cxnLst/>
              <a:rect l="l" t="t" r="r" b="b"/>
              <a:pathLst>
                <a:path w="350" h="2470" extrusionOk="0">
                  <a:moveTo>
                    <a:pt x="238" y="0"/>
                  </a:moveTo>
                  <a:cubicBezTo>
                    <a:pt x="218" y="0"/>
                    <a:pt x="197" y="6"/>
                    <a:pt x="175" y="17"/>
                  </a:cubicBezTo>
                  <a:cubicBezTo>
                    <a:pt x="83" y="75"/>
                    <a:pt x="0" y="242"/>
                    <a:pt x="0" y="383"/>
                  </a:cubicBezTo>
                  <a:lnTo>
                    <a:pt x="0" y="2291"/>
                  </a:lnTo>
                  <a:cubicBezTo>
                    <a:pt x="0" y="2400"/>
                    <a:pt x="49" y="2469"/>
                    <a:pt x="113" y="2469"/>
                  </a:cubicBezTo>
                  <a:cubicBezTo>
                    <a:pt x="133" y="2469"/>
                    <a:pt x="154" y="2463"/>
                    <a:pt x="175" y="2449"/>
                  </a:cubicBezTo>
                  <a:cubicBezTo>
                    <a:pt x="275" y="2399"/>
                    <a:pt x="350" y="2233"/>
                    <a:pt x="350" y="2091"/>
                  </a:cubicBezTo>
                  <a:lnTo>
                    <a:pt x="350" y="175"/>
                  </a:lnTo>
                  <a:cubicBezTo>
                    <a:pt x="350" y="65"/>
                    <a:pt x="305" y="0"/>
                    <a:pt x="238" y="0"/>
                  </a:cubicBezTo>
                  <a:close/>
                </a:path>
              </a:pathLst>
            </a:custGeom>
            <a:solidFill>
              <a:srgbClr val="F2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85;p66">
              <a:extLst>
                <a:ext uri="{FF2B5EF4-FFF2-40B4-BE49-F238E27FC236}">
                  <a16:creationId xmlns:a16="http://schemas.microsoft.com/office/drawing/2014/main" id="{746E5505-2B97-4CA2-B921-DC2564D4F6DC}"/>
                </a:ext>
              </a:extLst>
            </p:cNvPr>
            <p:cNvSpPr/>
            <p:nvPr/>
          </p:nvSpPr>
          <p:spPr>
            <a:xfrm>
              <a:off x="3101475" y="3676838"/>
              <a:ext cx="465725" cy="289350"/>
            </a:xfrm>
            <a:custGeom>
              <a:avLst/>
              <a:gdLst/>
              <a:ahLst/>
              <a:cxnLst/>
              <a:rect l="l" t="t" r="r" b="b"/>
              <a:pathLst>
                <a:path w="18629" h="11574" extrusionOk="0">
                  <a:moveTo>
                    <a:pt x="0" y="1"/>
                  </a:moveTo>
                  <a:cubicBezTo>
                    <a:pt x="0" y="1"/>
                    <a:pt x="0" y="550"/>
                    <a:pt x="0" y="659"/>
                  </a:cubicBezTo>
                  <a:cubicBezTo>
                    <a:pt x="0" y="884"/>
                    <a:pt x="167" y="1159"/>
                    <a:pt x="375" y="1275"/>
                  </a:cubicBezTo>
                  <a:lnTo>
                    <a:pt x="8106" y="5741"/>
                  </a:lnTo>
                  <a:cubicBezTo>
                    <a:pt x="8106" y="5741"/>
                    <a:pt x="17221" y="11006"/>
                    <a:pt x="17221" y="11006"/>
                  </a:cubicBezTo>
                  <a:lnTo>
                    <a:pt x="17254" y="11023"/>
                  </a:lnTo>
                  <a:cubicBezTo>
                    <a:pt x="17296" y="11048"/>
                    <a:pt x="17396" y="11106"/>
                    <a:pt x="17529" y="11181"/>
                  </a:cubicBezTo>
                  <a:lnTo>
                    <a:pt x="17646" y="11247"/>
                  </a:lnTo>
                  <a:cubicBezTo>
                    <a:pt x="17737" y="11297"/>
                    <a:pt x="17829" y="11356"/>
                    <a:pt x="17921" y="11406"/>
                  </a:cubicBezTo>
                  <a:cubicBezTo>
                    <a:pt x="18108" y="11515"/>
                    <a:pt x="18339" y="11573"/>
                    <a:pt x="18580" y="11573"/>
                  </a:cubicBezTo>
                  <a:cubicBezTo>
                    <a:pt x="18596" y="11573"/>
                    <a:pt x="18612" y="11573"/>
                    <a:pt x="18629" y="11572"/>
                  </a:cubicBezTo>
                  <a:lnTo>
                    <a:pt x="18629" y="10748"/>
                  </a:lnTo>
                  <a:cubicBezTo>
                    <a:pt x="18354" y="10748"/>
                    <a:pt x="18087" y="10689"/>
                    <a:pt x="17879" y="10573"/>
                  </a:cubicBezTo>
                  <a:cubicBezTo>
                    <a:pt x="17879" y="10573"/>
                    <a:pt x="17221" y="10189"/>
                    <a:pt x="17221" y="10189"/>
                  </a:cubicBezTo>
                  <a:lnTo>
                    <a:pt x="8806" y="5332"/>
                  </a:lnTo>
                  <a:lnTo>
                    <a:pt x="375" y="467"/>
                  </a:lnTo>
                  <a:cubicBezTo>
                    <a:pt x="267" y="400"/>
                    <a:pt x="0" y="25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86;p66">
              <a:extLst>
                <a:ext uri="{FF2B5EF4-FFF2-40B4-BE49-F238E27FC236}">
                  <a16:creationId xmlns:a16="http://schemas.microsoft.com/office/drawing/2014/main" id="{AD3AB013-B21E-4DA6-BE4A-B62CB6DD66FF}"/>
                </a:ext>
              </a:extLst>
            </p:cNvPr>
            <p:cNvSpPr/>
            <p:nvPr/>
          </p:nvSpPr>
          <p:spPr>
            <a:xfrm>
              <a:off x="3098975" y="3486188"/>
              <a:ext cx="815025" cy="459375"/>
            </a:xfrm>
            <a:custGeom>
              <a:avLst/>
              <a:gdLst/>
              <a:ahLst/>
              <a:cxnLst/>
              <a:rect l="l" t="t" r="r" b="b"/>
              <a:pathLst>
                <a:path w="32601" h="18375" extrusionOk="0">
                  <a:moveTo>
                    <a:pt x="13187" y="0"/>
                  </a:moveTo>
                  <a:cubicBezTo>
                    <a:pt x="12914" y="0"/>
                    <a:pt x="12640" y="61"/>
                    <a:pt x="12430" y="179"/>
                  </a:cubicBezTo>
                  <a:lnTo>
                    <a:pt x="408" y="7193"/>
                  </a:lnTo>
                  <a:cubicBezTo>
                    <a:pt x="0" y="7427"/>
                    <a:pt x="0" y="7818"/>
                    <a:pt x="408" y="8060"/>
                  </a:cubicBezTo>
                  <a:lnTo>
                    <a:pt x="2458" y="9243"/>
                  </a:lnTo>
                  <a:lnTo>
                    <a:pt x="17321" y="17815"/>
                  </a:lnTo>
                  <a:lnTo>
                    <a:pt x="17979" y="18199"/>
                  </a:lnTo>
                  <a:cubicBezTo>
                    <a:pt x="18187" y="18315"/>
                    <a:pt x="18454" y="18374"/>
                    <a:pt x="18729" y="18374"/>
                  </a:cubicBezTo>
                  <a:cubicBezTo>
                    <a:pt x="18743" y="18374"/>
                    <a:pt x="18757" y="18374"/>
                    <a:pt x="18772" y="18374"/>
                  </a:cubicBezTo>
                  <a:cubicBezTo>
                    <a:pt x="19036" y="18374"/>
                    <a:pt x="19265" y="18301"/>
                    <a:pt x="19478" y="18199"/>
                  </a:cubicBezTo>
                  <a:lnTo>
                    <a:pt x="20128" y="17815"/>
                  </a:lnTo>
                  <a:lnTo>
                    <a:pt x="29551" y="12375"/>
                  </a:lnTo>
                  <a:lnTo>
                    <a:pt x="31625" y="11184"/>
                  </a:lnTo>
                  <a:lnTo>
                    <a:pt x="32059" y="10934"/>
                  </a:lnTo>
                  <a:cubicBezTo>
                    <a:pt x="32117" y="10901"/>
                    <a:pt x="32175" y="10876"/>
                    <a:pt x="32233" y="10851"/>
                  </a:cubicBezTo>
                  <a:cubicBezTo>
                    <a:pt x="32258" y="10842"/>
                    <a:pt x="32283" y="10842"/>
                    <a:pt x="32317" y="10834"/>
                  </a:cubicBezTo>
                  <a:cubicBezTo>
                    <a:pt x="32342" y="10834"/>
                    <a:pt x="32367" y="10826"/>
                    <a:pt x="32400" y="10826"/>
                  </a:cubicBezTo>
                  <a:cubicBezTo>
                    <a:pt x="32417" y="10826"/>
                    <a:pt x="32433" y="10834"/>
                    <a:pt x="32450" y="10834"/>
                  </a:cubicBezTo>
                  <a:cubicBezTo>
                    <a:pt x="32467" y="10834"/>
                    <a:pt x="32483" y="10834"/>
                    <a:pt x="32500" y="10842"/>
                  </a:cubicBezTo>
                  <a:cubicBezTo>
                    <a:pt x="32508" y="10842"/>
                    <a:pt x="32517" y="10851"/>
                    <a:pt x="32533" y="10851"/>
                  </a:cubicBezTo>
                  <a:cubicBezTo>
                    <a:pt x="32542" y="10851"/>
                    <a:pt x="32550" y="10859"/>
                    <a:pt x="32558" y="10867"/>
                  </a:cubicBezTo>
                  <a:cubicBezTo>
                    <a:pt x="32575" y="10867"/>
                    <a:pt x="32583" y="10876"/>
                    <a:pt x="32600" y="10884"/>
                  </a:cubicBezTo>
                  <a:lnTo>
                    <a:pt x="13930" y="179"/>
                  </a:lnTo>
                  <a:cubicBezTo>
                    <a:pt x="13723" y="59"/>
                    <a:pt x="13456" y="0"/>
                    <a:pt x="13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87;p66">
              <a:extLst>
                <a:ext uri="{FF2B5EF4-FFF2-40B4-BE49-F238E27FC236}">
                  <a16:creationId xmlns:a16="http://schemas.microsoft.com/office/drawing/2014/main" id="{393625EF-A852-427D-AC87-AC4DE89B3ABC}"/>
                </a:ext>
              </a:extLst>
            </p:cNvPr>
            <p:cNvSpPr/>
            <p:nvPr/>
          </p:nvSpPr>
          <p:spPr>
            <a:xfrm>
              <a:off x="3567175" y="3756813"/>
              <a:ext cx="352025" cy="290375"/>
            </a:xfrm>
            <a:custGeom>
              <a:avLst/>
              <a:gdLst/>
              <a:ahLst/>
              <a:cxnLst/>
              <a:rect l="l" t="t" r="r" b="b"/>
              <a:pathLst>
                <a:path w="14081" h="11615" extrusionOk="0">
                  <a:moveTo>
                    <a:pt x="13672" y="1"/>
                  </a:moveTo>
                  <a:cubicBezTo>
                    <a:pt x="13639" y="1"/>
                    <a:pt x="13614" y="9"/>
                    <a:pt x="13589" y="9"/>
                  </a:cubicBezTo>
                  <a:cubicBezTo>
                    <a:pt x="13564" y="17"/>
                    <a:pt x="13530" y="17"/>
                    <a:pt x="13505" y="26"/>
                  </a:cubicBezTo>
                  <a:cubicBezTo>
                    <a:pt x="13447" y="51"/>
                    <a:pt x="13389" y="76"/>
                    <a:pt x="13331" y="109"/>
                  </a:cubicBezTo>
                  <a:lnTo>
                    <a:pt x="12897" y="359"/>
                  </a:lnTo>
                  <a:lnTo>
                    <a:pt x="10823" y="1550"/>
                  </a:lnTo>
                  <a:lnTo>
                    <a:pt x="1400" y="6990"/>
                  </a:lnTo>
                  <a:lnTo>
                    <a:pt x="750" y="7374"/>
                  </a:lnTo>
                  <a:lnTo>
                    <a:pt x="742" y="7374"/>
                  </a:lnTo>
                  <a:cubicBezTo>
                    <a:pt x="534" y="7490"/>
                    <a:pt x="267" y="7549"/>
                    <a:pt x="1" y="7549"/>
                  </a:cubicBezTo>
                  <a:lnTo>
                    <a:pt x="1" y="8373"/>
                  </a:lnTo>
                  <a:cubicBezTo>
                    <a:pt x="16" y="8374"/>
                    <a:pt x="32" y="8374"/>
                    <a:pt x="48" y="8374"/>
                  </a:cubicBezTo>
                  <a:cubicBezTo>
                    <a:pt x="283" y="8374"/>
                    <a:pt x="521" y="8316"/>
                    <a:pt x="700" y="8207"/>
                  </a:cubicBezTo>
                  <a:cubicBezTo>
                    <a:pt x="800" y="8157"/>
                    <a:pt x="892" y="8098"/>
                    <a:pt x="975" y="8048"/>
                  </a:cubicBezTo>
                  <a:lnTo>
                    <a:pt x="1092" y="7982"/>
                  </a:lnTo>
                  <a:cubicBezTo>
                    <a:pt x="1225" y="7907"/>
                    <a:pt x="1325" y="7849"/>
                    <a:pt x="1367" y="7824"/>
                  </a:cubicBezTo>
                  <a:lnTo>
                    <a:pt x="1400" y="7807"/>
                  </a:lnTo>
                  <a:lnTo>
                    <a:pt x="11531" y="1958"/>
                  </a:lnTo>
                  <a:lnTo>
                    <a:pt x="13081" y="1059"/>
                  </a:lnTo>
                  <a:cubicBezTo>
                    <a:pt x="13128" y="1032"/>
                    <a:pt x="13174" y="1020"/>
                    <a:pt x="13214" y="1020"/>
                  </a:cubicBezTo>
                  <a:cubicBezTo>
                    <a:pt x="13313" y="1020"/>
                    <a:pt x="13381" y="1097"/>
                    <a:pt x="13381" y="1234"/>
                  </a:cubicBezTo>
                  <a:lnTo>
                    <a:pt x="13381" y="2975"/>
                  </a:lnTo>
                  <a:cubicBezTo>
                    <a:pt x="13381" y="2983"/>
                    <a:pt x="13381" y="3000"/>
                    <a:pt x="13372" y="3008"/>
                  </a:cubicBezTo>
                  <a:cubicBezTo>
                    <a:pt x="13381" y="3017"/>
                    <a:pt x="13372" y="3033"/>
                    <a:pt x="13372" y="3042"/>
                  </a:cubicBezTo>
                  <a:cubicBezTo>
                    <a:pt x="13372" y="3050"/>
                    <a:pt x="13372" y="3050"/>
                    <a:pt x="13372" y="3058"/>
                  </a:cubicBezTo>
                  <a:cubicBezTo>
                    <a:pt x="13364" y="3075"/>
                    <a:pt x="13364" y="3100"/>
                    <a:pt x="13356" y="3125"/>
                  </a:cubicBezTo>
                  <a:cubicBezTo>
                    <a:pt x="13347" y="3150"/>
                    <a:pt x="13339" y="3175"/>
                    <a:pt x="13322" y="3200"/>
                  </a:cubicBezTo>
                  <a:cubicBezTo>
                    <a:pt x="13314" y="3225"/>
                    <a:pt x="13306" y="3241"/>
                    <a:pt x="13289" y="3266"/>
                  </a:cubicBezTo>
                  <a:cubicBezTo>
                    <a:pt x="13272" y="3291"/>
                    <a:pt x="13264" y="3316"/>
                    <a:pt x="13247" y="3333"/>
                  </a:cubicBezTo>
                  <a:cubicBezTo>
                    <a:pt x="13231" y="3358"/>
                    <a:pt x="13222" y="3366"/>
                    <a:pt x="13206" y="3383"/>
                  </a:cubicBezTo>
                  <a:lnTo>
                    <a:pt x="13181" y="3416"/>
                  </a:lnTo>
                  <a:cubicBezTo>
                    <a:pt x="13164" y="3433"/>
                    <a:pt x="13147" y="3450"/>
                    <a:pt x="13131" y="3458"/>
                  </a:cubicBezTo>
                  <a:cubicBezTo>
                    <a:pt x="13114" y="3466"/>
                    <a:pt x="13097" y="3483"/>
                    <a:pt x="13081" y="3491"/>
                  </a:cubicBezTo>
                  <a:lnTo>
                    <a:pt x="1400" y="10231"/>
                  </a:lnTo>
                  <a:lnTo>
                    <a:pt x="1400" y="10240"/>
                  </a:lnTo>
                  <a:lnTo>
                    <a:pt x="742" y="10614"/>
                  </a:lnTo>
                  <a:cubicBezTo>
                    <a:pt x="534" y="10731"/>
                    <a:pt x="267" y="10798"/>
                    <a:pt x="1" y="10798"/>
                  </a:cubicBezTo>
                  <a:lnTo>
                    <a:pt x="1" y="11614"/>
                  </a:lnTo>
                  <a:cubicBezTo>
                    <a:pt x="16" y="11615"/>
                    <a:pt x="32" y="11615"/>
                    <a:pt x="48" y="11615"/>
                  </a:cubicBezTo>
                  <a:cubicBezTo>
                    <a:pt x="283" y="11615"/>
                    <a:pt x="521" y="11557"/>
                    <a:pt x="700" y="11448"/>
                  </a:cubicBezTo>
                  <a:cubicBezTo>
                    <a:pt x="800" y="11398"/>
                    <a:pt x="892" y="11339"/>
                    <a:pt x="975" y="11289"/>
                  </a:cubicBezTo>
                  <a:lnTo>
                    <a:pt x="1092" y="11223"/>
                  </a:lnTo>
                  <a:cubicBezTo>
                    <a:pt x="1150" y="11189"/>
                    <a:pt x="1200" y="11164"/>
                    <a:pt x="1242" y="11139"/>
                  </a:cubicBezTo>
                  <a:cubicBezTo>
                    <a:pt x="1267" y="11123"/>
                    <a:pt x="1284" y="11114"/>
                    <a:pt x="1300" y="11106"/>
                  </a:cubicBezTo>
                  <a:cubicBezTo>
                    <a:pt x="1317" y="11098"/>
                    <a:pt x="1334" y="11089"/>
                    <a:pt x="1350" y="11073"/>
                  </a:cubicBezTo>
                  <a:cubicBezTo>
                    <a:pt x="1367" y="11064"/>
                    <a:pt x="1375" y="11056"/>
                    <a:pt x="1392" y="11056"/>
                  </a:cubicBezTo>
                  <a:cubicBezTo>
                    <a:pt x="1400" y="11048"/>
                    <a:pt x="1400" y="11048"/>
                    <a:pt x="1400" y="11048"/>
                  </a:cubicBezTo>
                  <a:lnTo>
                    <a:pt x="13331" y="4158"/>
                  </a:lnTo>
                  <a:cubicBezTo>
                    <a:pt x="13747" y="3916"/>
                    <a:pt x="14080" y="3341"/>
                    <a:pt x="14080" y="2858"/>
                  </a:cubicBezTo>
                  <a:lnTo>
                    <a:pt x="14080" y="534"/>
                  </a:lnTo>
                  <a:cubicBezTo>
                    <a:pt x="14080" y="309"/>
                    <a:pt x="13997" y="142"/>
                    <a:pt x="13872" y="59"/>
                  </a:cubicBezTo>
                  <a:lnTo>
                    <a:pt x="13847" y="42"/>
                  </a:lnTo>
                  <a:lnTo>
                    <a:pt x="13830" y="42"/>
                  </a:lnTo>
                  <a:cubicBezTo>
                    <a:pt x="13822" y="34"/>
                    <a:pt x="13814" y="26"/>
                    <a:pt x="13805" y="26"/>
                  </a:cubicBezTo>
                  <a:cubicBezTo>
                    <a:pt x="13789" y="26"/>
                    <a:pt x="13780" y="17"/>
                    <a:pt x="13772" y="17"/>
                  </a:cubicBezTo>
                  <a:cubicBezTo>
                    <a:pt x="13755" y="9"/>
                    <a:pt x="13739" y="9"/>
                    <a:pt x="13722" y="9"/>
                  </a:cubicBezTo>
                  <a:cubicBezTo>
                    <a:pt x="13705" y="9"/>
                    <a:pt x="13689" y="1"/>
                    <a:pt x="13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88;p66">
              <a:extLst>
                <a:ext uri="{FF2B5EF4-FFF2-40B4-BE49-F238E27FC236}">
                  <a16:creationId xmlns:a16="http://schemas.microsoft.com/office/drawing/2014/main" id="{ED2CCF25-1F2F-4F6C-A930-559FB2C7A321}"/>
                </a:ext>
              </a:extLst>
            </p:cNvPr>
            <p:cNvSpPr/>
            <p:nvPr/>
          </p:nvSpPr>
          <p:spPr>
            <a:xfrm>
              <a:off x="3772125" y="4286263"/>
              <a:ext cx="506975" cy="300600"/>
            </a:xfrm>
            <a:custGeom>
              <a:avLst/>
              <a:gdLst/>
              <a:ahLst/>
              <a:cxnLst/>
              <a:rect l="l" t="t" r="r" b="b"/>
              <a:pathLst>
                <a:path w="20279" h="12024" extrusionOk="0">
                  <a:moveTo>
                    <a:pt x="20279" y="0"/>
                  </a:moveTo>
                  <a:lnTo>
                    <a:pt x="16413" y="767"/>
                  </a:lnTo>
                  <a:lnTo>
                    <a:pt x="4699" y="7515"/>
                  </a:lnTo>
                  <a:lnTo>
                    <a:pt x="4066" y="7873"/>
                  </a:lnTo>
                  <a:cubicBezTo>
                    <a:pt x="4067" y="7873"/>
                    <a:pt x="4068" y="7873"/>
                    <a:pt x="4069" y="7873"/>
                  </a:cubicBezTo>
                  <a:lnTo>
                    <a:pt x="4069" y="7873"/>
                  </a:lnTo>
                  <a:lnTo>
                    <a:pt x="3775" y="8048"/>
                  </a:lnTo>
                  <a:lnTo>
                    <a:pt x="3608" y="8148"/>
                  </a:lnTo>
                  <a:lnTo>
                    <a:pt x="2975" y="8515"/>
                  </a:lnTo>
                  <a:lnTo>
                    <a:pt x="267" y="10072"/>
                  </a:lnTo>
                  <a:cubicBezTo>
                    <a:pt x="51" y="10222"/>
                    <a:pt x="1" y="10481"/>
                    <a:pt x="59" y="10772"/>
                  </a:cubicBezTo>
                  <a:cubicBezTo>
                    <a:pt x="180" y="11406"/>
                    <a:pt x="1083" y="12024"/>
                    <a:pt x="1727" y="12024"/>
                  </a:cubicBezTo>
                  <a:cubicBezTo>
                    <a:pt x="1878" y="12024"/>
                    <a:pt x="2016" y="11990"/>
                    <a:pt x="2125" y="11914"/>
                  </a:cubicBezTo>
                  <a:lnTo>
                    <a:pt x="4308" y="10656"/>
                  </a:lnTo>
                  <a:lnTo>
                    <a:pt x="4958" y="10289"/>
                  </a:lnTo>
                  <a:cubicBezTo>
                    <a:pt x="4966" y="10281"/>
                    <a:pt x="4974" y="10272"/>
                    <a:pt x="4974" y="10272"/>
                  </a:cubicBezTo>
                  <a:lnTo>
                    <a:pt x="5966" y="9698"/>
                  </a:lnTo>
                  <a:lnTo>
                    <a:pt x="6049" y="9656"/>
                  </a:lnTo>
                  <a:cubicBezTo>
                    <a:pt x="6049" y="9656"/>
                    <a:pt x="6049" y="9648"/>
                    <a:pt x="6049" y="9648"/>
                  </a:cubicBezTo>
                  <a:lnTo>
                    <a:pt x="17688" y="2949"/>
                  </a:lnTo>
                  <a:lnTo>
                    <a:pt x="19604" y="775"/>
                  </a:lnTo>
                  <a:lnTo>
                    <a:pt x="202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89;p66">
              <a:extLst>
                <a:ext uri="{FF2B5EF4-FFF2-40B4-BE49-F238E27FC236}">
                  <a16:creationId xmlns:a16="http://schemas.microsoft.com/office/drawing/2014/main" id="{6196D7EE-483F-4C4F-AA62-FB960A65F88C}"/>
                </a:ext>
              </a:extLst>
            </p:cNvPr>
            <p:cNvSpPr/>
            <p:nvPr/>
          </p:nvSpPr>
          <p:spPr>
            <a:xfrm>
              <a:off x="4182425" y="4265838"/>
              <a:ext cx="96675" cy="73550"/>
            </a:xfrm>
            <a:custGeom>
              <a:avLst/>
              <a:gdLst/>
              <a:ahLst/>
              <a:cxnLst/>
              <a:rect l="l" t="t" r="r" b="b"/>
              <a:pathLst>
                <a:path w="3867" h="2942" extrusionOk="0">
                  <a:moveTo>
                    <a:pt x="3867" y="1"/>
                  </a:moveTo>
                  <a:lnTo>
                    <a:pt x="1" y="767"/>
                  </a:lnTo>
                  <a:lnTo>
                    <a:pt x="1276" y="2942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90;p66">
              <a:extLst>
                <a:ext uri="{FF2B5EF4-FFF2-40B4-BE49-F238E27FC236}">
                  <a16:creationId xmlns:a16="http://schemas.microsoft.com/office/drawing/2014/main" id="{C1B8CFB9-1005-4AFD-8714-1CA319375436}"/>
                </a:ext>
              </a:extLst>
            </p:cNvPr>
            <p:cNvSpPr/>
            <p:nvPr/>
          </p:nvSpPr>
          <p:spPr>
            <a:xfrm>
              <a:off x="4182425" y="4265838"/>
              <a:ext cx="96675" cy="41075"/>
            </a:xfrm>
            <a:custGeom>
              <a:avLst/>
              <a:gdLst/>
              <a:ahLst/>
              <a:cxnLst/>
              <a:rect l="l" t="t" r="r" b="b"/>
              <a:pathLst>
                <a:path w="3867" h="1643" extrusionOk="0">
                  <a:moveTo>
                    <a:pt x="3867" y="1"/>
                  </a:moveTo>
                  <a:lnTo>
                    <a:pt x="1" y="767"/>
                  </a:lnTo>
                  <a:lnTo>
                    <a:pt x="517" y="1642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91;p66">
              <a:extLst>
                <a:ext uri="{FF2B5EF4-FFF2-40B4-BE49-F238E27FC236}">
                  <a16:creationId xmlns:a16="http://schemas.microsoft.com/office/drawing/2014/main" id="{6A32B6D7-EF0D-40E0-ADB9-BABB53B2F380}"/>
                </a:ext>
              </a:extLst>
            </p:cNvPr>
            <p:cNvSpPr/>
            <p:nvPr/>
          </p:nvSpPr>
          <p:spPr>
            <a:xfrm>
              <a:off x="3846475" y="4285013"/>
              <a:ext cx="372425" cy="247025"/>
            </a:xfrm>
            <a:custGeom>
              <a:avLst/>
              <a:gdLst/>
              <a:ahLst/>
              <a:cxnLst/>
              <a:rect l="l" t="t" r="r" b="b"/>
              <a:pathLst>
                <a:path w="14897" h="9881" extrusionOk="0">
                  <a:moveTo>
                    <a:pt x="10" y="7734"/>
                  </a:moveTo>
                  <a:lnTo>
                    <a:pt x="10" y="7734"/>
                  </a:lnTo>
                  <a:cubicBezTo>
                    <a:pt x="7" y="7736"/>
                    <a:pt x="4" y="7738"/>
                    <a:pt x="1" y="7740"/>
                  </a:cubicBezTo>
                  <a:lnTo>
                    <a:pt x="10" y="7734"/>
                  </a:lnTo>
                  <a:close/>
                  <a:moveTo>
                    <a:pt x="13439" y="0"/>
                  </a:moveTo>
                  <a:lnTo>
                    <a:pt x="634" y="7373"/>
                  </a:lnTo>
                  <a:lnTo>
                    <a:pt x="284" y="7573"/>
                  </a:lnTo>
                  <a:lnTo>
                    <a:pt x="10" y="7734"/>
                  </a:lnTo>
                  <a:lnTo>
                    <a:pt x="10" y="7734"/>
                  </a:lnTo>
                  <a:cubicBezTo>
                    <a:pt x="32" y="7722"/>
                    <a:pt x="57" y="7717"/>
                    <a:pt x="83" y="7717"/>
                  </a:cubicBezTo>
                  <a:cubicBezTo>
                    <a:pt x="568" y="7717"/>
                    <a:pt x="1734" y="9622"/>
                    <a:pt x="1334" y="9881"/>
                  </a:cubicBezTo>
                  <a:lnTo>
                    <a:pt x="2000" y="9498"/>
                  </a:lnTo>
                  <a:lnTo>
                    <a:pt x="14714" y="2175"/>
                  </a:lnTo>
                  <a:cubicBezTo>
                    <a:pt x="14897" y="1816"/>
                    <a:pt x="14764" y="1175"/>
                    <a:pt x="14397" y="675"/>
                  </a:cubicBezTo>
                  <a:cubicBezTo>
                    <a:pt x="14164" y="342"/>
                    <a:pt x="13839" y="75"/>
                    <a:pt x="13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792;p66">
              <a:extLst>
                <a:ext uri="{FF2B5EF4-FFF2-40B4-BE49-F238E27FC236}">
                  <a16:creationId xmlns:a16="http://schemas.microsoft.com/office/drawing/2014/main" id="{F302324D-1D87-4D8F-B9F8-2F9E726F0593}"/>
                </a:ext>
              </a:extLst>
            </p:cNvPr>
            <p:cNvSpPr/>
            <p:nvPr/>
          </p:nvSpPr>
          <p:spPr>
            <a:xfrm>
              <a:off x="3853575" y="4285013"/>
              <a:ext cx="352825" cy="205175"/>
            </a:xfrm>
            <a:custGeom>
              <a:avLst/>
              <a:gdLst/>
              <a:ahLst/>
              <a:cxnLst/>
              <a:rect l="l" t="t" r="r" b="b"/>
              <a:pathLst>
                <a:path w="14113" h="8207" extrusionOk="0">
                  <a:moveTo>
                    <a:pt x="13155" y="0"/>
                  </a:moveTo>
                  <a:lnTo>
                    <a:pt x="350" y="7373"/>
                  </a:lnTo>
                  <a:lnTo>
                    <a:pt x="0" y="7573"/>
                  </a:lnTo>
                  <a:lnTo>
                    <a:pt x="858" y="8206"/>
                  </a:lnTo>
                  <a:lnTo>
                    <a:pt x="14113" y="675"/>
                  </a:lnTo>
                  <a:cubicBezTo>
                    <a:pt x="13880" y="342"/>
                    <a:pt x="13555" y="75"/>
                    <a:pt x="13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93;p66">
              <a:extLst>
                <a:ext uri="{FF2B5EF4-FFF2-40B4-BE49-F238E27FC236}">
                  <a16:creationId xmlns:a16="http://schemas.microsoft.com/office/drawing/2014/main" id="{95AA271B-A699-4858-A69E-F9187D45D076}"/>
                </a:ext>
              </a:extLst>
            </p:cNvPr>
            <p:cNvSpPr/>
            <p:nvPr/>
          </p:nvSpPr>
          <p:spPr>
            <a:xfrm>
              <a:off x="3873775" y="4452763"/>
              <a:ext cx="55625" cy="63450"/>
            </a:xfrm>
            <a:custGeom>
              <a:avLst/>
              <a:gdLst/>
              <a:ahLst/>
              <a:cxnLst/>
              <a:rect l="l" t="t" r="r" b="b"/>
              <a:pathLst>
                <a:path w="2225" h="2538" extrusionOk="0">
                  <a:moveTo>
                    <a:pt x="14" y="389"/>
                  </a:moveTo>
                  <a:lnTo>
                    <a:pt x="14" y="389"/>
                  </a:lnTo>
                  <a:cubicBezTo>
                    <a:pt x="11" y="389"/>
                    <a:pt x="5" y="391"/>
                    <a:pt x="0" y="397"/>
                  </a:cubicBezTo>
                  <a:lnTo>
                    <a:pt x="14" y="389"/>
                  </a:lnTo>
                  <a:close/>
                  <a:moveTo>
                    <a:pt x="730" y="1"/>
                  </a:moveTo>
                  <a:cubicBezTo>
                    <a:pt x="701" y="1"/>
                    <a:pt x="674" y="8"/>
                    <a:pt x="650" y="22"/>
                  </a:cubicBezTo>
                  <a:lnTo>
                    <a:pt x="14" y="389"/>
                  </a:lnTo>
                  <a:lnTo>
                    <a:pt x="14" y="389"/>
                  </a:lnTo>
                  <a:cubicBezTo>
                    <a:pt x="16" y="388"/>
                    <a:pt x="17" y="388"/>
                    <a:pt x="17" y="388"/>
                  </a:cubicBezTo>
                  <a:lnTo>
                    <a:pt x="25" y="388"/>
                  </a:lnTo>
                  <a:cubicBezTo>
                    <a:pt x="45" y="379"/>
                    <a:pt x="66" y="375"/>
                    <a:pt x="89" y="375"/>
                  </a:cubicBezTo>
                  <a:cubicBezTo>
                    <a:pt x="279" y="375"/>
                    <a:pt x="574" y="674"/>
                    <a:pt x="842" y="1046"/>
                  </a:cubicBezTo>
                  <a:cubicBezTo>
                    <a:pt x="1250" y="1621"/>
                    <a:pt x="1575" y="2388"/>
                    <a:pt x="1333" y="2538"/>
                  </a:cubicBezTo>
                  <a:lnTo>
                    <a:pt x="1508" y="2438"/>
                  </a:lnTo>
                  <a:lnTo>
                    <a:pt x="1983" y="2171"/>
                  </a:lnTo>
                  <a:cubicBezTo>
                    <a:pt x="2225" y="2021"/>
                    <a:pt x="1891" y="1255"/>
                    <a:pt x="1483" y="680"/>
                  </a:cubicBezTo>
                  <a:cubicBezTo>
                    <a:pt x="1223" y="296"/>
                    <a:pt x="924" y="1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94;p66">
              <a:extLst>
                <a:ext uri="{FF2B5EF4-FFF2-40B4-BE49-F238E27FC236}">
                  <a16:creationId xmlns:a16="http://schemas.microsoft.com/office/drawing/2014/main" id="{A2634FC5-2562-4E12-A98E-DBADFF94C70B}"/>
                </a:ext>
              </a:extLst>
            </p:cNvPr>
            <p:cNvSpPr/>
            <p:nvPr/>
          </p:nvSpPr>
          <p:spPr>
            <a:xfrm>
              <a:off x="3861675" y="4459813"/>
              <a:ext cx="59600" cy="63475"/>
            </a:xfrm>
            <a:custGeom>
              <a:avLst/>
              <a:gdLst/>
              <a:ahLst/>
              <a:cxnLst/>
              <a:rect l="l" t="t" r="r" b="b"/>
              <a:pathLst>
                <a:path w="2384" h="2539" extrusionOk="0">
                  <a:moveTo>
                    <a:pt x="10" y="392"/>
                  </a:moveTo>
                  <a:cubicBezTo>
                    <a:pt x="7" y="394"/>
                    <a:pt x="4" y="396"/>
                    <a:pt x="1" y="398"/>
                  </a:cubicBezTo>
                  <a:lnTo>
                    <a:pt x="10" y="392"/>
                  </a:lnTo>
                  <a:close/>
                  <a:moveTo>
                    <a:pt x="734" y="0"/>
                  </a:moveTo>
                  <a:cubicBezTo>
                    <a:pt x="703" y="0"/>
                    <a:pt x="675" y="7"/>
                    <a:pt x="651" y="23"/>
                  </a:cubicBezTo>
                  <a:lnTo>
                    <a:pt x="10" y="392"/>
                  </a:lnTo>
                  <a:lnTo>
                    <a:pt x="10" y="392"/>
                  </a:lnTo>
                  <a:cubicBezTo>
                    <a:pt x="33" y="381"/>
                    <a:pt x="57" y="375"/>
                    <a:pt x="84" y="375"/>
                  </a:cubicBezTo>
                  <a:cubicBezTo>
                    <a:pt x="576" y="375"/>
                    <a:pt x="1734" y="2288"/>
                    <a:pt x="1334" y="2539"/>
                  </a:cubicBezTo>
                  <a:lnTo>
                    <a:pt x="1984" y="2164"/>
                  </a:lnTo>
                  <a:cubicBezTo>
                    <a:pt x="2384" y="1921"/>
                    <a:pt x="1225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95;p66">
              <a:extLst>
                <a:ext uri="{FF2B5EF4-FFF2-40B4-BE49-F238E27FC236}">
                  <a16:creationId xmlns:a16="http://schemas.microsoft.com/office/drawing/2014/main" id="{1DDADE74-7A17-462C-87FD-876B848738F9}"/>
                </a:ext>
              </a:extLst>
            </p:cNvPr>
            <p:cNvSpPr/>
            <p:nvPr/>
          </p:nvSpPr>
          <p:spPr>
            <a:xfrm>
              <a:off x="3846475" y="4468738"/>
              <a:ext cx="58425" cy="63300"/>
            </a:xfrm>
            <a:custGeom>
              <a:avLst/>
              <a:gdLst/>
              <a:ahLst/>
              <a:cxnLst/>
              <a:rect l="l" t="t" r="r" b="b"/>
              <a:pathLst>
                <a:path w="2337" h="2532" extrusionOk="0">
                  <a:moveTo>
                    <a:pt x="12" y="384"/>
                  </a:moveTo>
                  <a:cubicBezTo>
                    <a:pt x="8" y="386"/>
                    <a:pt x="4" y="388"/>
                    <a:pt x="1" y="391"/>
                  </a:cubicBezTo>
                  <a:lnTo>
                    <a:pt x="12" y="384"/>
                  </a:lnTo>
                  <a:close/>
                  <a:moveTo>
                    <a:pt x="719" y="0"/>
                  </a:moveTo>
                  <a:cubicBezTo>
                    <a:pt x="688" y="0"/>
                    <a:pt x="659" y="8"/>
                    <a:pt x="634" y="24"/>
                  </a:cubicBezTo>
                  <a:lnTo>
                    <a:pt x="12" y="384"/>
                  </a:lnTo>
                  <a:lnTo>
                    <a:pt x="12" y="384"/>
                  </a:lnTo>
                  <a:cubicBezTo>
                    <a:pt x="33" y="373"/>
                    <a:pt x="57" y="368"/>
                    <a:pt x="83" y="368"/>
                  </a:cubicBezTo>
                  <a:cubicBezTo>
                    <a:pt x="568" y="368"/>
                    <a:pt x="1734" y="2273"/>
                    <a:pt x="1334" y="2532"/>
                  </a:cubicBezTo>
                  <a:lnTo>
                    <a:pt x="1984" y="2165"/>
                  </a:lnTo>
                  <a:cubicBezTo>
                    <a:pt x="1992" y="2157"/>
                    <a:pt x="2000" y="2157"/>
                    <a:pt x="2000" y="2149"/>
                  </a:cubicBezTo>
                  <a:cubicBezTo>
                    <a:pt x="2337" y="1836"/>
                    <a:pt x="1203" y="0"/>
                    <a:pt x="7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96;p66">
              <a:extLst>
                <a:ext uri="{FF2B5EF4-FFF2-40B4-BE49-F238E27FC236}">
                  <a16:creationId xmlns:a16="http://schemas.microsoft.com/office/drawing/2014/main" id="{6D47CD36-EE07-4013-B019-085920FA24B8}"/>
                </a:ext>
              </a:extLst>
            </p:cNvPr>
            <p:cNvSpPr/>
            <p:nvPr/>
          </p:nvSpPr>
          <p:spPr>
            <a:xfrm>
              <a:off x="3846475" y="4452763"/>
              <a:ext cx="64400" cy="43250"/>
            </a:xfrm>
            <a:custGeom>
              <a:avLst/>
              <a:gdLst/>
              <a:ahLst/>
              <a:cxnLst/>
              <a:rect l="l" t="t" r="r" b="b"/>
              <a:pathLst>
                <a:path w="2576" h="1730" extrusionOk="0">
                  <a:moveTo>
                    <a:pt x="1822" y="1"/>
                  </a:moveTo>
                  <a:cubicBezTo>
                    <a:pt x="1793" y="1"/>
                    <a:pt x="1766" y="8"/>
                    <a:pt x="1742" y="22"/>
                  </a:cubicBezTo>
                  <a:lnTo>
                    <a:pt x="1259" y="305"/>
                  </a:lnTo>
                  <a:lnTo>
                    <a:pt x="1117" y="388"/>
                  </a:lnTo>
                  <a:lnTo>
                    <a:pt x="1109" y="388"/>
                  </a:lnTo>
                  <a:lnTo>
                    <a:pt x="634" y="663"/>
                  </a:lnTo>
                  <a:lnTo>
                    <a:pt x="609" y="672"/>
                  </a:lnTo>
                  <a:lnTo>
                    <a:pt x="1" y="1030"/>
                  </a:lnTo>
                  <a:lnTo>
                    <a:pt x="726" y="1730"/>
                  </a:lnTo>
                  <a:lnTo>
                    <a:pt x="834" y="1671"/>
                  </a:lnTo>
                  <a:lnTo>
                    <a:pt x="1442" y="1321"/>
                  </a:lnTo>
                  <a:lnTo>
                    <a:pt x="1475" y="1305"/>
                  </a:lnTo>
                  <a:lnTo>
                    <a:pt x="1934" y="1046"/>
                  </a:lnTo>
                  <a:lnTo>
                    <a:pt x="2092" y="955"/>
                  </a:lnTo>
                  <a:lnTo>
                    <a:pt x="2575" y="680"/>
                  </a:lnTo>
                  <a:cubicBezTo>
                    <a:pt x="2315" y="296"/>
                    <a:pt x="2016" y="1"/>
                    <a:pt x="1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797;p66">
              <a:extLst>
                <a:ext uri="{FF2B5EF4-FFF2-40B4-BE49-F238E27FC236}">
                  <a16:creationId xmlns:a16="http://schemas.microsoft.com/office/drawing/2014/main" id="{CB8B068B-F778-4199-9039-6CAFE6FF2992}"/>
                </a:ext>
              </a:extLst>
            </p:cNvPr>
            <p:cNvSpPr/>
            <p:nvPr/>
          </p:nvSpPr>
          <p:spPr>
            <a:xfrm>
              <a:off x="3772125" y="4477888"/>
              <a:ext cx="113750" cy="93950"/>
            </a:xfrm>
            <a:custGeom>
              <a:avLst/>
              <a:gdLst/>
              <a:ahLst/>
              <a:cxnLst/>
              <a:rect l="l" t="t" r="r" b="b"/>
              <a:pathLst>
                <a:path w="4550" h="3758" extrusionOk="0">
                  <a:moveTo>
                    <a:pt x="3058" y="1"/>
                  </a:moveTo>
                  <a:cubicBezTo>
                    <a:pt x="3027" y="1"/>
                    <a:pt x="2999" y="9"/>
                    <a:pt x="2975" y="25"/>
                  </a:cubicBezTo>
                  <a:lnTo>
                    <a:pt x="267" y="1583"/>
                  </a:lnTo>
                  <a:cubicBezTo>
                    <a:pt x="51" y="1733"/>
                    <a:pt x="1" y="1991"/>
                    <a:pt x="59" y="2291"/>
                  </a:cubicBezTo>
                  <a:cubicBezTo>
                    <a:pt x="185" y="2950"/>
                    <a:pt x="861" y="3757"/>
                    <a:pt x="1414" y="3757"/>
                  </a:cubicBezTo>
                  <a:cubicBezTo>
                    <a:pt x="1518" y="3757"/>
                    <a:pt x="1618" y="3729"/>
                    <a:pt x="1708" y="3665"/>
                  </a:cubicBezTo>
                  <a:lnTo>
                    <a:pt x="4308" y="2166"/>
                  </a:lnTo>
                  <a:cubicBezTo>
                    <a:pt x="4549" y="2008"/>
                    <a:pt x="4216" y="1241"/>
                    <a:pt x="3808" y="666"/>
                  </a:cubicBezTo>
                  <a:cubicBezTo>
                    <a:pt x="3543" y="293"/>
                    <a:pt x="3246" y="1"/>
                    <a:pt x="3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98;p66">
              <a:extLst>
                <a:ext uri="{FF2B5EF4-FFF2-40B4-BE49-F238E27FC236}">
                  <a16:creationId xmlns:a16="http://schemas.microsoft.com/office/drawing/2014/main" id="{DE32B503-D060-44AF-B75C-F96FEB0C11D2}"/>
                </a:ext>
              </a:extLst>
            </p:cNvPr>
            <p:cNvSpPr/>
            <p:nvPr/>
          </p:nvSpPr>
          <p:spPr>
            <a:xfrm>
              <a:off x="3772125" y="4477888"/>
              <a:ext cx="95200" cy="57275"/>
            </a:xfrm>
            <a:custGeom>
              <a:avLst/>
              <a:gdLst/>
              <a:ahLst/>
              <a:cxnLst/>
              <a:rect l="l" t="t" r="r" b="b"/>
              <a:pathLst>
                <a:path w="3808" h="2291" extrusionOk="0">
                  <a:moveTo>
                    <a:pt x="3058" y="1"/>
                  </a:moveTo>
                  <a:cubicBezTo>
                    <a:pt x="3027" y="1"/>
                    <a:pt x="2999" y="9"/>
                    <a:pt x="2975" y="25"/>
                  </a:cubicBezTo>
                  <a:lnTo>
                    <a:pt x="267" y="1583"/>
                  </a:lnTo>
                  <a:cubicBezTo>
                    <a:pt x="51" y="1733"/>
                    <a:pt x="1" y="1991"/>
                    <a:pt x="59" y="2291"/>
                  </a:cubicBezTo>
                  <a:cubicBezTo>
                    <a:pt x="42" y="1966"/>
                    <a:pt x="134" y="1724"/>
                    <a:pt x="425" y="1716"/>
                  </a:cubicBezTo>
                  <a:cubicBezTo>
                    <a:pt x="428" y="1716"/>
                    <a:pt x="430" y="1716"/>
                    <a:pt x="432" y="1716"/>
                  </a:cubicBezTo>
                  <a:cubicBezTo>
                    <a:pt x="723" y="1716"/>
                    <a:pt x="1159" y="2274"/>
                    <a:pt x="1159" y="2274"/>
                  </a:cubicBezTo>
                  <a:lnTo>
                    <a:pt x="3808" y="666"/>
                  </a:lnTo>
                  <a:cubicBezTo>
                    <a:pt x="3543" y="293"/>
                    <a:pt x="3246" y="1"/>
                    <a:pt x="30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99;p66">
              <a:extLst>
                <a:ext uri="{FF2B5EF4-FFF2-40B4-BE49-F238E27FC236}">
                  <a16:creationId xmlns:a16="http://schemas.microsoft.com/office/drawing/2014/main" id="{F71D7FA8-35EC-402C-80AD-E25BD38D393F}"/>
                </a:ext>
              </a:extLst>
            </p:cNvPr>
            <p:cNvSpPr/>
            <p:nvPr/>
          </p:nvSpPr>
          <p:spPr>
            <a:xfrm>
              <a:off x="3023150" y="4054863"/>
              <a:ext cx="201225" cy="116250"/>
            </a:xfrm>
            <a:custGeom>
              <a:avLst/>
              <a:gdLst/>
              <a:ahLst/>
              <a:cxnLst/>
              <a:rect l="l" t="t" r="r" b="b"/>
              <a:pathLst>
                <a:path w="8049" h="4650" extrusionOk="0">
                  <a:moveTo>
                    <a:pt x="3983" y="0"/>
                  </a:moveTo>
                  <a:cubicBezTo>
                    <a:pt x="2025" y="0"/>
                    <a:pt x="384" y="800"/>
                    <a:pt x="1" y="1867"/>
                  </a:cubicBezTo>
                  <a:lnTo>
                    <a:pt x="4816" y="4649"/>
                  </a:lnTo>
                  <a:cubicBezTo>
                    <a:pt x="6666" y="4424"/>
                    <a:pt x="8049" y="3483"/>
                    <a:pt x="8049" y="2350"/>
                  </a:cubicBezTo>
                  <a:cubicBezTo>
                    <a:pt x="8049" y="1058"/>
                    <a:pt x="6224" y="0"/>
                    <a:pt x="3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00;p66">
              <a:extLst>
                <a:ext uri="{FF2B5EF4-FFF2-40B4-BE49-F238E27FC236}">
                  <a16:creationId xmlns:a16="http://schemas.microsoft.com/office/drawing/2014/main" id="{BE942A90-BB37-4E6A-BB1A-D252F871E1A7}"/>
                </a:ext>
              </a:extLst>
            </p:cNvPr>
            <p:cNvSpPr/>
            <p:nvPr/>
          </p:nvSpPr>
          <p:spPr>
            <a:xfrm>
              <a:off x="3030650" y="3938438"/>
              <a:ext cx="117925" cy="97550"/>
            </a:xfrm>
            <a:custGeom>
              <a:avLst/>
              <a:gdLst/>
              <a:ahLst/>
              <a:cxnLst/>
              <a:rect l="l" t="t" r="r" b="b"/>
              <a:pathLst>
                <a:path w="4717" h="3902" extrusionOk="0">
                  <a:moveTo>
                    <a:pt x="4341" y="0"/>
                  </a:moveTo>
                  <a:cubicBezTo>
                    <a:pt x="4150" y="0"/>
                    <a:pt x="3983" y="34"/>
                    <a:pt x="3816" y="317"/>
                  </a:cubicBezTo>
                  <a:cubicBezTo>
                    <a:pt x="3641" y="600"/>
                    <a:pt x="3291" y="1342"/>
                    <a:pt x="2967" y="1808"/>
                  </a:cubicBezTo>
                  <a:cubicBezTo>
                    <a:pt x="2808" y="2041"/>
                    <a:pt x="2342" y="2666"/>
                    <a:pt x="1434" y="2933"/>
                  </a:cubicBezTo>
                  <a:cubicBezTo>
                    <a:pt x="1372" y="2951"/>
                    <a:pt x="1311" y="2960"/>
                    <a:pt x="1249" y="2960"/>
                  </a:cubicBezTo>
                  <a:cubicBezTo>
                    <a:pt x="1168" y="2960"/>
                    <a:pt x="1086" y="2945"/>
                    <a:pt x="1000" y="2916"/>
                  </a:cubicBezTo>
                  <a:cubicBezTo>
                    <a:pt x="834" y="2858"/>
                    <a:pt x="717" y="2875"/>
                    <a:pt x="592" y="2841"/>
                  </a:cubicBezTo>
                  <a:cubicBezTo>
                    <a:pt x="533" y="2829"/>
                    <a:pt x="503" y="2819"/>
                    <a:pt x="485" y="2819"/>
                  </a:cubicBezTo>
                  <a:cubicBezTo>
                    <a:pt x="466" y="2819"/>
                    <a:pt x="460" y="2831"/>
                    <a:pt x="442" y="2866"/>
                  </a:cubicBezTo>
                  <a:cubicBezTo>
                    <a:pt x="417" y="2925"/>
                    <a:pt x="492" y="3033"/>
                    <a:pt x="609" y="3083"/>
                  </a:cubicBezTo>
                  <a:cubicBezTo>
                    <a:pt x="725" y="3125"/>
                    <a:pt x="809" y="3116"/>
                    <a:pt x="825" y="3133"/>
                  </a:cubicBezTo>
                  <a:cubicBezTo>
                    <a:pt x="850" y="3158"/>
                    <a:pt x="750" y="3183"/>
                    <a:pt x="609" y="3199"/>
                  </a:cubicBezTo>
                  <a:cubicBezTo>
                    <a:pt x="584" y="3202"/>
                    <a:pt x="560" y="3202"/>
                    <a:pt x="538" y="3202"/>
                  </a:cubicBezTo>
                  <a:cubicBezTo>
                    <a:pt x="378" y="3202"/>
                    <a:pt x="270" y="3157"/>
                    <a:pt x="176" y="3150"/>
                  </a:cubicBezTo>
                  <a:cubicBezTo>
                    <a:pt x="67" y="3150"/>
                    <a:pt x="67" y="3233"/>
                    <a:pt x="101" y="3266"/>
                  </a:cubicBezTo>
                  <a:cubicBezTo>
                    <a:pt x="142" y="3308"/>
                    <a:pt x="201" y="3349"/>
                    <a:pt x="359" y="3391"/>
                  </a:cubicBezTo>
                  <a:cubicBezTo>
                    <a:pt x="517" y="3424"/>
                    <a:pt x="709" y="3433"/>
                    <a:pt x="709" y="3433"/>
                  </a:cubicBezTo>
                  <a:cubicBezTo>
                    <a:pt x="709" y="3433"/>
                    <a:pt x="592" y="3466"/>
                    <a:pt x="434" y="3466"/>
                  </a:cubicBezTo>
                  <a:cubicBezTo>
                    <a:pt x="407" y="3467"/>
                    <a:pt x="383" y="3468"/>
                    <a:pt x="360" y="3468"/>
                  </a:cubicBezTo>
                  <a:cubicBezTo>
                    <a:pt x="253" y="3468"/>
                    <a:pt x="193" y="3456"/>
                    <a:pt x="131" y="3456"/>
                  </a:cubicBezTo>
                  <a:cubicBezTo>
                    <a:pt x="119" y="3456"/>
                    <a:pt x="106" y="3457"/>
                    <a:pt x="92" y="3458"/>
                  </a:cubicBezTo>
                  <a:cubicBezTo>
                    <a:pt x="1" y="3466"/>
                    <a:pt x="51" y="3608"/>
                    <a:pt x="142" y="3633"/>
                  </a:cubicBezTo>
                  <a:cubicBezTo>
                    <a:pt x="226" y="3658"/>
                    <a:pt x="342" y="3674"/>
                    <a:pt x="459" y="3674"/>
                  </a:cubicBezTo>
                  <a:cubicBezTo>
                    <a:pt x="584" y="3674"/>
                    <a:pt x="775" y="3658"/>
                    <a:pt x="775" y="3658"/>
                  </a:cubicBezTo>
                  <a:lnTo>
                    <a:pt x="775" y="3658"/>
                  </a:lnTo>
                  <a:cubicBezTo>
                    <a:pt x="629" y="3711"/>
                    <a:pt x="504" y="3716"/>
                    <a:pt x="412" y="3716"/>
                  </a:cubicBezTo>
                  <a:cubicBezTo>
                    <a:pt x="390" y="3716"/>
                    <a:pt x="369" y="3716"/>
                    <a:pt x="351" y="3716"/>
                  </a:cubicBezTo>
                  <a:cubicBezTo>
                    <a:pt x="259" y="3724"/>
                    <a:pt x="226" y="3758"/>
                    <a:pt x="242" y="3808"/>
                  </a:cubicBezTo>
                  <a:cubicBezTo>
                    <a:pt x="259" y="3849"/>
                    <a:pt x="326" y="3883"/>
                    <a:pt x="517" y="3899"/>
                  </a:cubicBezTo>
                  <a:cubicBezTo>
                    <a:pt x="538" y="3901"/>
                    <a:pt x="559" y="3902"/>
                    <a:pt x="581" y="3902"/>
                  </a:cubicBezTo>
                  <a:cubicBezTo>
                    <a:pt x="771" y="3902"/>
                    <a:pt x="1006" y="3838"/>
                    <a:pt x="1200" y="3741"/>
                  </a:cubicBezTo>
                  <a:cubicBezTo>
                    <a:pt x="1409" y="3641"/>
                    <a:pt x="1542" y="3583"/>
                    <a:pt x="1659" y="3541"/>
                  </a:cubicBezTo>
                  <a:cubicBezTo>
                    <a:pt x="2717" y="3150"/>
                    <a:pt x="3358" y="2508"/>
                    <a:pt x="3558" y="2258"/>
                  </a:cubicBezTo>
                  <a:cubicBezTo>
                    <a:pt x="3966" y="1758"/>
                    <a:pt x="4333" y="1083"/>
                    <a:pt x="4524" y="650"/>
                  </a:cubicBezTo>
                  <a:cubicBezTo>
                    <a:pt x="4716" y="217"/>
                    <a:pt x="4566" y="9"/>
                    <a:pt x="4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01;p66">
              <a:extLst>
                <a:ext uri="{FF2B5EF4-FFF2-40B4-BE49-F238E27FC236}">
                  <a16:creationId xmlns:a16="http://schemas.microsoft.com/office/drawing/2014/main" id="{72752C1E-3E41-4337-908D-C701A2B7123C}"/>
                </a:ext>
              </a:extLst>
            </p:cNvPr>
            <p:cNvSpPr/>
            <p:nvPr/>
          </p:nvSpPr>
          <p:spPr>
            <a:xfrm>
              <a:off x="3109375" y="3937138"/>
              <a:ext cx="39400" cy="47700"/>
            </a:xfrm>
            <a:custGeom>
              <a:avLst/>
              <a:gdLst/>
              <a:ahLst/>
              <a:cxnLst/>
              <a:rect l="l" t="t" r="r" b="b"/>
              <a:pathLst>
                <a:path w="1576" h="1908" extrusionOk="0">
                  <a:moveTo>
                    <a:pt x="1149" y="1"/>
                  </a:moveTo>
                  <a:cubicBezTo>
                    <a:pt x="1015" y="1"/>
                    <a:pt x="850" y="70"/>
                    <a:pt x="692" y="261"/>
                  </a:cubicBezTo>
                  <a:cubicBezTo>
                    <a:pt x="451" y="552"/>
                    <a:pt x="126" y="1235"/>
                    <a:pt x="1" y="1460"/>
                  </a:cubicBezTo>
                  <a:cubicBezTo>
                    <a:pt x="1" y="1460"/>
                    <a:pt x="290" y="1908"/>
                    <a:pt x="693" y="1908"/>
                  </a:cubicBezTo>
                  <a:cubicBezTo>
                    <a:pt x="733" y="1908"/>
                    <a:pt x="775" y="1903"/>
                    <a:pt x="817" y="1894"/>
                  </a:cubicBezTo>
                  <a:cubicBezTo>
                    <a:pt x="817" y="1894"/>
                    <a:pt x="1309" y="1044"/>
                    <a:pt x="1417" y="727"/>
                  </a:cubicBezTo>
                  <a:cubicBezTo>
                    <a:pt x="1525" y="411"/>
                    <a:pt x="1575" y="211"/>
                    <a:pt x="1334" y="52"/>
                  </a:cubicBezTo>
                  <a:cubicBezTo>
                    <a:pt x="1285" y="21"/>
                    <a:pt x="1221" y="1"/>
                    <a:pt x="1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802;p66">
              <a:extLst>
                <a:ext uri="{FF2B5EF4-FFF2-40B4-BE49-F238E27FC236}">
                  <a16:creationId xmlns:a16="http://schemas.microsoft.com/office/drawing/2014/main" id="{C9A428DD-9945-47A7-B260-BB9CB365425B}"/>
                </a:ext>
              </a:extLst>
            </p:cNvPr>
            <p:cNvSpPr/>
            <p:nvPr/>
          </p:nvSpPr>
          <p:spPr>
            <a:xfrm>
              <a:off x="3048350" y="4036088"/>
              <a:ext cx="164150" cy="85250"/>
            </a:xfrm>
            <a:custGeom>
              <a:avLst/>
              <a:gdLst/>
              <a:ahLst/>
              <a:cxnLst/>
              <a:rect l="l" t="t" r="r" b="b"/>
              <a:pathLst>
                <a:path w="6566" h="3410" extrusionOk="0">
                  <a:moveTo>
                    <a:pt x="2799" y="0"/>
                  </a:moveTo>
                  <a:cubicBezTo>
                    <a:pt x="2210" y="0"/>
                    <a:pt x="403" y="35"/>
                    <a:pt x="201" y="460"/>
                  </a:cubicBezTo>
                  <a:cubicBezTo>
                    <a:pt x="1" y="868"/>
                    <a:pt x="1759" y="1485"/>
                    <a:pt x="2017" y="1510"/>
                  </a:cubicBezTo>
                  <a:lnTo>
                    <a:pt x="3567" y="1593"/>
                  </a:lnTo>
                  <a:lnTo>
                    <a:pt x="3725" y="1676"/>
                  </a:lnTo>
                  <a:lnTo>
                    <a:pt x="4816" y="3051"/>
                  </a:lnTo>
                  <a:lnTo>
                    <a:pt x="6407" y="3409"/>
                  </a:lnTo>
                  <a:cubicBezTo>
                    <a:pt x="6566" y="3092"/>
                    <a:pt x="6424" y="2659"/>
                    <a:pt x="6216" y="2118"/>
                  </a:cubicBezTo>
                  <a:cubicBezTo>
                    <a:pt x="5991" y="1526"/>
                    <a:pt x="5733" y="918"/>
                    <a:pt x="5733" y="918"/>
                  </a:cubicBezTo>
                  <a:lnTo>
                    <a:pt x="2983" y="2"/>
                  </a:lnTo>
                  <a:cubicBezTo>
                    <a:pt x="2983" y="2"/>
                    <a:pt x="2915" y="0"/>
                    <a:pt x="2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803;p66">
              <a:extLst>
                <a:ext uri="{FF2B5EF4-FFF2-40B4-BE49-F238E27FC236}">
                  <a16:creationId xmlns:a16="http://schemas.microsoft.com/office/drawing/2014/main" id="{05D06C41-9CA9-4CF9-A66E-657DD1F96C47}"/>
                </a:ext>
              </a:extLst>
            </p:cNvPr>
            <p:cNvSpPr/>
            <p:nvPr/>
          </p:nvSpPr>
          <p:spPr>
            <a:xfrm>
              <a:off x="3122300" y="4117138"/>
              <a:ext cx="24600" cy="53300"/>
            </a:xfrm>
            <a:custGeom>
              <a:avLst/>
              <a:gdLst/>
              <a:ahLst/>
              <a:cxnLst/>
              <a:rect l="l" t="t" r="r" b="b"/>
              <a:pathLst>
                <a:path w="984" h="2132" extrusionOk="0">
                  <a:moveTo>
                    <a:pt x="475" y="0"/>
                  </a:moveTo>
                  <a:lnTo>
                    <a:pt x="0" y="350"/>
                  </a:lnTo>
                  <a:cubicBezTo>
                    <a:pt x="175" y="667"/>
                    <a:pt x="184" y="933"/>
                    <a:pt x="200" y="1217"/>
                  </a:cubicBezTo>
                  <a:cubicBezTo>
                    <a:pt x="217" y="1467"/>
                    <a:pt x="200" y="1717"/>
                    <a:pt x="200" y="1967"/>
                  </a:cubicBezTo>
                  <a:cubicBezTo>
                    <a:pt x="200" y="2000"/>
                    <a:pt x="200" y="2042"/>
                    <a:pt x="217" y="2075"/>
                  </a:cubicBezTo>
                  <a:cubicBezTo>
                    <a:pt x="245" y="2116"/>
                    <a:pt x="287" y="2132"/>
                    <a:pt x="331" y="2132"/>
                  </a:cubicBezTo>
                  <a:cubicBezTo>
                    <a:pt x="395" y="2132"/>
                    <a:pt x="465" y="2101"/>
                    <a:pt x="509" y="2067"/>
                  </a:cubicBezTo>
                  <a:cubicBezTo>
                    <a:pt x="584" y="2017"/>
                    <a:pt x="659" y="1967"/>
                    <a:pt x="717" y="1900"/>
                  </a:cubicBezTo>
                  <a:cubicBezTo>
                    <a:pt x="842" y="1775"/>
                    <a:pt x="933" y="1625"/>
                    <a:pt x="925" y="1450"/>
                  </a:cubicBezTo>
                  <a:cubicBezTo>
                    <a:pt x="917" y="1258"/>
                    <a:pt x="875" y="1058"/>
                    <a:pt x="917" y="867"/>
                  </a:cubicBezTo>
                  <a:cubicBezTo>
                    <a:pt x="942" y="767"/>
                    <a:pt x="983" y="667"/>
                    <a:pt x="967" y="567"/>
                  </a:cubicBezTo>
                  <a:cubicBezTo>
                    <a:pt x="950" y="434"/>
                    <a:pt x="850" y="342"/>
                    <a:pt x="750" y="259"/>
                  </a:cubicBezTo>
                  <a:cubicBezTo>
                    <a:pt x="700" y="217"/>
                    <a:pt x="650" y="175"/>
                    <a:pt x="600" y="125"/>
                  </a:cubicBezTo>
                  <a:cubicBezTo>
                    <a:pt x="559" y="84"/>
                    <a:pt x="500" y="34"/>
                    <a:pt x="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804;p66">
              <a:extLst>
                <a:ext uri="{FF2B5EF4-FFF2-40B4-BE49-F238E27FC236}">
                  <a16:creationId xmlns:a16="http://schemas.microsoft.com/office/drawing/2014/main" id="{45F669AC-536E-46D9-91F7-4CE63274CEAD}"/>
                </a:ext>
              </a:extLst>
            </p:cNvPr>
            <p:cNvSpPr/>
            <p:nvPr/>
          </p:nvSpPr>
          <p:spPr>
            <a:xfrm>
              <a:off x="3046475" y="4045388"/>
              <a:ext cx="88125" cy="81575"/>
            </a:xfrm>
            <a:custGeom>
              <a:avLst/>
              <a:gdLst/>
              <a:ahLst/>
              <a:cxnLst/>
              <a:rect l="l" t="t" r="r" b="b"/>
              <a:pathLst>
                <a:path w="3525" h="3263" extrusionOk="0">
                  <a:moveTo>
                    <a:pt x="588" y="1"/>
                  </a:moveTo>
                  <a:cubicBezTo>
                    <a:pt x="559" y="1"/>
                    <a:pt x="530" y="2"/>
                    <a:pt x="501" y="5"/>
                  </a:cubicBezTo>
                  <a:cubicBezTo>
                    <a:pt x="1" y="46"/>
                    <a:pt x="234" y="554"/>
                    <a:pt x="526" y="863"/>
                  </a:cubicBezTo>
                  <a:cubicBezTo>
                    <a:pt x="717" y="1063"/>
                    <a:pt x="3067" y="3262"/>
                    <a:pt x="3067" y="3262"/>
                  </a:cubicBezTo>
                  <a:cubicBezTo>
                    <a:pt x="3074" y="3262"/>
                    <a:pt x="3082" y="3263"/>
                    <a:pt x="3089" y="3263"/>
                  </a:cubicBezTo>
                  <a:cubicBezTo>
                    <a:pt x="3413" y="3263"/>
                    <a:pt x="3525" y="2912"/>
                    <a:pt x="3525" y="2912"/>
                  </a:cubicBezTo>
                  <a:cubicBezTo>
                    <a:pt x="3525" y="2912"/>
                    <a:pt x="2808" y="1771"/>
                    <a:pt x="2350" y="1138"/>
                  </a:cubicBezTo>
                  <a:cubicBezTo>
                    <a:pt x="2142" y="846"/>
                    <a:pt x="1809" y="504"/>
                    <a:pt x="1809" y="504"/>
                  </a:cubicBezTo>
                  <a:cubicBezTo>
                    <a:pt x="1620" y="308"/>
                    <a:pt x="1069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805;p66">
              <a:extLst>
                <a:ext uri="{FF2B5EF4-FFF2-40B4-BE49-F238E27FC236}">
                  <a16:creationId xmlns:a16="http://schemas.microsoft.com/office/drawing/2014/main" id="{999B55DA-14C1-4EB5-A0D5-BD7293C74A35}"/>
                </a:ext>
              </a:extLst>
            </p:cNvPr>
            <p:cNvSpPr/>
            <p:nvPr/>
          </p:nvSpPr>
          <p:spPr>
            <a:xfrm>
              <a:off x="3084175" y="4052363"/>
              <a:ext cx="27325" cy="22100"/>
            </a:xfrm>
            <a:custGeom>
              <a:avLst/>
              <a:gdLst/>
              <a:ahLst/>
              <a:cxnLst/>
              <a:rect l="l" t="t" r="r" b="b"/>
              <a:pathLst>
                <a:path w="1093" h="884" extrusionOk="0">
                  <a:moveTo>
                    <a:pt x="1" y="0"/>
                  </a:moveTo>
                  <a:lnTo>
                    <a:pt x="1" y="0"/>
                  </a:lnTo>
                  <a:cubicBezTo>
                    <a:pt x="434" y="259"/>
                    <a:pt x="859" y="875"/>
                    <a:pt x="859" y="875"/>
                  </a:cubicBezTo>
                  <a:lnTo>
                    <a:pt x="1092" y="884"/>
                  </a:lnTo>
                  <a:cubicBezTo>
                    <a:pt x="434" y="9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806;p66">
              <a:extLst>
                <a:ext uri="{FF2B5EF4-FFF2-40B4-BE49-F238E27FC236}">
                  <a16:creationId xmlns:a16="http://schemas.microsoft.com/office/drawing/2014/main" id="{02E92E53-CAA1-49BF-81D5-2FBE6AA4C728}"/>
                </a:ext>
              </a:extLst>
            </p:cNvPr>
            <p:cNvSpPr/>
            <p:nvPr/>
          </p:nvSpPr>
          <p:spPr>
            <a:xfrm>
              <a:off x="3106250" y="4111088"/>
              <a:ext cx="26700" cy="15900"/>
            </a:xfrm>
            <a:custGeom>
              <a:avLst/>
              <a:gdLst/>
              <a:ahLst/>
              <a:cxnLst/>
              <a:rect l="l" t="t" r="r" b="b"/>
              <a:pathLst>
                <a:path w="1068" h="636" extrusionOk="0">
                  <a:moveTo>
                    <a:pt x="1" y="1"/>
                  </a:moveTo>
                  <a:lnTo>
                    <a:pt x="676" y="634"/>
                  </a:lnTo>
                  <a:cubicBezTo>
                    <a:pt x="676" y="634"/>
                    <a:pt x="685" y="635"/>
                    <a:pt x="700" y="635"/>
                  </a:cubicBezTo>
                  <a:cubicBezTo>
                    <a:pt x="743" y="635"/>
                    <a:pt x="836" y="626"/>
                    <a:pt x="934" y="559"/>
                  </a:cubicBezTo>
                  <a:cubicBezTo>
                    <a:pt x="1059" y="476"/>
                    <a:pt x="1067" y="409"/>
                    <a:pt x="1067" y="4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807;p66">
              <a:extLst>
                <a:ext uri="{FF2B5EF4-FFF2-40B4-BE49-F238E27FC236}">
                  <a16:creationId xmlns:a16="http://schemas.microsoft.com/office/drawing/2014/main" id="{FE952BBC-68E0-484F-A75E-CAA7EF5EBDC0}"/>
                </a:ext>
              </a:extLst>
            </p:cNvPr>
            <p:cNvSpPr/>
            <p:nvPr/>
          </p:nvSpPr>
          <p:spPr>
            <a:xfrm>
              <a:off x="3138550" y="3932188"/>
              <a:ext cx="46050" cy="42725"/>
            </a:xfrm>
            <a:custGeom>
              <a:avLst/>
              <a:gdLst/>
              <a:ahLst/>
              <a:cxnLst/>
              <a:rect l="l" t="t" r="r" b="b"/>
              <a:pathLst>
                <a:path w="1842" h="1709" extrusionOk="0">
                  <a:moveTo>
                    <a:pt x="1408" y="0"/>
                  </a:moveTo>
                  <a:cubicBezTo>
                    <a:pt x="1408" y="0"/>
                    <a:pt x="392" y="359"/>
                    <a:pt x="267" y="375"/>
                  </a:cubicBezTo>
                  <a:cubicBezTo>
                    <a:pt x="150" y="392"/>
                    <a:pt x="0" y="717"/>
                    <a:pt x="9" y="1108"/>
                  </a:cubicBezTo>
                  <a:cubicBezTo>
                    <a:pt x="23" y="1442"/>
                    <a:pt x="599" y="1709"/>
                    <a:pt x="929" y="1709"/>
                  </a:cubicBezTo>
                  <a:cubicBezTo>
                    <a:pt x="986" y="1709"/>
                    <a:pt x="1037" y="1701"/>
                    <a:pt x="1075" y="1683"/>
                  </a:cubicBezTo>
                  <a:cubicBezTo>
                    <a:pt x="1325" y="1575"/>
                    <a:pt x="1841" y="1067"/>
                    <a:pt x="1758" y="1000"/>
                  </a:cubicBezTo>
                  <a:cubicBezTo>
                    <a:pt x="1675" y="934"/>
                    <a:pt x="1400" y="742"/>
                    <a:pt x="1391" y="692"/>
                  </a:cubicBezTo>
                  <a:cubicBezTo>
                    <a:pt x="1375" y="634"/>
                    <a:pt x="1408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808;p66">
              <a:extLst>
                <a:ext uri="{FF2B5EF4-FFF2-40B4-BE49-F238E27FC236}">
                  <a16:creationId xmlns:a16="http://schemas.microsoft.com/office/drawing/2014/main" id="{C699397E-D52F-4E3C-8DD1-2DA52328ACB0}"/>
                </a:ext>
              </a:extLst>
            </p:cNvPr>
            <p:cNvSpPr/>
            <p:nvPr/>
          </p:nvSpPr>
          <p:spPr>
            <a:xfrm>
              <a:off x="3145825" y="3932188"/>
              <a:ext cx="27950" cy="20350"/>
            </a:xfrm>
            <a:custGeom>
              <a:avLst/>
              <a:gdLst/>
              <a:ahLst/>
              <a:cxnLst/>
              <a:rect l="l" t="t" r="r" b="b"/>
              <a:pathLst>
                <a:path w="1118" h="814" extrusionOk="0">
                  <a:moveTo>
                    <a:pt x="1117" y="0"/>
                  </a:moveTo>
                  <a:cubicBezTo>
                    <a:pt x="1117" y="0"/>
                    <a:pt x="409" y="292"/>
                    <a:pt x="151" y="367"/>
                  </a:cubicBezTo>
                  <a:cubicBezTo>
                    <a:pt x="92" y="484"/>
                    <a:pt x="1" y="650"/>
                    <a:pt x="84" y="725"/>
                  </a:cubicBezTo>
                  <a:cubicBezTo>
                    <a:pt x="156" y="791"/>
                    <a:pt x="240" y="813"/>
                    <a:pt x="321" y="813"/>
                  </a:cubicBezTo>
                  <a:cubicBezTo>
                    <a:pt x="457" y="813"/>
                    <a:pt x="588" y="751"/>
                    <a:pt x="651" y="725"/>
                  </a:cubicBezTo>
                  <a:cubicBezTo>
                    <a:pt x="776" y="675"/>
                    <a:pt x="867" y="617"/>
                    <a:pt x="934" y="559"/>
                  </a:cubicBezTo>
                  <a:cubicBezTo>
                    <a:pt x="1034" y="492"/>
                    <a:pt x="1100" y="367"/>
                    <a:pt x="1100" y="250"/>
                  </a:cubicBezTo>
                  <a:cubicBezTo>
                    <a:pt x="1109" y="150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809;p66">
              <a:extLst>
                <a:ext uri="{FF2B5EF4-FFF2-40B4-BE49-F238E27FC236}">
                  <a16:creationId xmlns:a16="http://schemas.microsoft.com/office/drawing/2014/main" id="{DDA3D84B-A7F6-4BDE-B836-853250423E0E}"/>
                </a:ext>
              </a:extLst>
            </p:cNvPr>
            <p:cNvSpPr/>
            <p:nvPr/>
          </p:nvSpPr>
          <p:spPr>
            <a:xfrm>
              <a:off x="3120000" y="3937888"/>
              <a:ext cx="75225" cy="135100"/>
            </a:xfrm>
            <a:custGeom>
              <a:avLst/>
              <a:gdLst/>
              <a:ahLst/>
              <a:cxnLst/>
              <a:rect l="l" t="t" r="r" b="b"/>
              <a:pathLst>
                <a:path w="3009" h="5404" extrusionOk="0">
                  <a:moveTo>
                    <a:pt x="800" y="0"/>
                  </a:moveTo>
                  <a:cubicBezTo>
                    <a:pt x="783" y="0"/>
                    <a:pt x="766" y="2"/>
                    <a:pt x="751" y="6"/>
                  </a:cubicBezTo>
                  <a:cubicBezTo>
                    <a:pt x="751" y="6"/>
                    <a:pt x="476" y="147"/>
                    <a:pt x="359" y="506"/>
                  </a:cubicBezTo>
                  <a:cubicBezTo>
                    <a:pt x="242" y="864"/>
                    <a:pt x="126" y="1297"/>
                    <a:pt x="134" y="1964"/>
                  </a:cubicBezTo>
                  <a:cubicBezTo>
                    <a:pt x="142" y="2638"/>
                    <a:pt x="109" y="4296"/>
                    <a:pt x="109" y="4296"/>
                  </a:cubicBezTo>
                  <a:cubicBezTo>
                    <a:pt x="109" y="4296"/>
                    <a:pt x="1" y="4788"/>
                    <a:pt x="809" y="5154"/>
                  </a:cubicBezTo>
                  <a:cubicBezTo>
                    <a:pt x="1178" y="5324"/>
                    <a:pt x="1531" y="5404"/>
                    <a:pt x="1845" y="5404"/>
                  </a:cubicBezTo>
                  <a:cubicBezTo>
                    <a:pt x="1976" y="5404"/>
                    <a:pt x="2101" y="5390"/>
                    <a:pt x="2217" y="5363"/>
                  </a:cubicBezTo>
                  <a:cubicBezTo>
                    <a:pt x="2533" y="5288"/>
                    <a:pt x="2800" y="4996"/>
                    <a:pt x="2867" y="4846"/>
                  </a:cubicBezTo>
                  <a:cubicBezTo>
                    <a:pt x="2800" y="4313"/>
                    <a:pt x="2783" y="3605"/>
                    <a:pt x="2833" y="3047"/>
                  </a:cubicBezTo>
                  <a:cubicBezTo>
                    <a:pt x="2875" y="2455"/>
                    <a:pt x="2942" y="1964"/>
                    <a:pt x="2975" y="1480"/>
                  </a:cubicBezTo>
                  <a:cubicBezTo>
                    <a:pt x="3008" y="1005"/>
                    <a:pt x="2908" y="1014"/>
                    <a:pt x="2675" y="847"/>
                  </a:cubicBezTo>
                  <a:cubicBezTo>
                    <a:pt x="2350" y="622"/>
                    <a:pt x="2217" y="556"/>
                    <a:pt x="2217" y="556"/>
                  </a:cubicBezTo>
                  <a:cubicBezTo>
                    <a:pt x="2217" y="556"/>
                    <a:pt x="1877" y="908"/>
                    <a:pt x="1482" y="908"/>
                  </a:cubicBezTo>
                  <a:cubicBezTo>
                    <a:pt x="1406" y="908"/>
                    <a:pt x="1328" y="895"/>
                    <a:pt x="1250" y="864"/>
                  </a:cubicBezTo>
                  <a:cubicBezTo>
                    <a:pt x="992" y="755"/>
                    <a:pt x="942" y="422"/>
                    <a:pt x="1184" y="172"/>
                  </a:cubicBezTo>
                  <a:cubicBezTo>
                    <a:pt x="1184" y="172"/>
                    <a:pt x="970" y="0"/>
                    <a:pt x="8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810;p66">
              <a:extLst>
                <a:ext uri="{FF2B5EF4-FFF2-40B4-BE49-F238E27FC236}">
                  <a16:creationId xmlns:a16="http://schemas.microsoft.com/office/drawing/2014/main" id="{B06E7EE9-4B9A-427A-AE0D-99C3504B8A75}"/>
                </a:ext>
              </a:extLst>
            </p:cNvPr>
            <p:cNvSpPr/>
            <p:nvPr/>
          </p:nvSpPr>
          <p:spPr>
            <a:xfrm>
              <a:off x="3142300" y="3940738"/>
              <a:ext cx="35000" cy="21675"/>
            </a:xfrm>
            <a:custGeom>
              <a:avLst/>
              <a:gdLst/>
              <a:ahLst/>
              <a:cxnLst/>
              <a:rect l="l" t="t" r="r" b="b"/>
              <a:pathLst>
                <a:path w="1400" h="867" extrusionOk="0">
                  <a:moveTo>
                    <a:pt x="217" y="0"/>
                  </a:moveTo>
                  <a:cubicBezTo>
                    <a:pt x="42" y="225"/>
                    <a:pt x="0" y="575"/>
                    <a:pt x="217" y="741"/>
                  </a:cubicBezTo>
                  <a:cubicBezTo>
                    <a:pt x="332" y="830"/>
                    <a:pt x="459" y="867"/>
                    <a:pt x="593" y="867"/>
                  </a:cubicBezTo>
                  <a:cubicBezTo>
                    <a:pt x="710" y="867"/>
                    <a:pt x="833" y="838"/>
                    <a:pt x="958" y="791"/>
                  </a:cubicBezTo>
                  <a:cubicBezTo>
                    <a:pt x="1225" y="691"/>
                    <a:pt x="1400" y="483"/>
                    <a:pt x="1400" y="483"/>
                  </a:cubicBezTo>
                  <a:lnTo>
                    <a:pt x="1275" y="392"/>
                  </a:lnTo>
                  <a:cubicBezTo>
                    <a:pt x="1175" y="525"/>
                    <a:pt x="842" y="708"/>
                    <a:pt x="608" y="708"/>
                  </a:cubicBezTo>
                  <a:cubicBezTo>
                    <a:pt x="383" y="708"/>
                    <a:pt x="233" y="567"/>
                    <a:pt x="225" y="433"/>
                  </a:cubicBezTo>
                  <a:cubicBezTo>
                    <a:pt x="217" y="308"/>
                    <a:pt x="342" y="83"/>
                    <a:pt x="342" y="83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811;p66">
              <a:extLst>
                <a:ext uri="{FF2B5EF4-FFF2-40B4-BE49-F238E27FC236}">
                  <a16:creationId xmlns:a16="http://schemas.microsoft.com/office/drawing/2014/main" id="{A04E0595-D02A-4921-AEBF-2AC6E5F33A59}"/>
                </a:ext>
              </a:extLst>
            </p:cNvPr>
            <p:cNvSpPr/>
            <p:nvPr/>
          </p:nvSpPr>
          <p:spPr>
            <a:xfrm>
              <a:off x="3135625" y="3887988"/>
              <a:ext cx="49400" cy="57625"/>
            </a:xfrm>
            <a:custGeom>
              <a:avLst/>
              <a:gdLst/>
              <a:ahLst/>
              <a:cxnLst/>
              <a:rect l="l" t="t" r="r" b="b"/>
              <a:pathLst>
                <a:path w="1976" h="2305" extrusionOk="0">
                  <a:moveTo>
                    <a:pt x="971" y="0"/>
                  </a:moveTo>
                  <a:cubicBezTo>
                    <a:pt x="497" y="0"/>
                    <a:pt x="172" y="364"/>
                    <a:pt x="101" y="835"/>
                  </a:cubicBezTo>
                  <a:cubicBezTo>
                    <a:pt x="59" y="1077"/>
                    <a:pt x="1" y="1585"/>
                    <a:pt x="167" y="1968"/>
                  </a:cubicBezTo>
                  <a:cubicBezTo>
                    <a:pt x="267" y="2193"/>
                    <a:pt x="375" y="2268"/>
                    <a:pt x="575" y="2302"/>
                  </a:cubicBezTo>
                  <a:cubicBezTo>
                    <a:pt x="587" y="2304"/>
                    <a:pt x="602" y="2305"/>
                    <a:pt x="619" y="2305"/>
                  </a:cubicBezTo>
                  <a:cubicBezTo>
                    <a:pt x="810" y="2305"/>
                    <a:pt x="1281" y="2177"/>
                    <a:pt x="1442" y="1985"/>
                  </a:cubicBezTo>
                  <a:cubicBezTo>
                    <a:pt x="1475" y="1952"/>
                    <a:pt x="1525" y="1768"/>
                    <a:pt x="1525" y="1768"/>
                  </a:cubicBezTo>
                  <a:cubicBezTo>
                    <a:pt x="1767" y="1610"/>
                    <a:pt x="1933" y="1344"/>
                    <a:pt x="1950" y="1027"/>
                  </a:cubicBezTo>
                  <a:cubicBezTo>
                    <a:pt x="1975" y="485"/>
                    <a:pt x="1567" y="27"/>
                    <a:pt x="1034" y="2"/>
                  </a:cubicBezTo>
                  <a:cubicBezTo>
                    <a:pt x="1013" y="1"/>
                    <a:pt x="992" y="0"/>
                    <a:pt x="9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812;p66">
              <a:extLst>
                <a:ext uri="{FF2B5EF4-FFF2-40B4-BE49-F238E27FC236}">
                  <a16:creationId xmlns:a16="http://schemas.microsoft.com/office/drawing/2014/main" id="{28DB152F-F27A-4713-B7EB-A93B4705E84B}"/>
                </a:ext>
              </a:extLst>
            </p:cNvPr>
            <p:cNvSpPr/>
            <p:nvPr/>
          </p:nvSpPr>
          <p:spPr>
            <a:xfrm>
              <a:off x="3139800" y="3887938"/>
              <a:ext cx="45850" cy="44275"/>
            </a:xfrm>
            <a:custGeom>
              <a:avLst/>
              <a:gdLst/>
              <a:ahLst/>
              <a:cxnLst/>
              <a:rect l="l" t="t" r="r" b="b"/>
              <a:pathLst>
                <a:path w="1834" h="1771" extrusionOk="0">
                  <a:moveTo>
                    <a:pt x="808" y="1"/>
                  </a:moveTo>
                  <a:cubicBezTo>
                    <a:pt x="471" y="1"/>
                    <a:pt x="175" y="172"/>
                    <a:pt x="0" y="437"/>
                  </a:cubicBezTo>
                  <a:cubicBezTo>
                    <a:pt x="50" y="496"/>
                    <a:pt x="167" y="562"/>
                    <a:pt x="342" y="596"/>
                  </a:cubicBezTo>
                  <a:cubicBezTo>
                    <a:pt x="439" y="617"/>
                    <a:pt x="532" y="625"/>
                    <a:pt x="616" y="625"/>
                  </a:cubicBezTo>
                  <a:cubicBezTo>
                    <a:pt x="893" y="625"/>
                    <a:pt x="1083" y="537"/>
                    <a:pt x="1083" y="537"/>
                  </a:cubicBezTo>
                  <a:lnTo>
                    <a:pt x="1083" y="537"/>
                  </a:lnTo>
                  <a:cubicBezTo>
                    <a:pt x="1050" y="662"/>
                    <a:pt x="1100" y="779"/>
                    <a:pt x="1150" y="854"/>
                  </a:cubicBezTo>
                  <a:cubicBezTo>
                    <a:pt x="1217" y="954"/>
                    <a:pt x="1250" y="1079"/>
                    <a:pt x="1225" y="1196"/>
                  </a:cubicBezTo>
                  <a:cubicBezTo>
                    <a:pt x="1217" y="1229"/>
                    <a:pt x="1217" y="1271"/>
                    <a:pt x="1208" y="1312"/>
                  </a:cubicBezTo>
                  <a:cubicBezTo>
                    <a:pt x="1175" y="1462"/>
                    <a:pt x="1308" y="1479"/>
                    <a:pt x="1308" y="1479"/>
                  </a:cubicBezTo>
                  <a:cubicBezTo>
                    <a:pt x="1308" y="1396"/>
                    <a:pt x="1316" y="1321"/>
                    <a:pt x="1358" y="1279"/>
                  </a:cubicBezTo>
                  <a:cubicBezTo>
                    <a:pt x="1625" y="1362"/>
                    <a:pt x="1366" y="1737"/>
                    <a:pt x="1358" y="1770"/>
                  </a:cubicBezTo>
                  <a:cubicBezTo>
                    <a:pt x="1633" y="1587"/>
                    <a:pt x="1833" y="1246"/>
                    <a:pt x="1800" y="871"/>
                  </a:cubicBezTo>
                  <a:cubicBezTo>
                    <a:pt x="1766" y="454"/>
                    <a:pt x="1425" y="104"/>
                    <a:pt x="1008" y="21"/>
                  </a:cubicBezTo>
                  <a:cubicBezTo>
                    <a:pt x="940" y="7"/>
                    <a:pt x="873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813;p66">
              <a:extLst>
                <a:ext uri="{FF2B5EF4-FFF2-40B4-BE49-F238E27FC236}">
                  <a16:creationId xmlns:a16="http://schemas.microsoft.com/office/drawing/2014/main" id="{A7F8565D-96D2-4B44-928E-DC53C3CA438C}"/>
                </a:ext>
              </a:extLst>
            </p:cNvPr>
            <p:cNvSpPr/>
            <p:nvPr/>
          </p:nvSpPr>
          <p:spPr>
            <a:xfrm>
              <a:off x="3178950" y="3962388"/>
              <a:ext cx="44800" cy="141850"/>
            </a:xfrm>
            <a:custGeom>
              <a:avLst/>
              <a:gdLst/>
              <a:ahLst/>
              <a:cxnLst/>
              <a:rect l="l" t="t" r="r" b="b"/>
              <a:pathLst>
                <a:path w="1792" h="5674" extrusionOk="0">
                  <a:moveTo>
                    <a:pt x="406" y="0"/>
                  </a:moveTo>
                  <a:cubicBezTo>
                    <a:pt x="322" y="0"/>
                    <a:pt x="249" y="44"/>
                    <a:pt x="192" y="117"/>
                  </a:cubicBezTo>
                  <a:cubicBezTo>
                    <a:pt x="75" y="267"/>
                    <a:pt x="0" y="425"/>
                    <a:pt x="134" y="725"/>
                  </a:cubicBezTo>
                  <a:cubicBezTo>
                    <a:pt x="267" y="1033"/>
                    <a:pt x="659" y="1750"/>
                    <a:pt x="850" y="2291"/>
                  </a:cubicBezTo>
                  <a:cubicBezTo>
                    <a:pt x="942" y="2550"/>
                    <a:pt x="1175" y="3300"/>
                    <a:pt x="859" y="4191"/>
                  </a:cubicBezTo>
                  <a:cubicBezTo>
                    <a:pt x="809" y="4324"/>
                    <a:pt x="717" y="4441"/>
                    <a:pt x="592" y="4533"/>
                  </a:cubicBezTo>
                  <a:cubicBezTo>
                    <a:pt x="450" y="4633"/>
                    <a:pt x="392" y="4741"/>
                    <a:pt x="292" y="4816"/>
                  </a:cubicBezTo>
                  <a:cubicBezTo>
                    <a:pt x="200" y="4899"/>
                    <a:pt x="192" y="4891"/>
                    <a:pt x="225" y="4949"/>
                  </a:cubicBezTo>
                  <a:cubicBezTo>
                    <a:pt x="242" y="4978"/>
                    <a:pt x="284" y="4993"/>
                    <a:pt x="334" y="4993"/>
                  </a:cubicBezTo>
                  <a:cubicBezTo>
                    <a:pt x="384" y="4993"/>
                    <a:pt x="442" y="4978"/>
                    <a:pt x="492" y="4949"/>
                  </a:cubicBezTo>
                  <a:cubicBezTo>
                    <a:pt x="600" y="4882"/>
                    <a:pt x="642" y="4807"/>
                    <a:pt x="667" y="4799"/>
                  </a:cubicBezTo>
                  <a:cubicBezTo>
                    <a:pt x="668" y="4799"/>
                    <a:pt x="669" y="4799"/>
                    <a:pt x="670" y="4799"/>
                  </a:cubicBezTo>
                  <a:cubicBezTo>
                    <a:pt x="697" y="4799"/>
                    <a:pt x="656" y="4896"/>
                    <a:pt x="592" y="5016"/>
                  </a:cubicBezTo>
                  <a:cubicBezTo>
                    <a:pt x="484" y="5182"/>
                    <a:pt x="367" y="5257"/>
                    <a:pt x="300" y="5332"/>
                  </a:cubicBezTo>
                  <a:cubicBezTo>
                    <a:pt x="239" y="5417"/>
                    <a:pt x="299" y="5467"/>
                    <a:pt x="341" y="5467"/>
                  </a:cubicBezTo>
                  <a:cubicBezTo>
                    <a:pt x="344" y="5467"/>
                    <a:pt x="347" y="5466"/>
                    <a:pt x="350" y="5466"/>
                  </a:cubicBezTo>
                  <a:cubicBezTo>
                    <a:pt x="400" y="5457"/>
                    <a:pt x="475" y="5432"/>
                    <a:pt x="600" y="5332"/>
                  </a:cubicBezTo>
                  <a:cubicBezTo>
                    <a:pt x="725" y="5224"/>
                    <a:pt x="842" y="5066"/>
                    <a:pt x="842" y="5066"/>
                  </a:cubicBezTo>
                  <a:lnTo>
                    <a:pt x="842" y="5066"/>
                  </a:lnTo>
                  <a:cubicBezTo>
                    <a:pt x="842" y="5066"/>
                    <a:pt x="800" y="5182"/>
                    <a:pt x="709" y="5316"/>
                  </a:cubicBezTo>
                  <a:cubicBezTo>
                    <a:pt x="609" y="5457"/>
                    <a:pt x="542" y="5507"/>
                    <a:pt x="500" y="5582"/>
                  </a:cubicBezTo>
                  <a:cubicBezTo>
                    <a:pt x="468" y="5637"/>
                    <a:pt x="517" y="5674"/>
                    <a:pt x="579" y="5674"/>
                  </a:cubicBezTo>
                  <a:cubicBezTo>
                    <a:pt x="611" y="5674"/>
                    <a:pt x="647" y="5663"/>
                    <a:pt x="675" y="5641"/>
                  </a:cubicBezTo>
                  <a:cubicBezTo>
                    <a:pt x="742" y="5591"/>
                    <a:pt x="825" y="5507"/>
                    <a:pt x="892" y="5416"/>
                  </a:cubicBezTo>
                  <a:cubicBezTo>
                    <a:pt x="958" y="5316"/>
                    <a:pt x="1067" y="5149"/>
                    <a:pt x="1067" y="5149"/>
                  </a:cubicBezTo>
                  <a:lnTo>
                    <a:pt x="1067" y="5149"/>
                  </a:lnTo>
                  <a:cubicBezTo>
                    <a:pt x="1008" y="5332"/>
                    <a:pt x="917" y="5449"/>
                    <a:pt x="867" y="5524"/>
                  </a:cubicBezTo>
                  <a:cubicBezTo>
                    <a:pt x="817" y="5599"/>
                    <a:pt x="817" y="5657"/>
                    <a:pt x="867" y="5666"/>
                  </a:cubicBezTo>
                  <a:cubicBezTo>
                    <a:pt x="873" y="5668"/>
                    <a:pt x="880" y="5669"/>
                    <a:pt x="888" y="5669"/>
                  </a:cubicBezTo>
                  <a:cubicBezTo>
                    <a:pt x="932" y="5669"/>
                    <a:pt x="1002" y="5626"/>
                    <a:pt x="1108" y="5499"/>
                  </a:cubicBezTo>
                  <a:cubicBezTo>
                    <a:pt x="1233" y="5349"/>
                    <a:pt x="1342" y="5091"/>
                    <a:pt x="1383" y="4857"/>
                  </a:cubicBezTo>
                  <a:cubicBezTo>
                    <a:pt x="1417" y="4624"/>
                    <a:pt x="1450" y="4483"/>
                    <a:pt x="1483" y="4366"/>
                  </a:cubicBezTo>
                  <a:cubicBezTo>
                    <a:pt x="1792" y="3275"/>
                    <a:pt x="1642" y="2383"/>
                    <a:pt x="1558" y="2075"/>
                  </a:cubicBezTo>
                  <a:cubicBezTo>
                    <a:pt x="1392" y="1450"/>
                    <a:pt x="1067" y="759"/>
                    <a:pt x="825" y="350"/>
                  </a:cubicBezTo>
                  <a:cubicBezTo>
                    <a:pt x="680" y="100"/>
                    <a:pt x="532" y="0"/>
                    <a:pt x="4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814;p66">
              <a:extLst>
                <a:ext uri="{FF2B5EF4-FFF2-40B4-BE49-F238E27FC236}">
                  <a16:creationId xmlns:a16="http://schemas.microsoft.com/office/drawing/2014/main" id="{7BC11CB8-BC61-40D6-9A92-068AEFFBDC53}"/>
                </a:ext>
              </a:extLst>
            </p:cNvPr>
            <p:cNvSpPr/>
            <p:nvPr/>
          </p:nvSpPr>
          <p:spPr>
            <a:xfrm>
              <a:off x="3173750" y="3917888"/>
              <a:ext cx="12475" cy="15775"/>
            </a:xfrm>
            <a:custGeom>
              <a:avLst/>
              <a:gdLst/>
              <a:ahLst/>
              <a:cxnLst/>
              <a:rect l="l" t="t" r="r" b="b"/>
              <a:pathLst>
                <a:path w="499" h="631" extrusionOk="0">
                  <a:moveTo>
                    <a:pt x="189" y="0"/>
                  </a:moveTo>
                  <a:cubicBezTo>
                    <a:pt x="112" y="0"/>
                    <a:pt x="36" y="36"/>
                    <a:pt x="0" y="81"/>
                  </a:cubicBezTo>
                  <a:lnTo>
                    <a:pt x="0" y="572"/>
                  </a:lnTo>
                  <a:cubicBezTo>
                    <a:pt x="0" y="572"/>
                    <a:pt x="25" y="622"/>
                    <a:pt x="117" y="631"/>
                  </a:cubicBezTo>
                  <a:cubicBezTo>
                    <a:pt x="119" y="631"/>
                    <a:pt x="121" y="631"/>
                    <a:pt x="123" y="631"/>
                  </a:cubicBezTo>
                  <a:cubicBezTo>
                    <a:pt x="297" y="631"/>
                    <a:pt x="498" y="303"/>
                    <a:pt x="358" y="89"/>
                  </a:cubicBezTo>
                  <a:cubicBezTo>
                    <a:pt x="317" y="25"/>
                    <a:pt x="253" y="0"/>
                    <a:pt x="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815;p66">
              <a:extLst>
                <a:ext uri="{FF2B5EF4-FFF2-40B4-BE49-F238E27FC236}">
                  <a16:creationId xmlns:a16="http://schemas.microsoft.com/office/drawing/2014/main" id="{8CBD1A4B-0A1E-4911-9A4D-B753A0460480}"/>
                </a:ext>
              </a:extLst>
            </p:cNvPr>
            <p:cNvSpPr/>
            <p:nvPr/>
          </p:nvSpPr>
          <p:spPr>
            <a:xfrm>
              <a:off x="3054400" y="4087813"/>
              <a:ext cx="49375" cy="31275"/>
            </a:xfrm>
            <a:custGeom>
              <a:avLst/>
              <a:gdLst/>
              <a:ahLst/>
              <a:cxnLst/>
              <a:rect l="l" t="t" r="r" b="b"/>
              <a:pathLst>
                <a:path w="1975" h="1251" extrusionOk="0">
                  <a:moveTo>
                    <a:pt x="1337" y="1"/>
                  </a:moveTo>
                  <a:cubicBezTo>
                    <a:pt x="1314" y="1"/>
                    <a:pt x="1291" y="3"/>
                    <a:pt x="1267" y="7"/>
                  </a:cubicBezTo>
                  <a:cubicBezTo>
                    <a:pt x="1167" y="32"/>
                    <a:pt x="1092" y="107"/>
                    <a:pt x="1000" y="165"/>
                  </a:cubicBezTo>
                  <a:cubicBezTo>
                    <a:pt x="842" y="274"/>
                    <a:pt x="642" y="307"/>
                    <a:pt x="459" y="365"/>
                  </a:cubicBezTo>
                  <a:cubicBezTo>
                    <a:pt x="292" y="424"/>
                    <a:pt x="184" y="565"/>
                    <a:pt x="117" y="715"/>
                  </a:cubicBezTo>
                  <a:cubicBezTo>
                    <a:pt x="75" y="799"/>
                    <a:pt x="50" y="890"/>
                    <a:pt x="25" y="973"/>
                  </a:cubicBezTo>
                  <a:cubicBezTo>
                    <a:pt x="0" y="1065"/>
                    <a:pt x="17" y="1223"/>
                    <a:pt x="125" y="1248"/>
                  </a:cubicBezTo>
                  <a:cubicBezTo>
                    <a:pt x="133" y="1250"/>
                    <a:pt x="141" y="1251"/>
                    <a:pt x="148" y="1251"/>
                  </a:cubicBezTo>
                  <a:cubicBezTo>
                    <a:pt x="180" y="1251"/>
                    <a:pt x="208" y="1238"/>
                    <a:pt x="242" y="1232"/>
                  </a:cubicBezTo>
                  <a:cubicBezTo>
                    <a:pt x="475" y="1140"/>
                    <a:pt x="700" y="1032"/>
                    <a:pt x="942" y="957"/>
                  </a:cubicBezTo>
                  <a:cubicBezTo>
                    <a:pt x="1156" y="890"/>
                    <a:pt x="1359" y="818"/>
                    <a:pt x="1617" y="818"/>
                  </a:cubicBezTo>
                  <a:cubicBezTo>
                    <a:pt x="1680" y="818"/>
                    <a:pt x="1746" y="822"/>
                    <a:pt x="1817" y="832"/>
                  </a:cubicBezTo>
                  <a:lnTo>
                    <a:pt x="1975" y="265"/>
                  </a:lnTo>
                  <a:cubicBezTo>
                    <a:pt x="1925" y="249"/>
                    <a:pt x="1867" y="215"/>
                    <a:pt x="1808" y="190"/>
                  </a:cubicBezTo>
                  <a:cubicBezTo>
                    <a:pt x="1742" y="165"/>
                    <a:pt x="1692" y="132"/>
                    <a:pt x="1633" y="99"/>
                  </a:cubicBezTo>
                  <a:cubicBezTo>
                    <a:pt x="1538" y="44"/>
                    <a:pt x="1442" y="1"/>
                    <a:pt x="1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16;p66">
              <a:extLst>
                <a:ext uri="{FF2B5EF4-FFF2-40B4-BE49-F238E27FC236}">
                  <a16:creationId xmlns:a16="http://schemas.microsoft.com/office/drawing/2014/main" id="{3BE12123-D1CF-4335-A479-B630C849AB68}"/>
                </a:ext>
              </a:extLst>
            </p:cNvPr>
            <p:cNvSpPr/>
            <p:nvPr/>
          </p:nvSpPr>
          <p:spPr>
            <a:xfrm>
              <a:off x="3097925" y="4094438"/>
              <a:ext cx="117700" cy="38375"/>
            </a:xfrm>
            <a:custGeom>
              <a:avLst/>
              <a:gdLst/>
              <a:ahLst/>
              <a:cxnLst/>
              <a:rect l="l" t="t" r="r" b="b"/>
              <a:pathLst>
                <a:path w="4708" h="1535" extrusionOk="0">
                  <a:moveTo>
                    <a:pt x="226" y="0"/>
                  </a:moveTo>
                  <a:cubicBezTo>
                    <a:pt x="1" y="217"/>
                    <a:pt x="76" y="567"/>
                    <a:pt x="76" y="567"/>
                  </a:cubicBezTo>
                  <a:cubicBezTo>
                    <a:pt x="76" y="567"/>
                    <a:pt x="1858" y="1292"/>
                    <a:pt x="2417" y="1408"/>
                  </a:cubicBezTo>
                  <a:cubicBezTo>
                    <a:pt x="2826" y="1495"/>
                    <a:pt x="3108" y="1534"/>
                    <a:pt x="3334" y="1534"/>
                  </a:cubicBezTo>
                  <a:cubicBezTo>
                    <a:pt x="3605" y="1534"/>
                    <a:pt x="3797" y="1479"/>
                    <a:pt x="4033" y="1383"/>
                  </a:cubicBezTo>
                  <a:cubicBezTo>
                    <a:pt x="4466" y="1217"/>
                    <a:pt x="4708" y="808"/>
                    <a:pt x="4016" y="600"/>
                  </a:cubicBezTo>
                  <a:cubicBezTo>
                    <a:pt x="3808" y="534"/>
                    <a:pt x="3541" y="325"/>
                    <a:pt x="2558" y="267"/>
                  </a:cubicBezTo>
                  <a:cubicBezTo>
                    <a:pt x="1567" y="217"/>
                    <a:pt x="226" y="0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17;p66">
              <a:extLst>
                <a:ext uri="{FF2B5EF4-FFF2-40B4-BE49-F238E27FC236}">
                  <a16:creationId xmlns:a16="http://schemas.microsoft.com/office/drawing/2014/main" id="{371A512D-FE93-4CC3-84FA-0F2E0BA87A82}"/>
                </a:ext>
              </a:extLst>
            </p:cNvPr>
            <p:cNvSpPr/>
            <p:nvPr/>
          </p:nvSpPr>
          <p:spPr>
            <a:xfrm>
              <a:off x="3178125" y="3961538"/>
              <a:ext cx="36050" cy="48800"/>
            </a:xfrm>
            <a:custGeom>
              <a:avLst/>
              <a:gdLst/>
              <a:ahLst/>
              <a:cxnLst/>
              <a:rect l="l" t="t" r="r" b="b"/>
              <a:pathLst>
                <a:path w="1442" h="1952" extrusionOk="0">
                  <a:moveTo>
                    <a:pt x="456" y="1"/>
                  </a:moveTo>
                  <a:cubicBezTo>
                    <a:pt x="409" y="1"/>
                    <a:pt x="358" y="12"/>
                    <a:pt x="300" y="34"/>
                  </a:cubicBezTo>
                  <a:cubicBezTo>
                    <a:pt x="142" y="93"/>
                    <a:pt x="0" y="309"/>
                    <a:pt x="100" y="676"/>
                  </a:cubicBezTo>
                  <a:cubicBezTo>
                    <a:pt x="192" y="1042"/>
                    <a:pt x="533" y="1834"/>
                    <a:pt x="617" y="1951"/>
                  </a:cubicBezTo>
                  <a:cubicBezTo>
                    <a:pt x="617" y="1951"/>
                    <a:pt x="634" y="1952"/>
                    <a:pt x="664" y="1952"/>
                  </a:cubicBezTo>
                  <a:cubicBezTo>
                    <a:pt x="813" y="1952"/>
                    <a:pt x="1275" y="1917"/>
                    <a:pt x="1441" y="1501"/>
                  </a:cubicBezTo>
                  <a:cubicBezTo>
                    <a:pt x="1441" y="1501"/>
                    <a:pt x="1091" y="634"/>
                    <a:pt x="900" y="359"/>
                  </a:cubicBezTo>
                  <a:cubicBezTo>
                    <a:pt x="742" y="149"/>
                    <a:pt x="631" y="1"/>
                    <a:pt x="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18;p66">
              <a:extLst>
                <a:ext uri="{FF2B5EF4-FFF2-40B4-BE49-F238E27FC236}">
                  <a16:creationId xmlns:a16="http://schemas.microsoft.com/office/drawing/2014/main" id="{B4DB7504-731F-4FC0-8BA7-EEB9E55ED5D3}"/>
                </a:ext>
              </a:extLst>
            </p:cNvPr>
            <p:cNvSpPr/>
            <p:nvPr/>
          </p:nvSpPr>
          <p:spPr>
            <a:xfrm>
              <a:off x="3129575" y="3885463"/>
              <a:ext cx="52725" cy="21000"/>
            </a:xfrm>
            <a:custGeom>
              <a:avLst/>
              <a:gdLst/>
              <a:ahLst/>
              <a:cxnLst/>
              <a:rect l="l" t="t" r="r" b="b"/>
              <a:pathLst>
                <a:path w="2109" h="840" extrusionOk="0">
                  <a:moveTo>
                    <a:pt x="1378" y="1"/>
                  </a:moveTo>
                  <a:cubicBezTo>
                    <a:pt x="1172" y="1"/>
                    <a:pt x="944" y="56"/>
                    <a:pt x="709" y="145"/>
                  </a:cubicBezTo>
                  <a:cubicBezTo>
                    <a:pt x="434" y="262"/>
                    <a:pt x="1" y="120"/>
                    <a:pt x="84" y="445"/>
                  </a:cubicBezTo>
                  <a:cubicBezTo>
                    <a:pt x="156" y="711"/>
                    <a:pt x="483" y="839"/>
                    <a:pt x="823" y="839"/>
                  </a:cubicBezTo>
                  <a:cubicBezTo>
                    <a:pt x="1078" y="839"/>
                    <a:pt x="1341" y="767"/>
                    <a:pt x="1509" y="628"/>
                  </a:cubicBezTo>
                  <a:cubicBezTo>
                    <a:pt x="1530" y="621"/>
                    <a:pt x="1744" y="517"/>
                    <a:pt x="1946" y="517"/>
                  </a:cubicBezTo>
                  <a:cubicBezTo>
                    <a:pt x="1982" y="517"/>
                    <a:pt x="2017" y="521"/>
                    <a:pt x="2050" y="528"/>
                  </a:cubicBezTo>
                  <a:cubicBezTo>
                    <a:pt x="2050" y="528"/>
                    <a:pt x="2109" y="337"/>
                    <a:pt x="1859" y="145"/>
                  </a:cubicBezTo>
                  <a:cubicBezTo>
                    <a:pt x="1722" y="44"/>
                    <a:pt x="1559" y="1"/>
                    <a:pt x="1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819;p66">
              <a:extLst>
                <a:ext uri="{FF2B5EF4-FFF2-40B4-BE49-F238E27FC236}">
                  <a16:creationId xmlns:a16="http://schemas.microsoft.com/office/drawing/2014/main" id="{FC786450-0E90-4AF4-9AE8-92B77F5ACADA}"/>
                </a:ext>
              </a:extLst>
            </p:cNvPr>
            <p:cNvSpPr/>
            <p:nvPr/>
          </p:nvSpPr>
          <p:spPr>
            <a:xfrm>
              <a:off x="3527200" y="4089963"/>
              <a:ext cx="28975" cy="74475"/>
            </a:xfrm>
            <a:custGeom>
              <a:avLst/>
              <a:gdLst/>
              <a:ahLst/>
              <a:cxnLst/>
              <a:rect l="l" t="t" r="r" b="b"/>
              <a:pathLst>
                <a:path w="1159" h="2979" extrusionOk="0">
                  <a:moveTo>
                    <a:pt x="434" y="0"/>
                  </a:moveTo>
                  <a:cubicBezTo>
                    <a:pt x="130" y="0"/>
                    <a:pt x="42" y="171"/>
                    <a:pt x="42" y="171"/>
                  </a:cubicBezTo>
                  <a:cubicBezTo>
                    <a:pt x="42" y="171"/>
                    <a:pt x="0" y="2762"/>
                    <a:pt x="400" y="2937"/>
                  </a:cubicBezTo>
                  <a:cubicBezTo>
                    <a:pt x="466" y="2966"/>
                    <a:pt x="531" y="2979"/>
                    <a:pt x="594" y="2979"/>
                  </a:cubicBezTo>
                  <a:cubicBezTo>
                    <a:pt x="906" y="2979"/>
                    <a:pt x="1158" y="2667"/>
                    <a:pt x="1116" y="2529"/>
                  </a:cubicBezTo>
                  <a:cubicBezTo>
                    <a:pt x="1075" y="2370"/>
                    <a:pt x="1050" y="2004"/>
                    <a:pt x="1066" y="1221"/>
                  </a:cubicBezTo>
                  <a:cubicBezTo>
                    <a:pt x="1083" y="438"/>
                    <a:pt x="992" y="79"/>
                    <a:pt x="583" y="13"/>
                  </a:cubicBezTo>
                  <a:cubicBezTo>
                    <a:pt x="528" y="4"/>
                    <a:pt x="479" y="0"/>
                    <a:pt x="4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820;p66">
              <a:extLst>
                <a:ext uri="{FF2B5EF4-FFF2-40B4-BE49-F238E27FC236}">
                  <a16:creationId xmlns:a16="http://schemas.microsoft.com/office/drawing/2014/main" id="{D890A2EC-331C-4FAB-8E97-73271BA729A7}"/>
                </a:ext>
              </a:extLst>
            </p:cNvPr>
            <p:cNvSpPr/>
            <p:nvPr/>
          </p:nvSpPr>
          <p:spPr>
            <a:xfrm>
              <a:off x="3433250" y="4154988"/>
              <a:ext cx="85150" cy="118600"/>
            </a:xfrm>
            <a:custGeom>
              <a:avLst/>
              <a:gdLst/>
              <a:ahLst/>
              <a:cxnLst/>
              <a:rect l="l" t="t" r="r" b="b"/>
              <a:pathLst>
                <a:path w="3406" h="4744" extrusionOk="0">
                  <a:moveTo>
                    <a:pt x="3151" y="0"/>
                  </a:moveTo>
                  <a:cubicBezTo>
                    <a:pt x="3138" y="0"/>
                    <a:pt x="3123" y="1"/>
                    <a:pt x="3108" y="3"/>
                  </a:cubicBezTo>
                  <a:cubicBezTo>
                    <a:pt x="2933" y="3"/>
                    <a:pt x="2742" y="128"/>
                    <a:pt x="2633" y="403"/>
                  </a:cubicBezTo>
                  <a:cubicBezTo>
                    <a:pt x="2525" y="677"/>
                    <a:pt x="2375" y="1469"/>
                    <a:pt x="2242" y="1894"/>
                  </a:cubicBezTo>
                  <a:cubicBezTo>
                    <a:pt x="2167" y="2127"/>
                    <a:pt x="1967" y="2610"/>
                    <a:pt x="1700" y="2994"/>
                  </a:cubicBezTo>
                  <a:cubicBezTo>
                    <a:pt x="1484" y="3302"/>
                    <a:pt x="1209" y="3635"/>
                    <a:pt x="1084" y="3677"/>
                  </a:cubicBezTo>
                  <a:cubicBezTo>
                    <a:pt x="959" y="3710"/>
                    <a:pt x="859" y="3718"/>
                    <a:pt x="717" y="3718"/>
                  </a:cubicBezTo>
                  <a:cubicBezTo>
                    <a:pt x="551" y="3718"/>
                    <a:pt x="467" y="3768"/>
                    <a:pt x="351" y="3777"/>
                  </a:cubicBezTo>
                  <a:cubicBezTo>
                    <a:pt x="336" y="3778"/>
                    <a:pt x="322" y="3778"/>
                    <a:pt x="310" y="3778"/>
                  </a:cubicBezTo>
                  <a:cubicBezTo>
                    <a:pt x="279" y="3778"/>
                    <a:pt x="257" y="3775"/>
                    <a:pt x="241" y="3775"/>
                  </a:cubicBezTo>
                  <a:cubicBezTo>
                    <a:pt x="216" y="3775"/>
                    <a:pt x="209" y="3782"/>
                    <a:pt x="209" y="3818"/>
                  </a:cubicBezTo>
                  <a:cubicBezTo>
                    <a:pt x="209" y="3877"/>
                    <a:pt x="326" y="3952"/>
                    <a:pt x="434" y="3960"/>
                  </a:cubicBezTo>
                  <a:cubicBezTo>
                    <a:pt x="447" y="3961"/>
                    <a:pt x="460" y="3961"/>
                    <a:pt x="472" y="3961"/>
                  </a:cubicBezTo>
                  <a:cubicBezTo>
                    <a:pt x="553" y="3961"/>
                    <a:pt x="605" y="3942"/>
                    <a:pt x="632" y="3942"/>
                  </a:cubicBezTo>
                  <a:cubicBezTo>
                    <a:pt x="636" y="3942"/>
                    <a:pt x="639" y="3942"/>
                    <a:pt x="642" y="3943"/>
                  </a:cubicBezTo>
                  <a:cubicBezTo>
                    <a:pt x="667" y="3960"/>
                    <a:pt x="592" y="4010"/>
                    <a:pt x="484" y="4068"/>
                  </a:cubicBezTo>
                  <a:cubicBezTo>
                    <a:pt x="317" y="4135"/>
                    <a:pt x="192" y="4127"/>
                    <a:pt x="101" y="4152"/>
                  </a:cubicBezTo>
                  <a:cubicBezTo>
                    <a:pt x="1" y="4177"/>
                    <a:pt x="42" y="4260"/>
                    <a:pt x="84" y="4277"/>
                  </a:cubicBezTo>
                  <a:cubicBezTo>
                    <a:pt x="120" y="4291"/>
                    <a:pt x="181" y="4311"/>
                    <a:pt x="293" y="4311"/>
                  </a:cubicBezTo>
                  <a:cubicBezTo>
                    <a:pt x="311" y="4311"/>
                    <a:pt x="330" y="4311"/>
                    <a:pt x="351" y="4310"/>
                  </a:cubicBezTo>
                  <a:cubicBezTo>
                    <a:pt x="501" y="4293"/>
                    <a:pt x="659" y="4243"/>
                    <a:pt x="659" y="4243"/>
                  </a:cubicBezTo>
                  <a:lnTo>
                    <a:pt x="659" y="4243"/>
                  </a:lnTo>
                  <a:cubicBezTo>
                    <a:pt x="659" y="4243"/>
                    <a:pt x="576" y="4310"/>
                    <a:pt x="442" y="4360"/>
                  </a:cubicBezTo>
                  <a:cubicBezTo>
                    <a:pt x="292" y="4410"/>
                    <a:pt x="226" y="4418"/>
                    <a:pt x="151" y="4443"/>
                  </a:cubicBezTo>
                  <a:cubicBezTo>
                    <a:pt x="78" y="4475"/>
                    <a:pt x="169" y="4585"/>
                    <a:pt x="258" y="4585"/>
                  </a:cubicBezTo>
                  <a:cubicBezTo>
                    <a:pt x="261" y="4585"/>
                    <a:pt x="264" y="4585"/>
                    <a:pt x="267" y="4585"/>
                  </a:cubicBezTo>
                  <a:cubicBezTo>
                    <a:pt x="342" y="4585"/>
                    <a:pt x="451" y="4568"/>
                    <a:pt x="551" y="4535"/>
                  </a:cubicBezTo>
                  <a:cubicBezTo>
                    <a:pt x="651" y="4501"/>
                    <a:pt x="809" y="4426"/>
                    <a:pt x="809" y="4426"/>
                  </a:cubicBezTo>
                  <a:lnTo>
                    <a:pt x="809" y="4426"/>
                  </a:lnTo>
                  <a:cubicBezTo>
                    <a:pt x="684" y="4535"/>
                    <a:pt x="551" y="4576"/>
                    <a:pt x="476" y="4601"/>
                  </a:cubicBezTo>
                  <a:cubicBezTo>
                    <a:pt x="401" y="4635"/>
                    <a:pt x="384" y="4676"/>
                    <a:pt x="417" y="4718"/>
                  </a:cubicBezTo>
                  <a:cubicBezTo>
                    <a:pt x="431" y="4732"/>
                    <a:pt x="461" y="4743"/>
                    <a:pt x="515" y="4743"/>
                  </a:cubicBezTo>
                  <a:cubicBezTo>
                    <a:pt x="558" y="4743"/>
                    <a:pt x="615" y="4736"/>
                    <a:pt x="692" y="4718"/>
                  </a:cubicBezTo>
                  <a:cubicBezTo>
                    <a:pt x="867" y="4668"/>
                    <a:pt x="1067" y="4526"/>
                    <a:pt x="1200" y="4376"/>
                  </a:cubicBezTo>
                  <a:cubicBezTo>
                    <a:pt x="1334" y="4218"/>
                    <a:pt x="1375" y="4143"/>
                    <a:pt x="1459" y="4077"/>
                  </a:cubicBezTo>
                  <a:cubicBezTo>
                    <a:pt x="1759" y="3818"/>
                    <a:pt x="1992" y="3610"/>
                    <a:pt x="2217" y="3285"/>
                  </a:cubicBezTo>
                  <a:cubicBezTo>
                    <a:pt x="2792" y="2535"/>
                    <a:pt x="3258" y="927"/>
                    <a:pt x="3350" y="511"/>
                  </a:cubicBezTo>
                  <a:cubicBezTo>
                    <a:pt x="3405" y="282"/>
                    <a:pt x="3401" y="0"/>
                    <a:pt x="3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821;p66">
              <a:extLst>
                <a:ext uri="{FF2B5EF4-FFF2-40B4-BE49-F238E27FC236}">
                  <a16:creationId xmlns:a16="http://schemas.microsoft.com/office/drawing/2014/main" id="{C892E4E0-4238-4694-809D-199E4A6C3CDA}"/>
                </a:ext>
              </a:extLst>
            </p:cNvPr>
            <p:cNvSpPr/>
            <p:nvPr/>
          </p:nvSpPr>
          <p:spPr>
            <a:xfrm>
              <a:off x="3429300" y="4372688"/>
              <a:ext cx="47300" cy="32200"/>
            </a:xfrm>
            <a:custGeom>
              <a:avLst/>
              <a:gdLst/>
              <a:ahLst/>
              <a:cxnLst/>
              <a:rect l="l" t="t" r="r" b="b"/>
              <a:pathLst>
                <a:path w="1892" h="1288" extrusionOk="0">
                  <a:moveTo>
                    <a:pt x="1225" y="1"/>
                  </a:moveTo>
                  <a:cubicBezTo>
                    <a:pt x="1100" y="259"/>
                    <a:pt x="842" y="434"/>
                    <a:pt x="450" y="709"/>
                  </a:cubicBezTo>
                  <a:cubicBezTo>
                    <a:pt x="59" y="984"/>
                    <a:pt x="0" y="1067"/>
                    <a:pt x="42" y="1142"/>
                  </a:cubicBezTo>
                  <a:cubicBezTo>
                    <a:pt x="84" y="1217"/>
                    <a:pt x="300" y="1267"/>
                    <a:pt x="484" y="1284"/>
                  </a:cubicBezTo>
                  <a:cubicBezTo>
                    <a:pt x="502" y="1286"/>
                    <a:pt x="520" y="1287"/>
                    <a:pt x="540" y="1287"/>
                  </a:cubicBezTo>
                  <a:cubicBezTo>
                    <a:pt x="722" y="1287"/>
                    <a:pt x="969" y="1187"/>
                    <a:pt x="1067" y="1067"/>
                  </a:cubicBezTo>
                  <a:cubicBezTo>
                    <a:pt x="1142" y="967"/>
                    <a:pt x="1342" y="825"/>
                    <a:pt x="1475" y="809"/>
                  </a:cubicBezTo>
                  <a:cubicBezTo>
                    <a:pt x="1608" y="792"/>
                    <a:pt x="1850" y="675"/>
                    <a:pt x="1867" y="592"/>
                  </a:cubicBezTo>
                  <a:cubicBezTo>
                    <a:pt x="1892" y="509"/>
                    <a:pt x="1867" y="334"/>
                    <a:pt x="1833" y="234"/>
                  </a:cubicBezTo>
                  <a:cubicBezTo>
                    <a:pt x="1808" y="126"/>
                    <a:pt x="1792" y="1"/>
                    <a:pt x="1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822;p66">
              <a:extLst>
                <a:ext uri="{FF2B5EF4-FFF2-40B4-BE49-F238E27FC236}">
                  <a16:creationId xmlns:a16="http://schemas.microsoft.com/office/drawing/2014/main" id="{19EE1B67-933E-4E05-BAEA-FBA5D7996022}"/>
                </a:ext>
              </a:extLst>
            </p:cNvPr>
            <p:cNvSpPr/>
            <p:nvPr/>
          </p:nvSpPr>
          <p:spPr>
            <a:xfrm>
              <a:off x="3460750" y="4396638"/>
              <a:ext cx="39800" cy="41900"/>
            </a:xfrm>
            <a:custGeom>
              <a:avLst/>
              <a:gdLst/>
              <a:ahLst/>
              <a:cxnLst/>
              <a:rect l="l" t="t" r="r" b="b"/>
              <a:pathLst>
                <a:path w="1592" h="1676" extrusionOk="0">
                  <a:moveTo>
                    <a:pt x="892" y="1"/>
                  </a:moveTo>
                  <a:cubicBezTo>
                    <a:pt x="834" y="351"/>
                    <a:pt x="675" y="576"/>
                    <a:pt x="517" y="809"/>
                  </a:cubicBezTo>
                  <a:cubicBezTo>
                    <a:pt x="375" y="1009"/>
                    <a:pt x="217" y="1200"/>
                    <a:pt x="59" y="1400"/>
                  </a:cubicBezTo>
                  <a:cubicBezTo>
                    <a:pt x="42" y="1425"/>
                    <a:pt x="17" y="1459"/>
                    <a:pt x="9" y="1500"/>
                  </a:cubicBezTo>
                  <a:cubicBezTo>
                    <a:pt x="0" y="1617"/>
                    <a:pt x="150" y="1675"/>
                    <a:pt x="242" y="1675"/>
                  </a:cubicBezTo>
                  <a:cubicBezTo>
                    <a:pt x="334" y="1675"/>
                    <a:pt x="425" y="1675"/>
                    <a:pt x="517" y="1667"/>
                  </a:cubicBezTo>
                  <a:cubicBezTo>
                    <a:pt x="684" y="1642"/>
                    <a:pt x="850" y="1575"/>
                    <a:pt x="950" y="1434"/>
                  </a:cubicBezTo>
                  <a:cubicBezTo>
                    <a:pt x="1059" y="1275"/>
                    <a:pt x="1150" y="1092"/>
                    <a:pt x="1300" y="967"/>
                  </a:cubicBezTo>
                  <a:cubicBezTo>
                    <a:pt x="1375" y="900"/>
                    <a:pt x="1475" y="850"/>
                    <a:pt x="1525" y="759"/>
                  </a:cubicBezTo>
                  <a:cubicBezTo>
                    <a:pt x="1592" y="642"/>
                    <a:pt x="1567" y="509"/>
                    <a:pt x="1542" y="384"/>
                  </a:cubicBezTo>
                  <a:cubicBezTo>
                    <a:pt x="1525" y="317"/>
                    <a:pt x="1508" y="259"/>
                    <a:pt x="1500" y="192"/>
                  </a:cubicBezTo>
                  <a:cubicBezTo>
                    <a:pt x="1492" y="126"/>
                    <a:pt x="1475" y="59"/>
                    <a:pt x="1475" y="9"/>
                  </a:cubicBezTo>
                  <a:lnTo>
                    <a:pt x="8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823;p66">
              <a:extLst>
                <a:ext uri="{FF2B5EF4-FFF2-40B4-BE49-F238E27FC236}">
                  <a16:creationId xmlns:a16="http://schemas.microsoft.com/office/drawing/2014/main" id="{C05FD656-365D-4AD7-A5D6-B30DD1D9AFA1}"/>
                </a:ext>
              </a:extLst>
            </p:cNvPr>
            <p:cNvSpPr/>
            <p:nvPr/>
          </p:nvSpPr>
          <p:spPr>
            <a:xfrm>
              <a:off x="3431375" y="4238138"/>
              <a:ext cx="128325" cy="160425"/>
            </a:xfrm>
            <a:custGeom>
              <a:avLst/>
              <a:gdLst/>
              <a:ahLst/>
              <a:cxnLst/>
              <a:rect l="l" t="t" r="r" b="b"/>
              <a:pathLst>
                <a:path w="5133" h="6417" extrusionOk="0">
                  <a:moveTo>
                    <a:pt x="2683" y="1"/>
                  </a:moveTo>
                  <a:cubicBezTo>
                    <a:pt x="2575" y="217"/>
                    <a:pt x="359" y="1292"/>
                    <a:pt x="151" y="1792"/>
                  </a:cubicBezTo>
                  <a:cubicBezTo>
                    <a:pt x="1" y="2175"/>
                    <a:pt x="1142" y="5383"/>
                    <a:pt x="1142" y="5383"/>
                  </a:cubicBezTo>
                  <a:cubicBezTo>
                    <a:pt x="1228" y="5458"/>
                    <a:pt x="1320" y="5483"/>
                    <a:pt x="1404" y="5483"/>
                  </a:cubicBezTo>
                  <a:cubicBezTo>
                    <a:pt x="1572" y="5483"/>
                    <a:pt x="1709" y="5383"/>
                    <a:pt x="1709" y="5383"/>
                  </a:cubicBezTo>
                  <a:cubicBezTo>
                    <a:pt x="1709" y="5383"/>
                    <a:pt x="1617" y="3975"/>
                    <a:pt x="1509" y="3200"/>
                  </a:cubicBezTo>
                  <a:cubicBezTo>
                    <a:pt x="1442" y="2650"/>
                    <a:pt x="1234" y="2342"/>
                    <a:pt x="1234" y="2342"/>
                  </a:cubicBezTo>
                  <a:lnTo>
                    <a:pt x="2958" y="1492"/>
                  </a:lnTo>
                  <a:lnTo>
                    <a:pt x="3000" y="1509"/>
                  </a:lnTo>
                  <a:cubicBezTo>
                    <a:pt x="2708" y="1817"/>
                    <a:pt x="1742" y="2483"/>
                    <a:pt x="1700" y="2667"/>
                  </a:cubicBezTo>
                  <a:cubicBezTo>
                    <a:pt x="1650" y="2883"/>
                    <a:pt x="1742" y="3458"/>
                    <a:pt x="1859" y="4433"/>
                  </a:cubicBezTo>
                  <a:cubicBezTo>
                    <a:pt x="1942" y="5216"/>
                    <a:pt x="2067" y="6341"/>
                    <a:pt x="2067" y="6341"/>
                  </a:cubicBezTo>
                  <a:cubicBezTo>
                    <a:pt x="2159" y="6398"/>
                    <a:pt x="2257" y="6417"/>
                    <a:pt x="2345" y="6417"/>
                  </a:cubicBezTo>
                  <a:cubicBezTo>
                    <a:pt x="2514" y="6417"/>
                    <a:pt x="2650" y="6349"/>
                    <a:pt x="2650" y="6349"/>
                  </a:cubicBezTo>
                  <a:cubicBezTo>
                    <a:pt x="2650" y="6349"/>
                    <a:pt x="2858" y="4741"/>
                    <a:pt x="2850" y="4166"/>
                  </a:cubicBezTo>
                  <a:cubicBezTo>
                    <a:pt x="2850" y="3516"/>
                    <a:pt x="2708" y="3125"/>
                    <a:pt x="2708" y="3125"/>
                  </a:cubicBezTo>
                  <a:cubicBezTo>
                    <a:pt x="2708" y="3125"/>
                    <a:pt x="3691" y="2717"/>
                    <a:pt x="4175" y="2442"/>
                  </a:cubicBezTo>
                  <a:cubicBezTo>
                    <a:pt x="5091" y="1934"/>
                    <a:pt x="5133" y="1359"/>
                    <a:pt x="4874" y="659"/>
                  </a:cubicBezTo>
                  <a:lnTo>
                    <a:pt x="26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824;p66">
              <a:extLst>
                <a:ext uri="{FF2B5EF4-FFF2-40B4-BE49-F238E27FC236}">
                  <a16:creationId xmlns:a16="http://schemas.microsoft.com/office/drawing/2014/main" id="{4B220203-85B3-4867-874D-01542D737F60}"/>
                </a:ext>
              </a:extLst>
            </p:cNvPr>
            <p:cNvSpPr/>
            <p:nvPr/>
          </p:nvSpPr>
          <p:spPr>
            <a:xfrm>
              <a:off x="3465750" y="4256688"/>
              <a:ext cx="40625" cy="38350"/>
            </a:xfrm>
            <a:custGeom>
              <a:avLst/>
              <a:gdLst/>
              <a:ahLst/>
              <a:cxnLst/>
              <a:rect l="l" t="t" r="r" b="b"/>
              <a:pathLst>
                <a:path w="1625" h="1534" extrusionOk="0">
                  <a:moveTo>
                    <a:pt x="1158" y="0"/>
                  </a:moveTo>
                  <a:cubicBezTo>
                    <a:pt x="1158" y="0"/>
                    <a:pt x="1167" y="383"/>
                    <a:pt x="1233" y="600"/>
                  </a:cubicBezTo>
                  <a:cubicBezTo>
                    <a:pt x="1300" y="825"/>
                    <a:pt x="0" y="1533"/>
                    <a:pt x="0" y="1533"/>
                  </a:cubicBezTo>
                  <a:lnTo>
                    <a:pt x="1583" y="750"/>
                  </a:lnTo>
                  <a:lnTo>
                    <a:pt x="1625" y="767"/>
                  </a:lnTo>
                  <a:cubicBezTo>
                    <a:pt x="1625" y="767"/>
                    <a:pt x="1292" y="433"/>
                    <a:pt x="1158" y="0"/>
                  </a:cubicBezTo>
                  <a:close/>
                </a:path>
              </a:pathLst>
            </a:custGeom>
            <a:solidFill>
              <a:srgbClr val="D0AB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825;p66">
              <a:extLst>
                <a:ext uri="{FF2B5EF4-FFF2-40B4-BE49-F238E27FC236}">
                  <a16:creationId xmlns:a16="http://schemas.microsoft.com/office/drawing/2014/main" id="{BEA668F9-E168-4920-A866-BF9C1B486C68}"/>
                </a:ext>
              </a:extLst>
            </p:cNvPr>
            <p:cNvSpPr/>
            <p:nvPr/>
          </p:nvSpPr>
          <p:spPr>
            <a:xfrm>
              <a:off x="3503025" y="4138388"/>
              <a:ext cx="47100" cy="49400"/>
            </a:xfrm>
            <a:custGeom>
              <a:avLst/>
              <a:gdLst/>
              <a:ahLst/>
              <a:cxnLst/>
              <a:rect l="l" t="t" r="r" b="b"/>
              <a:pathLst>
                <a:path w="1884" h="1976" extrusionOk="0">
                  <a:moveTo>
                    <a:pt x="1450" y="0"/>
                  </a:moveTo>
                  <a:cubicBezTo>
                    <a:pt x="1450" y="0"/>
                    <a:pt x="959" y="175"/>
                    <a:pt x="617" y="283"/>
                  </a:cubicBezTo>
                  <a:lnTo>
                    <a:pt x="592" y="650"/>
                  </a:lnTo>
                  <a:cubicBezTo>
                    <a:pt x="585" y="652"/>
                    <a:pt x="573" y="652"/>
                    <a:pt x="559" y="652"/>
                  </a:cubicBezTo>
                  <a:cubicBezTo>
                    <a:pt x="535" y="652"/>
                    <a:pt x="502" y="651"/>
                    <a:pt x="469" y="651"/>
                  </a:cubicBezTo>
                  <a:cubicBezTo>
                    <a:pt x="439" y="651"/>
                    <a:pt x="409" y="652"/>
                    <a:pt x="384" y="658"/>
                  </a:cubicBezTo>
                  <a:cubicBezTo>
                    <a:pt x="276" y="758"/>
                    <a:pt x="1" y="1033"/>
                    <a:pt x="51" y="1391"/>
                  </a:cubicBezTo>
                  <a:cubicBezTo>
                    <a:pt x="100" y="1717"/>
                    <a:pt x="671" y="1976"/>
                    <a:pt x="996" y="1976"/>
                  </a:cubicBezTo>
                  <a:cubicBezTo>
                    <a:pt x="1054" y="1976"/>
                    <a:pt x="1104" y="1967"/>
                    <a:pt x="1142" y="1950"/>
                  </a:cubicBezTo>
                  <a:cubicBezTo>
                    <a:pt x="1392" y="1833"/>
                    <a:pt x="1884" y="1058"/>
                    <a:pt x="1800" y="992"/>
                  </a:cubicBezTo>
                  <a:cubicBezTo>
                    <a:pt x="1725" y="925"/>
                    <a:pt x="1434" y="875"/>
                    <a:pt x="1425" y="817"/>
                  </a:cubicBezTo>
                  <a:cubicBezTo>
                    <a:pt x="1409" y="767"/>
                    <a:pt x="1450" y="0"/>
                    <a:pt x="1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826;p66">
              <a:extLst>
                <a:ext uri="{FF2B5EF4-FFF2-40B4-BE49-F238E27FC236}">
                  <a16:creationId xmlns:a16="http://schemas.microsoft.com/office/drawing/2014/main" id="{C0B16F5F-0E28-4F6D-9A3C-DA44E99D1233}"/>
                </a:ext>
              </a:extLst>
            </p:cNvPr>
            <p:cNvSpPr/>
            <p:nvPr/>
          </p:nvSpPr>
          <p:spPr>
            <a:xfrm>
              <a:off x="3482625" y="4154638"/>
              <a:ext cx="74800" cy="72025"/>
            </a:xfrm>
            <a:custGeom>
              <a:avLst/>
              <a:gdLst/>
              <a:ahLst/>
              <a:cxnLst/>
              <a:rect l="l" t="t" r="r" b="b"/>
              <a:pathLst>
                <a:path w="2992" h="2881" extrusionOk="0">
                  <a:moveTo>
                    <a:pt x="1250" y="0"/>
                  </a:moveTo>
                  <a:cubicBezTo>
                    <a:pt x="1183" y="0"/>
                    <a:pt x="1125" y="25"/>
                    <a:pt x="1083" y="67"/>
                  </a:cubicBezTo>
                  <a:cubicBezTo>
                    <a:pt x="525" y="633"/>
                    <a:pt x="0" y="1350"/>
                    <a:pt x="667" y="1924"/>
                  </a:cubicBezTo>
                  <a:cubicBezTo>
                    <a:pt x="675" y="2208"/>
                    <a:pt x="750" y="2608"/>
                    <a:pt x="750" y="2608"/>
                  </a:cubicBezTo>
                  <a:cubicBezTo>
                    <a:pt x="1099" y="2823"/>
                    <a:pt x="1469" y="2880"/>
                    <a:pt x="1764" y="2880"/>
                  </a:cubicBezTo>
                  <a:cubicBezTo>
                    <a:pt x="2097" y="2880"/>
                    <a:pt x="2333" y="2808"/>
                    <a:pt x="2333" y="2808"/>
                  </a:cubicBezTo>
                  <a:cubicBezTo>
                    <a:pt x="2441" y="2599"/>
                    <a:pt x="2625" y="2266"/>
                    <a:pt x="2808" y="1775"/>
                  </a:cubicBezTo>
                  <a:cubicBezTo>
                    <a:pt x="2991" y="1283"/>
                    <a:pt x="2908" y="641"/>
                    <a:pt x="2866" y="508"/>
                  </a:cubicBezTo>
                  <a:cubicBezTo>
                    <a:pt x="2833" y="392"/>
                    <a:pt x="2591" y="275"/>
                    <a:pt x="2375" y="242"/>
                  </a:cubicBezTo>
                  <a:cubicBezTo>
                    <a:pt x="2125" y="383"/>
                    <a:pt x="2050" y="600"/>
                    <a:pt x="1900" y="766"/>
                  </a:cubicBezTo>
                  <a:cubicBezTo>
                    <a:pt x="1741" y="937"/>
                    <a:pt x="1597" y="1026"/>
                    <a:pt x="1438" y="1026"/>
                  </a:cubicBezTo>
                  <a:cubicBezTo>
                    <a:pt x="1363" y="1026"/>
                    <a:pt x="1285" y="1006"/>
                    <a:pt x="1200" y="966"/>
                  </a:cubicBezTo>
                  <a:cubicBezTo>
                    <a:pt x="1008" y="883"/>
                    <a:pt x="942" y="658"/>
                    <a:pt x="1033" y="433"/>
                  </a:cubicBezTo>
                  <a:cubicBezTo>
                    <a:pt x="1142" y="192"/>
                    <a:pt x="1358" y="0"/>
                    <a:pt x="1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827;p66">
              <a:extLst>
                <a:ext uri="{FF2B5EF4-FFF2-40B4-BE49-F238E27FC236}">
                  <a16:creationId xmlns:a16="http://schemas.microsoft.com/office/drawing/2014/main" id="{B1C16DF2-5B9E-4A98-AA83-F2B749583672}"/>
                </a:ext>
              </a:extLst>
            </p:cNvPr>
            <p:cNvSpPr/>
            <p:nvPr/>
          </p:nvSpPr>
          <p:spPr>
            <a:xfrm>
              <a:off x="3518025" y="4138388"/>
              <a:ext cx="21275" cy="18300"/>
            </a:xfrm>
            <a:custGeom>
              <a:avLst/>
              <a:gdLst/>
              <a:ahLst/>
              <a:cxnLst/>
              <a:rect l="l" t="t" r="r" b="b"/>
              <a:pathLst>
                <a:path w="851" h="732" extrusionOk="0">
                  <a:moveTo>
                    <a:pt x="850" y="0"/>
                  </a:moveTo>
                  <a:lnTo>
                    <a:pt x="259" y="200"/>
                  </a:lnTo>
                  <a:lnTo>
                    <a:pt x="17" y="283"/>
                  </a:lnTo>
                  <a:lnTo>
                    <a:pt x="1" y="583"/>
                  </a:lnTo>
                  <a:cubicBezTo>
                    <a:pt x="16" y="699"/>
                    <a:pt x="135" y="732"/>
                    <a:pt x="239" y="732"/>
                  </a:cubicBezTo>
                  <a:cubicBezTo>
                    <a:pt x="300" y="732"/>
                    <a:pt x="356" y="721"/>
                    <a:pt x="384" y="708"/>
                  </a:cubicBezTo>
                  <a:cubicBezTo>
                    <a:pt x="817" y="500"/>
                    <a:pt x="842" y="242"/>
                    <a:pt x="842" y="242"/>
                  </a:cubicBezTo>
                  <a:cubicBezTo>
                    <a:pt x="842" y="142"/>
                    <a:pt x="850" y="0"/>
                    <a:pt x="8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828;p66">
              <a:extLst>
                <a:ext uri="{FF2B5EF4-FFF2-40B4-BE49-F238E27FC236}">
                  <a16:creationId xmlns:a16="http://schemas.microsoft.com/office/drawing/2014/main" id="{8D4B522E-51DC-4D60-B1D0-155EEAEC9EB4}"/>
                </a:ext>
              </a:extLst>
            </p:cNvPr>
            <p:cNvSpPr/>
            <p:nvPr/>
          </p:nvSpPr>
          <p:spPr>
            <a:xfrm>
              <a:off x="3501575" y="4094163"/>
              <a:ext cx="49175" cy="58250"/>
            </a:xfrm>
            <a:custGeom>
              <a:avLst/>
              <a:gdLst/>
              <a:ahLst/>
              <a:cxnLst/>
              <a:rect l="l" t="t" r="r" b="b"/>
              <a:pathLst>
                <a:path w="1967" h="2330" extrusionOk="0">
                  <a:moveTo>
                    <a:pt x="956" y="1"/>
                  </a:moveTo>
                  <a:cubicBezTo>
                    <a:pt x="479" y="1"/>
                    <a:pt x="139" y="373"/>
                    <a:pt x="67" y="836"/>
                  </a:cubicBezTo>
                  <a:cubicBezTo>
                    <a:pt x="25" y="1078"/>
                    <a:pt x="0" y="1569"/>
                    <a:pt x="184" y="1969"/>
                  </a:cubicBezTo>
                  <a:cubicBezTo>
                    <a:pt x="300" y="2219"/>
                    <a:pt x="525" y="2319"/>
                    <a:pt x="659" y="2327"/>
                  </a:cubicBezTo>
                  <a:cubicBezTo>
                    <a:pt x="677" y="2329"/>
                    <a:pt x="695" y="2329"/>
                    <a:pt x="714" y="2329"/>
                  </a:cubicBezTo>
                  <a:cubicBezTo>
                    <a:pt x="951" y="2329"/>
                    <a:pt x="1174" y="2229"/>
                    <a:pt x="1383" y="2027"/>
                  </a:cubicBezTo>
                  <a:cubicBezTo>
                    <a:pt x="1475" y="1936"/>
                    <a:pt x="1508" y="1769"/>
                    <a:pt x="1508" y="1769"/>
                  </a:cubicBezTo>
                  <a:cubicBezTo>
                    <a:pt x="1750" y="1603"/>
                    <a:pt x="1917" y="1336"/>
                    <a:pt x="1933" y="1028"/>
                  </a:cubicBezTo>
                  <a:cubicBezTo>
                    <a:pt x="1967" y="486"/>
                    <a:pt x="1550" y="28"/>
                    <a:pt x="1017" y="3"/>
                  </a:cubicBezTo>
                  <a:cubicBezTo>
                    <a:pt x="996" y="2"/>
                    <a:pt x="976" y="1"/>
                    <a:pt x="9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829;p66">
              <a:extLst>
                <a:ext uri="{FF2B5EF4-FFF2-40B4-BE49-F238E27FC236}">
                  <a16:creationId xmlns:a16="http://schemas.microsoft.com/office/drawing/2014/main" id="{0BD327B8-7335-4D27-9180-760171CA2C67}"/>
                </a:ext>
              </a:extLst>
            </p:cNvPr>
            <p:cNvSpPr/>
            <p:nvPr/>
          </p:nvSpPr>
          <p:spPr>
            <a:xfrm>
              <a:off x="3505525" y="4094138"/>
              <a:ext cx="45850" cy="44275"/>
            </a:xfrm>
            <a:custGeom>
              <a:avLst/>
              <a:gdLst/>
              <a:ahLst/>
              <a:cxnLst/>
              <a:rect l="l" t="t" r="r" b="b"/>
              <a:pathLst>
                <a:path w="1834" h="1771" extrusionOk="0">
                  <a:moveTo>
                    <a:pt x="808" y="1"/>
                  </a:moveTo>
                  <a:cubicBezTo>
                    <a:pt x="472" y="1"/>
                    <a:pt x="175" y="172"/>
                    <a:pt x="1" y="437"/>
                  </a:cubicBezTo>
                  <a:cubicBezTo>
                    <a:pt x="51" y="496"/>
                    <a:pt x="167" y="562"/>
                    <a:pt x="342" y="596"/>
                  </a:cubicBezTo>
                  <a:cubicBezTo>
                    <a:pt x="437" y="614"/>
                    <a:pt x="526" y="622"/>
                    <a:pt x="608" y="622"/>
                  </a:cubicBezTo>
                  <a:cubicBezTo>
                    <a:pt x="886" y="622"/>
                    <a:pt x="1075" y="537"/>
                    <a:pt x="1075" y="537"/>
                  </a:cubicBezTo>
                  <a:lnTo>
                    <a:pt x="1075" y="537"/>
                  </a:lnTo>
                  <a:cubicBezTo>
                    <a:pt x="1050" y="662"/>
                    <a:pt x="1092" y="779"/>
                    <a:pt x="1150" y="854"/>
                  </a:cubicBezTo>
                  <a:cubicBezTo>
                    <a:pt x="1217" y="954"/>
                    <a:pt x="1242" y="1079"/>
                    <a:pt x="1225" y="1195"/>
                  </a:cubicBezTo>
                  <a:cubicBezTo>
                    <a:pt x="1217" y="1229"/>
                    <a:pt x="1209" y="1270"/>
                    <a:pt x="1200" y="1312"/>
                  </a:cubicBezTo>
                  <a:cubicBezTo>
                    <a:pt x="1167" y="1462"/>
                    <a:pt x="1300" y="1470"/>
                    <a:pt x="1300" y="1470"/>
                  </a:cubicBezTo>
                  <a:cubicBezTo>
                    <a:pt x="1300" y="1395"/>
                    <a:pt x="1317" y="1320"/>
                    <a:pt x="1359" y="1270"/>
                  </a:cubicBezTo>
                  <a:lnTo>
                    <a:pt x="1359" y="1270"/>
                  </a:lnTo>
                  <a:cubicBezTo>
                    <a:pt x="1617" y="1362"/>
                    <a:pt x="1359" y="1737"/>
                    <a:pt x="1350" y="1770"/>
                  </a:cubicBezTo>
                  <a:cubicBezTo>
                    <a:pt x="1625" y="1579"/>
                    <a:pt x="1834" y="1254"/>
                    <a:pt x="1792" y="870"/>
                  </a:cubicBezTo>
                  <a:cubicBezTo>
                    <a:pt x="1759" y="454"/>
                    <a:pt x="1417" y="104"/>
                    <a:pt x="1009" y="21"/>
                  </a:cubicBezTo>
                  <a:cubicBezTo>
                    <a:pt x="941" y="7"/>
                    <a:pt x="874" y="1"/>
                    <a:pt x="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830;p66">
              <a:extLst>
                <a:ext uri="{FF2B5EF4-FFF2-40B4-BE49-F238E27FC236}">
                  <a16:creationId xmlns:a16="http://schemas.microsoft.com/office/drawing/2014/main" id="{CD770B7B-7F9A-4400-B3E2-373E7961F93A}"/>
                </a:ext>
              </a:extLst>
            </p:cNvPr>
            <p:cNvSpPr/>
            <p:nvPr/>
          </p:nvSpPr>
          <p:spPr>
            <a:xfrm>
              <a:off x="3529800" y="4163088"/>
              <a:ext cx="44075" cy="147675"/>
            </a:xfrm>
            <a:custGeom>
              <a:avLst/>
              <a:gdLst/>
              <a:ahLst/>
              <a:cxnLst/>
              <a:rect l="l" t="t" r="r" b="b"/>
              <a:pathLst>
                <a:path w="1763" h="5907" extrusionOk="0">
                  <a:moveTo>
                    <a:pt x="783" y="0"/>
                  </a:moveTo>
                  <a:cubicBezTo>
                    <a:pt x="723" y="0"/>
                    <a:pt x="663" y="36"/>
                    <a:pt x="604" y="95"/>
                  </a:cubicBezTo>
                  <a:cubicBezTo>
                    <a:pt x="479" y="229"/>
                    <a:pt x="396" y="412"/>
                    <a:pt x="538" y="720"/>
                  </a:cubicBezTo>
                  <a:cubicBezTo>
                    <a:pt x="663" y="970"/>
                    <a:pt x="954" y="1711"/>
                    <a:pt x="1079" y="2286"/>
                  </a:cubicBezTo>
                  <a:cubicBezTo>
                    <a:pt x="1137" y="2545"/>
                    <a:pt x="1196" y="3169"/>
                    <a:pt x="1104" y="3644"/>
                  </a:cubicBezTo>
                  <a:cubicBezTo>
                    <a:pt x="1029" y="4044"/>
                    <a:pt x="879" y="4461"/>
                    <a:pt x="779" y="4561"/>
                  </a:cubicBezTo>
                  <a:cubicBezTo>
                    <a:pt x="679" y="4661"/>
                    <a:pt x="596" y="4711"/>
                    <a:pt x="471" y="4786"/>
                  </a:cubicBezTo>
                  <a:cubicBezTo>
                    <a:pt x="321" y="4869"/>
                    <a:pt x="254" y="4961"/>
                    <a:pt x="154" y="5027"/>
                  </a:cubicBezTo>
                  <a:cubicBezTo>
                    <a:pt x="54" y="5094"/>
                    <a:pt x="21" y="5077"/>
                    <a:pt x="46" y="5136"/>
                  </a:cubicBezTo>
                  <a:cubicBezTo>
                    <a:pt x="56" y="5175"/>
                    <a:pt x="108" y="5194"/>
                    <a:pt x="170" y="5194"/>
                  </a:cubicBezTo>
                  <a:cubicBezTo>
                    <a:pt x="213" y="5194"/>
                    <a:pt x="261" y="5186"/>
                    <a:pt x="304" y="5169"/>
                  </a:cubicBezTo>
                  <a:cubicBezTo>
                    <a:pt x="413" y="5111"/>
                    <a:pt x="463" y="5044"/>
                    <a:pt x="488" y="5044"/>
                  </a:cubicBezTo>
                  <a:cubicBezTo>
                    <a:pt x="513" y="5044"/>
                    <a:pt x="471" y="5136"/>
                    <a:pt x="388" y="5244"/>
                  </a:cubicBezTo>
                  <a:cubicBezTo>
                    <a:pt x="271" y="5394"/>
                    <a:pt x="146" y="5452"/>
                    <a:pt x="71" y="5519"/>
                  </a:cubicBezTo>
                  <a:cubicBezTo>
                    <a:pt x="1" y="5589"/>
                    <a:pt x="55" y="5644"/>
                    <a:pt x="96" y="5644"/>
                  </a:cubicBezTo>
                  <a:cubicBezTo>
                    <a:pt x="99" y="5644"/>
                    <a:pt x="102" y="5644"/>
                    <a:pt x="104" y="5644"/>
                  </a:cubicBezTo>
                  <a:cubicBezTo>
                    <a:pt x="154" y="5644"/>
                    <a:pt x="229" y="5635"/>
                    <a:pt x="354" y="5544"/>
                  </a:cubicBezTo>
                  <a:cubicBezTo>
                    <a:pt x="488" y="5452"/>
                    <a:pt x="621" y="5327"/>
                    <a:pt x="621" y="5327"/>
                  </a:cubicBezTo>
                  <a:lnTo>
                    <a:pt x="621" y="5327"/>
                  </a:lnTo>
                  <a:cubicBezTo>
                    <a:pt x="621" y="5327"/>
                    <a:pt x="563" y="5427"/>
                    <a:pt x="463" y="5544"/>
                  </a:cubicBezTo>
                  <a:cubicBezTo>
                    <a:pt x="346" y="5669"/>
                    <a:pt x="288" y="5710"/>
                    <a:pt x="229" y="5777"/>
                  </a:cubicBezTo>
                  <a:cubicBezTo>
                    <a:pt x="193" y="5826"/>
                    <a:pt x="254" y="5874"/>
                    <a:pt x="322" y="5874"/>
                  </a:cubicBezTo>
                  <a:cubicBezTo>
                    <a:pt x="347" y="5874"/>
                    <a:pt x="374" y="5868"/>
                    <a:pt x="396" y="5852"/>
                  </a:cubicBezTo>
                  <a:cubicBezTo>
                    <a:pt x="463" y="5819"/>
                    <a:pt x="554" y="5744"/>
                    <a:pt x="629" y="5660"/>
                  </a:cubicBezTo>
                  <a:cubicBezTo>
                    <a:pt x="704" y="5577"/>
                    <a:pt x="829" y="5427"/>
                    <a:pt x="829" y="5427"/>
                  </a:cubicBezTo>
                  <a:lnTo>
                    <a:pt x="829" y="5427"/>
                  </a:lnTo>
                  <a:cubicBezTo>
                    <a:pt x="754" y="5594"/>
                    <a:pt x="646" y="5702"/>
                    <a:pt x="588" y="5769"/>
                  </a:cubicBezTo>
                  <a:cubicBezTo>
                    <a:pt x="538" y="5835"/>
                    <a:pt x="529" y="5885"/>
                    <a:pt x="579" y="5902"/>
                  </a:cubicBezTo>
                  <a:cubicBezTo>
                    <a:pt x="587" y="5905"/>
                    <a:pt x="595" y="5907"/>
                    <a:pt x="604" y="5907"/>
                  </a:cubicBezTo>
                  <a:cubicBezTo>
                    <a:pt x="647" y="5907"/>
                    <a:pt x="713" y="5871"/>
                    <a:pt x="829" y="5769"/>
                  </a:cubicBezTo>
                  <a:cubicBezTo>
                    <a:pt x="971" y="5635"/>
                    <a:pt x="1096" y="5402"/>
                    <a:pt x="1162" y="5177"/>
                  </a:cubicBezTo>
                  <a:cubicBezTo>
                    <a:pt x="1229" y="4961"/>
                    <a:pt x="1237" y="4869"/>
                    <a:pt x="1279" y="4761"/>
                  </a:cubicBezTo>
                  <a:cubicBezTo>
                    <a:pt x="1454" y="4361"/>
                    <a:pt x="1571" y="4027"/>
                    <a:pt x="1654" y="3594"/>
                  </a:cubicBezTo>
                  <a:cubicBezTo>
                    <a:pt x="1762" y="2986"/>
                    <a:pt x="1712" y="2511"/>
                    <a:pt x="1671" y="2211"/>
                  </a:cubicBezTo>
                  <a:cubicBezTo>
                    <a:pt x="1579" y="1586"/>
                    <a:pt x="1287" y="787"/>
                    <a:pt x="1104" y="362"/>
                  </a:cubicBezTo>
                  <a:cubicBezTo>
                    <a:pt x="989" y="101"/>
                    <a:pt x="884" y="0"/>
                    <a:pt x="7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831;p66">
              <a:extLst>
                <a:ext uri="{FF2B5EF4-FFF2-40B4-BE49-F238E27FC236}">
                  <a16:creationId xmlns:a16="http://schemas.microsoft.com/office/drawing/2014/main" id="{85971A54-CF43-414D-A33E-02B2AF4A6C2A}"/>
                </a:ext>
              </a:extLst>
            </p:cNvPr>
            <p:cNvSpPr/>
            <p:nvPr/>
          </p:nvSpPr>
          <p:spPr>
            <a:xfrm>
              <a:off x="3539275" y="4123938"/>
              <a:ext cx="12475" cy="15925"/>
            </a:xfrm>
            <a:custGeom>
              <a:avLst/>
              <a:gdLst/>
              <a:ahLst/>
              <a:cxnLst/>
              <a:rect l="l" t="t" r="r" b="b"/>
              <a:pathLst>
                <a:path w="499" h="637" extrusionOk="0">
                  <a:moveTo>
                    <a:pt x="190" y="1"/>
                  </a:moveTo>
                  <a:cubicBezTo>
                    <a:pt x="115" y="1"/>
                    <a:pt x="40" y="34"/>
                    <a:pt x="9" y="78"/>
                  </a:cubicBezTo>
                  <a:lnTo>
                    <a:pt x="0" y="578"/>
                  </a:lnTo>
                  <a:cubicBezTo>
                    <a:pt x="0" y="578"/>
                    <a:pt x="25" y="628"/>
                    <a:pt x="117" y="636"/>
                  </a:cubicBezTo>
                  <a:cubicBezTo>
                    <a:pt x="119" y="637"/>
                    <a:pt x="121" y="637"/>
                    <a:pt x="124" y="637"/>
                  </a:cubicBezTo>
                  <a:cubicBezTo>
                    <a:pt x="305" y="637"/>
                    <a:pt x="498" y="309"/>
                    <a:pt x="359" y="87"/>
                  </a:cubicBezTo>
                  <a:cubicBezTo>
                    <a:pt x="320" y="25"/>
                    <a:pt x="255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832;p66">
              <a:extLst>
                <a:ext uri="{FF2B5EF4-FFF2-40B4-BE49-F238E27FC236}">
                  <a16:creationId xmlns:a16="http://schemas.microsoft.com/office/drawing/2014/main" id="{85D35368-9258-4F41-82EC-0CDB6692EA54}"/>
                </a:ext>
              </a:extLst>
            </p:cNvPr>
            <p:cNvSpPr/>
            <p:nvPr/>
          </p:nvSpPr>
          <p:spPr>
            <a:xfrm>
              <a:off x="3494250" y="4216963"/>
              <a:ext cx="60675" cy="48975"/>
            </a:xfrm>
            <a:custGeom>
              <a:avLst/>
              <a:gdLst/>
              <a:ahLst/>
              <a:cxnLst/>
              <a:rect l="l" t="t" r="r" b="b"/>
              <a:pathLst>
                <a:path w="2427" h="1959" extrusionOk="0">
                  <a:moveTo>
                    <a:pt x="592" y="1"/>
                  </a:moveTo>
                  <a:cubicBezTo>
                    <a:pt x="417" y="1"/>
                    <a:pt x="294" y="31"/>
                    <a:pt x="285" y="115"/>
                  </a:cubicBezTo>
                  <a:cubicBezTo>
                    <a:pt x="243" y="423"/>
                    <a:pt x="127" y="664"/>
                    <a:pt x="77" y="981"/>
                  </a:cubicBezTo>
                  <a:cubicBezTo>
                    <a:pt x="0" y="1515"/>
                    <a:pt x="770" y="1959"/>
                    <a:pt x="1470" y="1959"/>
                  </a:cubicBezTo>
                  <a:cubicBezTo>
                    <a:pt x="1534" y="1959"/>
                    <a:pt x="1598" y="1955"/>
                    <a:pt x="1660" y="1947"/>
                  </a:cubicBezTo>
                  <a:cubicBezTo>
                    <a:pt x="2268" y="1881"/>
                    <a:pt x="2409" y="1739"/>
                    <a:pt x="2426" y="1681"/>
                  </a:cubicBezTo>
                  <a:cubicBezTo>
                    <a:pt x="2293" y="1239"/>
                    <a:pt x="2143" y="956"/>
                    <a:pt x="2010" y="681"/>
                  </a:cubicBezTo>
                  <a:cubicBezTo>
                    <a:pt x="1893" y="456"/>
                    <a:pt x="1868" y="315"/>
                    <a:pt x="1918" y="223"/>
                  </a:cubicBezTo>
                  <a:cubicBezTo>
                    <a:pt x="1918" y="223"/>
                    <a:pt x="1066" y="1"/>
                    <a:pt x="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33;p66">
              <a:extLst>
                <a:ext uri="{FF2B5EF4-FFF2-40B4-BE49-F238E27FC236}">
                  <a16:creationId xmlns:a16="http://schemas.microsoft.com/office/drawing/2014/main" id="{E7948BBF-2B68-459E-8BA0-630941C96F79}"/>
                </a:ext>
              </a:extLst>
            </p:cNvPr>
            <p:cNvSpPr/>
            <p:nvPr/>
          </p:nvSpPr>
          <p:spPr>
            <a:xfrm>
              <a:off x="3529700" y="4093288"/>
              <a:ext cx="12100" cy="6175"/>
            </a:xfrm>
            <a:custGeom>
              <a:avLst/>
              <a:gdLst/>
              <a:ahLst/>
              <a:cxnLst/>
              <a:rect l="l" t="t" r="r" b="b"/>
              <a:pathLst>
                <a:path w="484" h="247" extrusionOk="0">
                  <a:moveTo>
                    <a:pt x="152" y="0"/>
                  </a:moveTo>
                  <a:cubicBezTo>
                    <a:pt x="56" y="0"/>
                    <a:pt x="0" y="46"/>
                    <a:pt x="0" y="46"/>
                  </a:cubicBezTo>
                  <a:cubicBezTo>
                    <a:pt x="0" y="46"/>
                    <a:pt x="208" y="71"/>
                    <a:pt x="458" y="246"/>
                  </a:cubicBezTo>
                  <a:cubicBezTo>
                    <a:pt x="458" y="246"/>
                    <a:pt x="483" y="80"/>
                    <a:pt x="242" y="13"/>
                  </a:cubicBezTo>
                  <a:cubicBezTo>
                    <a:pt x="209" y="4"/>
                    <a:pt x="179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34;p66">
              <a:extLst>
                <a:ext uri="{FF2B5EF4-FFF2-40B4-BE49-F238E27FC236}">
                  <a16:creationId xmlns:a16="http://schemas.microsoft.com/office/drawing/2014/main" id="{B9B62128-F000-4E97-AD98-072B54BFC80F}"/>
                </a:ext>
              </a:extLst>
            </p:cNvPr>
            <p:cNvSpPr/>
            <p:nvPr/>
          </p:nvSpPr>
          <p:spPr>
            <a:xfrm>
              <a:off x="3497450" y="4095013"/>
              <a:ext cx="34975" cy="28350"/>
            </a:xfrm>
            <a:custGeom>
              <a:avLst/>
              <a:gdLst/>
              <a:ahLst/>
              <a:cxnLst/>
              <a:rect l="l" t="t" r="r" b="b"/>
              <a:pathLst>
                <a:path w="1399" h="1134" extrusionOk="0">
                  <a:moveTo>
                    <a:pt x="814" y="0"/>
                  </a:moveTo>
                  <a:cubicBezTo>
                    <a:pt x="140" y="0"/>
                    <a:pt x="1" y="821"/>
                    <a:pt x="74" y="902"/>
                  </a:cubicBezTo>
                  <a:cubicBezTo>
                    <a:pt x="149" y="994"/>
                    <a:pt x="265" y="1002"/>
                    <a:pt x="265" y="1002"/>
                  </a:cubicBezTo>
                  <a:cubicBezTo>
                    <a:pt x="282" y="769"/>
                    <a:pt x="390" y="619"/>
                    <a:pt x="390" y="619"/>
                  </a:cubicBezTo>
                  <a:lnTo>
                    <a:pt x="390" y="619"/>
                  </a:lnTo>
                  <a:cubicBezTo>
                    <a:pt x="324" y="802"/>
                    <a:pt x="349" y="1019"/>
                    <a:pt x="349" y="1019"/>
                  </a:cubicBezTo>
                  <a:cubicBezTo>
                    <a:pt x="465" y="1085"/>
                    <a:pt x="597" y="1096"/>
                    <a:pt x="671" y="1096"/>
                  </a:cubicBezTo>
                  <a:cubicBezTo>
                    <a:pt x="709" y="1096"/>
                    <a:pt x="732" y="1094"/>
                    <a:pt x="732" y="1094"/>
                  </a:cubicBezTo>
                  <a:cubicBezTo>
                    <a:pt x="757" y="752"/>
                    <a:pt x="840" y="594"/>
                    <a:pt x="840" y="594"/>
                  </a:cubicBezTo>
                  <a:lnTo>
                    <a:pt x="840" y="594"/>
                  </a:lnTo>
                  <a:cubicBezTo>
                    <a:pt x="782" y="910"/>
                    <a:pt x="840" y="1119"/>
                    <a:pt x="840" y="1119"/>
                  </a:cubicBezTo>
                  <a:cubicBezTo>
                    <a:pt x="932" y="1130"/>
                    <a:pt x="1017" y="1133"/>
                    <a:pt x="1090" y="1133"/>
                  </a:cubicBezTo>
                  <a:cubicBezTo>
                    <a:pt x="1235" y="1133"/>
                    <a:pt x="1332" y="1119"/>
                    <a:pt x="1332" y="1119"/>
                  </a:cubicBezTo>
                  <a:cubicBezTo>
                    <a:pt x="1290" y="819"/>
                    <a:pt x="1398" y="502"/>
                    <a:pt x="1398" y="502"/>
                  </a:cubicBezTo>
                  <a:lnTo>
                    <a:pt x="874" y="2"/>
                  </a:lnTo>
                  <a:cubicBezTo>
                    <a:pt x="853" y="1"/>
                    <a:pt x="833" y="0"/>
                    <a:pt x="8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835;p66">
              <a:extLst>
                <a:ext uri="{FF2B5EF4-FFF2-40B4-BE49-F238E27FC236}">
                  <a16:creationId xmlns:a16="http://schemas.microsoft.com/office/drawing/2014/main" id="{0D2F4CF7-67EA-46EB-822D-6549A08FDCB8}"/>
                </a:ext>
              </a:extLst>
            </p:cNvPr>
            <p:cNvSpPr/>
            <p:nvPr/>
          </p:nvSpPr>
          <p:spPr>
            <a:xfrm>
              <a:off x="3432225" y="4243613"/>
              <a:ext cx="99575" cy="57250"/>
            </a:xfrm>
            <a:custGeom>
              <a:avLst/>
              <a:gdLst/>
              <a:ahLst/>
              <a:cxnLst/>
              <a:rect l="l" t="t" r="r" b="b"/>
              <a:pathLst>
                <a:path w="3983" h="2290" extrusionOk="0">
                  <a:moveTo>
                    <a:pt x="1458" y="0"/>
                  </a:moveTo>
                  <a:cubicBezTo>
                    <a:pt x="1443" y="0"/>
                    <a:pt x="1429" y="3"/>
                    <a:pt x="1416" y="7"/>
                  </a:cubicBezTo>
                  <a:lnTo>
                    <a:pt x="0" y="831"/>
                  </a:lnTo>
                  <a:lnTo>
                    <a:pt x="2524" y="2289"/>
                  </a:lnTo>
                  <a:lnTo>
                    <a:pt x="3982" y="1448"/>
                  </a:lnTo>
                  <a:lnTo>
                    <a:pt x="1500" y="7"/>
                  </a:lnTo>
                  <a:cubicBezTo>
                    <a:pt x="1487" y="3"/>
                    <a:pt x="1473" y="0"/>
                    <a:pt x="1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836;p66">
              <a:extLst>
                <a:ext uri="{FF2B5EF4-FFF2-40B4-BE49-F238E27FC236}">
                  <a16:creationId xmlns:a16="http://schemas.microsoft.com/office/drawing/2014/main" id="{CE8BEC04-9427-4429-94F1-0A1CB0021331}"/>
                </a:ext>
              </a:extLst>
            </p:cNvPr>
            <p:cNvSpPr/>
            <p:nvPr/>
          </p:nvSpPr>
          <p:spPr>
            <a:xfrm>
              <a:off x="3439725" y="4254588"/>
              <a:ext cx="75000" cy="43150"/>
            </a:xfrm>
            <a:custGeom>
              <a:avLst/>
              <a:gdLst/>
              <a:ahLst/>
              <a:cxnLst/>
              <a:rect l="l" t="t" r="r" b="b"/>
              <a:pathLst>
                <a:path w="3000" h="1726" extrusionOk="0">
                  <a:moveTo>
                    <a:pt x="766" y="1"/>
                  </a:moveTo>
                  <a:lnTo>
                    <a:pt x="0" y="434"/>
                  </a:lnTo>
                  <a:lnTo>
                    <a:pt x="2241" y="1725"/>
                  </a:lnTo>
                  <a:lnTo>
                    <a:pt x="2999" y="1284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837;p66">
              <a:extLst>
                <a:ext uri="{FF2B5EF4-FFF2-40B4-BE49-F238E27FC236}">
                  <a16:creationId xmlns:a16="http://schemas.microsoft.com/office/drawing/2014/main" id="{A043A92F-4625-46EC-958B-64A34643EEFD}"/>
                </a:ext>
              </a:extLst>
            </p:cNvPr>
            <p:cNvSpPr/>
            <p:nvPr/>
          </p:nvSpPr>
          <p:spPr>
            <a:xfrm>
              <a:off x="3478250" y="4257313"/>
              <a:ext cx="26875" cy="15425"/>
            </a:xfrm>
            <a:custGeom>
              <a:avLst/>
              <a:gdLst/>
              <a:ahLst/>
              <a:cxnLst/>
              <a:rect l="l" t="t" r="r" b="b"/>
              <a:pathLst>
                <a:path w="1075" h="617" extrusionOk="0">
                  <a:moveTo>
                    <a:pt x="392" y="0"/>
                  </a:moveTo>
                  <a:lnTo>
                    <a:pt x="0" y="225"/>
                  </a:lnTo>
                  <a:lnTo>
                    <a:pt x="17" y="233"/>
                  </a:lnTo>
                  <a:lnTo>
                    <a:pt x="683" y="617"/>
                  </a:lnTo>
                  <a:lnTo>
                    <a:pt x="1058" y="400"/>
                  </a:lnTo>
                  <a:lnTo>
                    <a:pt x="1075" y="392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EF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38;p66">
              <a:extLst>
                <a:ext uri="{FF2B5EF4-FFF2-40B4-BE49-F238E27FC236}">
                  <a16:creationId xmlns:a16="http://schemas.microsoft.com/office/drawing/2014/main" id="{B6F5F8BA-ACE0-4862-87B5-BEE3FA832CC1}"/>
                </a:ext>
              </a:extLst>
            </p:cNvPr>
            <p:cNvSpPr/>
            <p:nvPr/>
          </p:nvSpPr>
          <p:spPr>
            <a:xfrm>
              <a:off x="3478650" y="4257713"/>
              <a:ext cx="26075" cy="15025"/>
            </a:xfrm>
            <a:custGeom>
              <a:avLst/>
              <a:gdLst/>
              <a:ahLst/>
              <a:cxnLst/>
              <a:rect l="l" t="t" r="r" b="b"/>
              <a:pathLst>
                <a:path w="1043" h="601" extrusionOk="0">
                  <a:moveTo>
                    <a:pt x="376" y="1"/>
                  </a:moveTo>
                  <a:lnTo>
                    <a:pt x="1" y="217"/>
                  </a:lnTo>
                  <a:lnTo>
                    <a:pt x="667" y="601"/>
                  </a:lnTo>
                  <a:lnTo>
                    <a:pt x="1042" y="384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39;p66">
              <a:extLst>
                <a:ext uri="{FF2B5EF4-FFF2-40B4-BE49-F238E27FC236}">
                  <a16:creationId xmlns:a16="http://schemas.microsoft.com/office/drawing/2014/main" id="{67600A19-0863-4005-B6DF-8214017217C8}"/>
                </a:ext>
              </a:extLst>
            </p:cNvPr>
            <p:cNvSpPr/>
            <p:nvPr/>
          </p:nvSpPr>
          <p:spPr>
            <a:xfrm>
              <a:off x="3432225" y="4264388"/>
              <a:ext cx="99575" cy="38775"/>
            </a:xfrm>
            <a:custGeom>
              <a:avLst/>
              <a:gdLst/>
              <a:ahLst/>
              <a:cxnLst/>
              <a:rect l="l" t="t" r="r" b="b"/>
              <a:pathLst>
                <a:path w="3983" h="1551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84"/>
                    <a:pt x="25" y="125"/>
                    <a:pt x="67" y="150"/>
                  </a:cubicBezTo>
                  <a:lnTo>
                    <a:pt x="2458" y="1533"/>
                  </a:lnTo>
                  <a:cubicBezTo>
                    <a:pt x="2474" y="1542"/>
                    <a:pt x="2499" y="1550"/>
                    <a:pt x="2524" y="1550"/>
                  </a:cubicBezTo>
                  <a:cubicBezTo>
                    <a:pt x="2549" y="1550"/>
                    <a:pt x="2574" y="1542"/>
                    <a:pt x="2591" y="1533"/>
                  </a:cubicBezTo>
                  <a:lnTo>
                    <a:pt x="3916" y="767"/>
                  </a:lnTo>
                  <a:cubicBezTo>
                    <a:pt x="3957" y="742"/>
                    <a:pt x="3982" y="700"/>
                    <a:pt x="3982" y="650"/>
                  </a:cubicBezTo>
                  <a:lnTo>
                    <a:pt x="3982" y="617"/>
                  </a:lnTo>
                  <a:lnTo>
                    <a:pt x="2524" y="1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40;p66">
              <a:extLst>
                <a:ext uri="{FF2B5EF4-FFF2-40B4-BE49-F238E27FC236}">
                  <a16:creationId xmlns:a16="http://schemas.microsoft.com/office/drawing/2014/main" id="{C1941A83-3BF4-4C5E-84A3-F47971CFCE76}"/>
                </a:ext>
              </a:extLst>
            </p:cNvPr>
            <p:cNvSpPr/>
            <p:nvPr/>
          </p:nvSpPr>
          <p:spPr>
            <a:xfrm>
              <a:off x="3432225" y="4264388"/>
              <a:ext cx="63125" cy="38775"/>
            </a:xfrm>
            <a:custGeom>
              <a:avLst/>
              <a:gdLst/>
              <a:ahLst/>
              <a:cxnLst/>
              <a:rect l="l" t="t" r="r" b="b"/>
              <a:pathLst>
                <a:path w="2525" h="1551" extrusionOk="0">
                  <a:moveTo>
                    <a:pt x="0" y="0"/>
                  </a:moveTo>
                  <a:lnTo>
                    <a:pt x="0" y="34"/>
                  </a:lnTo>
                  <a:cubicBezTo>
                    <a:pt x="0" y="84"/>
                    <a:pt x="25" y="125"/>
                    <a:pt x="67" y="150"/>
                  </a:cubicBezTo>
                  <a:lnTo>
                    <a:pt x="2458" y="1533"/>
                  </a:lnTo>
                  <a:cubicBezTo>
                    <a:pt x="2474" y="1542"/>
                    <a:pt x="2499" y="1550"/>
                    <a:pt x="2524" y="1550"/>
                  </a:cubicBezTo>
                  <a:lnTo>
                    <a:pt x="2524" y="1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41;p66">
              <a:extLst>
                <a:ext uri="{FF2B5EF4-FFF2-40B4-BE49-F238E27FC236}">
                  <a16:creationId xmlns:a16="http://schemas.microsoft.com/office/drawing/2014/main" id="{85063B66-FB3F-4520-B723-4EB384C1EAB1}"/>
                </a:ext>
              </a:extLst>
            </p:cNvPr>
            <p:cNvSpPr/>
            <p:nvPr/>
          </p:nvSpPr>
          <p:spPr>
            <a:xfrm>
              <a:off x="3422850" y="4221488"/>
              <a:ext cx="71675" cy="80075"/>
            </a:xfrm>
            <a:custGeom>
              <a:avLst/>
              <a:gdLst/>
              <a:ahLst/>
              <a:cxnLst/>
              <a:rect l="l" t="t" r="r" b="b"/>
              <a:pathLst>
                <a:path w="2867" h="3203" extrusionOk="0">
                  <a:moveTo>
                    <a:pt x="50" y="0"/>
                  </a:moveTo>
                  <a:cubicBezTo>
                    <a:pt x="17" y="34"/>
                    <a:pt x="0" y="75"/>
                    <a:pt x="0" y="117"/>
                  </a:cubicBezTo>
                  <a:cubicBezTo>
                    <a:pt x="0" y="125"/>
                    <a:pt x="0" y="134"/>
                    <a:pt x="0" y="142"/>
                  </a:cubicBezTo>
                  <a:lnTo>
                    <a:pt x="267" y="1691"/>
                  </a:lnTo>
                  <a:cubicBezTo>
                    <a:pt x="275" y="1741"/>
                    <a:pt x="300" y="1783"/>
                    <a:pt x="342" y="1808"/>
                  </a:cubicBezTo>
                  <a:lnTo>
                    <a:pt x="2724" y="3183"/>
                  </a:lnTo>
                  <a:cubicBezTo>
                    <a:pt x="2747" y="3196"/>
                    <a:pt x="2773" y="3203"/>
                    <a:pt x="2799" y="3203"/>
                  </a:cubicBezTo>
                  <a:cubicBezTo>
                    <a:pt x="2821" y="3203"/>
                    <a:pt x="2844" y="3199"/>
                    <a:pt x="2866" y="3191"/>
                  </a:cubicBezTo>
                  <a:lnTo>
                    <a:pt x="2583" y="1508"/>
                  </a:lnTo>
                  <a:cubicBezTo>
                    <a:pt x="2575" y="1475"/>
                    <a:pt x="2550" y="1450"/>
                    <a:pt x="2525" y="1425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842;p66">
              <a:extLst>
                <a:ext uri="{FF2B5EF4-FFF2-40B4-BE49-F238E27FC236}">
                  <a16:creationId xmlns:a16="http://schemas.microsoft.com/office/drawing/2014/main" id="{29E83A91-8321-4B89-9C58-5ACD0275C543}"/>
                </a:ext>
              </a:extLst>
            </p:cNvPr>
            <p:cNvSpPr/>
            <p:nvPr/>
          </p:nvSpPr>
          <p:spPr>
            <a:xfrm>
              <a:off x="3424100" y="4220863"/>
              <a:ext cx="71250" cy="80425"/>
            </a:xfrm>
            <a:custGeom>
              <a:avLst/>
              <a:gdLst/>
              <a:ahLst/>
              <a:cxnLst/>
              <a:rect l="l" t="t" r="r" b="b"/>
              <a:pathLst>
                <a:path w="2850" h="3217" extrusionOk="0">
                  <a:moveTo>
                    <a:pt x="34" y="0"/>
                  </a:moveTo>
                  <a:cubicBezTo>
                    <a:pt x="17" y="9"/>
                    <a:pt x="9" y="17"/>
                    <a:pt x="0" y="25"/>
                  </a:cubicBezTo>
                  <a:lnTo>
                    <a:pt x="2475" y="1450"/>
                  </a:lnTo>
                  <a:cubicBezTo>
                    <a:pt x="2500" y="1475"/>
                    <a:pt x="2525" y="1500"/>
                    <a:pt x="2533" y="1533"/>
                  </a:cubicBezTo>
                  <a:lnTo>
                    <a:pt x="2816" y="3216"/>
                  </a:lnTo>
                  <a:cubicBezTo>
                    <a:pt x="2816" y="3216"/>
                    <a:pt x="2824" y="3216"/>
                    <a:pt x="2833" y="3208"/>
                  </a:cubicBezTo>
                  <a:lnTo>
                    <a:pt x="2849" y="3199"/>
                  </a:lnTo>
                  <a:lnTo>
                    <a:pt x="2566" y="1517"/>
                  </a:lnTo>
                  <a:cubicBezTo>
                    <a:pt x="2566" y="1475"/>
                    <a:pt x="2541" y="1450"/>
                    <a:pt x="2508" y="143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1F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843;p66">
              <a:extLst>
                <a:ext uri="{FF2B5EF4-FFF2-40B4-BE49-F238E27FC236}">
                  <a16:creationId xmlns:a16="http://schemas.microsoft.com/office/drawing/2014/main" id="{A7D3C5DA-3367-4E62-AD23-D67ED188EFF7}"/>
                </a:ext>
              </a:extLst>
            </p:cNvPr>
            <p:cNvSpPr/>
            <p:nvPr/>
          </p:nvSpPr>
          <p:spPr>
            <a:xfrm>
              <a:off x="3450150" y="4256863"/>
              <a:ext cx="11100" cy="1117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83" y="0"/>
                  </a:moveTo>
                  <a:cubicBezTo>
                    <a:pt x="29" y="0"/>
                    <a:pt x="0" y="37"/>
                    <a:pt x="16" y="102"/>
                  </a:cubicBezTo>
                  <a:cubicBezTo>
                    <a:pt x="33" y="210"/>
                    <a:pt x="141" y="343"/>
                    <a:pt x="250" y="410"/>
                  </a:cubicBezTo>
                  <a:cubicBezTo>
                    <a:pt x="293" y="434"/>
                    <a:pt x="331" y="447"/>
                    <a:pt x="362" y="447"/>
                  </a:cubicBezTo>
                  <a:cubicBezTo>
                    <a:pt x="414" y="447"/>
                    <a:pt x="443" y="411"/>
                    <a:pt x="433" y="343"/>
                  </a:cubicBezTo>
                  <a:cubicBezTo>
                    <a:pt x="408" y="243"/>
                    <a:pt x="308" y="102"/>
                    <a:pt x="191" y="35"/>
                  </a:cubicBezTo>
                  <a:cubicBezTo>
                    <a:pt x="150" y="11"/>
                    <a:pt x="113" y="0"/>
                    <a:pt x="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844;p66">
              <a:extLst>
                <a:ext uri="{FF2B5EF4-FFF2-40B4-BE49-F238E27FC236}">
                  <a16:creationId xmlns:a16="http://schemas.microsoft.com/office/drawing/2014/main" id="{81E72A15-C7DF-4841-85AF-EB13444CC816}"/>
                </a:ext>
              </a:extLst>
            </p:cNvPr>
            <p:cNvSpPr/>
            <p:nvPr/>
          </p:nvSpPr>
          <p:spPr>
            <a:xfrm>
              <a:off x="3786500" y="3939688"/>
              <a:ext cx="160200" cy="92500"/>
            </a:xfrm>
            <a:custGeom>
              <a:avLst/>
              <a:gdLst/>
              <a:ahLst/>
              <a:cxnLst/>
              <a:rect l="l" t="t" r="r" b="b"/>
              <a:pathLst>
                <a:path w="6408" h="3700" extrusionOk="0">
                  <a:moveTo>
                    <a:pt x="3208" y="0"/>
                  </a:moveTo>
                  <a:cubicBezTo>
                    <a:pt x="1433" y="0"/>
                    <a:pt x="0" y="833"/>
                    <a:pt x="0" y="1850"/>
                  </a:cubicBezTo>
                  <a:cubicBezTo>
                    <a:pt x="0" y="2875"/>
                    <a:pt x="1433" y="3699"/>
                    <a:pt x="3208" y="3699"/>
                  </a:cubicBezTo>
                  <a:cubicBezTo>
                    <a:pt x="4974" y="3699"/>
                    <a:pt x="6407" y="2875"/>
                    <a:pt x="6407" y="1850"/>
                  </a:cubicBezTo>
                  <a:cubicBezTo>
                    <a:pt x="6407" y="833"/>
                    <a:pt x="4974" y="0"/>
                    <a:pt x="3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845;p66">
              <a:extLst>
                <a:ext uri="{FF2B5EF4-FFF2-40B4-BE49-F238E27FC236}">
                  <a16:creationId xmlns:a16="http://schemas.microsoft.com/office/drawing/2014/main" id="{80578DDC-8A6B-4BDB-9524-3476B9B2E570}"/>
                </a:ext>
              </a:extLst>
            </p:cNvPr>
            <p:cNvSpPr/>
            <p:nvPr/>
          </p:nvSpPr>
          <p:spPr>
            <a:xfrm>
              <a:off x="3865850" y="3686813"/>
              <a:ext cx="59375" cy="149650"/>
            </a:xfrm>
            <a:custGeom>
              <a:avLst/>
              <a:gdLst/>
              <a:ahLst/>
              <a:cxnLst/>
              <a:rect l="l" t="t" r="r" b="b"/>
              <a:pathLst>
                <a:path w="2375" h="5986" extrusionOk="0">
                  <a:moveTo>
                    <a:pt x="1791" y="1"/>
                  </a:moveTo>
                  <a:cubicBezTo>
                    <a:pt x="1734" y="1"/>
                    <a:pt x="1677" y="22"/>
                    <a:pt x="1625" y="60"/>
                  </a:cubicBezTo>
                  <a:cubicBezTo>
                    <a:pt x="1467" y="176"/>
                    <a:pt x="1359" y="301"/>
                    <a:pt x="1392" y="626"/>
                  </a:cubicBezTo>
                  <a:cubicBezTo>
                    <a:pt x="1425" y="960"/>
                    <a:pt x="1592" y="1759"/>
                    <a:pt x="1617" y="2326"/>
                  </a:cubicBezTo>
                  <a:cubicBezTo>
                    <a:pt x="1633" y="2609"/>
                    <a:pt x="1575" y="3259"/>
                    <a:pt x="1400" y="3725"/>
                  </a:cubicBezTo>
                  <a:cubicBezTo>
                    <a:pt x="1250" y="4125"/>
                    <a:pt x="1042" y="4534"/>
                    <a:pt x="925" y="4634"/>
                  </a:cubicBezTo>
                  <a:cubicBezTo>
                    <a:pt x="817" y="4733"/>
                    <a:pt x="759" y="4758"/>
                    <a:pt x="609" y="4808"/>
                  </a:cubicBezTo>
                  <a:cubicBezTo>
                    <a:pt x="442" y="4867"/>
                    <a:pt x="359" y="4942"/>
                    <a:pt x="242" y="4992"/>
                  </a:cubicBezTo>
                  <a:cubicBezTo>
                    <a:pt x="126" y="5042"/>
                    <a:pt x="126" y="5033"/>
                    <a:pt x="134" y="5100"/>
                  </a:cubicBezTo>
                  <a:cubicBezTo>
                    <a:pt x="146" y="5151"/>
                    <a:pt x="226" y="5187"/>
                    <a:pt x="315" y="5187"/>
                  </a:cubicBezTo>
                  <a:cubicBezTo>
                    <a:pt x="343" y="5187"/>
                    <a:pt x="372" y="5183"/>
                    <a:pt x="400" y="5175"/>
                  </a:cubicBezTo>
                  <a:cubicBezTo>
                    <a:pt x="517" y="5142"/>
                    <a:pt x="575" y="5083"/>
                    <a:pt x="609" y="5083"/>
                  </a:cubicBezTo>
                  <a:cubicBezTo>
                    <a:pt x="634" y="5083"/>
                    <a:pt x="575" y="5167"/>
                    <a:pt x="467" y="5267"/>
                  </a:cubicBezTo>
                  <a:cubicBezTo>
                    <a:pt x="317" y="5400"/>
                    <a:pt x="184" y="5433"/>
                    <a:pt x="101" y="5492"/>
                  </a:cubicBezTo>
                  <a:cubicBezTo>
                    <a:pt x="1" y="5550"/>
                    <a:pt x="59" y="5625"/>
                    <a:pt x="109" y="5633"/>
                  </a:cubicBezTo>
                  <a:cubicBezTo>
                    <a:pt x="118" y="5633"/>
                    <a:pt x="128" y="5634"/>
                    <a:pt x="139" y="5634"/>
                  </a:cubicBezTo>
                  <a:cubicBezTo>
                    <a:pt x="189" y="5634"/>
                    <a:pt x="261" y="5628"/>
                    <a:pt x="384" y="5567"/>
                  </a:cubicBezTo>
                  <a:cubicBezTo>
                    <a:pt x="534" y="5500"/>
                    <a:pt x="692" y="5392"/>
                    <a:pt x="692" y="5392"/>
                  </a:cubicBezTo>
                  <a:lnTo>
                    <a:pt x="692" y="5392"/>
                  </a:lnTo>
                  <a:cubicBezTo>
                    <a:pt x="692" y="5392"/>
                    <a:pt x="617" y="5492"/>
                    <a:pt x="492" y="5592"/>
                  </a:cubicBezTo>
                  <a:cubicBezTo>
                    <a:pt x="350" y="5700"/>
                    <a:pt x="284" y="5725"/>
                    <a:pt x="209" y="5783"/>
                  </a:cubicBezTo>
                  <a:cubicBezTo>
                    <a:pt x="155" y="5837"/>
                    <a:pt x="227" y="5903"/>
                    <a:pt x="310" y="5903"/>
                  </a:cubicBezTo>
                  <a:cubicBezTo>
                    <a:pt x="329" y="5903"/>
                    <a:pt x="348" y="5899"/>
                    <a:pt x="367" y="5892"/>
                  </a:cubicBezTo>
                  <a:cubicBezTo>
                    <a:pt x="442" y="5867"/>
                    <a:pt x="542" y="5808"/>
                    <a:pt x="642" y="5733"/>
                  </a:cubicBezTo>
                  <a:cubicBezTo>
                    <a:pt x="734" y="5667"/>
                    <a:pt x="884" y="5533"/>
                    <a:pt x="884" y="5533"/>
                  </a:cubicBezTo>
                  <a:lnTo>
                    <a:pt x="884" y="5533"/>
                  </a:lnTo>
                  <a:cubicBezTo>
                    <a:pt x="775" y="5700"/>
                    <a:pt x="650" y="5783"/>
                    <a:pt x="584" y="5842"/>
                  </a:cubicBezTo>
                  <a:cubicBezTo>
                    <a:pt x="509" y="5892"/>
                    <a:pt x="500" y="5941"/>
                    <a:pt x="542" y="5975"/>
                  </a:cubicBezTo>
                  <a:cubicBezTo>
                    <a:pt x="553" y="5981"/>
                    <a:pt x="566" y="5985"/>
                    <a:pt x="583" y="5985"/>
                  </a:cubicBezTo>
                  <a:cubicBezTo>
                    <a:pt x="630" y="5985"/>
                    <a:pt x="703" y="5957"/>
                    <a:pt x="825" y="5883"/>
                  </a:cubicBezTo>
                  <a:cubicBezTo>
                    <a:pt x="992" y="5775"/>
                    <a:pt x="1167" y="5558"/>
                    <a:pt x="1267" y="5342"/>
                  </a:cubicBezTo>
                  <a:cubicBezTo>
                    <a:pt x="1375" y="5133"/>
                    <a:pt x="1400" y="5042"/>
                    <a:pt x="1467" y="4942"/>
                  </a:cubicBezTo>
                  <a:cubicBezTo>
                    <a:pt x="1717" y="4559"/>
                    <a:pt x="1908" y="4259"/>
                    <a:pt x="2067" y="3842"/>
                  </a:cubicBezTo>
                  <a:cubicBezTo>
                    <a:pt x="2292" y="3234"/>
                    <a:pt x="2350" y="2734"/>
                    <a:pt x="2358" y="2417"/>
                  </a:cubicBezTo>
                  <a:cubicBezTo>
                    <a:pt x="2375" y="1768"/>
                    <a:pt x="2275" y="926"/>
                    <a:pt x="2158" y="468"/>
                  </a:cubicBezTo>
                  <a:cubicBezTo>
                    <a:pt x="2081" y="134"/>
                    <a:pt x="1935" y="1"/>
                    <a:pt x="17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846;p66">
              <a:extLst>
                <a:ext uri="{FF2B5EF4-FFF2-40B4-BE49-F238E27FC236}">
                  <a16:creationId xmlns:a16="http://schemas.microsoft.com/office/drawing/2014/main" id="{28191D6F-2DC1-4A95-A58F-4B70FE280D93}"/>
                </a:ext>
              </a:extLst>
            </p:cNvPr>
            <p:cNvSpPr/>
            <p:nvPr/>
          </p:nvSpPr>
          <p:spPr>
            <a:xfrm>
              <a:off x="3903550" y="3684088"/>
              <a:ext cx="21275" cy="41000"/>
            </a:xfrm>
            <a:custGeom>
              <a:avLst/>
              <a:gdLst/>
              <a:ahLst/>
              <a:cxnLst/>
              <a:rect l="l" t="t" r="r" b="b"/>
              <a:pathLst>
                <a:path w="851" h="1640" extrusionOk="0">
                  <a:moveTo>
                    <a:pt x="182" y="1"/>
                  </a:moveTo>
                  <a:cubicBezTo>
                    <a:pt x="114" y="1"/>
                    <a:pt x="50" y="15"/>
                    <a:pt x="0" y="35"/>
                  </a:cubicBezTo>
                  <a:lnTo>
                    <a:pt x="350" y="1635"/>
                  </a:lnTo>
                  <a:cubicBezTo>
                    <a:pt x="372" y="1638"/>
                    <a:pt x="392" y="1639"/>
                    <a:pt x="412" y="1639"/>
                  </a:cubicBezTo>
                  <a:cubicBezTo>
                    <a:pt x="677" y="1639"/>
                    <a:pt x="850" y="1402"/>
                    <a:pt x="850" y="1402"/>
                  </a:cubicBezTo>
                  <a:cubicBezTo>
                    <a:pt x="842" y="1260"/>
                    <a:pt x="692" y="444"/>
                    <a:pt x="550" y="202"/>
                  </a:cubicBezTo>
                  <a:cubicBezTo>
                    <a:pt x="453" y="50"/>
                    <a:pt x="309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847;p66">
              <a:extLst>
                <a:ext uri="{FF2B5EF4-FFF2-40B4-BE49-F238E27FC236}">
                  <a16:creationId xmlns:a16="http://schemas.microsoft.com/office/drawing/2014/main" id="{D3AB3495-E7E2-45B2-9188-E5D24FE6AFDB}"/>
                </a:ext>
              </a:extLst>
            </p:cNvPr>
            <p:cNvSpPr/>
            <p:nvPr/>
          </p:nvSpPr>
          <p:spPr>
            <a:xfrm>
              <a:off x="3881275" y="3942763"/>
              <a:ext cx="27725" cy="31000"/>
            </a:xfrm>
            <a:custGeom>
              <a:avLst/>
              <a:gdLst/>
              <a:ahLst/>
              <a:cxnLst/>
              <a:rect l="l" t="t" r="r" b="b"/>
              <a:pathLst>
                <a:path w="1109" h="1240" extrusionOk="0">
                  <a:moveTo>
                    <a:pt x="177" y="1"/>
                  </a:moveTo>
                  <a:cubicBezTo>
                    <a:pt x="168" y="1"/>
                    <a:pt x="159" y="1"/>
                    <a:pt x="150" y="2"/>
                  </a:cubicBezTo>
                  <a:cubicBezTo>
                    <a:pt x="33" y="27"/>
                    <a:pt x="0" y="127"/>
                    <a:pt x="50" y="302"/>
                  </a:cubicBezTo>
                  <a:cubicBezTo>
                    <a:pt x="92" y="486"/>
                    <a:pt x="250" y="619"/>
                    <a:pt x="383" y="735"/>
                  </a:cubicBezTo>
                  <a:cubicBezTo>
                    <a:pt x="517" y="860"/>
                    <a:pt x="567" y="1019"/>
                    <a:pt x="658" y="1144"/>
                  </a:cubicBezTo>
                  <a:cubicBezTo>
                    <a:pt x="708" y="1210"/>
                    <a:pt x="784" y="1240"/>
                    <a:pt x="866" y="1240"/>
                  </a:cubicBezTo>
                  <a:cubicBezTo>
                    <a:pt x="907" y="1240"/>
                    <a:pt x="950" y="1233"/>
                    <a:pt x="991" y="1219"/>
                  </a:cubicBezTo>
                  <a:cubicBezTo>
                    <a:pt x="1108" y="1185"/>
                    <a:pt x="1100" y="1044"/>
                    <a:pt x="1075" y="944"/>
                  </a:cubicBezTo>
                  <a:cubicBezTo>
                    <a:pt x="1041" y="810"/>
                    <a:pt x="1033" y="702"/>
                    <a:pt x="1033" y="702"/>
                  </a:cubicBezTo>
                  <a:cubicBezTo>
                    <a:pt x="1033" y="702"/>
                    <a:pt x="725" y="261"/>
                    <a:pt x="642" y="194"/>
                  </a:cubicBezTo>
                  <a:cubicBezTo>
                    <a:pt x="532" y="116"/>
                    <a:pt x="320" y="1"/>
                    <a:pt x="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848;p66">
              <a:extLst>
                <a:ext uri="{FF2B5EF4-FFF2-40B4-BE49-F238E27FC236}">
                  <a16:creationId xmlns:a16="http://schemas.microsoft.com/office/drawing/2014/main" id="{AAE03F56-4195-4B6C-A99F-FE4B48855933}"/>
                </a:ext>
              </a:extLst>
            </p:cNvPr>
            <p:cNvSpPr/>
            <p:nvPr/>
          </p:nvSpPr>
          <p:spPr>
            <a:xfrm>
              <a:off x="3817125" y="3982788"/>
              <a:ext cx="49800" cy="28350"/>
            </a:xfrm>
            <a:custGeom>
              <a:avLst/>
              <a:gdLst/>
              <a:ahLst/>
              <a:cxnLst/>
              <a:rect l="l" t="t" r="r" b="b"/>
              <a:pathLst>
                <a:path w="1992" h="1134" extrusionOk="0">
                  <a:moveTo>
                    <a:pt x="1450" y="1"/>
                  </a:moveTo>
                  <a:cubicBezTo>
                    <a:pt x="1283" y="226"/>
                    <a:pt x="958" y="367"/>
                    <a:pt x="525" y="567"/>
                  </a:cubicBezTo>
                  <a:cubicBezTo>
                    <a:pt x="92" y="767"/>
                    <a:pt x="0" y="809"/>
                    <a:pt x="33" y="892"/>
                  </a:cubicBezTo>
                  <a:cubicBezTo>
                    <a:pt x="58" y="967"/>
                    <a:pt x="258" y="1051"/>
                    <a:pt x="433" y="1109"/>
                  </a:cubicBezTo>
                  <a:cubicBezTo>
                    <a:pt x="485" y="1126"/>
                    <a:pt x="547" y="1133"/>
                    <a:pt x="612" y="1133"/>
                  </a:cubicBezTo>
                  <a:cubicBezTo>
                    <a:pt x="774" y="1133"/>
                    <a:pt x="954" y="1084"/>
                    <a:pt x="1050" y="1001"/>
                  </a:cubicBezTo>
                  <a:cubicBezTo>
                    <a:pt x="1141" y="926"/>
                    <a:pt x="1400" y="817"/>
                    <a:pt x="1533" y="817"/>
                  </a:cubicBezTo>
                  <a:cubicBezTo>
                    <a:pt x="1546" y="818"/>
                    <a:pt x="1559" y="818"/>
                    <a:pt x="1572" y="818"/>
                  </a:cubicBezTo>
                  <a:cubicBezTo>
                    <a:pt x="1763" y="818"/>
                    <a:pt x="1918" y="762"/>
                    <a:pt x="1950" y="684"/>
                  </a:cubicBezTo>
                  <a:cubicBezTo>
                    <a:pt x="1991" y="609"/>
                    <a:pt x="1950" y="434"/>
                    <a:pt x="1941" y="326"/>
                  </a:cubicBezTo>
                  <a:cubicBezTo>
                    <a:pt x="1933" y="217"/>
                    <a:pt x="1925" y="84"/>
                    <a:pt x="1925" y="84"/>
                  </a:cubicBezTo>
                  <a:lnTo>
                    <a:pt x="14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849;p66">
              <a:extLst>
                <a:ext uri="{FF2B5EF4-FFF2-40B4-BE49-F238E27FC236}">
                  <a16:creationId xmlns:a16="http://schemas.microsoft.com/office/drawing/2014/main" id="{1DC5A201-A701-4646-A758-2FC70F9B5086}"/>
                </a:ext>
              </a:extLst>
            </p:cNvPr>
            <p:cNvSpPr/>
            <p:nvPr/>
          </p:nvSpPr>
          <p:spPr>
            <a:xfrm>
              <a:off x="3844400" y="3791588"/>
              <a:ext cx="67100" cy="193750"/>
            </a:xfrm>
            <a:custGeom>
              <a:avLst/>
              <a:gdLst/>
              <a:ahLst/>
              <a:cxnLst/>
              <a:rect l="l" t="t" r="r" b="b"/>
              <a:pathLst>
                <a:path w="2684" h="7750" extrusionOk="0">
                  <a:moveTo>
                    <a:pt x="2600" y="1"/>
                  </a:moveTo>
                  <a:lnTo>
                    <a:pt x="0" y="576"/>
                  </a:lnTo>
                  <a:cubicBezTo>
                    <a:pt x="0" y="576"/>
                    <a:pt x="167" y="3683"/>
                    <a:pt x="192" y="4092"/>
                  </a:cubicBezTo>
                  <a:cubicBezTo>
                    <a:pt x="217" y="4500"/>
                    <a:pt x="225" y="4775"/>
                    <a:pt x="259" y="5566"/>
                  </a:cubicBezTo>
                  <a:cubicBezTo>
                    <a:pt x="292" y="6224"/>
                    <a:pt x="359" y="7649"/>
                    <a:pt x="359" y="7649"/>
                  </a:cubicBezTo>
                  <a:cubicBezTo>
                    <a:pt x="500" y="7730"/>
                    <a:pt x="621" y="7750"/>
                    <a:pt x="706" y="7750"/>
                  </a:cubicBezTo>
                  <a:cubicBezTo>
                    <a:pt x="786" y="7750"/>
                    <a:pt x="834" y="7732"/>
                    <a:pt x="834" y="7732"/>
                  </a:cubicBezTo>
                  <a:cubicBezTo>
                    <a:pt x="834" y="7732"/>
                    <a:pt x="1250" y="5833"/>
                    <a:pt x="1233" y="5366"/>
                  </a:cubicBezTo>
                  <a:cubicBezTo>
                    <a:pt x="1217" y="4791"/>
                    <a:pt x="1100" y="4458"/>
                    <a:pt x="1100" y="4458"/>
                  </a:cubicBezTo>
                  <a:cubicBezTo>
                    <a:pt x="1100" y="4458"/>
                    <a:pt x="1225" y="3583"/>
                    <a:pt x="1267" y="2917"/>
                  </a:cubicBezTo>
                  <a:cubicBezTo>
                    <a:pt x="1308" y="2259"/>
                    <a:pt x="1350" y="1934"/>
                    <a:pt x="1358" y="1642"/>
                  </a:cubicBezTo>
                  <a:lnTo>
                    <a:pt x="1408" y="1617"/>
                  </a:lnTo>
                  <a:cubicBezTo>
                    <a:pt x="1408" y="1617"/>
                    <a:pt x="1458" y="2767"/>
                    <a:pt x="1492" y="3175"/>
                  </a:cubicBezTo>
                  <a:cubicBezTo>
                    <a:pt x="1517" y="3583"/>
                    <a:pt x="1575" y="3967"/>
                    <a:pt x="1692" y="4725"/>
                  </a:cubicBezTo>
                  <a:cubicBezTo>
                    <a:pt x="1783" y="5383"/>
                    <a:pt x="2033" y="6732"/>
                    <a:pt x="2033" y="6732"/>
                  </a:cubicBezTo>
                  <a:cubicBezTo>
                    <a:pt x="2132" y="6789"/>
                    <a:pt x="2221" y="6807"/>
                    <a:pt x="2294" y="6807"/>
                  </a:cubicBezTo>
                  <a:cubicBezTo>
                    <a:pt x="2426" y="6807"/>
                    <a:pt x="2508" y="6749"/>
                    <a:pt x="2508" y="6749"/>
                  </a:cubicBezTo>
                  <a:cubicBezTo>
                    <a:pt x="2508" y="6749"/>
                    <a:pt x="2683" y="5008"/>
                    <a:pt x="2608" y="4441"/>
                  </a:cubicBezTo>
                  <a:cubicBezTo>
                    <a:pt x="2533" y="3867"/>
                    <a:pt x="2416" y="3533"/>
                    <a:pt x="2416" y="3533"/>
                  </a:cubicBezTo>
                  <a:cubicBezTo>
                    <a:pt x="2416" y="3533"/>
                    <a:pt x="2475" y="2750"/>
                    <a:pt x="2508" y="2009"/>
                  </a:cubicBezTo>
                  <a:cubicBezTo>
                    <a:pt x="2533" y="1201"/>
                    <a:pt x="2583" y="201"/>
                    <a:pt x="2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850;p66">
              <a:extLst>
                <a:ext uri="{FF2B5EF4-FFF2-40B4-BE49-F238E27FC236}">
                  <a16:creationId xmlns:a16="http://schemas.microsoft.com/office/drawing/2014/main" id="{7DFEC17B-F6B1-4DB9-BB3C-0C4A480C7461}"/>
                </a:ext>
              </a:extLst>
            </p:cNvPr>
            <p:cNvSpPr/>
            <p:nvPr/>
          </p:nvSpPr>
          <p:spPr>
            <a:xfrm>
              <a:off x="3878350" y="3818063"/>
              <a:ext cx="21900" cy="49800"/>
            </a:xfrm>
            <a:custGeom>
              <a:avLst/>
              <a:gdLst/>
              <a:ahLst/>
              <a:cxnLst/>
              <a:rect l="l" t="t" r="r" b="b"/>
              <a:pathLst>
                <a:path w="876" h="1992" extrusionOk="0">
                  <a:moveTo>
                    <a:pt x="875" y="0"/>
                  </a:moveTo>
                  <a:lnTo>
                    <a:pt x="875" y="0"/>
                  </a:lnTo>
                  <a:cubicBezTo>
                    <a:pt x="584" y="275"/>
                    <a:pt x="0" y="583"/>
                    <a:pt x="0" y="583"/>
                  </a:cubicBezTo>
                  <a:lnTo>
                    <a:pt x="50" y="583"/>
                  </a:lnTo>
                  <a:lnTo>
                    <a:pt x="125" y="1986"/>
                  </a:lnTo>
                  <a:lnTo>
                    <a:pt x="125" y="1986"/>
                  </a:lnTo>
                  <a:cubicBezTo>
                    <a:pt x="129" y="1889"/>
                    <a:pt x="250" y="592"/>
                    <a:pt x="250" y="592"/>
                  </a:cubicBezTo>
                  <a:cubicBezTo>
                    <a:pt x="600" y="408"/>
                    <a:pt x="875" y="0"/>
                    <a:pt x="875" y="0"/>
                  </a:cubicBezTo>
                  <a:close/>
                  <a:moveTo>
                    <a:pt x="125" y="1986"/>
                  </a:moveTo>
                  <a:cubicBezTo>
                    <a:pt x="125" y="1990"/>
                    <a:pt x="125" y="1991"/>
                    <a:pt x="125" y="1991"/>
                  </a:cubicBezTo>
                  <a:cubicBezTo>
                    <a:pt x="125" y="1991"/>
                    <a:pt x="125" y="1991"/>
                    <a:pt x="125" y="1991"/>
                  </a:cubicBezTo>
                  <a:lnTo>
                    <a:pt x="125" y="19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851;p66">
              <a:extLst>
                <a:ext uri="{FF2B5EF4-FFF2-40B4-BE49-F238E27FC236}">
                  <a16:creationId xmlns:a16="http://schemas.microsoft.com/office/drawing/2014/main" id="{518FEF37-F019-4899-BF35-C5C1B04C8DB8}"/>
                </a:ext>
              </a:extLst>
            </p:cNvPr>
            <p:cNvSpPr/>
            <p:nvPr/>
          </p:nvSpPr>
          <p:spPr>
            <a:xfrm>
              <a:off x="3853150" y="3629813"/>
              <a:ext cx="50625" cy="57150"/>
            </a:xfrm>
            <a:custGeom>
              <a:avLst/>
              <a:gdLst/>
              <a:ahLst/>
              <a:cxnLst/>
              <a:rect l="l" t="t" r="r" b="b"/>
              <a:pathLst>
                <a:path w="2025" h="2286" extrusionOk="0">
                  <a:moveTo>
                    <a:pt x="994" y="1"/>
                  </a:moveTo>
                  <a:cubicBezTo>
                    <a:pt x="548" y="1"/>
                    <a:pt x="218" y="342"/>
                    <a:pt x="125" y="790"/>
                  </a:cubicBezTo>
                  <a:cubicBezTo>
                    <a:pt x="75" y="1032"/>
                    <a:pt x="0" y="1540"/>
                    <a:pt x="150" y="1932"/>
                  </a:cubicBezTo>
                  <a:cubicBezTo>
                    <a:pt x="234" y="2156"/>
                    <a:pt x="334" y="2240"/>
                    <a:pt x="534" y="2281"/>
                  </a:cubicBezTo>
                  <a:cubicBezTo>
                    <a:pt x="549" y="2284"/>
                    <a:pt x="568" y="2285"/>
                    <a:pt x="590" y="2285"/>
                  </a:cubicBezTo>
                  <a:cubicBezTo>
                    <a:pt x="791" y="2285"/>
                    <a:pt x="1252" y="2186"/>
                    <a:pt x="1417" y="2007"/>
                  </a:cubicBezTo>
                  <a:cubicBezTo>
                    <a:pt x="1450" y="1973"/>
                    <a:pt x="1508" y="1798"/>
                    <a:pt x="1508" y="1798"/>
                  </a:cubicBezTo>
                  <a:cubicBezTo>
                    <a:pt x="1758" y="1648"/>
                    <a:pt x="1933" y="1390"/>
                    <a:pt x="1966" y="1073"/>
                  </a:cubicBezTo>
                  <a:cubicBezTo>
                    <a:pt x="2025" y="540"/>
                    <a:pt x="1633" y="57"/>
                    <a:pt x="1100" y="7"/>
                  </a:cubicBezTo>
                  <a:cubicBezTo>
                    <a:pt x="1064" y="3"/>
                    <a:pt x="1029" y="1"/>
                    <a:pt x="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52;p66">
              <a:extLst>
                <a:ext uri="{FF2B5EF4-FFF2-40B4-BE49-F238E27FC236}">
                  <a16:creationId xmlns:a16="http://schemas.microsoft.com/office/drawing/2014/main" id="{44E6F595-57F2-485F-912F-8B0C4C23DA4A}"/>
                </a:ext>
              </a:extLst>
            </p:cNvPr>
            <p:cNvSpPr/>
            <p:nvPr/>
          </p:nvSpPr>
          <p:spPr>
            <a:xfrm>
              <a:off x="3862750" y="3677663"/>
              <a:ext cx="41000" cy="30275"/>
            </a:xfrm>
            <a:custGeom>
              <a:avLst/>
              <a:gdLst/>
              <a:ahLst/>
              <a:cxnLst/>
              <a:rect l="l" t="t" r="r" b="b"/>
              <a:pathLst>
                <a:path w="1640" h="1211" extrusionOk="0">
                  <a:moveTo>
                    <a:pt x="1083" y="1"/>
                  </a:moveTo>
                  <a:lnTo>
                    <a:pt x="316" y="367"/>
                  </a:lnTo>
                  <a:cubicBezTo>
                    <a:pt x="316" y="367"/>
                    <a:pt x="341" y="517"/>
                    <a:pt x="358" y="609"/>
                  </a:cubicBezTo>
                  <a:cubicBezTo>
                    <a:pt x="374" y="709"/>
                    <a:pt x="366" y="759"/>
                    <a:pt x="175" y="876"/>
                  </a:cubicBezTo>
                  <a:cubicBezTo>
                    <a:pt x="0" y="987"/>
                    <a:pt x="422" y="1211"/>
                    <a:pt x="728" y="1211"/>
                  </a:cubicBezTo>
                  <a:cubicBezTo>
                    <a:pt x="744" y="1211"/>
                    <a:pt x="759" y="1210"/>
                    <a:pt x="774" y="1209"/>
                  </a:cubicBezTo>
                  <a:cubicBezTo>
                    <a:pt x="1091" y="1184"/>
                    <a:pt x="1441" y="992"/>
                    <a:pt x="1533" y="792"/>
                  </a:cubicBezTo>
                  <a:cubicBezTo>
                    <a:pt x="1639" y="571"/>
                    <a:pt x="1633" y="309"/>
                    <a:pt x="1505" y="309"/>
                  </a:cubicBezTo>
                  <a:cubicBezTo>
                    <a:pt x="1503" y="309"/>
                    <a:pt x="1501" y="309"/>
                    <a:pt x="1499" y="309"/>
                  </a:cubicBezTo>
                  <a:cubicBezTo>
                    <a:pt x="1371" y="314"/>
                    <a:pt x="1263" y="337"/>
                    <a:pt x="1196" y="337"/>
                  </a:cubicBezTo>
                  <a:cubicBezTo>
                    <a:pt x="1158" y="337"/>
                    <a:pt x="1133" y="330"/>
                    <a:pt x="1124" y="309"/>
                  </a:cubicBezTo>
                  <a:cubicBezTo>
                    <a:pt x="1108" y="267"/>
                    <a:pt x="1083" y="1"/>
                    <a:pt x="10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53;p66">
              <a:extLst>
                <a:ext uri="{FF2B5EF4-FFF2-40B4-BE49-F238E27FC236}">
                  <a16:creationId xmlns:a16="http://schemas.microsoft.com/office/drawing/2014/main" id="{FB5F15CE-94C9-445D-8FB3-816C5FD26056}"/>
                </a:ext>
              </a:extLst>
            </p:cNvPr>
            <p:cNvSpPr/>
            <p:nvPr/>
          </p:nvSpPr>
          <p:spPr>
            <a:xfrm>
              <a:off x="3860425" y="3629813"/>
              <a:ext cx="43350" cy="50200"/>
            </a:xfrm>
            <a:custGeom>
              <a:avLst/>
              <a:gdLst/>
              <a:ahLst/>
              <a:cxnLst/>
              <a:rect l="l" t="t" r="r" b="b"/>
              <a:pathLst>
                <a:path w="1734" h="2008" extrusionOk="0">
                  <a:moveTo>
                    <a:pt x="699" y="0"/>
                  </a:moveTo>
                  <a:cubicBezTo>
                    <a:pt x="400" y="0"/>
                    <a:pt x="157" y="151"/>
                    <a:pt x="1" y="382"/>
                  </a:cubicBezTo>
                  <a:cubicBezTo>
                    <a:pt x="1" y="382"/>
                    <a:pt x="43" y="457"/>
                    <a:pt x="93" y="515"/>
                  </a:cubicBezTo>
                  <a:cubicBezTo>
                    <a:pt x="93" y="515"/>
                    <a:pt x="51" y="632"/>
                    <a:pt x="126" y="724"/>
                  </a:cubicBezTo>
                  <a:cubicBezTo>
                    <a:pt x="184" y="790"/>
                    <a:pt x="201" y="873"/>
                    <a:pt x="193" y="957"/>
                  </a:cubicBezTo>
                  <a:cubicBezTo>
                    <a:pt x="176" y="1048"/>
                    <a:pt x="168" y="1165"/>
                    <a:pt x="176" y="1265"/>
                  </a:cubicBezTo>
                  <a:cubicBezTo>
                    <a:pt x="193" y="1407"/>
                    <a:pt x="326" y="1465"/>
                    <a:pt x="326" y="1465"/>
                  </a:cubicBezTo>
                  <a:cubicBezTo>
                    <a:pt x="326" y="1465"/>
                    <a:pt x="343" y="1257"/>
                    <a:pt x="393" y="1140"/>
                  </a:cubicBezTo>
                  <a:cubicBezTo>
                    <a:pt x="423" y="1080"/>
                    <a:pt x="490" y="1042"/>
                    <a:pt x="559" y="1042"/>
                  </a:cubicBezTo>
                  <a:cubicBezTo>
                    <a:pt x="624" y="1042"/>
                    <a:pt x="689" y="1076"/>
                    <a:pt x="726" y="1157"/>
                  </a:cubicBezTo>
                  <a:cubicBezTo>
                    <a:pt x="801" y="1315"/>
                    <a:pt x="751" y="1415"/>
                    <a:pt x="709" y="1548"/>
                  </a:cubicBezTo>
                  <a:cubicBezTo>
                    <a:pt x="659" y="1682"/>
                    <a:pt x="534" y="1632"/>
                    <a:pt x="492" y="1665"/>
                  </a:cubicBezTo>
                  <a:cubicBezTo>
                    <a:pt x="451" y="1698"/>
                    <a:pt x="451" y="1923"/>
                    <a:pt x="659" y="1982"/>
                  </a:cubicBezTo>
                  <a:cubicBezTo>
                    <a:pt x="725" y="2000"/>
                    <a:pt x="790" y="2008"/>
                    <a:pt x="851" y="2008"/>
                  </a:cubicBezTo>
                  <a:cubicBezTo>
                    <a:pt x="984" y="2008"/>
                    <a:pt x="1101" y="1971"/>
                    <a:pt x="1176" y="1932"/>
                  </a:cubicBezTo>
                  <a:cubicBezTo>
                    <a:pt x="1242" y="1898"/>
                    <a:pt x="1326" y="1832"/>
                    <a:pt x="1326" y="1832"/>
                  </a:cubicBezTo>
                  <a:cubicBezTo>
                    <a:pt x="1567" y="1607"/>
                    <a:pt x="1642" y="1390"/>
                    <a:pt x="1675" y="1073"/>
                  </a:cubicBezTo>
                  <a:cubicBezTo>
                    <a:pt x="1734" y="540"/>
                    <a:pt x="1342" y="57"/>
                    <a:pt x="809" y="7"/>
                  </a:cubicBezTo>
                  <a:cubicBezTo>
                    <a:pt x="772" y="3"/>
                    <a:pt x="735" y="0"/>
                    <a:pt x="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54;p66">
              <a:extLst>
                <a:ext uri="{FF2B5EF4-FFF2-40B4-BE49-F238E27FC236}">
                  <a16:creationId xmlns:a16="http://schemas.microsoft.com/office/drawing/2014/main" id="{B431780E-1618-46EB-B316-09D6043721E8}"/>
                </a:ext>
              </a:extLst>
            </p:cNvPr>
            <p:cNvSpPr/>
            <p:nvPr/>
          </p:nvSpPr>
          <p:spPr>
            <a:xfrm>
              <a:off x="3845975" y="3625988"/>
              <a:ext cx="54975" cy="16725"/>
            </a:xfrm>
            <a:custGeom>
              <a:avLst/>
              <a:gdLst/>
              <a:ahLst/>
              <a:cxnLst/>
              <a:rect l="l" t="t" r="r" b="b"/>
              <a:pathLst>
                <a:path w="2199" h="669" extrusionOk="0">
                  <a:moveTo>
                    <a:pt x="242" y="0"/>
                  </a:moveTo>
                  <a:cubicBezTo>
                    <a:pt x="55" y="0"/>
                    <a:pt x="0" y="205"/>
                    <a:pt x="187" y="427"/>
                  </a:cubicBezTo>
                  <a:cubicBezTo>
                    <a:pt x="394" y="655"/>
                    <a:pt x="614" y="668"/>
                    <a:pt x="661" y="668"/>
                  </a:cubicBezTo>
                  <a:cubicBezTo>
                    <a:pt x="667" y="668"/>
                    <a:pt x="671" y="668"/>
                    <a:pt x="671" y="668"/>
                  </a:cubicBezTo>
                  <a:lnTo>
                    <a:pt x="2137" y="660"/>
                  </a:lnTo>
                  <a:cubicBezTo>
                    <a:pt x="2198" y="192"/>
                    <a:pt x="1673" y="49"/>
                    <a:pt x="1407" y="49"/>
                  </a:cubicBezTo>
                  <a:cubicBezTo>
                    <a:pt x="1384" y="49"/>
                    <a:pt x="1364" y="50"/>
                    <a:pt x="1345" y="52"/>
                  </a:cubicBezTo>
                  <a:cubicBezTo>
                    <a:pt x="1215" y="66"/>
                    <a:pt x="1013" y="90"/>
                    <a:pt x="811" y="90"/>
                  </a:cubicBezTo>
                  <a:cubicBezTo>
                    <a:pt x="651" y="90"/>
                    <a:pt x="492" y="75"/>
                    <a:pt x="371" y="27"/>
                  </a:cubicBezTo>
                  <a:cubicBezTo>
                    <a:pt x="323" y="9"/>
                    <a:pt x="280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55;p66">
              <a:extLst>
                <a:ext uri="{FF2B5EF4-FFF2-40B4-BE49-F238E27FC236}">
                  <a16:creationId xmlns:a16="http://schemas.microsoft.com/office/drawing/2014/main" id="{9A2AED36-5A40-455B-9938-03E980288660}"/>
                </a:ext>
              </a:extLst>
            </p:cNvPr>
            <p:cNvSpPr/>
            <p:nvPr/>
          </p:nvSpPr>
          <p:spPr>
            <a:xfrm>
              <a:off x="3843575" y="3684938"/>
              <a:ext cx="77500" cy="130500"/>
            </a:xfrm>
            <a:custGeom>
              <a:avLst/>
              <a:gdLst/>
              <a:ahLst/>
              <a:cxnLst/>
              <a:rect l="l" t="t" r="r" b="b"/>
              <a:pathLst>
                <a:path w="3100" h="5220" extrusionOk="0">
                  <a:moveTo>
                    <a:pt x="2495" y="1"/>
                  </a:moveTo>
                  <a:cubicBezTo>
                    <a:pt x="2486" y="1"/>
                    <a:pt x="2476" y="1"/>
                    <a:pt x="2466" y="1"/>
                  </a:cubicBezTo>
                  <a:cubicBezTo>
                    <a:pt x="2241" y="10"/>
                    <a:pt x="1933" y="51"/>
                    <a:pt x="1933" y="51"/>
                  </a:cubicBezTo>
                  <a:cubicBezTo>
                    <a:pt x="1950" y="110"/>
                    <a:pt x="1958" y="260"/>
                    <a:pt x="1591" y="376"/>
                  </a:cubicBezTo>
                  <a:cubicBezTo>
                    <a:pt x="1404" y="435"/>
                    <a:pt x="1285" y="449"/>
                    <a:pt x="1213" y="449"/>
                  </a:cubicBezTo>
                  <a:cubicBezTo>
                    <a:pt x="1141" y="449"/>
                    <a:pt x="1116" y="435"/>
                    <a:pt x="1116" y="435"/>
                  </a:cubicBezTo>
                  <a:cubicBezTo>
                    <a:pt x="1116" y="435"/>
                    <a:pt x="575" y="685"/>
                    <a:pt x="392" y="810"/>
                  </a:cubicBezTo>
                  <a:cubicBezTo>
                    <a:pt x="167" y="968"/>
                    <a:pt x="75" y="1418"/>
                    <a:pt x="42" y="2176"/>
                  </a:cubicBezTo>
                  <a:cubicBezTo>
                    <a:pt x="8" y="3059"/>
                    <a:pt x="0" y="4617"/>
                    <a:pt x="33" y="4842"/>
                  </a:cubicBezTo>
                  <a:cubicBezTo>
                    <a:pt x="33" y="4842"/>
                    <a:pt x="411" y="5220"/>
                    <a:pt x="908" y="5220"/>
                  </a:cubicBezTo>
                  <a:cubicBezTo>
                    <a:pt x="933" y="5220"/>
                    <a:pt x="958" y="5219"/>
                    <a:pt x="983" y="5217"/>
                  </a:cubicBezTo>
                  <a:cubicBezTo>
                    <a:pt x="1516" y="5175"/>
                    <a:pt x="2416" y="4700"/>
                    <a:pt x="2633" y="4334"/>
                  </a:cubicBezTo>
                  <a:cubicBezTo>
                    <a:pt x="2624" y="3559"/>
                    <a:pt x="2533" y="3184"/>
                    <a:pt x="2658" y="2742"/>
                  </a:cubicBezTo>
                  <a:cubicBezTo>
                    <a:pt x="2949" y="1718"/>
                    <a:pt x="3099" y="1301"/>
                    <a:pt x="2958" y="626"/>
                  </a:cubicBezTo>
                  <a:cubicBezTo>
                    <a:pt x="2846" y="93"/>
                    <a:pt x="2697" y="1"/>
                    <a:pt x="2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56;p66">
              <a:extLst>
                <a:ext uri="{FF2B5EF4-FFF2-40B4-BE49-F238E27FC236}">
                  <a16:creationId xmlns:a16="http://schemas.microsoft.com/office/drawing/2014/main" id="{13A15AF0-96DF-4A3A-B74A-BCA6160FA7F4}"/>
                </a:ext>
              </a:extLst>
            </p:cNvPr>
            <p:cNvSpPr/>
            <p:nvPr/>
          </p:nvSpPr>
          <p:spPr>
            <a:xfrm>
              <a:off x="3770450" y="3705213"/>
              <a:ext cx="92525" cy="132900"/>
            </a:xfrm>
            <a:custGeom>
              <a:avLst/>
              <a:gdLst/>
              <a:ahLst/>
              <a:cxnLst/>
              <a:rect l="l" t="t" r="r" b="b"/>
              <a:pathLst>
                <a:path w="3701" h="5316" extrusionOk="0">
                  <a:moveTo>
                    <a:pt x="3378" y="0"/>
                  </a:moveTo>
                  <a:cubicBezTo>
                    <a:pt x="3347" y="0"/>
                    <a:pt x="3315" y="5"/>
                    <a:pt x="3283" y="15"/>
                  </a:cubicBezTo>
                  <a:cubicBezTo>
                    <a:pt x="3092" y="74"/>
                    <a:pt x="2950" y="157"/>
                    <a:pt x="2875" y="482"/>
                  </a:cubicBezTo>
                  <a:cubicBezTo>
                    <a:pt x="2808" y="807"/>
                    <a:pt x="2709" y="1615"/>
                    <a:pt x="2559" y="2165"/>
                  </a:cubicBezTo>
                  <a:cubicBezTo>
                    <a:pt x="2484" y="2440"/>
                    <a:pt x="2217" y="3031"/>
                    <a:pt x="1900" y="3423"/>
                  </a:cubicBezTo>
                  <a:cubicBezTo>
                    <a:pt x="1634" y="3756"/>
                    <a:pt x="1309" y="4072"/>
                    <a:pt x="1167" y="4139"/>
                  </a:cubicBezTo>
                  <a:cubicBezTo>
                    <a:pt x="1034" y="4189"/>
                    <a:pt x="967" y="4197"/>
                    <a:pt x="809" y="4197"/>
                  </a:cubicBezTo>
                  <a:cubicBezTo>
                    <a:pt x="634" y="4197"/>
                    <a:pt x="526" y="4247"/>
                    <a:pt x="401" y="4256"/>
                  </a:cubicBezTo>
                  <a:cubicBezTo>
                    <a:pt x="284" y="4272"/>
                    <a:pt x="284" y="4256"/>
                    <a:pt x="267" y="4322"/>
                  </a:cubicBezTo>
                  <a:cubicBezTo>
                    <a:pt x="259" y="4389"/>
                    <a:pt x="376" y="4472"/>
                    <a:pt x="492" y="4481"/>
                  </a:cubicBezTo>
                  <a:cubicBezTo>
                    <a:pt x="504" y="4481"/>
                    <a:pt x="515" y="4482"/>
                    <a:pt x="526" y="4482"/>
                  </a:cubicBezTo>
                  <a:cubicBezTo>
                    <a:pt x="620" y="4482"/>
                    <a:pt x="681" y="4455"/>
                    <a:pt x="709" y="4455"/>
                  </a:cubicBezTo>
                  <a:cubicBezTo>
                    <a:pt x="712" y="4455"/>
                    <a:pt x="715" y="4455"/>
                    <a:pt x="717" y="4456"/>
                  </a:cubicBezTo>
                  <a:cubicBezTo>
                    <a:pt x="751" y="4472"/>
                    <a:pt x="659" y="4531"/>
                    <a:pt x="534" y="4589"/>
                  </a:cubicBezTo>
                  <a:cubicBezTo>
                    <a:pt x="351" y="4664"/>
                    <a:pt x="209" y="4656"/>
                    <a:pt x="109" y="4681"/>
                  </a:cubicBezTo>
                  <a:cubicBezTo>
                    <a:pt x="1" y="4714"/>
                    <a:pt x="34" y="4797"/>
                    <a:pt x="76" y="4822"/>
                  </a:cubicBezTo>
                  <a:cubicBezTo>
                    <a:pt x="114" y="4835"/>
                    <a:pt x="162" y="4853"/>
                    <a:pt x="258" y="4853"/>
                  </a:cubicBezTo>
                  <a:cubicBezTo>
                    <a:pt x="287" y="4853"/>
                    <a:pt x="320" y="4851"/>
                    <a:pt x="359" y="4847"/>
                  </a:cubicBezTo>
                  <a:cubicBezTo>
                    <a:pt x="517" y="4831"/>
                    <a:pt x="701" y="4781"/>
                    <a:pt x="701" y="4781"/>
                  </a:cubicBezTo>
                  <a:lnTo>
                    <a:pt x="701" y="4781"/>
                  </a:lnTo>
                  <a:cubicBezTo>
                    <a:pt x="701" y="4781"/>
                    <a:pt x="601" y="4847"/>
                    <a:pt x="451" y="4906"/>
                  </a:cubicBezTo>
                  <a:cubicBezTo>
                    <a:pt x="284" y="4964"/>
                    <a:pt x="209" y="4964"/>
                    <a:pt x="126" y="4997"/>
                  </a:cubicBezTo>
                  <a:cubicBezTo>
                    <a:pt x="45" y="5029"/>
                    <a:pt x="128" y="5148"/>
                    <a:pt x="225" y="5148"/>
                  </a:cubicBezTo>
                  <a:cubicBezTo>
                    <a:pt x="228" y="5148"/>
                    <a:pt x="231" y="5147"/>
                    <a:pt x="234" y="5147"/>
                  </a:cubicBezTo>
                  <a:cubicBezTo>
                    <a:pt x="317" y="5147"/>
                    <a:pt x="434" y="5131"/>
                    <a:pt x="542" y="5089"/>
                  </a:cubicBezTo>
                  <a:cubicBezTo>
                    <a:pt x="659" y="5047"/>
                    <a:pt x="842" y="4972"/>
                    <a:pt x="842" y="4972"/>
                  </a:cubicBezTo>
                  <a:lnTo>
                    <a:pt x="842" y="4972"/>
                  </a:lnTo>
                  <a:cubicBezTo>
                    <a:pt x="692" y="5097"/>
                    <a:pt x="542" y="5131"/>
                    <a:pt x="459" y="5164"/>
                  </a:cubicBezTo>
                  <a:cubicBezTo>
                    <a:pt x="376" y="5197"/>
                    <a:pt x="342" y="5239"/>
                    <a:pt x="384" y="5289"/>
                  </a:cubicBezTo>
                  <a:cubicBezTo>
                    <a:pt x="397" y="5305"/>
                    <a:pt x="422" y="5316"/>
                    <a:pt x="467" y="5316"/>
                  </a:cubicBezTo>
                  <a:cubicBezTo>
                    <a:pt x="513" y="5316"/>
                    <a:pt x="580" y="5305"/>
                    <a:pt x="676" y="5280"/>
                  </a:cubicBezTo>
                  <a:cubicBezTo>
                    <a:pt x="867" y="5230"/>
                    <a:pt x="1101" y="5081"/>
                    <a:pt x="1267" y="4914"/>
                  </a:cubicBezTo>
                  <a:cubicBezTo>
                    <a:pt x="1434" y="4747"/>
                    <a:pt x="1484" y="4672"/>
                    <a:pt x="1584" y="4597"/>
                  </a:cubicBezTo>
                  <a:cubicBezTo>
                    <a:pt x="1942" y="4314"/>
                    <a:pt x="2217" y="4089"/>
                    <a:pt x="2500" y="3739"/>
                  </a:cubicBezTo>
                  <a:cubicBezTo>
                    <a:pt x="2908" y="3239"/>
                    <a:pt x="3125" y="2781"/>
                    <a:pt x="3233" y="2490"/>
                  </a:cubicBezTo>
                  <a:cubicBezTo>
                    <a:pt x="3450" y="1873"/>
                    <a:pt x="3617" y="1048"/>
                    <a:pt x="3658" y="573"/>
                  </a:cubicBezTo>
                  <a:cubicBezTo>
                    <a:pt x="3701" y="169"/>
                    <a:pt x="3556" y="0"/>
                    <a:pt x="33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57;p66">
              <a:extLst>
                <a:ext uri="{FF2B5EF4-FFF2-40B4-BE49-F238E27FC236}">
                  <a16:creationId xmlns:a16="http://schemas.microsoft.com/office/drawing/2014/main" id="{27510425-D846-4C12-A7A2-0133EEBC9BC0}"/>
                </a:ext>
              </a:extLst>
            </p:cNvPr>
            <p:cNvSpPr/>
            <p:nvPr/>
          </p:nvSpPr>
          <p:spPr>
            <a:xfrm>
              <a:off x="3835025" y="3703313"/>
              <a:ext cx="30225" cy="42450"/>
            </a:xfrm>
            <a:custGeom>
              <a:avLst/>
              <a:gdLst/>
              <a:ahLst/>
              <a:cxnLst/>
              <a:rect l="l" t="t" r="r" b="b"/>
              <a:pathLst>
                <a:path w="1209" h="1698" extrusionOk="0">
                  <a:moveTo>
                    <a:pt x="754" y="1"/>
                  </a:moveTo>
                  <a:cubicBezTo>
                    <a:pt x="512" y="1"/>
                    <a:pt x="335" y="150"/>
                    <a:pt x="217" y="541"/>
                  </a:cubicBezTo>
                  <a:cubicBezTo>
                    <a:pt x="92" y="983"/>
                    <a:pt x="1" y="1349"/>
                    <a:pt x="1" y="1349"/>
                  </a:cubicBezTo>
                  <a:cubicBezTo>
                    <a:pt x="1" y="1349"/>
                    <a:pt x="142" y="1591"/>
                    <a:pt x="492" y="1674"/>
                  </a:cubicBezTo>
                  <a:cubicBezTo>
                    <a:pt x="562" y="1691"/>
                    <a:pt x="623" y="1697"/>
                    <a:pt x="676" y="1697"/>
                  </a:cubicBezTo>
                  <a:cubicBezTo>
                    <a:pt x="887" y="1697"/>
                    <a:pt x="967" y="1591"/>
                    <a:pt x="967" y="1591"/>
                  </a:cubicBezTo>
                  <a:cubicBezTo>
                    <a:pt x="967" y="1591"/>
                    <a:pt x="1067" y="1124"/>
                    <a:pt x="1125" y="808"/>
                  </a:cubicBezTo>
                  <a:cubicBezTo>
                    <a:pt x="1184" y="491"/>
                    <a:pt x="1209" y="66"/>
                    <a:pt x="850" y="8"/>
                  </a:cubicBezTo>
                  <a:cubicBezTo>
                    <a:pt x="817" y="3"/>
                    <a:pt x="785" y="1"/>
                    <a:pt x="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58;p66">
              <a:extLst>
                <a:ext uri="{FF2B5EF4-FFF2-40B4-BE49-F238E27FC236}">
                  <a16:creationId xmlns:a16="http://schemas.microsoft.com/office/drawing/2014/main" id="{1BD8B8DF-F6AF-4C35-BD67-E320C85FAD36}"/>
                </a:ext>
              </a:extLst>
            </p:cNvPr>
            <p:cNvSpPr/>
            <p:nvPr/>
          </p:nvSpPr>
          <p:spPr>
            <a:xfrm>
              <a:off x="3861675" y="3696413"/>
              <a:ext cx="16075" cy="8775"/>
            </a:xfrm>
            <a:custGeom>
              <a:avLst/>
              <a:gdLst/>
              <a:ahLst/>
              <a:cxnLst/>
              <a:rect l="l" t="t" r="r" b="b"/>
              <a:pathLst>
                <a:path w="643" h="351" extrusionOk="0">
                  <a:moveTo>
                    <a:pt x="337" y="1"/>
                  </a:moveTo>
                  <a:cubicBezTo>
                    <a:pt x="312" y="1"/>
                    <a:pt x="289" y="5"/>
                    <a:pt x="268" y="17"/>
                  </a:cubicBezTo>
                  <a:lnTo>
                    <a:pt x="1" y="167"/>
                  </a:lnTo>
                  <a:cubicBezTo>
                    <a:pt x="1" y="167"/>
                    <a:pt x="259" y="201"/>
                    <a:pt x="326" y="351"/>
                  </a:cubicBezTo>
                  <a:cubicBezTo>
                    <a:pt x="326" y="351"/>
                    <a:pt x="592" y="326"/>
                    <a:pt x="642" y="142"/>
                  </a:cubicBezTo>
                  <a:cubicBezTo>
                    <a:pt x="642" y="142"/>
                    <a:pt x="471" y="1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859;p66">
              <a:extLst>
                <a:ext uri="{FF2B5EF4-FFF2-40B4-BE49-F238E27FC236}">
                  <a16:creationId xmlns:a16="http://schemas.microsoft.com/office/drawing/2014/main" id="{B6074D99-DA7B-4E25-8750-3DC6F47CB487}"/>
                </a:ext>
              </a:extLst>
            </p:cNvPr>
            <p:cNvSpPr/>
            <p:nvPr/>
          </p:nvSpPr>
          <p:spPr>
            <a:xfrm>
              <a:off x="3891875" y="3685138"/>
              <a:ext cx="13150" cy="9425"/>
            </a:xfrm>
            <a:custGeom>
              <a:avLst/>
              <a:gdLst/>
              <a:ahLst/>
              <a:cxnLst/>
              <a:rect l="l" t="t" r="r" b="b"/>
              <a:pathLst>
                <a:path w="526" h="377" extrusionOk="0">
                  <a:moveTo>
                    <a:pt x="213" y="1"/>
                  </a:moveTo>
                  <a:cubicBezTo>
                    <a:pt x="92" y="1"/>
                    <a:pt x="1" y="43"/>
                    <a:pt x="1" y="43"/>
                  </a:cubicBezTo>
                  <a:cubicBezTo>
                    <a:pt x="1" y="43"/>
                    <a:pt x="134" y="243"/>
                    <a:pt x="159" y="377"/>
                  </a:cubicBezTo>
                  <a:lnTo>
                    <a:pt x="526" y="368"/>
                  </a:lnTo>
                  <a:cubicBezTo>
                    <a:pt x="526" y="368"/>
                    <a:pt x="467" y="35"/>
                    <a:pt x="309" y="10"/>
                  </a:cubicBezTo>
                  <a:cubicBezTo>
                    <a:pt x="276" y="3"/>
                    <a:pt x="244" y="1"/>
                    <a:pt x="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860;p66">
              <a:extLst>
                <a:ext uri="{FF2B5EF4-FFF2-40B4-BE49-F238E27FC236}">
                  <a16:creationId xmlns:a16="http://schemas.microsoft.com/office/drawing/2014/main" id="{7D094B4F-BED9-4999-B174-E2DEF3E3429C}"/>
                </a:ext>
              </a:extLst>
            </p:cNvPr>
            <p:cNvSpPr/>
            <p:nvPr/>
          </p:nvSpPr>
          <p:spPr>
            <a:xfrm>
              <a:off x="3858350" y="3692738"/>
              <a:ext cx="72200" cy="92650"/>
            </a:xfrm>
            <a:custGeom>
              <a:avLst/>
              <a:gdLst/>
              <a:ahLst/>
              <a:cxnLst/>
              <a:rect l="l" t="t" r="r" b="b"/>
              <a:pathLst>
                <a:path w="2888" h="3706" extrusionOk="0">
                  <a:moveTo>
                    <a:pt x="1675" y="1"/>
                  </a:moveTo>
                  <a:cubicBezTo>
                    <a:pt x="1624" y="1"/>
                    <a:pt x="1572" y="8"/>
                    <a:pt x="1517" y="23"/>
                  </a:cubicBezTo>
                  <a:cubicBezTo>
                    <a:pt x="1050" y="156"/>
                    <a:pt x="476" y="356"/>
                    <a:pt x="359" y="656"/>
                  </a:cubicBezTo>
                  <a:cubicBezTo>
                    <a:pt x="234" y="956"/>
                    <a:pt x="1" y="2864"/>
                    <a:pt x="284" y="3238"/>
                  </a:cubicBezTo>
                  <a:cubicBezTo>
                    <a:pt x="557" y="3599"/>
                    <a:pt x="883" y="3706"/>
                    <a:pt x="1182" y="3706"/>
                  </a:cubicBezTo>
                  <a:cubicBezTo>
                    <a:pt x="1194" y="3706"/>
                    <a:pt x="1205" y="3705"/>
                    <a:pt x="1217" y="3705"/>
                  </a:cubicBezTo>
                  <a:cubicBezTo>
                    <a:pt x="1525" y="3688"/>
                    <a:pt x="2417" y="3313"/>
                    <a:pt x="2658" y="2872"/>
                  </a:cubicBezTo>
                  <a:cubicBezTo>
                    <a:pt x="2888" y="2461"/>
                    <a:pt x="2622" y="1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861;p66">
              <a:extLst>
                <a:ext uri="{FF2B5EF4-FFF2-40B4-BE49-F238E27FC236}">
                  <a16:creationId xmlns:a16="http://schemas.microsoft.com/office/drawing/2014/main" id="{5C98AF2D-DFCE-4B19-9890-076216BF3400}"/>
                </a:ext>
              </a:extLst>
            </p:cNvPr>
            <p:cNvSpPr/>
            <p:nvPr/>
          </p:nvSpPr>
          <p:spPr>
            <a:xfrm>
              <a:off x="3858350" y="3707238"/>
              <a:ext cx="29800" cy="76975"/>
            </a:xfrm>
            <a:custGeom>
              <a:avLst/>
              <a:gdLst/>
              <a:ahLst/>
              <a:cxnLst/>
              <a:rect l="l" t="t" r="r" b="b"/>
              <a:pathLst>
                <a:path w="1192" h="3079" extrusionOk="0">
                  <a:moveTo>
                    <a:pt x="472" y="1"/>
                  </a:moveTo>
                  <a:cubicBezTo>
                    <a:pt x="441" y="1"/>
                    <a:pt x="412" y="7"/>
                    <a:pt x="384" y="18"/>
                  </a:cubicBezTo>
                  <a:cubicBezTo>
                    <a:pt x="376" y="34"/>
                    <a:pt x="367" y="59"/>
                    <a:pt x="359" y="76"/>
                  </a:cubicBezTo>
                  <a:cubicBezTo>
                    <a:pt x="234" y="376"/>
                    <a:pt x="1" y="2284"/>
                    <a:pt x="284" y="2658"/>
                  </a:cubicBezTo>
                  <a:cubicBezTo>
                    <a:pt x="459" y="2892"/>
                    <a:pt x="659" y="3017"/>
                    <a:pt x="859" y="3075"/>
                  </a:cubicBezTo>
                  <a:cubicBezTo>
                    <a:pt x="876" y="3078"/>
                    <a:pt x="893" y="3079"/>
                    <a:pt x="910" y="3079"/>
                  </a:cubicBezTo>
                  <a:cubicBezTo>
                    <a:pt x="1100" y="3079"/>
                    <a:pt x="1191" y="2904"/>
                    <a:pt x="1184" y="2658"/>
                  </a:cubicBezTo>
                  <a:cubicBezTo>
                    <a:pt x="1167" y="2375"/>
                    <a:pt x="1050" y="1326"/>
                    <a:pt x="925" y="692"/>
                  </a:cubicBezTo>
                  <a:cubicBezTo>
                    <a:pt x="820" y="167"/>
                    <a:pt x="633" y="1"/>
                    <a:pt x="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862;p66">
              <a:extLst>
                <a:ext uri="{FF2B5EF4-FFF2-40B4-BE49-F238E27FC236}">
                  <a16:creationId xmlns:a16="http://schemas.microsoft.com/office/drawing/2014/main" id="{25C75FA8-75F0-49D3-90B0-C2316B1F24E7}"/>
                </a:ext>
              </a:extLst>
            </p:cNvPr>
            <p:cNvSpPr/>
            <p:nvPr/>
          </p:nvSpPr>
          <p:spPr>
            <a:xfrm>
              <a:off x="3881475" y="3719963"/>
              <a:ext cx="38550" cy="15350"/>
            </a:xfrm>
            <a:custGeom>
              <a:avLst/>
              <a:gdLst/>
              <a:ahLst/>
              <a:cxnLst/>
              <a:rect l="l" t="t" r="r" b="b"/>
              <a:pathLst>
                <a:path w="1542" h="614" extrusionOk="0">
                  <a:moveTo>
                    <a:pt x="1542" y="0"/>
                  </a:moveTo>
                  <a:lnTo>
                    <a:pt x="1542" y="0"/>
                  </a:lnTo>
                  <a:cubicBezTo>
                    <a:pt x="1425" y="158"/>
                    <a:pt x="1017" y="350"/>
                    <a:pt x="567" y="450"/>
                  </a:cubicBezTo>
                  <a:cubicBezTo>
                    <a:pt x="494" y="465"/>
                    <a:pt x="430" y="472"/>
                    <a:pt x="374" y="472"/>
                  </a:cubicBezTo>
                  <a:cubicBezTo>
                    <a:pt x="92" y="472"/>
                    <a:pt x="14" y="302"/>
                    <a:pt x="0" y="183"/>
                  </a:cubicBezTo>
                  <a:lnTo>
                    <a:pt x="0" y="183"/>
                  </a:lnTo>
                  <a:cubicBezTo>
                    <a:pt x="21" y="487"/>
                    <a:pt x="167" y="613"/>
                    <a:pt x="407" y="613"/>
                  </a:cubicBezTo>
                  <a:cubicBezTo>
                    <a:pt x="549" y="613"/>
                    <a:pt x="724" y="569"/>
                    <a:pt x="925" y="492"/>
                  </a:cubicBezTo>
                  <a:cubicBezTo>
                    <a:pt x="1467" y="275"/>
                    <a:pt x="1542" y="0"/>
                    <a:pt x="1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863;p66">
              <a:extLst>
                <a:ext uri="{FF2B5EF4-FFF2-40B4-BE49-F238E27FC236}">
                  <a16:creationId xmlns:a16="http://schemas.microsoft.com/office/drawing/2014/main" id="{9501EBBE-1835-4F44-B513-21BFA66DB7DA}"/>
                </a:ext>
              </a:extLst>
            </p:cNvPr>
            <p:cNvSpPr/>
            <p:nvPr/>
          </p:nvSpPr>
          <p:spPr>
            <a:xfrm>
              <a:off x="3434725" y="3674338"/>
              <a:ext cx="160175" cy="92500"/>
            </a:xfrm>
            <a:custGeom>
              <a:avLst/>
              <a:gdLst/>
              <a:ahLst/>
              <a:cxnLst/>
              <a:rect l="l" t="t" r="r" b="b"/>
              <a:pathLst>
                <a:path w="6407" h="3700" extrusionOk="0">
                  <a:moveTo>
                    <a:pt x="3208" y="1"/>
                  </a:moveTo>
                  <a:cubicBezTo>
                    <a:pt x="1433" y="1"/>
                    <a:pt x="0" y="825"/>
                    <a:pt x="0" y="1850"/>
                  </a:cubicBezTo>
                  <a:cubicBezTo>
                    <a:pt x="0" y="2866"/>
                    <a:pt x="1433" y="3700"/>
                    <a:pt x="3208" y="3700"/>
                  </a:cubicBezTo>
                  <a:cubicBezTo>
                    <a:pt x="4974" y="3700"/>
                    <a:pt x="6407" y="2866"/>
                    <a:pt x="6407" y="1850"/>
                  </a:cubicBezTo>
                  <a:cubicBezTo>
                    <a:pt x="6407" y="825"/>
                    <a:pt x="4974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864;p66">
              <a:extLst>
                <a:ext uri="{FF2B5EF4-FFF2-40B4-BE49-F238E27FC236}">
                  <a16:creationId xmlns:a16="http://schemas.microsoft.com/office/drawing/2014/main" id="{D8B33A71-B638-4997-91CA-932A0B7D9CAC}"/>
                </a:ext>
              </a:extLst>
            </p:cNvPr>
            <p:cNvSpPr/>
            <p:nvPr/>
          </p:nvSpPr>
          <p:spPr>
            <a:xfrm>
              <a:off x="3473050" y="3346688"/>
              <a:ext cx="77700" cy="100425"/>
            </a:xfrm>
            <a:custGeom>
              <a:avLst/>
              <a:gdLst/>
              <a:ahLst/>
              <a:cxnLst/>
              <a:rect l="l" t="t" r="r" b="b"/>
              <a:pathLst>
                <a:path w="3108" h="4017" extrusionOk="0">
                  <a:moveTo>
                    <a:pt x="990" y="1"/>
                  </a:moveTo>
                  <a:cubicBezTo>
                    <a:pt x="941" y="1"/>
                    <a:pt x="804" y="22"/>
                    <a:pt x="683" y="243"/>
                  </a:cubicBezTo>
                  <a:cubicBezTo>
                    <a:pt x="525" y="510"/>
                    <a:pt x="583" y="1276"/>
                    <a:pt x="483" y="1743"/>
                  </a:cubicBezTo>
                  <a:cubicBezTo>
                    <a:pt x="392" y="2218"/>
                    <a:pt x="167" y="2476"/>
                    <a:pt x="83" y="2859"/>
                  </a:cubicBezTo>
                  <a:cubicBezTo>
                    <a:pt x="0" y="3243"/>
                    <a:pt x="133" y="3876"/>
                    <a:pt x="1050" y="3992"/>
                  </a:cubicBezTo>
                  <a:cubicBezTo>
                    <a:pt x="1180" y="4009"/>
                    <a:pt x="1306" y="4017"/>
                    <a:pt x="1426" y="4017"/>
                  </a:cubicBezTo>
                  <a:cubicBezTo>
                    <a:pt x="2150" y="4017"/>
                    <a:pt x="2697" y="3742"/>
                    <a:pt x="2883" y="3493"/>
                  </a:cubicBezTo>
                  <a:cubicBezTo>
                    <a:pt x="3099" y="3201"/>
                    <a:pt x="3108" y="2584"/>
                    <a:pt x="2883" y="2251"/>
                  </a:cubicBezTo>
                  <a:cubicBezTo>
                    <a:pt x="2658" y="1918"/>
                    <a:pt x="2491" y="1643"/>
                    <a:pt x="2499" y="1210"/>
                  </a:cubicBezTo>
                  <a:lnTo>
                    <a:pt x="1008" y="2"/>
                  </a:lnTo>
                  <a:cubicBezTo>
                    <a:pt x="1008" y="2"/>
                    <a:pt x="1001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865;p66">
              <a:extLst>
                <a:ext uri="{FF2B5EF4-FFF2-40B4-BE49-F238E27FC236}">
                  <a16:creationId xmlns:a16="http://schemas.microsoft.com/office/drawing/2014/main" id="{44EB7815-0481-4F61-B1F2-8E420AE06151}"/>
                </a:ext>
              </a:extLst>
            </p:cNvPr>
            <p:cNvSpPr/>
            <p:nvPr/>
          </p:nvSpPr>
          <p:spPr>
            <a:xfrm>
              <a:off x="3525950" y="3285413"/>
              <a:ext cx="66875" cy="137725"/>
            </a:xfrm>
            <a:custGeom>
              <a:avLst/>
              <a:gdLst/>
              <a:ahLst/>
              <a:cxnLst/>
              <a:rect l="l" t="t" r="r" b="b"/>
              <a:pathLst>
                <a:path w="2675" h="5509" extrusionOk="0">
                  <a:moveTo>
                    <a:pt x="2080" y="0"/>
                  </a:moveTo>
                  <a:cubicBezTo>
                    <a:pt x="2037" y="0"/>
                    <a:pt x="2003" y="23"/>
                    <a:pt x="2016" y="70"/>
                  </a:cubicBezTo>
                  <a:cubicBezTo>
                    <a:pt x="2041" y="153"/>
                    <a:pt x="2083" y="220"/>
                    <a:pt x="2133" y="387"/>
                  </a:cubicBezTo>
                  <a:cubicBezTo>
                    <a:pt x="2183" y="537"/>
                    <a:pt x="2191" y="662"/>
                    <a:pt x="2191" y="662"/>
                  </a:cubicBezTo>
                  <a:cubicBezTo>
                    <a:pt x="2191" y="662"/>
                    <a:pt x="2125" y="478"/>
                    <a:pt x="2041" y="345"/>
                  </a:cubicBezTo>
                  <a:cubicBezTo>
                    <a:pt x="1950" y="203"/>
                    <a:pt x="1891" y="162"/>
                    <a:pt x="1841" y="137"/>
                  </a:cubicBezTo>
                  <a:cubicBezTo>
                    <a:pt x="1834" y="134"/>
                    <a:pt x="1825" y="132"/>
                    <a:pt x="1815" y="132"/>
                  </a:cubicBezTo>
                  <a:cubicBezTo>
                    <a:pt x="1773" y="132"/>
                    <a:pt x="1724" y="165"/>
                    <a:pt x="1758" y="253"/>
                  </a:cubicBezTo>
                  <a:cubicBezTo>
                    <a:pt x="1800" y="345"/>
                    <a:pt x="1891" y="445"/>
                    <a:pt x="1933" y="637"/>
                  </a:cubicBezTo>
                  <a:cubicBezTo>
                    <a:pt x="1972" y="769"/>
                    <a:pt x="1974" y="872"/>
                    <a:pt x="1954" y="872"/>
                  </a:cubicBezTo>
                  <a:cubicBezTo>
                    <a:pt x="1953" y="872"/>
                    <a:pt x="1951" y="871"/>
                    <a:pt x="1950" y="870"/>
                  </a:cubicBezTo>
                  <a:lnTo>
                    <a:pt x="1825" y="1112"/>
                  </a:lnTo>
                  <a:cubicBezTo>
                    <a:pt x="1916" y="1228"/>
                    <a:pt x="1975" y="1320"/>
                    <a:pt x="2025" y="1453"/>
                  </a:cubicBezTo>
                  <a:cubicBezTo>
                    <a:pt x="2075" y="1586"/>
                    <a:pt x="2016" y="2053"/>
                    <a:pt x="1858" y="2453"/>
                  </a:cubicBezTo>
                  <a:cubicBezTo>
                    <a:pt x="1725" y="2794"/>
                    <a:pt x="1591" y="3094"/>
                    <a:pt x="1425" y="3319"/>
                  </a:cubicBezTo>
                  <a:cubicBezTo>
                    <a:pt x="1067" y="3802"/>
                    <a:pt x="525" y="4352"/>
                    <a:pt x="308" y="4544"/>
                  </a:cubicBezTo>
                  <a:cubicBezTo>
                    <a:pt x="238" y="4608"/>
                    <a:pt x="197" y="4629"/>
                    <a:pt x="120" y="4629"/>
                  </a:cubicBezTo>
                  <a:cubicBezTo>
                    <a:pt x="106" y="4629"/>
                    <a:pt x="91" y="4628"/>
                    <a:pt x="75" y="4627"/>
                  </a:cubicBezTo>
                  <a:lnTo>
                    <a:pt x="75" y="4627"/>
                  </a:lnTo>
                  <a:cubicBezTo>
                    <a:pt x="0" y="4769"/>
                    <a:pt x="67" y="5035"/>
                    <a:pt x="117" y="5160"/>
                  </a:cubicBezTo>
                  <a:cubicBezTo>
                    <a:pt x="165" y="5288"/>
                    <a:pt x="378" y="5509"/>
                    <a:pt x="512" y="5509"/>
                  </a:cubicBezTo>
                  <a:cubicBezTo>
                    <a:pt x="562" y="5509"/>
                    <a:pt x="601" y="5479"/>
                    <a:pt x="617" y="5402"/>
                  </a:cubicBezTo>
                  <a:cubicBezTo>
                    <a:pt x="633" y="5335"/>
                    <a:pt x="633" y="5169"/>
                    <a:pt x="700" y="5110"/>
                  </a:cubicBezTo>
                  <a:cubicBezTo>
                    <a:pt x="1050" y="4786"/>
                    <a:pt x="1641" y="4219"/>
                    <a:pt x="1991" y="3669"/>
                  </a:cubicBezTo>
                  <a:cubicBezTo>
                    <a:pt x="2158" y="3403"/>
                    <a:pt x="2258" y="3219"/>
                    <a:pt x="2408" y="2744"/>
                  </a:cubicBezTo>
                  <a:cubicBezTo>
                    <a:pt x="2549" y="2320"/>
                    <a:pt x="2583" y="1920"/>
                    <a:pt x="2583" y="1470"/>
                  </a:cubicBezTo>
                  <a:cubicBezTo>
                    <a:pt x="2583" y="1353"/>
                    <a:pt x="2616" y="1261"/>
                    <a:pt x="2649" y="1028"/>
                  </a:cubicBezTo>
                  <a:cubicBezTo>
                    <a:pt x="2674" y="795"/>
                    <a:pt x="2649" y="512"/>
                    <a:pt x="2574" y="328"/>
                  </a:cubicBezTo>
                  <a:cubicBezTo>
                    <a:pt x="2499" y="153"/>
                    <a:pt x="2441" y="95"/>
                    <a:pt x="2399" y="95"/>
                  </a:cubicBezTo>
                  <a:cubicBezTo>
                    <a:pt x="2341" y="95"/>
                    <a:pt x="2325" y="145"/>
                    <a:pt x="2349" y="228"/>
                  </a:cubicBezTo>
                  <a:cubicBezTo>
                    <a:pt x="2374" y="320"/>
                    <a:pt x="2433" y="462"/>
                    <a:pt x="2433" y="653"/>
                  </a:cubicBezTo>
                  <a:cubicBezTo>
                    <a:pt x="2433" y="653"/>
                    <a:pt x="2383" y="462"/>
                    <a:pt x="2341" y="345"/>
                  </a:cubicBezTo>
                  <a:cubicBezTo>
                    <a:pt x="2308" y="237"/>
                    <a:pt x="2250" y="128"/>
                    <a:pt x="2200" y="62"/>
                  </a:cubicBezTo>
                  <a:cubicBezTo>
                    <a:pt x="2171" y="21"/>
                    <a:pt x="2121" y="0"/>
                    <a:pt x="2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866;p66">
              <a:extLst>
                <a:ext uri="{FF2B5EF4-FFF2-40B4-BE49-F238E27FC236}">
                  <a16:creationId xmlns:a16="http://schemas.microsoft.com/office/drawing/2014/main" id="{52088A54-8ADF-4F77-833A-B4B6F794270D}"/>
                </a:ext>
              </a:extLst>
            </p:cNvPr>
            <p:cNvSpPr/>
            <p:nvPr/>
          </p:nvSpPr>
          <p:spPr>
            <a:xfrm>
              <a:off x="3521775" y="3365488"/>
              <a:ext cx="57725" cy="51650"/>
            </a:xfrm>
            <a:custGeom>
              <a:avLst/>
              <a:gdLst/>
              <a:ahLst/>
              <a:cxnLst/>
              <a:rect l="l" t="t" r="r" b="b"/>
              <a:pathLst>
                <a:path w="2309" h="2066" extrusionOk="0">
                  <a:moveTo>
                    <a:pt x="1471" y="0"/>
                  </a:moveTo>
                  <a:cubicBezTo>
                    <a:pt x="1211" y="0"/>
                    <a:pt x="1109" y="336"/>
                    <a:pt x="984" y="566"/>
                  </a:cubicBezTo>
                  <a:cubicBezTo>
                    <a:pt x="667" y="1141"/>
                    <a:pt x="334" y="1299"/>
                    <a:pt x="184" y="1408"/>
                  </a:cubicBezTo>
                  <a:cubicBezTo>
                    <a:pt x="0" y="1907"/>
                    <a:pt x="800" y="2066"/>
                    <a:pt x="800" y="2066"/>
                  </a:cubicBezTo>
                  <a:cubicBezTo>
                    <a:pt x="1492" y="1824"/>
                    <a:pt x="2217" y="1083"/>
                    <a:pt x="2258" y="833"/>
                  </a:cubicBezTo>
                  <a:cubicBezTo>
                    <a:pt x="2308" y="574"/>
                    <a:pt x="2225" y="350"/>
                    <a:pt x="2225" y="350"/>
                  </a:cubicBezTo>
                  <a:cubicBezTo>
                    <a:pt x="2183" y="356"/>
                    <a:pt x="2145" y="359"/>
                    <a:pt x="2108" y="359"/>
                  </a:cubicBezTo>
                  <a:cubicBezTo>
                    <a:pt x="1739" y="359"/>
                    <a:pt x="1642" y="41"/>
                    <a:pt x="1642" y="41"/>
                  </a:cubicBezTo>
                  <a:cubicBezTo>
                    <a:pt x="1578" y="13"/>
                    <a:pt x="1522" y="0"/>
                    <a:pt x="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867;p66">
              <a:extLst>
                <a:ext uri="{FF2B5EF4-FFF2-40B4-BE49-F238E27FC236}">
                  <a16:creationId xmlns:a16="http://schemas.microsoft.com/office/drawing/2014/main" id="{6322B674-656C-4746-9BEB-DAC220069663}"/>
                </a:ext>
              </a:extLst>
            </p:cNvPr>
            <p:cNvSpPr/>
            <p:nvPr/>
          </p:nvSpPr>
          <p:spPr>
            <a:xfrm>
              <a:off x="3520325" y="3683913"/>
              <a:ext cx="46475" cy="32200"/>
            </a:xfrm>
            <a:custGeom>
              <a:avLst/>
              <a:gdLst/>
              <a:ahLst/>
              <a:cxnLst/>
              <a:rect l="l" t="t" r="r" b="b"/>
              <a:pathLst>
                <a:path w="1859" h="1288" extrusionOk="0">
                  <a:moveTo>
                    <a:pt x="100" y="1"/>
                  </a:moveTo>
                  <a:cubicBezTo>
                    <a:pt x="100" y="1"/>
                    <a:pt x="83" y="126"/>
                    <a:pt x="58" y="234"/>
                  </a:cubicBezTo>
                  <a:cubicBezTo>
                    <a:pt x="25" y="334"/>
                    <a:pt x="0" y="509"/>
                    <a:pt x="25" y="592"/>
                  </a:cubicBezTo>
                  <a:cubicBezTo>
                    <a:pt x="42" y="676"/>
                    <a:pt x="242" y="792"/>
                    <a:pt x="375" y="809"/>
                  </a:cubicBezTo>
                  <a:cubicBezTo>
                    <a:pt x="508" y="826"/>
                    <a:pt x="708" y="976"/>
                    <a:pt x="792" y="1067"/>
                  </a:cubicBezTo>
                  <a:cubicBezTo>
                    <a:pt x="881" y="1194"/>
                    <a:pt x="1125" y="1288"/>
                    <a:pt x="1306" y="1288"/>
                  </a:cubicBezTo>
                  <a:cubicBezTo>
                    <a:pt x="1327" y="1288"/>
                    <a:pt x="1347" y="1286"/>
                    <a:pt x="1366" y="1284"/>
                  </a:cubicBezTo>
                  <a:cubicBezTo>
                    <a:pt x="1558" y="1267"/>
                    <a:pt x="1766" y="1217"/>
                    <a:pt x="1808" y="1142"/>
                  </a:cubicBezTo>
                  <a:cubicBezTo>
                    <a:pt x="1858" y="1067"/>
                    <a:pt x="1791" y="984"/>
                    <a:pt x="1400" y="709"/>
                  </a:cubicBezTo>
                  <a:cubicBezTo>
                    <a:pt x="1017" y="434"/>
                    <a:pt x="750" y="259"/>
                    <a:pt x="625" y="9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868;p66">
              <a:extLst>
                <a:ext uri="{FF2B5EF4-FFF2-40B4-BE49-F238E27FC236}">
                  <a16:creationId xmlns:a16="http://schemas.microsoft.com/office/drawing/2014/main" id="{0C383CEF-CEE2-42F0-BCAE-CAE921BD38D9}"/>
                </a:ext>
              </a:extLst>
            </p:cNvPr>
            <p:cNvSpPr/>
            <p:nvPr/>
          </p:nvSpPr>
          <p:spPr>
            <a:xfrm>
              <a:off x="3486775" y="3702038"/>
              <a:ext cx="20850" cy="46000"/>
            </a:xfrm>
            <a:custGeom>
              <a:avLst/>
              <a:gdLst/>
              <a:ahLst/>
              <a:cxnLst/>
              <a:rect l="l" t="t" r="r" b="b"/>
              <a:pathLst>
                <a:path w="834" h="1840" extrusionOk="0">
                  <a:moveTo>
                    <a:pt x="151" y="1"/>
                  </a:moveTo>
                  <a:cubicBezTo>
                    <a:pt x="109" y="109"/>
                    <a:pt x="34" y="167"/>
                    <a:pt x="51" y="442"/>
                  </a:cubicBezTo>
                  <a:cubicBezTo>
                    <a:pt x="76" y="717"/>
                    <a:pt x="51" y="825"/>
                    <a:pt x="26" y="1050"/>
                  </a:cubicBezTo>
                  <a:cubicBezTo>
                    <a:pt x="1" y="1275"/>
                    <a:pt x="109" y="1584"/>
                    <a:pt x="217" y="1733"/>
                  </a:cubicBezTo>
                  <a:cubicBezTo>
                    <a:pt x="268" y="1799"/>
                    <a:pt x="359" y="1839"/>
                    <a:pt x="451" y="1839"/>
                  </a:cubicBezTo>
                  <a:cubicBezTo>
                    <a:pt x="559" y="1839"/>
                    <a:pt x="668" y="1785"/>
                    <a:pt x="717" y="1650"/>
                  </a:cubicBezTo>
                  <a:cubicBezTo>
                    <a:pt x="809" y="1392"/>
                    <a:pt x="834" y="1175"/>
                    <a:pt x="767" y="917"/>
                  </a:cubicBezTo>
                  <a:cubicBezTo>
                    <a:pt x="701" y="659"/>
                    <a:pt x="784" y="467"/>
                    <a:pt x="742" y="292"/>
                  </a:cubicBezTo>
                  <a:cubicBezTo>
                    <a:pt x="701" y="117"/>
                    <a:pt x="642" y="1"/>
                    <a:pt x="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869;p66">
              <a:extLst>
                <a:ext uri="{FF2B5EF4-FFF2-40B4-BE49-F238E27FC236}">
                  <a16:creationId xmlns:a16="http://schemas.microsoft.com/office/drawing/2014/main" id="{F968C4A3-7B59-4614-A582-298E0B7E6A52}"/>
                </a:ext>
              </a:extLst>
            </p:cNvPr>
            <p:cNvSpPr/>
            <p:nvPr/>
          </p:nvSpPr>
          <p:spPr>
            <a:xfrm>
              <a:off x="3477000" y="3507313"/>
              <a:ext cx="75825" cy="196500"/>
            </a:xfrm>
            <a:custGeom>
              <a:avLst/>
              <a:gdLst/>
              <a:ahLst/>
              <a:cxnLst/>
              <a:rect l="l" t="t" r="r" b="b"/>
              <a:pathLst>
                <a:path w="3033" h="7860" extrusionOk="0">
                  <a:moveTo>
                    <a:pt x="2791" y="0"/>
                  </a:moveTo>
                  <a:lnTo>
                    <a:pt x="192" y="133"/>
                  </a:lnTo>
                  <a:cubicBezTo>
                    <a:pt x="0" y="950"/>
                    <a:pt x="250" y="2224"/>
                    <a:pt x="292" y="2891"/>
                  </a:cubicBezTo>
                  <a:cubicBezTo>
                    <a:pt x="334" y="3557"/>
                    <a:pt x="392" y="4332"/>
                    <a:pt x="392" y="4332"/>
                  </a:cubicBezTo>
                  <a:cubicBezTo>
                    <a:pt x="392" y="4332"/>
                    <a:pt x="184" y="5032"/>
                    <a:pt x="192" y="5574"/>
                  </a:cubicBezTo>
                  <a:cubicBezTo>
                    <a:pt x="209" y="6148"/>
                    <a:pt x="542" y="7790"/>
                    <a:pt x="542" y="7790"/>
                  </a:cubicBezTo>
                  <a:cubicBezTo>
                    <a:pt x="542" y="7790"/>
                    <a:pt x="638" y="7860"/>
                    <a:pt x="784" y="7860"/>
                  </a:cubicBezTo>
                  <a:cubicBezTo>
                    <a:pt x="857" y="7860"/>
                    <a:pt x="942" y="7842"/>
                    <a:pt x="1033" y="7790"/>
                  </a:cubicBezTo>
                  <a:cubicBezTo>
                    <a:pt x="1033" y="7790"/>
                    <a:pt x="1117" y="6365"/>
                    <a:pt x="1192" y="5707"/>
                  </a:cubicBezTo>
                  <a:cubicBezTo>
                    <a:pt x="1275" y="5024"/>
                    <a:pt x="1300" y="4524"/>
                    <a:pt x="1375" y="4116"/>
                  </a:cubicBezTo>
                  <a:cubicBezTo>
                    <a:pt x="1467" y="3616"/>
                    <a:pt x="1608" y="1325"/>
                    <a:pt x="1608" y="1325"/>
                  </a:cubicBezTo>
                  <a:lnTo>
                    <a:pt x="1692" y="1350"/>
                  </a:lnTo>
                  <a:lnTo>
                    <a:pt x="1925" y="3991"/>
                  </a:lnTo>
                  <a:cubicBezTo>
                    <a:pt x="1925" y="3991"/>
                    <a:pt x="1750" y="4366"/>
                    <a:pt x="1750" y="4674"/>
                  </a:cubicBezTo>
                  <a:cubicBezTo>
                    <a:pt x="1750" y="5090"/>
                    <a:pt x="1833" y="7065"/>
                    <a:pt x="1833" y="7065"/>
                  </a:cubicBezTo>
                  <a:cubicBezTo>
                    <a:pt x="1833" y="7065"/>
                    <a:pt x="1940" y="7149"/>
                    <a:pt x="2100" y="7149"/>
                  </a:cubicBezTo>
                  <a:cubicBezTo>
                    <a:pt x="2176" y="7149"/>
                    <a:pt x="2264" y="7130"/>
                    <a:pt x="2358" y="7073"/>
                  </a:cubicBezTo>
                  <a:cubicBezTo>
                    <a:pt x="2358" y="7073"/>
                    <a:pt x="2783" y="4366"/>
                    <a:pt x="2841" y="4049"/>
                  </a:cubicBezTo>
                  <a:cubicBezTo>
                    <a:pt x="2900" y="3757"/>
                    <a:pt x="3033" y="708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870;p66">
              <a:extLst>
                <a:ext uri="{FF2B5EF4-FFF2-40B4-BE49-F238E27FC236}">
                  <a16:creationId xmlns:a16="http://schemas.microsoft.com/office/drawing/2014/main" id="{8B9C1146-6999-4F5C-8A22-4AA2C377121E}"/>
                </a:ext>
              </a:extLst>
            </p:cNvPr>
            <p:cNvSpPr/>
            <p:nvPr/>
          </p:nvSpPr>
          <p:spPr>
            <a:xfrm>
              <a:off x="3490750" y="3384838"/>
              <a:ext cx="47075" cy="49200"/>
            </a:xfrm>
            <a:custGeom>
              <a:avLst/>
              <a:gdLst/>
              <a:ahLst/>
              <a:cxnLst/>
              <a:rect l="l" t="t" r="r" b="b"/>
              <a:pathLst>
                <a:path w="1883" h="1968" extrusionOk="0">
                  <a:moveTo>
                    <a:pt x="433" y="0"/>
                  </a:moveTo>
                  <a:cubicBezTo>
                    <a:pt x="433" y="0"/>
                    <a:pt x="475" y="759"/>
                    <a:pt x="458" y="817"/>
                  </a:cubicBezTo>
                  <a:cubicBezTo>
                    <a:pt x="450" y="867"/>
                    <a:pt x="158" y="925"/>
                    <a:pt x="83" y="992"/>
                  </a:cubicBezTo>
                  <a:cubicBezTo>
                    <a:pt x="0" y="1058"/>
                    <a:pt x="492" y="1833"/>
                    <a:pt x="742" y="1942"/>
                  </a:cubicBezTo>
                  <a:cubicBezTo>
                    <a:pt x="780" y="1959"/>
                    <a:pt x="830" y="1968"/>
                    <a:pt x="888" y="1968"/>
                  </a:cubicBezTo>
                  <a:cubicBezTo>
                    <a:pt x="1212" y="1968"/>
                    <a:pt x="1782" y="1708"/>
                    <a:pt x="1825" y="1383"/>
                  </a:cubicBezTo>
                  <a:cubicBezTo>
                    <a:pt x="1883" y="1025"/>
                    <a:pt x="1608" y="750"/>
                    <a:pt x="1500" y="650"/>
                  </a:cubicBezTo>
                  <a:cubicBezTo>
                    <a:pt x="1478" y="645"/>
                    <a:pt x="1450" y="643"/>
                    <a:pt x="1422" y="643"/>
                  </a:cubicBezTo>
                  <a:cubicBezTo>
                    <a:pt x="1366" y="643"/>
                    <a:pt x="1308" y="650"/>
                    <a:pt x="1291" y="650"/>
                  </a:cubicBezTo>
                  <a:lnTo>
                    <a:pt x="1266" y="275"/>
                  </a:lnTo>
                  <a:cubicBezTo>
                    <a:pt x="925" y="167"/>
                    <a:pt x="433" y="0"/>
                    <a:pt x="4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871;p66">
              <a:extLst>
                <a:ext uri="{FF2B5EF4-FFF2-40B4-BE49-F238E27FC236}">
                  <a16:creationId xmlns:a16="http://schemas.microsoft.com/office/drawing/2014/main" id="{56B9450C-304E-4B1D-98D1-DC47EFB29AF9}"/>
                </a:ext>
              </a:extLst>
            </p:cNvPr>
            <p:cNvSpPr/>
            <p:nvPr/>
          </p:nvSpPr>
          <p:spPr>
            <a:xfrm>
              <a:off x="3483450" y="3400913"/>
              <a:ext cx="75425" cy="72075"/>
            </a:xfrm>
            <a:custGeom>
              <a:avLst/>
              <a:gdLst/>
              <a:ahLst/>
              <a:cxnLst/>
              <a:rect l="l" t="t" r="r" b="b"/>
              <a:pathLst>
                <a:path w="3017" h="2883" extrusionOk="0">
                  <a:moveTo>
                    <a:pt x="1742" y="1"/>
                  </a:moveTo>
                  <a:cubicBezTo>
                    <a:pt x="1702" y="1"/>
                    <a:pt x="1663" y="3"/>
                    <a:pt x="1633" y="7"/>
                  </a:cubicBezTo>
                  <a:cubicBezTo>
                    <a:pt x="1633" y="7"/>
                    <a:pt x="1850" y="191"/>
                    <a:pt x="1958" y="432"/>
                  </a:cubicBezTo>
                  <a:cubicBezTo>
                    <a:pt x="2050" y="657"/>
                    <a:pt x="1975" y="890"/>
                    <a:pt x="1792" y="974"/>
                  </a:cubicBezTo>
                  <a:cubicBezTo>
                    <a:pt x="1710" y="1010"/>
                    <a:pt x="1634" y="1027"/>
                    <a:pt x="1561" y="1027"/>
                  </a:cubicBezTo>
                  <a:cubicBezTo>
                    <a:pt x="1399" y="1027"/>
                    <a:pt x="1253" y="938"/>
                    <a:pt x="1092" y="765"/>
                  </a:cubicBezTo>
                  <a:cubicBezTo>
                    <a:pt x="942" y="599"/>
                    <a:pt x="867" y="382"/>
                    <a:pt x="617" y="240"/>
                  </a:cubicBezTo>
                  <a:cubicBezTo>
                    <a:pt x="400" y="274"/>
                    <a:pt x="159" y="390"/>
                    <a:pt x="126" y="507"/>
                  </a:cubicBezTo>
                  <a:cubicBezTo>
                    <a:pt x="84" y="640"/>
                    <a:pt x="1" y="1290"/>
                    <a:pt x="184" y="1782"/>
                  </a:cubicBezTo>
                  <a:cubicBezTo>
                    <a:pt x="367" y="2265"/>
                    <a:pt x="584" y="2598"/>
                    <a:pt x="684" y="2815"/>
                  </a:cubicBezTo>
                  <a:cubicBezTo>
                    <a:pt x="684" y="2815"/>
                    <a:pt x="906" y="2883"/>
                    <a:pt x="1224" y="2883"/>
                  </a:cubicBezTo>
                  <a:cubicBezTo>
                    <a:pt x="1515" y="2883"/>
                    <a:pt x="1887" y="2826"/>
                    <a:pt x="2242" y="2607"/>
                  </a:cubicBezTo>
                  <a:cubicBezTo>
                    <a:pt x="2242" y="2607"/>
                    <a:pt x="2317" y="2207"/>
                    <a:pt x="2325" y="1923"/>
                  </a:cubicBezTo>
                  <a:cubicBezTo>
                    <a:pt x="3016" y="1324"/>
                    <a:pt x="2425" y="582"/>
                    <a:pt x="1850" y="7"/>
                  </a:cubicBezTo>
                  <a:cubicBezTo>
                    <a:pt x="1821" y="3"/>
                    <a:pt x="1781" y="1"/>
                    <a:pt x="17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872;p66">
              <a:extLst>
                <a:ext uri="{FF2B5EF4-FFF2-40B4-BE49-F238E27FC236}">
                  <a16:creationId xmlns:a16="http://schemas.microsoft.com/office/drawing/2014/main" id="{636C7F4D-5CD9-4343-A08F-99C1881F9247}"/>
                </a:ext>
              </a:extLst>
            </p:cNvPr>
            <p:cNvSpPr/>
            <p:nvPr/>
          </p:nvSpPr>
          <p:spPr>
            <a:xfrm>
              <a:off x="3449375" y="3400713"/>
              <a:ext cx="108050" cy="289100"/>
            </a:xfrm>
            <a:custGeom>
              <a:avLst/>
              <a:gdLst/>
              <a:ahLst/>
              <a:cxnLst/>
              <a:rect l="l" t="t" r="r" b="b"/>
              <a:pathLst>
                <a:path w="4322" h="11564" extrusionOk="0">
                  <a:moveTo>
                    <a:pt x="3081" y="0"/>
                  </a:moveTo>
                  <a:cubicBezTo>
                    <a:pt x="3002" y="0"/>
                    <a:pt x="2946" y="15"/>
                    <a:pt x="2946" y="15"/>
                  </a:cubicBezTo>
                  <a:cubicBezTo>
                    <a:pt x="3046" y="215"/>
                    <a:pt x="2938" y="415"/>
                    <a:pt x="2938" y="415"/>
                  </a:cubicBezTo>
                  <a:cubicBezTo>
                    <a:pt x="2938" y="415"/>
                    <a:pt x="3005" y="873"/>
                    <a:pt x="3005" y="898"/>
                  </a:cubicBezTo>
                  <a:cubicBezTo>
                    <a:pt x="3005" y="899"/>
                    <a:pt x="3005" y="899"/>
                    <a:pt x="3004" y="899"/>
                  </a:cubicBezTo>
                  <a:cubicBezTo>
                    <a:pt x="2994" y="899"/>
                    <a:pt x="2713" y="482"/>
                    <a:pt x="2713" y="482"/>
                  </a:cubicBezTo>
                  <a:cubicBezTo>
                    <a:pt x="2709" y="482"/>
                    <a:pt x="2705" y="482"/>
                    <a:pt x="2700" y="482"/>
                  </a:cubicBezTo>
                  <a:cubicBezTo>
                    <a:pt x="2381" y="482"/>
                    <a:pt x="2113" y="182"/>
                    <a:pt x="2113" y="182"/>
                  </a:cubicBezTo>
                  <a:cubicBezTo>
                    <a:pt x="2113" y="182"/>
                    <a:pt x="1655" y="265"/>
                    <a:pt x="1430" y="465"/>
                  </a:cubicBezTo>
                  <a:cubicBezTo>
                    <a:pt x="1214" y="665"/>
                    <a:pt x="1305" y="1148"/>
                    <a:pt x="1372" y="1473"/>
                  </a:cubicBezTo>
                  <a:cubicBezTo>
                    <a:pt x="1439" y="1798"/>
                    <a:pt x="1805" y="2448"/>
                    <a:pt x="1897" y="2706"/>
                  </a:cubicBezTo>
                  <a:cubicBezTo>
                    <a:pt x="1988" y="2964"/>
                    <a:pt x="1863" y="3064"/>
                    <a:pt x="1730" y="3248"/>
                  </a:cubicBezTo>
                  <a:cubicBezTo>
                    <a:pt x="1589" y="3431"/>
                    <a:pt x="939" y="4214"/>
                    <a:pt x="755" y="5255"/>
                  </a:cubicBezTo>
                  <a:cubicBezTo>
                    <a:pt x="572" y="6297"/>
                    <a:pt x="197" y="10279"/>
                    <a:pt x="97" y="10771"/>
                  </a:cubicBezTo>
                  <a:cubicBezTo>
                    <a:pt x="1" y="11252"/>
                    <a:pt x="847" y="11563"/>
                    <a:pt x="1483" y="11563"/>
                  </a:cubicBezTo>
                  <a:cubicBezTo>
                    <a:pt x="1507" y="11563"/>
                    <a:pt x="1532" y="11563"/>
                    <a:pt x="1555" y="11562"/>
                  </a:cubicBezTo>
                  <a:cubicBezTo>
                    <a:pt x="2188" y="11545"/>
                    <a:pt x="3805" y="10904"/>
                    <a:pt x="4196" y="10079"/>
                  </a:cubicBezTo>
                  <a:cubicBezTo>
                    <a:pt x="4188" y="9496"/>
                    <a:pt x="4321" y="5722"/>
                    <a:pt x="4196" y="4839"/>
                  </a:cubicBezTo>
                  <a:cubicBezTo>
                    <a:pt x="4080" y="3964"/>
                    <a:pt x="3780" y="1940"/>
                    <a:pt x="3780" y="1940"/>
                  </a:cubicBezTo>
                  <a:cubicBezTo>
                    <a:pt x="3780" y="1940"/>
                    <a:pt x="3946" y="1748"/>
                    <a:pt x="3996" y="1531"/>
                  </a:cubicBezTo>
                  <a:cubicBezTo>
                    <a:pt x="4071" y="1248"/>
                    <a:pt x="3988" y="907"/>
                    <a:pt x="3788" y="607"/>
                  </a:cubicBezTo>
                  <a:cubicBezTo>
                    <a:pt x="3596" y="298"/>
                    <a:pt x="3213" y="15"/>
                    <a:pt x="3213" y="15"/>
                  </a:cubicBezTo>
                  <a:cubicBezTo>
                    <a:pt x="3166" y="4"/>
                    <a:pt x="3121" y="0"/>
                    <a:pt x="3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873;p66">
              <a:extLst>
                <a:ext uri="{FF2B5EF4-FFF2-40B4-BE49-F238E27FC236}">
                  <a16:creationId xmlns:a16="http://schemas.microsoft.com/office/drawing/2014/main" id="{DB8D690C-4293-41EC-92B0-14CAB3945A2A}"/>
                </a:ext>
              </a:extLst>
            </p:cNvPr>
            <p:cNvSpPr/>
            <p:nvPr/>
          </p:nvSpPr>
          <p:spPr>
            <a:xfrm>
              <a:off x="3501575" y="3384838"/>
              <a:ext cx="21275" cy="18100"/>
            </a:xfrm>
            <a:custGeom>
              <a:avLst/>
              <a:gdLst/>
              <a:ahLst/>
              <a:cxnLst/>
              <a:rect l="l" t="t" r="r" b="b"/>
              <a:pathLst>
                <a:path w="851" h="724" extrusionOk="0">
                  <a:moveTo>
                    <a:pt x="0" y="0"/>
                  </a:moveTo>
                  <a:cubicBezTo>
                    <a:pt x="0" y="0"/>
                    <a:pt x="9" y="134"/>
                    <a:pt x="9" y="234"/>
                  </a:cubicBezTo>
                  <a:cubicBezTo>
                    <a:pt x="9" y="234"/>
                    <a:pt x="34" y="492"/>
                    <a:pt x="467" y="700"/>
                  </a:cubicBezTo>
                  <a:cubicBezTo>
                    <a:pt x="495" y="712"/>
                    <a:pt x="551" y="724"/>
                    <a:pt x="611" y="724"/>
                  </a:cubicBezTo>
                  <a:cubicBezTo>
                    <a:pt x="716" y="724"/>
                    <a:pt x="834" y="691"/>
                    <a:pt x="850" y="575"/>
                  </a:cubicBezTo>
                  <a:lnTo>
                    <a:pt x="833" y="275"/>
                  </a:lnTo>
                  <a:lnTo>
                    <a:pt x="592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874;p66">
              <a:extLst>
                <a:ext uri="{FF2B5EF4-FFF2-40B4-BE49-F238E27FC236}">
                  <a16:creationId xmlns:a16="http://schemas.microsoft.com/office/drawing/2014/main" id="{8CC822BE-802D-4DCF-92B8-737A98515657}"/>
                </a:ext>
              </a:extLst>
            </p:cNvPr>
            <p:cNvSpPr/>
            <p:nvPr/>
          </p:nvSpPr>
          <p:spPr>
            <a:xfrm>
              <a:off x="3490125" y="3340438"/>
              <a:ext cx="49800" cy="58375"/>
            </a:xfrm>
            <a:custGeom>
              <a:avLst/>
              <a:gdLst/>
              <a:ahLst/>
              <a:cxnLst/>
              <a:rect l="l" t="t" r="r" b="b"/>
              <a:pathLst>
                <a:path w="1992" h="2335" extrusionOk="0">
                  <a:moveTo>
                    <a:pt x="999" y="1"/>
                  </a:moveTo>
                  <a:cubicBezTo>
                    <a:pt x="983" y="1"/>
                    <a:pt x="966" y="1"/>
                    <a:pt x="950" y="2"/>
                  </a:cubicBezTo>
                  <a:cubicBezTo>
                    <a:pt x="417" y="27"/>
                    <a:pt x="0" y="493"/>
                    <a:pt x="33" y="1027"/>
                  </a:cubicBezTo>
                  <a:cubicBezTo>
                    <a:pt x="50" y="1343"/>
                    <a:pt x="217" y="1610"/>
                    <a:pt x="458" y="1776"/>
                  </a:cubicBezTo>
                  <a:cubicBezTo>
                    <a:pt x="458" y="1776"/>
                    <a:pt x="500" y="1951"/>
                    <a:pt x="533" y="1985"/>
                  </a:cubicBezTo>
                  <a:cubicBezTo>
                    <a:pt x="717" y="2193"/>
                    <a:pt x="1183" y="2326"/>
                    <a:pt x="1341" y="2335"/>
                  </a:cubicBezTo>
                  <a:cubicBezTo>
                    <a:pt x="1483" y="2335"/>
                    <a:pt x="1600" y="2210"/>
                    <a:pt x="1725" y="1993"/>
                  </a:cubicBezTo>
                  <a:cubicBezTo>
                    <a:pt x="1991" y="1560"/>
                    <a:pt x="1925" y="1077"/>
                    <a:pt x="1883" y="835"/>
                  </a:cubicBezTo>
                  <a:cubicBezTo>
                    <a:pt x="1810" y="359"/>
                    <a:pt x="1480" y="1"/>
                    <a:pt x="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875;p66">
              <a:extLst>
                <a:ext uri="{FF2B5EF4-FFF2-40B4-BE49-F238E27FC236}">
                  <a16:creationId xmlns:a16="http://schemas.microsoft.com/office/drawing/2014/main" id="{37E2999B-F7A2-40AE-9ED4-C90A28DA0F98}"/>
                </a:ext>
              </a:extLst>
            </p:cNvPr>
            <p:cNvSpPr/>
            <p:nvPr/>
          </p:nvSpPr>
          <p:spPr>
            <a:xfrm>
              <a:off x="3516575" y="3349888"/>
              <a:ext cx="25425" cy="16550"/>
            </a:xfrm>
            <a:custGeom>
              <a:avLst/>
              <a:gdLst/>
              <a:ahLst/>
              <a:cxnLst/>
              <a:rect l="l" t="t" r="r" b="b"/>
              <a:pathLst>
                <a:path w="1017" h="662" extrusionOk="0">
                  <a:moveTo>
                    <a:pt x="546" y="0"/>
                  </a:moveTo>
                  <a:cubicBezTo>
                    <a:pt x="295" y="0"/>
                    <a:pt x="0" y="124"/>
                    <a:pt x="0" y="124"/>
                  </a:cubicBezTo>
                  <a:cubicBezTo>
                    <a:pt x="0" y="124"/>
                    <a:pt x="109" y="440"/>
                    <a:pt x="458" y="582"/>
                  </a:cubicBezTo>
                  <a:cubicBezTo>
                    <a:pt x="623" y="645"/>
                    <a:pt x="732" y="661"/>
                    <a:pt x="802" y="661"/>
                  </a:cubicBezTo>
                  <a:cubicBezTo>
                    <a:pt x="880" y="661"/>
                    <a:pt x="908" y="640"/>
                    <a:pt x="908" y="640"/>
                  </a:cubicBezTo>
                  <a:cubicBezTo>
                    <a:pt x="908" y="640"/>
                    <a:pt x="1017" y="249"/>
                    <a:pt x="792" y="65"/>
                  </a:cubicBezTo>
                  <a:cubicBezTo>
                    <a:pt x="728" y="18"/>
                    <a:pt x="640" y="0"/>
                    <a:pt x="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876;p66">
              <a:extLst>
                <a:ext uri="{FF2B5EF4-FFF2-40B4-BE49-F238E27FC236}">
                  <a16:creationId xmlns:a16="http://schemas.microsoft.com/office/drawing/2014/main" id="{2F6908C2-10DD-4678-86D5-6DE39F7DEA48}"/>
                </a:ext>
              </a:extLst>
            </p:cNvPr>
            <p:cNvSpPr/>
            <p:nvPr/>
          </p:nvSpPr>
          <p:spPr>
            <a:xfrm>
              <a:off x="3488650" y="3340138"/>
              <a:ext cx="47725" cy="44725"/>
            </a:xfrm>
            <a:custGeom>
              <a:avLst/>
              <a:gdLst/>
              <a:ahLst/>
              <a:cxnLst/>
              <a:rect l="l" t="t" r="r" b="b"/>
              <a:pathLst>
                <a:path w="1909" h="1789" extrusionOk="0">
                  <a:moveTo>
                    <a:pt x="1063" y="1"/>
                  </a:moveTo>
                  <a:cubicBezTo>
                    <a:pt x="992" y="1"/>
                    <a:pt x="921" y="8"/>
                    <a:pt x="851" y="22"/>
                  </a:cubicBezTo>
                  <a:cubicBezTo>
                    <a:pt x="501" y="89"/>
                    <a:pt x="226" y="355"/>
                    <a:pt x="134" y="697"/>
                  </a:cubicBezTo>
                  <a:cubicBezTo>
                    <a:pt x="1" y="1155"/>
                    <a:pt x="192" y="1563"/>
                    <a:pt x="517" y="1788"/>
                  </a:cubicBezTo>
                  <a:cubicBezTo>
                    <a:pt x="509" y="1755"/>
                    <a:pt x="251" y="1372"/>
                    <a:pt x="509" y="1289"/>
                  </a:cubicBezTo>
                  <a:lnTo>
                    <a:pt x="509" y="1289"/>
                  </a:lnTo>
                  <a:cubicBezTo>
                    <a:pt x="517" y="1322"/>
                    <a:pt x="526" y="1455"/>
                    <a:pt x="534" y="1547"/>
                  </a:cubicBezTo>
                  <a:cubicBezTo>
                    <a:pt x="534" y="1547"/>
                    <a:pt x="535" y="1547"/>
                    <a:pt x="537" y="1547"/>
                  </a:cubicBezTo>
                  <a:cubicBezTo>
                    <a:pt x="558" y="1547"/>
                    <a:pt x="667" y="1540"/>
                    <a:pt x="659" y="1397"/>
                  </a:cubicBezTo>
                  <a:cubicBezTo>
                    <a:pt x="659" y="1347"/>
                    <a:pt x="651" y="1280"/>
                    <a:pt x="651" y="1239"/>
                  </a:cubicBezTo>
                  <a:cubicBezTo>
                    <a:pt x="651" y="1122"/>
                    <a:pt x="651" y="1047"/>
                    <a:pt x="717" y="947"/>
                  </a:cubicBezTo>
                  <a:cubicBezTo>
                    <a:pt x="751" y="905"/>
                    <a:pt x="759" y="855"/>
                    <a:pt x="776" y="797"/>
                  </a:cubicBezTo>
                  <a:cubicBezTo>
                    <a:pt x="817" y="664"/>
                    <a:pt x="917" y="539"/>
                    <a:pt x="1059" y="497"/>
                  </a:cubicBezTo>
                  <a:cubicBezTo>
                    <a:pt x="1095" y="485"/>
                    <a:pt x="1135" y="477"/>
                    <a:pt x="1178" y="477"/>
                  </a:cubicBezTo>
                  <a:cubicBezTo>
                    <a:pt x="1286" y="477"/>
                    <a:pt x="1414" y="526"/>
                    <a:pt x="1550" y="680"/>
                  </a:cubicBezTo>
                  <a:cubicBezTo>
                    <a:pt x="1656" y="517"/>
                    <a:pt x="1732" y="469"/>
                    <a:pt x="1789" y="469"/>
                  </a:cubicBezTo>
                  <a:cubicBezTo>
                    <a:pt x="1840" y="469"/>
                    <a:pt x="1877" y="507"/>
                    <a:pt x="1909" y="539"/>
                  </a:cubicBezTo>
                  <a:cubicBezTo>
                    <a:pt x="1729" y="172"/>
                    <a:pt x="1406" y="1"/>
                    <a:pt x="1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877;p66">
              <a:extLst>
                <a:ext uri="{FF2B5EF4-FFF2-40B4-BE49-F238E27FC236}">
                  <a16:creationId xmlns:a16="http://schemas.microsoft.com/office/drawing/2014/main" id="{418EBD51-2902-4514-B901-0E8DDD4C6063}"/>
                </a:ext>
              </a:extLst>
            </p:cNvPr>
            <p:cNvSpPr/>
            <p:nvPr/>
          </p:nvSpPr>
          <p:spPr>
            <a:xfrm>
              <a:off x="3489125" y="3370313"/>
              <a:ext cx="12475" cy="15800"/>
            </a:xfrm>
            <a:custGeom>
              <a:avLst/>
              <a:gdLst/>
              <a:ahLst/>
              <a:cxnLst/>
              <a:rect l="l" t="t" r="r" b="b"/>
              <a:pathLst>
                <a:path w="499" h="632" extrusionOk="0">
                  <a:moveTo>
                    <a:pt x="306" y="1"/>
                  </a:moveTo>
                  <a:cubicBezTo>
                    <a:pt x="242" y="1"/>
                    <a:pt x="178" y="25"/>
                    <a:pt x="140" y="90"/>
                  </a:cubicBezTo>
                  <a:cubicBezTo>
                    <a:pt x="0" y="304"/>
                    <a:pt x="194" y="632"/>
                    <a:pt x="375" y="632"/>
                  </a:cubicBezTo>
                  <a:cubicBezTo>
                    <a:pt x="377" y="632"/>
                    <a:pt x="379" y="631"/>
                    <a:pt x="382" y="631"/>
                  </a:cubicBezTo>
                  <a:cubicBezTo>
                    <a:pt x="473" y="623"/>
                    <a:pt x="498" y="581"/>
                    <a:pt x="498" y="581"/>
                  </a:cubicBezTo>
                  <a:lnTo>
                    <a:pt x="490" y="82"/>
                  </a:lnTo>
                  <a:cubicBezTo>
                    <a:pt x="458" y="36"/>
                    <a:pt x="382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878;p66">
              <a:extLst>
                <a:ext uri="{FF2B5EF4-FFF2-40B4-BE49-F238E27FC236}">
                  <a16:creationId xmlns:a16="http://schemas.microsoft.com/office/drawing/2014/main" id="{88519623-2AF9-4546-A11C-FAFCF935CE7A}"/>
                </a:ext>
              </a:extLst>
            </p:cNvPr>
            <p:cNvSpPr/>
            <p:nvPr/>
          </p:nvSpPr>
          <p:spPr>
            <a:xfrm>
              <a:off x="3458875" y="3410238"/>
              <a:ext cx="48975" cy="127500"/>
            </a:xfrm>
            <a:custGeom>
              <a:avLst/>
              <a:gdLst/>
              <a:ahLst/>
              <a:cxnLst/>
              <a:rect l="l" t="t" r="r" b="b"/>
              <a:pathLst>
                <a:path w="1959" h="5100" extrusionOk="0">
                  <a:moveTo>
                    <a:pt x="1299" y="1"/>
                  </a:moveTo>
                  <a:cubicBezTo>
                    <a:pt x="1185" y="1"/>
                    <a:pt x="1061" y="88"/>
                    <a:pt x="917" y="309"/>
                  </a:cubicBezTo>
                  <a:cubicBezTo>
                    <a:pt x="659" y="717"/>
                    <a:pt x="392" y="1075"/>
                    <a:pt x="192" y="1609"/>
                  </a:cubicBezTo>
                  <a:cubicBezTo>
                    <a:pt x="84" y="1900"/>
                    <a:pt x="0" y="2192"/>
                    <a:pt x="150" y="2817"/>
                  </a:cubicBezTo>
                  <a:cubicBezTo>
                    <a:pt x="250" y="3258"/>
                    <a:pt x="384" y="3550"/>
                    <a:pt x="584" y="3950"/>
                  </a:cubicBezTo>
                  <a:cubicBezTo>
                    <a:pt x="634" y="4058"/>
                    <a:pt x="650" y="4158"/>
                    <a:pt x="725" y="4375"/>
                  </a:cubicBezTo>
                  <a:cubicBezTo>
                    <a:pt x="809" y="4600"/>
                    <a:pt x="950" y="4841"/>
                    <a:pt x="1100" y="4966"/>
                  </a:cubicBezTo>
                  <a:cubicBezTo>
                    <a:pt x="1223" y="5063"/>
                    <a:pt x="1296" y="5100"/>
                    <a:pt x="1338" y="5100"/>
                  </a:cubicBezTo>
                  <a:cubicBezTo>
                    <a:pt x="1350" y="5100"/>
                    <a:pt x="1359" y="5097"/>
                    <a:pt x="1367" y="5091"/>
                  </a:cubicBezTo>
                  <a:cubicBezTo>
                    <a:pt x="1417" y="5066"/>
                    <a:pt x="1408" y="5016"/>
                    <a:pt x="1350" y="4949"/>
                  </a:cubicBezTo>
                  <a:cubicBezTo>
                    <a:pt x="1292" y="4883"/>
                    <a:pt x="1175" y="4791"/>
                    <a:pt x="1092" y="4608"/>
                  </a:cubicBezTo>
                  <a:lnTo>
                    <a:pt x="1092" y="4608"/>
                  </a:lnTo>
                  <a:cubicBezTo>
                    <a:pt x="1092" y="4608"/>
                    <a:pt x="1217" y="4766"/>
                    <a:pt x="1300" y="4849"/>
                  </a:cubicBezTo>
                  <a:cubicBezTo>
                    <a:pt x="1392" y="4933"/>
                    <a:pt x="1483" y="4999"/>
                    <a:pt x="1558" y="5033"/>
                  </a:cubicBezTo>
                  <a:cubicBezTo>
                    <a:pt x="1581" y="5045"/>
                    <a:pt x="1606" y="5050"/>
                    <a:pt x="1630" y="5050"/>
                  </a:cubicBezTo>
                  <a:cubicBezTo>
                    <a:pt x="1704" y="5050"/>
                    <a:pt x="1769" y="5000"/>
                    <a:pt x="1725" y="4949"/>
                  </a:cubicBezTo>
                  <a:cubicBezTo>
                    <a:pt x="1658" y="4874"/>
                    <a:pt x="1592" y="4841"/>
                    <a:pt x="1475" y="4716"/>
                  </a:cubicBezTo>
                  <a:cubicBezTo>
                    <a:pt x="1358" y="4600"/>
                    <a:pt x="1300" y="4500"/>
                    <a:pt x="1300" y="4500"/>
                  </a:cubicBezTo>
                  <a:lnTo>
                    <a:pt x="1300" y="4500"/>
                  </a:lnTo>
                  <a:cubicBezTo>
                    <a:pt x="1300" y="4500"/>
                    <a:pt x="1442" y="4625"/>
                    <a:pt x="1575" y="4708"/>
                  </a:cubicBezTo>
                  <a:cubicBezTo>
                    <a:pt x="1717" y="4799"/>
                    <a:pt x="1792" y="4799"/>
                    <a:pt x="1842" y="4808"/>
                  </a:cubicBezTo>
                  <a:cubicBezTo>
                    <a:pt x="1892" y="4808"/>
                    <a:pt x="1958" y="4741"/>
                    <a:pt x="1875" y="4666"/>
                  </a:cubicBezTo>
                  <a:cubicBezTo>
                    <a:pt x="1792" y="4600"/>
                    <a:pt x="1667" y="4550"/>
                    <a:pt x="1533" y="4400"/>
                  </a:cubicBezTo>
                  <a:cubicBezTo>
                    <a:pt x="1442" y="4291"/>
                    <a:pt x="1392" y="4200"/>
                    <a:pt x="1417" y="4200"/>
                  </a:cubicBezTo>
                  <a:cubicBezTo>
                    <a:pt x="1450" y="4200"/>
                    <a:pt x="1500" y="4266"/>
                    <a:pt x="1617" y="4316"/>
                  </a:cubicBezTo>
                  <a:cubicBezTo>
                    <a:pt x="1656" y="4332"/>
                    <a:pt x="1701" y="4339"/>
                    <a:pt x="1742" y="4339"/>
                  </a:cubicBezTo>
                  <a:cubicBezTo>
                    <a:pt x="1812" y="4339"/>
                    <a:pt x="1873" y="4317"/>
                    <a:pt x="1883" y="4275"/>
                  </a:cubicBezTo>
                  <a:cubicBezTo>
                    <a:pt x="1900" y="4208"/>
                    <a:pt x="1867" y="4233"/>
                    <a:pt x="1758" y="4166"/>
                  </a:cubicBezTo>
                  <a:cubicBezTo>
                    <a:pt x="1650" y="4108"/>
                    <a:pt x="1583" y="4008"/>
                    <a:pt x="1425" y="3933"/>
                  </a:cubicBezTo>
                  <a:cubicBezTo>
                    <a:pt x="1283" y="3866"/>
                    <a:pt x="1200" y="3800"/>
                    <a:pt x="1109" y="3683"/>
                  </a:cubicBezTo>
                  <a:cubicBezTo>
                    <a:pt x="1000" y="3541"/>
                    <a:pt x="850" y="3158"/>
                    <a:pt x="750" y="2742"/>
                  </a:cubicBezTo>
                  <a:cubicBezTo>
                    <a:pt x="634" y="2259"/>
                    <a:pt x="775" y="1950"/>
                    <a:pt x="917" y="1709"/>
                  </a:cubicBezTo>
                  <a:cubicBezTo>
                    <a:pt x="1217" y="1167"/>
                    <a:pt x="1383" y="959"/>
                    <a:pt x="1525" y="709"/>
                  </a:cubicBezTo>
                  <a:cubicBezTo>
                    <a:pt x="1667" y="467"/>
                    <a:pt x="1650" y="226"/>
                    <a:pt x="1500" y="92"/>
                  </a:cubicBezTo>
                  <a:cubicBezTo>
                    <a:pt x="1436" y="35"/>
                    <a:pt x="1370" y="1"/>
                    <a:pt x="1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879;p66">
              <a:extLst>
                <a:ext uri="{FF2B5EF4-FFF2-40B4-BE49-F238E27FC236}">
                  <a16:creationId xmlns:a16="http://schemas.microsoft.com/office/drawing/2014/main" id="{6CB28DAF-359A-44FC-BA41-D216C453E4B3}"/>
                </a:ext>
              </a:extLst>
            </p:cNvPr>
            <p:cNvSpPr/>
            <p:nvPr/>
          </p:nvSpPr>
          <p:spPr>
            <a:xfrm>
              <a:off x="3491775" y="3319438"/>
              <a:ext cx="45425" cy="43925"/>
            </a:xfrm>
            <a:custGeom>
              <a:avLst/>
              <a:gdLst/>
              <a:ahLst/>
              <a:cxnLst/>
              <a:rect l="l" t="t" r="r" b="b"/>
              <a:pathLst>
                <a:path w="1817" h="1757" extrusionOk="0">
                  <a:moveTo>
                    <a:pt x="912" y="0"/>
                  </a:moveTo>
                  <a:cubicBezTo>
                    <a:pt x="680" y="0"/>
                    <a:pt x="447" y="50"/>
                    <a:pt x="267" y="150"/>
                  </a:cubicBezTo>
                  <a:cubicBezTo>
                    <a:pt x="92" y="259"/>
                    <a:pt x="1" y="392"/>
                    <a:pt x="1" y="525"/>
                  </a:cubicBezTo>
                  <a:lnTo>
                    <a:pt x="1" y="1225"/>
                  </a:lnTo>
                  <a:lnTo>
                    <a:pt x="1" y="1233"/>
                  </a:lnTo>
                  <a:cubicBezTo>
                    <a:pt x="1" y="1367"/>
                    <a:pt x="92" y="1500"/>
                    <a:pt x="267" y="1600"/>
                  </a:cubicBezTo>
                  <a:cubicBezTo>
                    <a:pt x="447" y="1704"/>
                    <a:pt x="680" y="1756"/>
                    <a:pt x="912" y="1756"/>
                  </a:cubicBezTo>
                  <a:cubicBezTo>
                    <a:pt x="1144" y="1756"/>
                    <a:pt x="1375" y="1704"/>
                    <a:pt x="1550" y="1600"/>
                  </a:cubicBezTo>
                  <a:cubicBezTo>
                    <a:pt x="1734" y="1500"/>
                    <a:pt x="1817" y="1358"/>
                    <a:pt x="1817" y="1225"/>
                  </a:cubicBezTo>
                  <a:lnTo>
                    <a:pt x="1817" y="525"/>
                  </a:lnTo>
                  <a:cubicBezTo>
                    <a:pt x="1817" y="392"/>
                    <a:pt x="1734" y="259"/>
                    <a:pt x="1550" y="150"/>
                  </a:cubicBezTo>
                  <a:cubicBezTo>
                    <a:pt x="1375" y="50"/>
                    <a:pt x="1144" y="0"/>
                    <a:pt x="912" y="0"/>
                  </a:cubicBezTo>
                  <a:close/>
                </a:path>
              </a:pathLst>
            </a:custGeom>
            <a:solidFill>
              <a:srgbClr val="AFB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880;p66">
              <a:extLst>
                <a:ext uri="{FF2B5EF4-FFF2-40B4-BE49-F238E27FC236}">
                  <a16:creationId xmlns:a16="http://schemas.microsoft.com/office/drawing/2014/main" id="{B774B997-5E93-4ED8-8627-A438D5BE3FCC}"/>
                </a:ext>
              </a:extLst>
            </p:cNvPr>
            <p:cNvSpPr/>
            <p:nvPr/>
          </p:nvSpPr>
          <p:spPr>
            <a:xfrm>
              <a:off x="3491775" y="3319438"/>
              <a:ext cx="45425" cy="43925"/>
            </a:xfrm>
            <a:custGeom>
              <a:avLst/>
              <a:gdLst/>
              <a:ahLst/>
              <a:cxnLst/>
              <a:rect l="l" t="t" r="r" b="b"/>
              <a:pathLst>
                <a:path w="1817" h="1757" extrusionOk="0">
                  <a:moveTo>
                    <a:pt x="912" y="0"/>
                  </a:moveTo>
                  <a:cubicBezTo>
                    <a:pt x="680" y="0"/>
                    <a:pt x="447" y="50"/>
                    <a:pt x="267" y="150"/>
                  </a:cubicBezTo>
                  <a:cubicBezTo>
                    <a:pt x="92" y="259"/>
                    <a:pt x="1" y="392"/>
                    <a:pt x="1" y="525"/>
                  </a:cubicBezTo>
                  <a:lnTo>
                    <a:pt x="1" y="1225"/>
                  </a:lnTo>
                  <a:lnTo>
                    <a:pt x="1" y="1233"/>
                  </a:lnTo>
                  <a:cubicBezTo>
                    <a:pt x="1" y="1367"/>
                    <a:pt x="92" y="1500"/>
                    <a:pt x="267" y="1600"/>
                  </a:cubicBezTo>
                  <a:cubicBezTo>
                    <a:pt x="447" y="1704"/>
                    <a:pt x="680" y="1756"/>
                    <a:pt x="912" y="1756"/>
                  </a:cubicBezTo>
                  <a:cubicBezTo>
                    <a:pt x="1144" y="1756"/>
                    <a:pt x="1375" y="1704"/>
                    <a:pt x="1550" y="1600"/>
                  </a:cubicBezTo>
                  <a:cubicBezTo>
                    <a:pt x="1734" y="1500"/>
                    <a:pt x="1817" y="1358"/>
                    <a:pt x="1817" y="1225"/>
                  </a:cubicBezTo>
                  <a:lnTo>
                    <a:pt x="1817" y="525"/>
                  </a:lnTo>
                  <a:cubicBezTo>
                    <a:pt x="1817" y="392"/>
                    <a:pt x="1734" y="259"/>
                    <a:pt x="1550" y="150"/>
                  </a:cubicBezTo>
                  <a:cubicBezTo>
                    <a:pt x="1375" y="50"/>
                    <a:pt x="1144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881;p66">
              <a:extLst>
                <a:ext uri="{FF2B5EF4-FFF2-40B4-BE49-F238E27FC236}">
                  <a16:creationId xmlns:a16="http://schemas.microsoft.com/office/drawing/2014/main" id="{08098B51-A261-463F-91EF-C30EC9C0AD2B}"/>
                </a:ext>
              </a:extLst>
            </p:cNvPr>
            <p:cNvSpPr/>
            <p:nvPr/>
          </p:nvSpPr>
          <p:spPr>
            <a:xfrm>
              <a:off x="3491775" y="3361913"/>
              <a:ext cx="5450" cy="12425"/>
            </a:xfrm>
            <a:custGeom>
              <a:avLst/>
              <a:gdLst/>
              <a:ahLst/>
              <a:cxnLst/>
              <a:rect l="l" t="t" r="r" b="b"/>
              <a:pathLst>
                <a:path w="218" h="497" extrusionOk="0">
                  <a:moveTo>
                    <a:pt x="67" y="1"/>
                  </a:moveTo>
                  <a:lnTo>
                    <a:pt x="1" y="434"/>
                  </a:lnTo>
                  <a:cubicBezTo>
                    <a:pt x="1" y="476"/>
                    <a:pt x="55" y="497"/>
                    <a:pt x="109" y="497"/>
                  </a:cubicBezTo>
                  <a:cubicBezTo>
                    <a:pt x="163" y="497"/>
                    <a:pt x="217" y="476"/>
                    <a:pt x="217" y="434"/>
                  </a:cubicBezTo>
                  <a:lnTo>
                    <a:pt x="151" y="1"/>
                  </a:lnTo>
                  <a:cubicBezTo>
                    <a:pt x="138" y="5"/>
                    <a:pt x="122" y="7"/>
                    <a:pt x="106" y="7"/>
                  </a:cubicBezTo>
                  <a:cubicBezTo>
                    <a:pt x="90" y="7"/>
                    <a:pt x="76" y="5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882;p66">
              <a:extLst>
                <a:ext uri="{FF2B5EF4-FFF2-40B4-BE49-F238E27FC236}">
                  <a16:creationId xmlns:a16="http://schemas.microsoft.com/office/drawing/2014/main" id="{F2A94C0C-107D-4C3C-8365-0EFF0ADE7BAA}"/>
                </a:ext>
              </a:extLst>
            </p:cNvPr>
            <p:cNvSpPr/>
            <p:nvPr/>
          </p:nvSpPr>
          <p:spPr>
            <a:xfrm>
              <a:off x="3493875" y="3331938"/>
              <a:ext cx="21475" cy="29800"/>
            </a:xfrm>
            <a:custGeom>
              <a:avLst/>
              <a:gdLst/>
              <a:ahLst/>
              <a:cxnLst/>
              <a:rect l="l" t="t" r="r" b="b"/>
              <a:pathLst>
                <a:path w="859" h="1192" extrusionOk="0">
                  <a:moveTo>
                    <a:pt x="817" y="0"/>
                  </a:moveTo>
                  <a:lnTo>
                    <a:pt x="67" y="434"/>
                  </a:lnTo>
                  <a:cubicBezTo>
                    <a:pt x="25" y="459"/>
                    <a:pt x="0" y="500"/>
                    <a:pt x="0" y="550"/>
                  </a:cubicBezTo>
                  <a:lnTo>
                    <a:pt x="0" y="1167"/>
                  </a:lnTo>
                  <a:cubicBezTo>
                    <a:pt x="0" y="1183"/>
                    <a:pt x="8" y="1192"/>
                    <a:pt x="25" y="1192"/>
                  </a:cubicBezTo>
                  <a:cubicBezTo>
                    <a:pt x="42" y="1192"/>
                    <a:pt x="50" y="1183"/>
                    <a:pt x="50" y="1167"/>
                  </a:cubicBezTo>
                  <a:lnTo>
                    <a:pt x="50" y="550"/>
                  </a:lnTo>
                  <a:cubicBezTo>
                    <a:pt x="50" y="517"/>
                    <a:pt x="67" y="492"/>
                    <a:pt x="92" y="475"/>
                  </a:cubicBezTo>
                  <a:lnTo>
                    <a:pt x="842" y="50"/>
                  </a:lnTo>
                  <a:cubicBezTo>
                    <a:pt x="850" y="42"/>
                    <a:pt x="858" y="25"/>
                    <a:pt x="850" y="17"/>
                  </a:cubicBezTo>
                  <a:cubicBezTo>
                    <a:pt x="842" y="0"/>
                    <a:pt x="825" y="0"/>
                    <a:pt x="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883;p66">
              <a:extLst>
                <a:ext uri="{FF2B5EF4-FFF2-40B4-BE49-F238E27FC236}">
                  <a16:creationId xmlns:a16="http://schemas.microsoft.com/office/drawing/2014/main" id="{E3E3AA8B-950D-47E0-A5AE-05677AAA40BD}"/>
                </a:ext>
              </a:extLst>
            </p:cNvPr>
            <p:cNvSpPr/>
            <p:nvPr/>
          </p:nvSpPr>
          <p:spPr>
            <a:xfrm>
              <a:off x="3493025" y="3359638"/>
              <a:ext cx="2950" cy="2925"/>
            </a:xfrm>
            <a:custGeom>
              <a:avLst/>
              <a:gdLst/>
              <a:ahLst/>
              <a:cxnLst/>
              <a:rect l="l" t="t" r="r" b="b"/>
              <a:pathLst>
                <a:path w="118" h="117" extrusionOk="0">
                  <a:moveTo>
                    <a:pt x="59" y="0"/>
                  </a:moveTo>
                  <a:cubicBezTo>
                    <a:pt x="26" y="0"/>
                    <a:pt x="1" y="25"/>
                    <a:pt x="1" y="59"/>
                  </a:cubicBezTo>
                  <a:cubicBezTo>
                    <a:pt x="1" y="92"/>
                    <a:pt x="26" y="117"/>
                    <a:pt x="59" y="117"/>
                  </a:cubicBezTo>
                  <a:cubicBezTo>
                    <a:pt x="92" y="117"/>
                    <a:pt x="117" y="92"/>
                    <a:pt x="117" y="59"/>
                  </a:cubicBezTo>
                  <a:cubicBezTo>
                    <a:pt x="117" y="25"/>
                    <a:pt x="92" y="0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884;p66">
              <a:extLst>
                <a:ext uri="{FF2B5EF4-FFF2-40B4-BE49-F238E27FC236}">
                  <a16:creationId xmlns:a16="http://schemas.microsoft.com/office/drawing/2014/main" id="{7C1286C2-EC99-41C3-A043-2CB6459A516F}"/>
                </a:ext>
              </a:extLst>
            </p:cNvPr>
            <p:cNvSpPr/>
            <p:nvPr/>
          </p:nvSpPr>
          <p:spPr>
            <a:xfrm>
              <a:off x="3454700" y="3409763"/>
              <a:ext cx="47725" cy="58675"/>
            </a:xfrm>
            <a:custGeom>
              <a:avLst/>
              <a:gdLst/>
              <a:ahLst/>
              <a:cxnLst/>
              <a:rect l="l" t="t" r="r" b="b"/>
              <a:pathLst>
                <a:path w="1909" h="2347" extrusionOk="0">
                  <a:moveTo>
                    <a:pt x="1491" y="1"/>
                  </a:moveTo>
                  <a:cubicBezTo>
                    <a:pt x="1314" y="1"/>
                    <a:pt x="1127" y="145"/>
                    <a:pt x="934" y="386"/>
                  </a:cubicBezTo>
                  <a:cubicBezTo>
                    <a:pt x="701" y="678"/>
                    <a:pt x="184" y="1311"/>
                    <a:pt x="93" y="1536"/>
                  </a:cubicBezTo>
                  <a:cubicBezTo>
                    <a:pt x="1" y="1761"/>
                    <a:pt x="234" y="2153"/>
                    <a:pt x="234" y="2153"/>
                  </a:cubicBezTo>
                  <a:cubicBezTo>
                    <a:pt x="234" y="2153"/>
                    <a:pt x="277" y="2131"/>
                    <a:pt x="359" y="2131"/>
                  </a:cubicBezTo>
                  <a:cubicBezTo>
                    <a:pt x="468" y="2131"/>
                    <a:pt x="643" y="2169"/>
                    <a:pt x="876" y="2344"/>
                  </a:cubicBezTo>
                  <a:cubicBezTo>
                    <a:pt x="876" y="2344"/>
                    <a:pt x="887" y="2347"/>
                    <a:pt x="908" y="2347"/>
                  </a:cubicBezTo>
                  <a:cubicBezTo>
                    <a:pt x="961" y="2347"/>
                    <a:pt x="1074" y="2330"/>
                    <a:pt x="1217" y="2211"/>
                  </a:cubicBezTo>
                  <a:cubicBezTo>
                    <a:pt x="1417" y="2044"/>
                    <a:pt x="1725" y="1020"/>
                    <a:pt x="1817" y="686"/>
                  </a:cubicBezTo>
                  <a:cubicBezTo>
                    <a:pt x="1909" y="353"/>
                    <a:pt x="1767" y="78"/>
                    <a:pt x="1600" y="20"/>
                  </a:cubicBezTo>
                  <a:cubicBezTo>
                    <a:pt x="1565" y="7"/>
                    <a:pt x="1528" y="1"/>
                    <a:pt x="1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885;p66">
              <a:extLst>
                <a:ext uri="{FF2B5EF4-FFF2-40B4-BE49-F238E27FC236}">
                  <a16:creationId xmlns:a16="http://schemas.microsoft.com/office/drawing/2014/main" id="{5A2E6135-115F-48E1-8E37-561C329AB29F}"/>
                </a:ext>
              </a:extLst>
            </p:cNvPr>
            <p:cNvSpPr/>
            <p:nvPr/>
          </p:nvSpPr>
          <p:spPr>
            <a:xfrm>
              <a:off x="3459500" y="3462538"/>
              <a:ext cx="17525" cy="10425"/>
            </a:xfrm>
            <a:custGeom>
              <a:avLst/>
              <a:gdLst/>
              <a:ahLst/>
              <a:cxnLst/>
              <a:rect l="l" t="t" r="r" b="b"/>
              <a:pathLst>
                <a:path w="701" h="417" extrusionOk="0">
                  <a:moveTo>
                    <a:pt x="191" y="1"/>
                  </a:moveTo>
                  <a:cubicBezTo>
                    <a:pt x="83" y="1"/>
                    <a:pt x="42" y="42"/>
                    <a:pt x="42" y="42"/>
                  </a:cubicBezTo>
                  <a:cubicBezTo>
                    <a:pt x="0" y="158"/>
                    <a:pt x="50" y="308"/>
                    <a:pt x="50" y="308"/>
                  </a:cubicBezTo>
                  <a:cubicBezTo>
                    <a:pt x="104" y="297"/>
                    <a:pt x="156" y="293"/>
                    <a:pt x="207" y="293"/>
                  </a:cubicBezTo>
                  <a:cubicBezTo>
                    <a:pt x="472" y="293"/>
                    <a:pt x="684" y="416"/>
                    <a:pt x="684" y="416"/>
                  </a:cubicBezTo>
                  <a:cubicBezTo>
                    <a:pt x="700" y="358"/>
                    <a:pt x="684" y="233"/>
                    <a:pt x="684" y="233"/>
                  </a:cubicBezTo>
                  <a:cubicBezTo>
                    <a:pt x="684" y="233"/>
                    <a:pt x="692" y="133"/>
                    <a:pt x="409" y="42"/>
                  </a:cubicBezTo>
                  <a:cubicBezTo>
                    <a:pt x="317" y="11"/>
                    <a:pt x="246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886;p66">
              <a:extLst>
                <a:ext uri="{FF2B5EF4-FFF2-40B4-BE49-F238E27FC236}">
                  <a16:creationId xmlns:a16="http://schemas.microsoft.com/office/drawing/2014/main" id="{54EBC0F2-8145-406E-846E-4A44D8018A75}"/>
                </a:ext>
              </a:extLst>
            </p:cNvPr>
            <p:cNvSpPr/>
            <p:nvPr/>
          </p:nvSpPr>
          <p:spPr>
            <a:xfrm>
              <a:off x="3562800" y="3362538"/>
              <a:ext cx="17525" cy="12425"/>
            </a:xfrm>
            <a:custGeom>
              <a:avLst/>
              <a:gdLst/>
              <a:ahLst/>
              <a:cxnLst/>
              <a:rect l="l" t="t" r="r" b="b"/>
              <a:pathLst>
                <a:path w="701" h="497" extrusionOk="0">
                  <a:moveTo>
                    <a:pt x="101" y="1"/>
                  </a:moveTo>
                  <a:cubicBezTo>
                    <a:pt x="101" y="1"/>
                    <a:pt x="26" y="76"/>
                    <a:pt x="1" y="159"/>
                  </a:cubicBezTo>
                  <a:cubicBezTo>
                    <a:pt x="1" y="159"/>
                    <a:pt x="42" y="359"/>
                    <a:pt x="251" y="451"/>
                  </a:cubicBezTo>
                  <a:cubicBezTo>
                    <a:pt x="327" y="486"/>
                    <a:pt x="393" y="496"/>
                    <a:pt x="446" y="496"/>
                  </a:cubicBezTo>
                  <a:cubicBezTo>
                    <a:pt x="533" y="496"/>
                    <a:pt x="584" y="468"/>
                    <a:pt x="584" y="468"/>
                  </a:cubicBezTo>
                  <a:cubicBezTo>
                    <a:pt x="584" y="468"/>
                    <a:pt x="684" y="409"/>
                    <a:pt x="701" y="268"/>
                  </a:cubicBezTo>
                  <a:lnTo>
                    <a:pt x="701" y="268"/>
                  </a:lnTo>
                  <a:cubicBezTo>
                    <a:pt x="701" y="268"/>
                    <a:pt x="698" y="268"/>
                    <a:pt x="692" y="268"/>
                  </a:cubicBezTo>
                  <a:cubicBezTo>
                    <a:pt x="645" y="268"/>
                    <a:pt x="406" y="254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44"/>
          <p:cNvSpPr txBox="1">
            <a:spLocks noGrp="1"/>
          </p:cNvSpPr>
          <p:nvPr>
            <p:ph type="title"/>
          </p:nvPr>
        </p:nvSpPr>
        <p:spPr>
          <a:xfrm>
            <a:off x="-179970" y="1225350"/>
            <a:ext cx="39567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4. </a:t>
            </a:r>
            <a:br>
              <a:rPr lang="en" sz="5400" dirty="0"/>
            </a:br>
            <a:r>
              <a:rPr lang="en" sz="5400" dirty="0"/>
              <a:t>Cách rèn luyện</a:t>
            </a:r>
            <a:endParaRPr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74EBB-F3D7-41B6-AACF-411D436111D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44845" y="1544550"/>
            <a:ext cx="3956700" cy="586800"/>
          </a:xfrm>
        </p:spPr>
        <p:txBody>
          <a:bodyPr/>
          <a:lstStyle/>
          <a:p>
            <a:pPr marL="127000" indent="0" algn="ctr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grpSp>
        <p:nvGrpSpPr>
          <p:cNvPr id="4" name="Google Shape;2618;p66">
            <a:extLst>
              <a:ext uri="{FF2B5EF4-FFF2-40B4-BE49-F238E27FC236}">
                <a16:creationId xmlns:a16="http://schemas.microsoft.com/office/drawing/2014/main" id="{C7570C3A-225A-482A-8749-9F431E3D0BE8}"/>
              </a:ext>
            </a:extLst>
          </p:cNvPr>
          <p:cNvGrpSpPr/>
          <p:nvPr/>
        </p:nvGrpSpPr>
        <p:grpSpPr>
          <a:xfrm>
            <a:off x="7085539" y="192277"/>
            <a:ext cx="1694136" cy="1546145"/>
            <a:chOff x="4948013" y="3207470"/>
            <a:chExt cx="1444030" cy="1317887"/>
          </a:xfrm>
        </p:grpSpPr>
        <p:sp>
          <p:nvSpPr>
            <p:cNvPr id="5" name="Google Shape;2619;p66">
              <a:extLst>
                <a:ext uri="{FF2B5EF4-FFF2-40B4-BE49-F238E27FC236}">
                  <a16:creationId xmlns:a16="http://schemas.microsoft.com/office/drawing/2014/main" id="{D77AFA85-F929-4FB7-AD40-CE615356062C}"/>
                </a:ext>
              </a:extLst>
            </p:cNvPr>
            <p:cNvSpPr/>
            <p:nvPr/>
          </p:nvSpPr>
          <p:spPr>
            <a:xfrm>
              <a:off x="5019784" y="3953006"/>
              <a:ext cx="54821" cy="28929"/>
            </a:xfrm>
            <a:custGeom>
              <a:avLst/>
              <a:gdLst/>
              <a:ahLst/>
              <a:cxnLst/>
              <a:rect l="l" t="t" r="r" b="b"/>
              <a:pathLst>
                <a:path w="993" h="524" extrusionOk="0">
                  <a:moveTo>
                    <a:pt x="496" y="0"/>
                  </a:moveTo>
                  <a:cubicBezTo>
                    <a:pt x="381" y="0"/>
                    <a:pt x="265" y="25"/>
                    <a:pt x="177" y="75"/>
                  </a:cubicBezTo>
                  <a:cubicBezTo>
                    <a:pt x="1" y="174"/>
                    <a:pt x="1" y="339"/>
                    <a:pt x="177" y="449"/>
                  </a:cubicBezTo>
                  <a:cubicBezTo>
                    <a:pt x="265" y="499"/>
                    <a:pt x="381" y="524"/>
                    <a:pt x="496" y="524"/>
                  </a:cubicBezTo>
                  <a:cubicBezTo>
                    <a:pt x="612" y="524"/>
                    <a:pt x="728" y="499"/>
                    <a:pt x="816" y="449"/>
                  </a:cubicBezTo>
                  <a:cubicBezTo>
                    <a:pt x="992" y="339"/>
                    <a:pt x="992" y="174"/>
                    <a:pt x="816" y="75"/>
                  </a:cubicBezTo>
                  <a:cubicBezTo>
                    <a:pt x="728" y="25"/>
                    <a:pt x="612" y="0"/>
                    <a:pt x="496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20;p66">
              <a:extLst>
                <a:ext uri="{FF2B5EF4-FFF2-40B4-BE49-F238E27FC236}">
                  <a16:creationId xmlns:a16="http://schemas.microsoft.com/office/drawing/2014/main" id="{CE97F5B2-F9B5-4749-A45E-2FF3FAABD34A}"/>
                </a:ext>
              </a:extLst>
            </p:cNvPr>
            <p:cNvSpPr/>
            <p:nvPr/>
          </p:nvSpPr>
          <p:spPr>
            <a:xfrm>
              <a:off x="5108008" y="4004074"/>
              <a:ext cx="54766" cy="28818"/>
            </a:xfrm>
            <a:custGeom>
              <a:avLst/>
              <a:gdLst/>
              <a:ahLst/>
              <a:cxnLst/>
              <a:rect l="l" t="t" r="r" b="b"/>
              <a:pathLst>
                <a:path w="992" h="522" extrusionOk="0">
                  <a:moveTo>
                    <a:pt x="496" y="1"/>
                  </a:moveTo>
                  <a:cubicBezTo>
                    <a:pt x="380" y="1"/>
                    <a:pt x="264" y="25"/>
                    <a:pt x="176" y="75"/>
                  </a:cubicBezTo>
                  <a:cubicBezTo>
                    <a:pt x="0" y="174"/>
                    <a:pt x="0" y="339"/>
                    <a:pt x="176" y="439"/>
                  </a:cubicBezTo>
                  <a:cubicBezTo>
                    <a:pt x="264" y="494"/>
                    <a:pt x="380" y="521"/>
                    <a:pt x="496" y="521"/>
                  </a:cubicBezTo>
                  <a:cubicBezTo>
                    <a:pt x="611" y="521"/>
                    <a:pt x="727" y="494"/>
                    <a:pt x="815" y="439"/>
                  </a:cubicBezTo>
                  <a:cubicBezTo>
                    <a:pt x="992" y="339"/>
                    <a:pt x="992" y="174"/>
                    <a:pt x="815" y="75"/>
                  </a:cubicBezTo>
                  <a:cubicBezTo>
                    <a:pt x="727" y="25"/>
                    <a:pt x="611" y="1"/>
                    <a:pt x="496" y="1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21;p66">
              <a:extLst>
                <a:ext uri="{FF2B5EF4-FFF2-40B4-BE49-F238E27FC236}">
                  <a16:creationId xmlns:a16="http://schemas.microsoft.com/office/drawing/2014/main" id="{A5E3570A-268A-44E1-8FD3-CB47ECF218B6}"/>
                </a:ext>
              </a:extLst>
            </p:cNvPr>
            <p:cNvSpPr/>
            <p:nvPr/>
          </p:nvSpPr>
          <p:spPr>
            <a:xfrm>
              <a:off x="5196176" y="4054701"/>
              <a:ext cx="54821" cy="28818"/>
            </a:xfrm>
            <a:custGeom>
              <a:avLst/>
              <a:gdLst/>
              <a:ahLst/>
              <a:cxnLst/>
              <a:rect l="l" t="t" r="r" b="b"/>
              <a:pathLst>
                <a:path w="993" h="522" extrusionOk="0">
                  <a:moveTo>
                    <a:pt x="496" y="1"/>
                  </a:moveTo>
                  <a:cubicBezTo>
                    <a:pt x="381" y="1"/>
                    <a:pt x="265" y="28"/>
                    <a:pt x="177" y="83"/>
                  </a:cubicBezTo>
                  <a:cubicBezTo>
                    <a:pt x="1" y="183"/>
                    <a:pt x="1" y="348"/>
                    <a:pt x="177" y="447"/>
                  </a:cubicBezTo>
                  <a:cubicBezTo>
                    <a:pt x="265" y="497"/>
                    <a:pt x="381" y="521"/>
                    <a:pt x="496" y="521"/>
                  </a:cubicBezTo>
                  <a:cubicBezTo>
                    <a:pt x="612" y="521"/>
                    <a:pt x="728" y="497"/>
                    <a:pt x="816" y="447"/>
                  </a:cubicBezTo>
                  <a:cubicBezTo>
                    <a:pt x="992" y="348"/>
                    <a:pt x="992" y="183"/>
                    <a:pt x="816" y="83"/>
                  </a:cubicBezTo>
                  <a:cubicBezTo>
                    <a:pt x="728" y="28"/>
                    <a:pt x="612" y="1"/>
                    <a:pt x="496" y="1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22;p66">
              <a:extLst>
                <a:ext uri="{FF2B5EF4-FFF2-40B4-BE49-F238E27FC236}">
                  <a16:creationId xmlns:a16="http://schemas.microsoft.com/office/drawing/2014/main" id="{ABAB2ADC-0CEB-4E7D-891A-14D65C822F71}"/>
                </a:ext>
              </a:extLst>
            </p:cNvPr>
            <p:cNvSpPr/>
            <p:nvPr/>
          </p:nvSpPr>
          <p:spPr>
            <a:xfrm>
              <a:off x="5284399" y="4105658"/>
              <a:ext cx="54766" cy="28929"/>
            </a:xfrm>
            <a:custGeom>
              <a:avLst/>
              <a:gdLst/>
              <a:ahLst/>
              <a:cxnLst/>
              <a:rect l="l" t="t" r="r" b="b"/>
              <a:pathLst>
                <a:path w="992" h="524" extrusionOk="0">
                  <a:moveTo>
                    <a:pt x="496" y="0"/>
                  </a:moveTo>
                  <a:cubicBezTo>
                    <a:pt x="380" y="0"/>
                    <a:pt x="264" y="25"/>
                    <a:pt x="176" y="75"/>
                  </a:cubicBezTo>
                  <a:cubicBezTo>
                    <a:pt x="0" y="185"/>
                    <a:pt x="0" y="350"/>
                    <a:pt x="176" y="449"/>
                  </a:cubicBezTo>
                  <a:cubicBezTo>
                    <a:pt x="264" y="499"/>
                    <a:pt x="380" y="524"/>
                    <a:pt x="496" y="524"/>
                  </a:cubicBezTo>
                  <a:cubicBezTo>
                    <a:pt x="611" y="524"/>
                    <a:pt x="727" y="499"/>
                    <a:pt x="815" y="449"/>
                  </a:cubicBezTo>
                  <a:cubicBezTo>
                    <a:pt x="992" y="350"/>
                    <a:pt x="992" y="185"/>
                    <a:pt x="815" y="75"/>
                  </a:cubicBezTo>
                  <a:cubicBezTo>
                    <a:pt x="727" y="25"/>
                    <a:pt x="611" y="0"/>
                    <a:pt x="496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23;p66">
              <a:extLst>
                <a:ext uri="{FF2B5EF4-FFF2-40B4-BE49-F238E27FC236}">
                  <a16:creationId xmlns:a16="http://schemas.microsoft.com/office/drawing/2014/main" id="{18AB5A81-FE9B-42E9-B5BE-98BB19D33297}"/>
                </a:ext>
              </a:extLst>
            </p:cNvPr>
            <p:cNvSpPr/>
            <p:nvPr/>
          </p:nvSpPr>
          <p:spPr>
            <a:xfrm>
              <a:off x="5372568" y="4156726"/>
              <a:ext cx="55428" cy="28984"/>
            </a:xfrm>
            <a:custGeom>
              <a:avLst/>
              <a:gdLst/>
              <a:ahLst/>
              <a:cxnLst/>
              <a:rect l="l" t="t" r="r" b="b"/>
              <a:pathLst>
                <a:path w="1004" h="525" extrusionOk="0">
                  <a:moveTo>
                    <a:pt x="507" y="1"/>
                  </a:moveTo>
                  <a:cubicBezTo>
                    <a:pt x="392" y="1"/>
                    <a:pt x="276" y="26"/>
                    <a:pt x="188" y="75"/>
                  </a:cubicBezTo>
                  <a:cubicBezTo>
                    <a:pt x="11" y="185"/>
                    <a:pt x="0" y="351"/>
                    <a:pt x="188" y="450"/>
                  </a:cubicBezTo>
                  <a:cubicBezTo>
                    <a:pt x="276" y="499"/>
                    <a:pt x="392" y="524"/>
                    <a:pt x="507" y="524"/>
                  </a:cubicBezTo>
                  <a:cubicBezTo>
                    <a:pt x="623" y="524"/>
                    <a:pt x="739" y="499"/>
                    <a:pt x="827" y="450"/>
                  </a:cubicBezTo>
                  <a:cubicBezTo>
                    <a:pt x="1003" y="351"/>
                    <a:pt x="1003" y="185"/>
                    <a:pt x="827" y="75"/>
                  </a:cubicBezTo>
                  <a:cubicBezTo>
                    <a:pt x="739" y="26"/>
                    <a:pt x="623" y="1"/>
                    <a:pt x="507" y="1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24;p66">
              <a:extLst>
                <a:ext uri="{FF2B5EF4-FFF2-40B4-BE49-F238E27FC236}">
                  <a16:creationId xmlns:a16="http://schemas.microsoft.com/office/drawing/2014/main" id="{CE08D305-6E4E-48F5-875D-C81FA6FCF0BE}"/>
                </a:ext>
              </a:extLst>
            </p:cNvPr>
            <p:cNvSpPr/>
            <p:nvPr/>
          </p:nvSpPr>
          <p:spPr>
            <a:xfrm>
              <a:off x="5461343" y="4207849"/>
              <a:ext cx="54821" cy="28929"/>
            </a:xfrm>
            <a:custGeom>
              <a:avLst/>
              <a:gdLst/>
              <a:ahLst/>
              <a:cxnLst/>
              <a:rect l="l" t="t" r="r" b="b"/>
              <a:pathLst>
                <a:path w="993" h="524" extrusionOk="0">
                  <a:moveTo>
                    <a:pt x="497" y="0"/>
                  </a:moveTo>
                  <a:cubicBezTo>
                    <a:pt x="381" y="0"/>
                    <a:pt x="265" y="25"/>
                    <a:pt x="177" y="75"/>
                  </a:cubicBezTo>
                  <a:cubicBezTo>
                    <a:pt x="1" y="174"/>
                    <a:pt x="1" y="339"/>
                    <a:pt x="177" y="449"/>
                  </a:cubicBezTo>
                  <a:cubicBezTo>
                    <a:pt x="265" y="499"/>
                    <a:pt x="381" y="524"/>
                    <a:pt x="497" y="524"/>
                  </a:cubicBezTo>
                  <a:cubicBezTo>
                    <a:pt x="612" y="524"/>
                    <a:pt x="728" y="499"/>
                    <a:pt x="816" y="449"/>
                  </a:cubicBezTo>
                  <a:cubicBezTo>
                    <a:pt x="993" y="339"/>
                    <a:pt x="993" y="174"/>
                    <a:pt x="816" y="75"/>
                  </a:cubicBezTo>
                  <a:cubicBezTo>
                    <a:pt x="728" y="25"/>
                    <a:pt x="612" y="0"/>
                    <a:pt x="497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25;p66">
              <a:extLst>
                <a:ext uri="{FF2B5EF4-FFF2-40B4-BE49-F238E27FC236}">
                  <a16:creationId xmlns:a16="http://schemas.microsoft.com/office/drawing/2014/main" id="{A036ED01-BAD1-4FD8-9714-12A7205A7AC0}"/>
                </a:ext>
              </a:extLst>
            </p:cNvPr>
            <p:cNvSpPr/>
            <p:nvPr/>
          </p:nvSpPr>
          <p:spPr>
            <a:xfrm>
              <a:off x="5549567" y="4258917"/>
              <a:ext cx="54766" cy="28818"/>
            </a:xfrm>
            <a:custGeom>
              <a:avLst/>
              <a:gdLst/>
              <a:ahLst/>
              <a:cxnLst/>
              <a:rect l="l" t="t" r="r" b="b"/>
              <a:pathLst>
                <a:path w="992" h="522" extrusionOk="0">
                  <a:moveTo>
                    <a:pt x="496" y="1"/>
                  </a:moveTo>
                  <a:cubicBezTo>
                    <a:pt x="381" y="1"/>
                    <a:pt x="265" y="26"/>
                    <a:pt x="177" y="75"/>
                  </a:cubicBezTo>
                  <a:cubicBezTo>
                    <a:pt x="0" y="174"/>
                    <a:pt x="0" y="340"/>
                    <a:pt x="177" y="439"/>
                  </a:cubicBezTo>
                  <a:cubicBezTo>
                    <a:pt x="265" y="494"/>
                    <a:pt x="381" y="521"/>
                    <a:pt x="496" y="521"/>
                  </a:cubicBezTo>
                  <a:cubicBezTo>
                    <a:pt x="612" y="521"/>
                    <a:pt x="728" y="494"/>
                    <a:pt x="816" y="439"/>
                  </a:cubicBezTo>
                  <a:cubicBezTo>
                    <a:pt x="992" y="340"/>
                    <a:pt x="992" y="174"/>
                    <a:pt x="816" y="75"/>
                  </a:cubicBezTo>
                  <a:cubicBezTo>
                    <a:pt x="728" y="26"/>
                    <a:pt x="612" y="1"/>
                    <a:pt x="496" y="1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26;p66">
              <a:extLst>
                <a:ext uri="{FF2B5EF4-FFF2-40B4-BE49-F238E27FC236}">
                  <a16:creationId xmlns:a16="http://schemas.microsoft.com/office/drawing/2014/main" id="{49DA8BA3-AF77-4265-BBAE-BDD58151781B}"/>
                </a:ext>
              </a:extLst>
            </p:cNvPr>
            <p:cNvSpPr/>
            <p:nvPr/>
          </p:nvSpPr>
          <p:spPr>
            <a:xfrm>
              <a:off x="5637735" y="4309543"/>
              <a:ext cx="54821" cy="28818"/>
            </a:xfrm>
            <a:custGeom>
              <a:avLst/>
              <a:gdLst/>
              <a:ahLst/>
              <a:cxnLst/>
              <a:rect l="l" t="t" r="r" b="b"/>
              <a:pathLst>
                <a:path w="993" h="522" extrusionOk="0">
                  <a:moveTo>
                    <a:pt x="497" y="1"/>
                  </a:moveTo>
                  <a:cubicBezTo>
                    <a:pt x="381" y="1"/>
                    <a:pt x="265" y="29"/>
                    <a:pt x="177" y="84"/>
                  </a:cubicBezTo>
                  <a:cubicBezTo>
                    <a:pt x="1" y="183"/>
                    <a:pt x="1" y="348"/>
                    <a:pt x="177" y="447"/>
                  </a:cubicBezTo>
                  <a:cubicBezTo>
                    <a:pt x="265" y="497"/>
                    <a:pt x="381" y="522"/>
                    <a:pt x="497" y="522"/>
                  </a:cubicBezTo>
                  <a:cubicBezTo>
                    <a:pt x="612" y="522"/>
                    <a:pt x="728" y="497"/>
                    <a:pt x="816" y="447"/>
                  </a:cubicBezTo>
                  <a:cubicBezTo>
                    <a:pt x="992" y="348"/>
                    <a:pt x="992" y="183"/>
                    <a:pt x="816" y="84"/>
                  </a:cubicBezTo>
                  <a:cubicBezTo>
                    <a:pt x="728" y="29"/>
                    <a:pt x="612" y="1"/>
                    <a:pt x="497" y="1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27;p66">
              <a:extLst>
                <a:ext uri="{FF2B5EF4-FFF2-40B4-BE49-F238E27FC236}">
                  <a16:creationId xmlns:a16="http://schemas.microsoft.com/office/drawing/2014/main" id="{134183A1-EBD0-4AAE-A781-C06089FA64F3}"/>
                </a:ext>
              </a:extLst>
            </p:cNvPr>
            <p:cNvSpPr/>
            <p:nvPr/>
          </p:nvSpPr>
          <p:spPr>
            <a:xfrm>
              <a:off x="4948013" y="3988726"/>
              <a:ext cx="7950" cy="9164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144" y="0"/>
                  </a:moveTo>
                  <a:lnTo>
                    <a:pt x="1" y="89"/>
                  </a:lnTo>
                  <a:lnTo>
                    <a:pt x="144" y="16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28;p66">
              <a:extLst>
                <a:ext uri="{FF2B5EF4-FFF2-40B4-BE49-F238E27FC236}">
                  <a16:creationId xmlns:a16="http://schemas.microsoft.com/office/drawing/2014/main" id="{5EAD71E1-B6D1-47F2-8C56-C1D22ED840B9}"/>
                </a:ext>
              </a:extLst>
            </p:cNvPr>
            <p:cNvSpPr/>
            <p:nvPr/>
          </p:nvSpPr>
          <p:spPr>
            <a:xfrm>
              <a:off x="5666940" y="4408422"/>
              <a:ext cx="15292" cy="9164"/>
            </a:xfrm>
            <a:custGeom>
              <a:avLst/>
              <a:gdLst/>
              <a:ahLst/>
              <a:cxnLst/>
              <a:rect l="l" t="t" r="r" b="b"/>
              <a:pathLst>
                <a:path w="277" h="166" extrusionOk="0">
                  <a:moveTo>
                    <a:pt x="276" y="165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6" y="165"/>
                  </a:lnTo>
                  <a:lnTo>
                    <a:pt x="276" y="165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29;p66">
              <a:extLst>
                <a:ext uri="{FF2B5EF4-FFF2-40B4-BE49-F238E27FC236}">
                  <a16:creationId xmlns:a16="http://schemas.microsoft.com/office/drawing/2014/main" id="{BAADCA3F-7902-416B-8E3D-C3FD5FCF7734}"/>
                </a:ext>
              </a:extLst>
            </p:cNvPr>
            <p:cNvSpPr/>
            <p:nvPr/>
          </p:nvSpPr>
          <p:spPr>
            <a:xfrm>
              <a:off x="5578772" y="4309267"/>
              <a:ext cx="99815" cy="57250"/>
            </a:xfrm>
            <a:custGeom>
              <a:avLst/>
              <a:gdLst/>
              <a:ahLst/>
              <a:cxnLst/>
              <a:rect l="l" t="t" r="r" b="b"/>
              <a:pathLst>
                <a:path w="1808" h="1037" extrusionOk="0">
                  <a:moveTo>
                    <a:pt x="1176" y="1"/>
                  </a:moveTo>
                  <a:cubicBezTo>
                    <a:pt x="1026" y="1"/>
                    <a:pt x="868" y="47"/>
                    <a:pt x="705" y="144"/>
                  </a:cubicBezTo>
                  <a:cubicBezTo>
                    <a:pt x="595" y="199"/>
                    <a:pt x="496" y="276"/>
                    <a:pt x="397" y="364"/>
                  </a:cubicBezTo>
                  <a:cubicBezTo>
                    <a:pt x="243" y="507"/>
                    <a:pt x="110" y="684"/>
                    <a:pt x="0" y="882"/>
                  </a:cubicBezTo>
                  <a:lnTo>
                    <a:pt x="276" y="1036"/>
                  </a:lnTo>
                  <a:cubicBezTo>
                    <a:pt x="386" y="838"/>
                    <a:pt x="529" y="661"/>
                    <a:pt x="683" y="540"/>
                  </a:cubicBezTo>
                  <a:cubicBezTo>
                    <a:pt x="738" y="485"/>
                    <a:pt x="805" y="452"/>
                    <a:pt x="860" y="419"/>
                  </a:cubicBezTo>
                  <a:cubicBezTo>
                    <a:pt x="948" y="364"/>
                    <a:pt x="1036" y="331"/>
                    <a:pt x="1124" y="320"/>
                  </a:cubicBezTo>
                  <a:cubicBezTo>
                    <a:pt x="1143" y="317"/>
                    <a:pt x="1163" y="316"/>
                    <a:pt x="1182" y="316"/>
                  </a:cubicBezTo>
                  <a:cubicBezTo>
                    <a:pt x="1239" y="316"/>
                    <a:pt x="1295" y="328"/>
                    <a:pt x="1344" y="353"/>
                  </a:cubicBezTo>
                  <a:cubicBezTo>
                    <a:pt x="1399" y="386"/>
                    <a:pt x="1455" y="452"/>
                    <a:pt x="1488" y="529"/>
                  </a:cubicBezTo>
                  <a:cubicBezTo>
                    <a:pt x="1511" y="532"/>
                    <a:pt x="1536" y="533"/>
                    <a:pt x="1561" y="533"/>
                  </a:cubicBezTo>
                  <a:cubicBezTo>
                    <a:pt x="1643" y="533"/>
                    <a:pt x="1731" y="519"/>
                    <a:pt x="1807" y="485"/>
                  </a:cubicBezTo>
                  <a:cubicBezTo>
                    <a:pt x="1752" y="309"/>
                    <a:pt x="1642" y="166"/>
                    <a:pt x="1499" y="78"/>
                  </a:cubicBezTo>
                  <a:cubicBezTo>
                    <a:pt x="1466" y="56"/>
                    <a:pt x="1421" y="45"/>
                    <a:pt x="1388" y="34"/>
                  </a:cubicBezTo>
                  <a:cubicBezTo>
                    <a:pt x="1320" y="12"/>
                    <a:pt x="1249" y="1"/>
                    <a:pt x="1176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30;p66">
              <a:extLst>
                <a:ext uri="{FF2B5EF4-FFF2-40B4-BE49-F238E27FC236}">
                  <a16:creationId xmlns:a16="http://schemas.microsoft.com/office/drawing/2014/main" id="{4657AB20-79C9-4463-A8AB-DEF331789C6C}"/>
                </a:ext>
              </a:extLst>
            </p:cNvPr>
            <p:cNvSpPr/>
            <p:nvPr/>
          </p:nvSpPr>
          <p:spPr>
            <a:xfrm>
              <a:off x="5578772" y="4357299"/>
              <a:ext cx="15237" cy="9220"/>
            </a:xfrm>
            <a:custGeom>
              <a:avLst/>
              <a:gdLst/>
              <a:ahLst/>
              <a:cxnLst/>
              <a:rect l="l" t="t" r="r" b="b"/>
              <a:pathLst>
                <a:path w="276" h="167" extrusionOk="0">
                  <a:moveTo>
                    <a:pt x="276" y="16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6" y="166"/>
                  </a:lnTo>
                  <a:lnTo>
                    <a:pt x="276" y="166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31;p66">
              <a:extLst>
                <a:ext uri="{FF2B5EF4-FFF2-40B4-BE49-F238E27FC236}">
                  <a16:creationId xmlns:a16="http://schemas.microsoft.com/office/drawing/2014/main" id="{460F26C2-7EF5-4EB5-8B22-9648875D1D6D}"/>
                </a:ext>
              </a:extLst>
            </p:cNvPr>
            <p:cNvSpPr/>
            <p:nvPr/>
          </p:nvSpPr>
          <p:spPr>
            <a:xfrm>
              <a:off x="5490549" y="4258199"/>
              <a:ext cx="99208" cy="57195"/>
            </a:xfrm>
            <a:custGeom>
              <a:avLst/>
              <a:gdLst/>
              <a:ahLst/>
              <a:cxnLst/>
              <a:rect l="l" t="t" r="r" b="b"/>
              <a:pathLst>
                <a:path w="1797" h="1036" extrusionOk="0">
                  <a:moveTo>
                    <a:pt x="1177" y="0"/>
                  </a:moveTo>
                  <a:cubicBezTo>
                    <a:pt x="1027" y="0"/>
                    <a:pt x="869" y="47"/>
                    <a:pt x="706" y="143"/>
                  </a:cubicBezTo>
                  <a:cubicBezTo>
                    <a:pt x="596" y="209"/>
                    <a:pt x="497" y="286"/>
                    <a:pt x="397" y="375"/>
                  </a:cubicBezTo>
                  <a:cubicBezTo>
                    <a:pt x="243" y="518"/>
                    <a:pt x="111" y="683"/>
                    <a:pt x="1" y="881"/>
                  </a:cubicBezTo>
                  <a:lnTo>
                    <a:pt x="276" y="1036"/>
                  </a:lnTo>
                  <a:cubicBezTo>
                    <a:pt x="386" y="848"/>
                    <a:pt x="530" y="672"/>
                    <a:pt x="684" y="540"/>
                  </a:cubicBezTo>
                  <a:cubicBezTo>
                    <a:pt x="739" y="496"/>
                    <a:pt x="805" y="452"/>
                    <a:pt x="860" y="419"/>
                  </a:cubicBezTo>
                  <a:cubicBezTo>
                    <a:pt x="948" y="364"/>
                    <a:pt x="1036" y="331"/>
                    <a:pt x="1114" y="320"/>
                  </a:cubicBezTo>
                  <a:cubicBezTo>
                    <a:pt x="1136" y="317"/>
                    <a:pt x="1157" y="315"/>
                    <a:pt x="1178" y="315"/>
                  </a:cubicBezTo>
                  <a:cubicBezTo>
                    <a:pt x="1240" y="315"/>
                    <a:pt x="1295" y="328"/>
                    <a:pt x="1345" y="353"/>
                  </a:cubicBezTo>
                  <a:cubicBezTo>
                    <a:pt x="1400" y="386"/>
                    <a:pt x="1455" y="452"/>
                    <a:pt x="1477" y="529"/>
                  </a:cubicBezTo>
                  <a:cubicBezTo>
                    <a:pt x="1505" y="532"/>
                    <a:pt x="1533" y="533"/>
                    <a:pt x="1561" y="533"/>
                  </a:cubicBezTo>
                  <a:cubicBezTo>
                    <a:pt x="1646" y="533"/>
                    <a:pt x="1730" y="521"/>
                    <a:pt x="1797" y="496"/>
                  </a:cubicBezTo>
                  <a:cubicBezTo>
                    <a:pt x="1753" y="309"/>
                    <a:pt x="1642" y="165"/>
                    <a:pt x="1499" y="77"/>
                  </a:cubicBezTo>
                  <a:cubicBezTo>
                    <a:pt x="1466" y="55"/>
                    <a:pt x="1422" y="44"/>
                    <a:pt x="1389" y="33"/>
                  </a:cubicBezTo>
                  <a:cubicBezTo>
                    <a:pt x="1320" y="11"/>
                    <a:pt x="1250" y="0"/>
                    <a:pt x="1177" y="0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32;p66">
              <a:extLst>
                <a:ext uri="{FF2B5EF4-FFF2-40B4-BE49-F238E27FC236}">
                  <a16:creationId xmlns:a16="http://schemas.microsoft.com/office/drawing/2014/main" id="{7240F451-6899-4BC4-A4D3-18CB09752811}"/>
                </a:ext>
              </a:extLst>
            </p:cNvPr>
            <p:cNvSpPr/>
            <p:nvPr/>
          </p:nvSpPr>
          <p:spPr>
            <a:xfrm>
              <a:off x="5490549" y="4306231"/>
              <a:ext cx="15292" cy="9164"/>
            </a:xfrm>
            <a:custGeom>
              <a:avLst/>
              <a:gdLst/>
              <a:ahLst/>
              <a:cxnLst/>
              <a:rect l="l" t="t" r="r" b="b"/>
              <a:pathLst>
                <a:path w="277" h="166" extrusionOk="0">
                  <a:moveTo>
                    <a:pt x="276" y="166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6" y="166"/>
                  </a:lnTo>
                  <a:lnTo>
                    <a:pt x="276" y="166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33;p66">
              <a:extLst>
                <a:ext uri="{FF2B5EF4-FFF2-40B4-BE49-F238E27FC236}">
                  <a16:creationId xmlns:a16="http://schemas.microsoft.com/office/drawing/2014/main" id="{CB32C8A0-FFA6-4BA8-8CDF-F712615ADD90}"/>
                </a:ext>
              </a:extLst>
            </p:cNvPr>
            <p:cNvSpPr/>
            <p:nvPr/>
          </p:nvSpPr>
          <p:spPr>
            <a:xfrm>
              <a:off x="5402380" y="4207242"/>
              <a:ext cx="99208" cy="57085"/>
            </a:xfrm>
            <a:custGeom>
              <a:avLst/>
              <a:gdLst/>
              <a:ahLst/>
              <a:cxnLst/>
              <a:rect l="l" t="t" r="r" b="b"/>
              <a:pathLst>
                <a:path w="1797" h="1034" extrusionOk="0">
                  <a:moveTo>
                    <a:pt x="1184" y="0"/>
                  </a:moveTo>
                  <a:cubicBezTo>
                    <a:pt x="1034" y="0"/>
                    <a:pt x="869" y="50"/>
                    <a:pt x="694" y="141"/>
                  </a:cubicBezTo>
                  <a:cubicBezTo>
                    <a:pt x="595" y="207"/>
                    <a:pt x="496" y="284"/>
                    <a:pt x="397" y="372"/>
                  </a:cubicBezTo>
                  <a:cubicBezTo>
                    <a:pt x="243" y="515"/>
                    <a:pt x="110" y="692"/>
                    <a:pt x="0" y="879"/>
                  </a:cubicBezTo>
                  <a:lnTo>
                    <a:pt x="276" y="1033"/>
                  </a:lnTo>
                  <a:cubicBezTo>
                    <a:pt x="386" y="846"/>
                    <a:pt x="529" y="670"/>
                    <a:pt x="683" y="537"/>
                  </a:cubicBezTo>
                  <a:cubicBezTo>
                    <a:pt x="738" y="493"/>
                    <a:pt x="794" y="449"/>
                    <a:pt x="860" y="416"/>
                  </a:cubicBezTo>
                  <a:cubicBezTo>
                    <a:pt x="948" y="361"/>
                    <a:pt x="1036" y="328"/>
                    <a:pt x="1113" y="317"/>
                  </a:cubicBezTo>
                  <a:cubicBezTo>
                    <a:pt x="1135" y="314"/>
                    <a:pt x="1156" y="313"/>
                    <a:pt x="1177" y="313"/>
                  </a:cubicBezTo>
                  <a:cubicBezTo>
                    <a:pt x="1239" y="313"/>
                    <a:pt x="1295" y="325"/>
                    <a:pt x="1344" y="350"/>
                  </a:cubicBezTo>
                  <a:cubicBezTo>
                    <a:pt x="1399" y="394"/>
                    <a:pt x="1455" y="449"/>
                    <a:pt x="1477" y="526"/>
                  </a:cubicBezTo>
                  <a:cubicBezTo>
                    <a:pt x="1504" y="529"/>
                    <a:pt x="1532" y="531"/>
                    <a:pt x="1561" y="531"/>
                  </a:cubicBezTo>
                  <a:cubicBezTo>
                    <a:pt x="1645" y="531"/>
                    <a:pt x="1730" y="518"/>
                    <a:pt x="1796" y="493"/>
                  </a:cubicBezTo>
                  <a:cubicBezTo>
                    <a:pt x="1752" y="306"/>
                    <a:pt x="1642" y="163"/>
                    <a:pt x="1499" y="86"/>
                  </a:cubicBezTo>
                  <a:cubicBezTo>
                    <a:pt x="1466" y="64"/>
                    <a:pt x="1422" y="42"/>
                    <a:pt x="1377" y="31"/>
                  </a:cubicBezTo>
                  <a:cubicBezTo>
                    <a:pt x="1316" y="10"/>
                    <a:pt x="1251" y="0"/>
                    <a:pt x="1184" y="0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34;p66">
              <a:extLst>
                <a:ext uri="{FF2B5EF4-FFF2-40B4-BE49-F238E27FC236}">
                  <a16:creationId xmlns:a16="http://schemas.microsoft.com/office/drawing/2014/main" id="{37657C5E-05AF-46F7-B772-5E38C584C662}"/>
                </a:ext>
              </a:extLst>
            </p:cNvPr>
            <p:cNvSpPr/>
            <p:nvPr/>
          </p:nvSpPr>
          <p:spPr>
            <a:xfrm>
              <a:off x="5402380" y="4255108"/>
              <a:ext cx="15237" cy="9220"/>
            </a:xfrm>
            <a:custGeom>
              <a:avLst/>
              <a:gdLst/>
              <a:ahLst/>
              <a:cxnLst/>
              <a:rect l="l" t="t" r="r" b="b"/>
              <a:pathLst>
                <a:path w="276" h="167" extrusionOk="0">
                  <a:moveTo>
                    <a:pt x="276" y="16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6" y="166"/>
                  </a:lnTo>
                  <a:lnTo>
                    <a:pt x="276" y="166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35;p66">
              <a:extLst>
                <a:ext uri="{FF2B5EF4-FFF2-40B4-BE49-F238E27FC236}">
                  <a16:creationId xmlns:a16="http://schemas.microsoft.com/office/drawing/2014/main" id="{CC4F8BD7-E92B-41A6-92D5-28B63BDC246B}"/>
                </a:ext>
              </a:extLst>
            </p:cNvPr>
            <p:cNvSpPr/>
            <p:nvPr/>
          </p:nvSpPr>
          <p:spPr>
            <a:xfrm>
              <a:off x="5314157" y="4156174"/>
              <a:ext cx="99208" cy="57637"/>
            </a:xfrm>
            <a:custGeom>
              <a:avLst/>
              <a:gdLst/>
              <a:ahLst/>
              <a:cxnLst/>
              <a:rect l="l" t="t" r="r" b="b"/>
              <a:pathLst>
                <a:path w="1797" h="1044" extrusionOk="0">
                  <a:moveTo>
                    <a:pt x="1188" y="0"/>
                  </a:moveTo>
                  <a:cubicBezTo>
                    <a:pt x="1037" y="0"/>
                    <a:pt x="871" y="52"/>
                    <a:pt x="695" y="151"/>
                  </a:cubicBezTo>
                  <a:cubicBezTo>
                    <a:pt x="596" y="206"/>
                    <a:pt x="497" y="284"/>
                    <a:pt x="397" y="372"/>
                  </a:cubicBezTo>
                  <a:cubicBezTo>
                    <a:pt x="243" y="515"/>
                    <a:pt x="111" y="691"/>
                    <a:pt x="1" y="879"/>
                  </a:cubicBezTo>
                  <a:lnTo>
                    <a:pt x="276" y="1044"/>
                  </a:lnTo>
                  <a:cubicBezTo>
                    <a:pt x="386" y="845"/>
                    <a:pt x="530" y="669"/>
                    <a:pt x="684" y="537"/>
                  </a:cubicBezTo>
                  <a:cubicBezTo>
                    <a:pt x="739" y="493"/>
                    <a:pt x="794" y="449"/>
                    <a:pt x="860" y="416"/>
                  </a:cubicBezTo>
                  <a:cubicBezTo>
                    <a:pt x="948" y="361"/>
                    <a:pt x="1036" y="339"/>
                    <a:pt x="1114" y="328"/>
                  </a:cubicBezTo>
                  <a:cubicBezTo>
                    <a:pt x="1143" y="320"/>
                    <a:pt x="1171" y="317"/>
                    <a:pt x="1198" y="317"/>
                  </a:cubicBezTo>
                  <a:cubicBezTo>
                    <a:pt x="1252" y="317"/>
                    <a:pt x="1301" y="331"/>
                    <a:pt x="1345" y="361"/>
                  </a:cubicBezTo>
                  <a:cubicBezTo>
                    <a:pt x="1400" y="394"/>
                    <a:pt x="1444" y="449"/>
                    <a:pt x="1477" y="526"/>
                  </a:cubicBezTo>
                  <a:cubicBezTo>
                    <a:pt x="1505" y="529"/>
                    <a:pt x="1532" y="530"/>
                    <a:pt x="1560" y="530"/>
                  </a:cubicBezTo>
                  <a:cubicBezTo>
                    <a:pt x="1642" y="530"/>
                    <a:pt x="1722" y="518"/>
                    <a:pt x="1797" y="493"/>
                  </a:cubicBezTo>
                  <a:cubicBezTo>
                    <a:pt x="1742" y="306"/>
                    <a:pt x="1642" y="173"/>
                    <a:pt x="1499" y="85"/>
                  </a:cubicBezTo>
                  <a:cubicBezTo>
                    <a:pt x="1466" y="63"/>
                    <a:pt x="1422" y="41"/>
                    <a:pt x="1378" y="30"/>
                  </a:cubicBezTo>
                  <a:cubicBezTo>
                    <a:pt x="1318" y="10"/>
                    <a:pt x="1254" y="0"/>
                    <a:pt x="1188" y="0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36;p66">
              <a:extLst>
                <a:ext uri="{FF2B5EF4-FFF2-40B4-BE49-F238E27FC236}">
                  <a16:creationId xmlns:a16="http://schemas.microsoft.com/office/drawing/2014/main" id="{FACCF948-25B9-4AB2-9CB6-FE12135BF755}"/>
                </a:ext>
              </a:extLst>
            </p:cNvPr>
            <p:cNvSpPr/>
            <p:nvPr/>
          </p:nvSpPr>
          <p:spPr>
            <a:xfrm>
              <a:off x="5314157" y="4204040"/>
              <a:ext cx="15292" cy="9164"/>
            </a:xfrm>
            <a:custGeom>
              <a:avLst/>
              <a:gdLst/>
              <a:ahLst/>
              <a:cxnLst/>
              <a:rect l="l" t="t" r="r" b="b"/>
              <a:pathLst>
                <a:path w="277" h="166" extrusionOk="0">
                  <a:moveTo>
                    <a:pt x="276" y="16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76" y="166"/>
                  </a:lnTo>
                  <a:lnTo>
                    <a:pt x="276" y="166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37;p66">
              <a:extLst>
                <a:ext uri="{FF2B5EF4-FFF2-40B4-BE49-F238E27FC236}">
                  <a16:creationId xmlns:a16="http://schemas.microsoft.com/office/drawing/2014/main" id="{4A0AD32B-AC0B-415B-9AED-3155F6D5CCC0}"/>
                </a:ext>
              </a:extLst>
            </p:cNvPr>
            <p:cNvSpPr/>
            <p:nvPr/>
          </p:nvSpPr>
          <p:spPr>
            <a:xfrm>
              <a:off x="5225989" y="4105548"/>
              <a:ext cx="99208" cy="57195"/>
            </a:xfrm>
            <a:custGeom>
              <a:avLst/>
              <a:gdLst/>
              <a:ahLst/>
              <a:cxnLst/>
              <a:rect l="l" t="t" r="r" b="b"/>
              <a:pathLst>
                <a:path w="1797" h="1036" extrusionOk="0">
                  <a:moveTo>
                    <a:pt x="1170" y="0"/>
                  </a:moveTo>
                  <a:cubicBezTo>
                    <a:pt x="1020" y="0"/>
                    <a:pt x="857" y="47"/>
                    <a:pt x="694" y="143"/>
                  </a:cubicBezTo>
                  <a:cubicBezTo>
                    <a:pt x="595" y="198"/>
                    <a:pt x="485" y="275"/>
                    <a:pt x="397" y="363"/>
                  </a:cubicBezTo>
                  <a:cubicBezTo>
                    <a:pt x="243" y="507"/>
                    <a:pt x="111" y="683"/>
                    <a:pt x="0" y="870"/>
                  </a:cubicBezTo>
                  <a:lnTo>
                    <a:pt x="276" y="1035"/>
                  </a:lnTo>
                  <a:cubicBezTo>
                    <a:pt x="386" y="837"/>
                    <a:pt x="529" y="661"/>
                    <a:pt x="683" y="529"/>
                  </a:cubicBezTo>
                  <a:cubicBezTo>
                    <a:pt x="739" y="484"/>
                    <a:pt x="794" y="451"/>
                    <a:pt x="860" y="418"/>
                  </a:cubicBezTo>
                  <a:cubicBezTo>
                    <a:pt x="948" y="363"/>
                    <a:pt x="1036" y="330"/>
                    <a:pt x="1113" y="319"/>
                  </a:cubicBezTo>
                  <a:cubicBezTo>
                    <a:pt x="1135" y="316"/>
                    <a:pt x="1156" y="315"/>
                    <a:pt x="1177" y="315"/>
                  </a:cubicBezTo>
                  <a:cubicBezTo>
                    <a:pt x="1238" y="315"/>
                    <a:pt x="1292" y="327"/>
                    <a:pt x="1333" y="352"/>
                  </a:cubicBezTo>
                  <a:cubicBezTo>
                    <a:pt x="1400" y="385"/>
                    <a:pt x="1444" y="440"/>
                    <a:pt x="1477" y="529"/>
                  </a:cubicBezTo>
                  <a:cubicBezTo>
                    <a:pt x="1496" y="531"/>
                    <a:pt x="1516" y="531"/>
                    <a:pt x="1535" y="531"/>
                  </a:cubicBezTo>
                  <a:cubicBezTo>
                    <a:pt x="1626" y="531"/>
                    <a:pt x="1715" y="512"/>
                    <a:pt x="1796" y="484"/>
                  </a:cubicBezTo>
                  <a:cubicBezTo>
                    <a:pt x="1741" y="308"/>
                    <a:pt x="1642" y="165"/>
                    <a:pt x="1499" y="77"/>
                  </a:cubicBezTo>
                  <a:cubicBezTo>
                    <a:pt x="1455" y="55"/>
                    <a:pt x="1422" y="44"/>
                    <a:pt x="1377" y="33"/>
                  </a:cubicBezTo>
                  <a:cubicBezTo>
                    <a:pt x="1313" y="11"/>
                    <a:pt x="1243" y="0"/>
                    <a:pt x="1170" y="0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38;p66">
              <a:extLst>
                <a:ext uri="{FF2B5EF4-FFF2-40B4-BE49-F238E27FC236}">
                  <a16:creationId xmlns:a16="http://schemas.microsoft.com/office/drawing/2014/main" id="{E8731C1F-7274-4A93-9FDF-54FA8F33C06A}"/>
                </a:ext>
              </a:extLst>
            </p:cNvPr>
            <p:cNvSpPr/>
            <p:nvPr/>
          </p:nvSpPr>
          <p:spPr>
            <a:xfrm>
              <a:off x="5225989" y="4152972"/>
              <a:ext cx="15237" cy="9164"/>
            </a:xfrm>
            <a:custGeom>
              <a:avLst/>
              <a:gdLst/>
              <a:ahLst/>
              <a:cxnLst/>
              <a:rect l="l" t="t" r="r" b="b"/>
              <a:pathLst>
                <a:path w="276" h="166" extrusionOk="0">
                  <a:moveTo>
                    <a:pt x="276" y="16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76" y="165"/>
                  </a:lnTo>
                  <a:lnTo>
                    <a:pt x="276" y="165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39;p66">
              <a:extLst>
                <a:ext uri="{FF2B5EF4-FFF2-40B4-BE49-F238E27FC236}">
                  <a16:creationId xmlns:a16="http://schemas.microsoft.com/office/drawing/2014/main" id="{06FB27A2-2C71-4356-8513-0C25B9D1059F}"/>
                </a:ext>
              </a:extLst>
            </p:cNvPr>
            <p:cNvSpPr/>
            <p:nvPr/>
          </p:nvSpPr>
          <p:spPr>
            <a:xfrm>
              <a:off x="5137765" y="4054425"/>
              <a:ext cx="99208" cy="57195"/>
            </a:xfrm>
            <a:custGeom>
              <a:avLst/>
              <a:gdLst/>
              <a:ahLst/>
              <a:cxnLst/>
              <a:rect l="l" t="t" r="r" b="b"/>
              <a:pathLst>
                <a:path w="1797" h="1036" extrusionOk="0">
                  <a:moveTo>
                    <a:pt x="1171" y="1"/>
                  </a:moveTo>
                  <a:cubicBezTo>
                    <a:pt x="1021" y="1"/>
                    <a:pt x="858" y="47"/>
                    <a:pt x="695" y="144"/>
                  </a:cubicBezTo>
                  <a:cubicBezTo>
                    <a:pt x="596" y="210"/>
                    <a:pt x="486" y="287"/>
                    <a:pt x="398" y="375"/>
                  </a:cubicBezTo>
                  <a:cubicBezTo>
                    <a:pt x="243" y="518"/>
                    <a:pt x="111" y="683"/>
                    <a:pt x="1" y="882"/>
                  </a:cubicBezTo>
                  <a:lnTo>
                    <a:pt x="276" y="1036"/>
                  </a:lnTo>
                  <a:cubicBezTo>
                    <a:pt x="386" y="838"/>
                    <a:pt x="530" y="672"/>
                    <a:pt x="684" y="540"/>
                  </a:cubicBezTo>
                  <a:cubicBezTo>
                    <a:pt x="739" y="496"/>
                    <a:pt x="794" y="452"/>
                    <a:pt x="849" y="419"/>
                  </a:cubicBezTo>
                  <a:cubicBezTo>
                    <a:pt x="948" y="364"/>
                    <a:pt x="1036" y="331"/>
                    <a:pt x="1114" y="320"/>
                  </a:cubicBezTo>
                  <a:cubicBezTo>
                    <a:pt x="1136" y="317"/>
                    <a:pt x="1157" y="316"/>
                    <a:pt x="1177" y="316"/>
                  </a:cubicBezTo>
                  <a:cubicBezTo>
                    <a:pt x="1239" y="316"/>
                    <a:pt x="1293" y="328"/>
                    <a:pt x="1334" y="353"/>
                  </a:cubicBezTo>
                  <a:cubicBezTo>
                    <a:pt x="1400" y="386"/>
                    <a:pt x="1444" y="452"/>
                    <a:pt x="1477" y="529"/>
                  </a:cubicBezTo>
                  <a:cubicBezTo>
                    <a:pt x="1505" y="532"/>
                    <a:pt x="1532" y="533"/>
                    <a:pt x="1560" y="533"/>
                  </a:cubicBezTo>
                  <a:cubicBezTo>
                    <a:pt x="1642" y="533"/>
                    <a:pt x="1722" y="521"/>
                    <a:pt x="1797" y="496"/>
                  </a:cubicBezTo>
                  <a:cubicBezTo>
                    <a:pt x="1742" y="309"/>
                    <a:pt x="1642" y="166"/>
                    <a:pt x="1499" y="77"/>
                  </a:cubicBezTo>
                  <a:cubicBezTo>
                    <a:pt x="1455" y="55"/>
                    <a:pt x="1422" y="44"/>
                    <a:pt x="1378" y="33"/>
                  </a:cubicBezTo>
                  <a:cubicBezTo>
                    <a:pt x="1313" y="12"/>
                    <a:pt x="1243" y="1"/>
                    <a:pt x="1171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40;p66">
              <a:extLst>
                <a:ext uri="{FF2B5EF4-FFF2-40B4-BE49-F238E27FC236}">
                  <a16:creationId xmlns:a16="http://schemas.microsoft.com/office/drawing/2014/main" id="{B1B3A8BD-CCFB-4983-8050-DA1884FCD396}"/>
                </a:ext>
              </a:extLst>
            </p:cNvPr>
            <p:cNvSpPr/>
            <p:nvPr/>
          </p:nvSpPr>
          <p:spPr>
            <a:xfrm>
              <a:off x="5137765" y="4101849"/>
              <a:ext cx="15292" cy="9164"/>
            </a:xfrm>
            <a:custGeom>
              <a:avLst/>
              <a:gdLst/>
              <a:ahLst/>
              <a:cxnLst/>
              <a:rect l="l" t="t" r="r" b="b"/>
              <a:pathLst>
                <a:path w="277" h="166" extrusionOk="0">
                  <a:moveTo>
                    <a:pt x="276" y="16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76" y="166"/>
                  </a:lnTo>
                  <a:lnTo>
                    <a:pt x="276" y="166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41;p66">
              <a:extLst>
                <a:ext uri="{FF2B5EF4-FFF2-40B4-BE49-F238E27FC236}">
                  <a16:creationId xmlns:a16="http://schemas.microsoft.com/office/drawing/2014/main" id="{9ACEF5F6-3A66-4B4C-8D21-92E524840CB7}"/>
                </a:ext>
              </a:extLst>
            </p:cNvPr>
            <p:cNvSpPr/>
            <p:nvPr/>
          </p:nvSpPr>
          <p:spPr>
            <a:xfrm>
              <a:off x="5048990" y="4003357"/>
              <a:ext cx="99815" cy="57195"/>
            </a:xfrm>
            <a:custGeom>
              <a:avLst/>
              <a:gdLst/>
              <a:ahLst/>
              <a:cxnLst/>
              <a:rect l="l" t="t" r="r" b="b"/>
              <a:pathLst>
                <a:path w="1808" h="1036" extrusionOk="0">
                  <a:moveTo>
                    <a:pt x="1181" y="0"/>
                  </a:moveTo>
                  <a:cubicBezTo>
                    <a:pt x="1032" y="0"/>
                    <a:pt x="869" y="47"/>
                    <a:pt x="705" y="143"/>
                  </a:cubicBezTo>
                  <a:cubicBezTo>
                    <a:pt x="595" y="209"/>
                    <a:pt x="496" y="286"/>
                    <a:pt x="408" y="374"/>
                  </a:cubicBezTo>
                  <a:cubicBezTo>
                    <a:pt x="254" y="518"/>
                    <a:pt x="111" y="694"/>
                    <a:pt x="0" y="881"/>
                  </a:cubicBezTo>
                  <a:lnTo>
                    <a:pt x="276" y="1035"/>
                  </a:lnTo>
                  <a:cubicBezTo>
                    <a:pt x="397" y="848"/>
                    <a:pt x="540" y="672"/>
                    <a:pt x="694" y="540"/>
                  </a:cubicBezTo>
                  <a:cubicBezTo>
                    <a:pt x="750" y="496"/>
                    <a:pt x="805" y="452"/>
                    <a:pt x="860" y="419"/>
                  </a:cubicBezTo>
                  <a:cubicBezTo>
                    <a:pt x="959" y="363"/>
                    <a:pt x="1047" y="330"/>
                    <a:pt x="1124" y="319"/>
                  </a:cubicBezTo>
                  <a:cubicBezTo>
                    <a:pt x="1146" y="317"/>
                    <a:pt x="1168" y="315"/>
                    <a:pt x="1188" y="315"/>
                  </a:cubicBezTo>
                  <a:cubicBezTo>
                    <a:pt x="1249" y="315"/>
                    <a:pt x="1303" y="328"/>
                    <a:pt x="1344" y="352"/>
                  </a:cubicBezTo>
                  <a:cubicBezTo>
                    <a:pt x="1411" y="385"/>
                    <a:pt x="1455" y="452"/>
                    <a:pt x="1488" y="529"/>
                  </a:cubicBezTo>
                  <a:cubicBezTo>
                    <a:pt x="1515" y="531"/>
                    <a:pt x="1543" y="533"/>
                    <a:pt x="1570" y="533"/>
                  </a:cubicBezTo>
                  <a:cubicBezTo>
                    <a:pt x="1652" y="533"/>
                    <a:pt x="1733" y="520"/>
                    <a:pt x="1807" y="496"/>
                  </a:cubicBezTo>
                  <a:cubicBezTo>
                    <a:pt x="1752" y="308"/>
                    <a:pt x="1653" y="165"/>
                    <a:pt x="1510" y="77"/>
                  </a:cubicBezTo>
                  <a:cubicBezTo>
                    <a:pt x="1466" y="66"/>
                    <a:pt x="1433" y="44"/>
                    <a:pt x="1389" y="33"/>
                  </a:cubicBezTo>
                  <a:cubicBezTo>
                    <a:pt x="1324" y="11"/>
                    <a:pt x="1254" y="0"/>
                    <a:pt x="1181" y="0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42;p66">
              <a:extLst>
                <a:ext uri="{FF2B5EF4-FFF2-40B4-BE49-F238E27FC236}">
                  <a16:creationId xmlns:a16="http://schemas.microsoft.com/office/drawing/2014/main" id="{8F85CF7E-6034-477D-ACB2-AA7BBEA39ED5}"/>
                </a:ext>
              </a:extLst>
            </p:cNvPr>
            <p:cNvSpPr/>
            <p:nvPr/>
          </p:nvSpPr>
          <p:spPr>
            <a:xfrm>
              <a:off x="5049597" y="4050781"/>
              <a:ext cx="15237" cy="9164"/>
            </a:xfrm>
            <a:custGeom>
              <a:avLst/>
              <a:gdLst/>
              <a:ahLst/>
              <a:cxnLst/>
              <a:rect l="l" t="t" r="r" b="b"/>
              <a:pathLst>
                <a:path w="276" h="166" extrusionOk="0">
                  <a:moveTo>
                    <a:pt x="0" y="0"/>
                  </a:moveTo>
                  <a:lnTo>
                    <a:pt x="0" y="11"/>
                  </a:lnTo>
                  <a:lnTo>
                    <a:pt x="276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43;p66">
              <a:extLst>
                <a:ext uri="{FF2B5EF4-FFF2-40B4-BE49-F238E27FC236}">
                  <a16:creationId xmlns:a16="http://schemas.microsoft.com/office/drawing/2014/main" id="{10C7C869-1B52-4F68-862E-374AFEC28DBE}"/>
                </a:ext>
              </a:extLst>
            </p:cNvPr>
            <p:cNvSpPr/>
            <p:nvPr/>
          </p:nvSpPr>
          <p:spPr>
            <a:xfrm>
              <a:off x="4960766" y="3952399"/>
              <a:ext cx="99815" cy="57085"/>
            </a:xfrm>
            <a:custGeom>
              <a:avLst/>
              <a:gdLst/>
              <a:ahLst/>
              <a:cxnLst/>
              <a:rect l="l" t="t" r="r" b="b"/>
              <a:pathLst>
                <a:path w="1808" h="1034" extrusionOk="0">
                  <a:moveTo>
                    <a:pt x="1194" y="0"/>
                  </a:moveTo>
                  <a:cubicBezTo>
                    <a:pt x="1041" y="0"/>
                    <a:pt x="873" y="49"/>
                    <a:pt x="706" y="141"/>
                  </a:cubicBezTo>
                  <a:cubicBezTo>
                    <a:pt x="596" y="207"/>
                    <a:pt x="497" y="284"/>
                    <a:pt x="409" y="372"/>
                  </a:cubicBezTo>
                  <a:cubicBezTo>
                    <a:pt x="254" y="515"/>
                    <a:pt x="111" y="692"/>
                    <a:pt x="1" y="879"/>
                  </a:cubicBezTo>
                  <a:lnTo>
                    <a:pt x="276" y="1033"/>
                  </a:lnTo>
                  <a:cubicBezTo>
                    <a:pt x="387" y="846"/>
                    <a:pt x="530" y="669"/>
                    <a:pt x="695" y="537"/>
                  </a:cubicBezTo>
                  <a:cubicBezTo>
                    <a:pt x="750" y="493"/>
                    <a:pt x="805" y="449"/>
                    <a:pt x="860" y="416"/>
                  </a:cubicBezTo>
                  <a:cubicBezTo>
                    <a:pt x="959" y="361"/>
                    <a:pt x="1048" y="328"/>
                    <a:pt x="1125" y="317"/>
                  </a:cubicBezTo>
                  <a:cubicBezTo>
                    <a:pt x="1147" y="314"/>
                    <a:pt x="1167" y="313"/>
                    <a:pt x="1187" y="313"/>
                  </a:cubicBezTo>
                  <a:cubicBezTo>
                    <a:pt x="1246" y="313"/>
                    <a:pt x="1295" y="325"/>
                    <a:pt x="1345" y="350"/>
                  </a:cubicBezTo>
                  <a:cubicBezTo>
                    <a:pt x="1411" y="394"/>
                    <a:pt x="1455" y="449"/>
                    <a:pt x="1488" y="526"/>
                  </a:cubicBezTo>
                  <a:cubicBezTo>
                    <a:pt x="1516" y="529"/>
                    <a:pt x="1543" y="530"/>
                    <a:pt x="1571" y="530"/>
                  </a:cubicBezTo>
                  <a:cubicBezTo>
                    <a:pt x="1653" y="530"/>
                    <a:pt x="1733" y="518"/>
                    <a:pt x="1808" y="493"/>
                  </a:cubicBezTo>
                  <a:cubicBezTo>
                    <a:pt x="1753" y="306"/>
                    <a:pt x="1653" y="163"/>
                    <a:pt x="1499" y="86"/>
                  </a:cubicBezTo>
                  <a:cubicBezTo>
                    <a:pt x="1466" y="64"/>
                    <a:pt x="1433" y="42"/>
                    <a:pt x="1389" y="30"/>
                  </a:cubicBezTo>
                  <a:cubicBezTo>
                    <a:pt x="1328" y="10"/>
                    <a:pt x="1262" y="0"/>
                    <a:pt x="1194" y="0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44;p66">
              <a:extLst>
                <a:ext uri="{FF2B5EF4-FFF2-40B4-BE49-F238E27FC236}">
                  <a16:creationId xmlns:a16="http://schemas.microsoft.com/office/drawing/2014/main" id="{E704B2A1-9B46-4E25-8D55-20D4EFDAB81D}"/>
                </a:ext>
              </a:extLst>
            </p:cNvPr>
            <p:cNvSpPr/>
            <p:nvPr/>
          </p:nvSpPr>
          <p:spPr>
            <a:xfrm>
              <a:off x="4961374" y="4000265"/>
              <a:ext cx="15292" cy="8612"/>
            </a:xfrm>
            <a:custGeom>
              <a:avLst/>
              <a:gdLst/>
              <a:ahLst/>
              <a:cxnLst/>
              <a:rect l="l" t="t" r="r" b="b"/>
              <a:pathLst>
                <a:path w="277" h="156" extrusionOk="0">
                  <a:moveTo>
                    <a:pt x="276" y="15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76" y="155"/>
                  </a:lnTo>
                  <a:lnTo>
                    <a:pt x="276" y="155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45;p66">
              <a:extLst>
                <a:ext uri="{FF2B5EF4-FFF2-40B4-BE49-F238E27FC236}">
                  <a16:creationId xmlns:a16="http://schemas.microsoft.com/office/drawing/2014/main" id="{789753FF-23F1-41CD-B0CE-F1E06CEDB45C}"/>
                </a:ext>
              </a:extLst>
            </p:cNvPr>
            <p:cNvSpPr/>
            <p:nvPr/>
          </p:nvSpPr>
          <p:spPr>
            <a:xfrm>
              <a:off x="5139587" y="3284376"/>
              <a:ext cx="48141" cy="34781"/>
            </a:xfrm>
            <a:custGeom>
              <a:avLst/>
              <a:gdLst/>
              <a:ahLst/>
              <a:cxnLst/>
              <a:rect l="l" t="t" r="r" b="b"/>
              <a:pathLst>
                <a:path w="872" h="630" extrusionOk="0">
                  <a:moveTo>
                    <a:pt x="1" y="1"/>
                  </a:moveTo>
                  <a:cubicBezTo>
                    <a:pt x="1" y="1"/>
                    <a:pt x="1" y="111"/>
                    <a:pt x="12" y="188"/>
                  </a:cubicBezTo>
                  <a:cubicBezTo>
                    <a:pt x="12" y="287"/>
                    <a:pt x="67" y="375"/>
                    <a:pt x="144" y="430"/>
                  </a:cubicBezTo>
                  <a:cubicBezTo>
                    <a:pt x="199" y="474"/>
                    <a:pt x="265" y="530"/>
                    <a:pt x="365" y="563"/>
                  </a:cubicBezTo>
                  <a:cubicBezTo>
                    <a:pt x="413" y="583"/>
                    <a:pt x="516" y="629"/>
                    <a:pt x="622" y="629"/>
                  </a:cubicBezTo>
                  <a:cubicBezTo>
                    <a:pt x="686" y="629"/>
                    <a:pt x="751" y="612"/>
                    <a:pt x="805" y="563"/>
                  </a:cubicBezTo>
                  <a:cubicBezTo>
                    <a:pt x="871" y="507"/>
                    <a:pt x="805" y="375"/>
                    <a:pt x="750" y="287"/>
                  </a:cubicBezTo>
                  <a:cubicBezTo>
                    <a:pt x="552" y="2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46;p66">
              <a:extLst>
                <a:ext uri="{FF2B5EF4-FFF2-40B4-BE49-F238E27FC236}">
                  <a16:creationId xmlns:a16="http://schemas.microsoft.com/office/drawing/2014/main" id="{4F38968C-842E-46B6-933A-EA42C47E3D86}"/>
                </a:ext>
              </a:extLst>
            </p:cNvPr>
            <p:cNvSpPr/>
            <p:nvPr/>
          </p:nvSpPr>
          <p:spPr>
            <a:xfrm>
              <a:off x="5053241" y="3336492"/>
              <a:ext cx="77290" cy="245287"/>
            </a:xfrm>
            <a:custGeom>
              <a:avLst/>
              <a:gdLst/>
              <a:ahLst/>
              <a:cxnLst/>
              <a:rect l="l" t="t" r="r" b="b"/>
              <a:pathLst>
                <a:path w="1400" h="4443" extrusionOk="0">
                  <a:moveTo>
                    <a:pt x="1077" y="0"/>
                  </a:moveTo>
                  <a:cubicBezTo>
                    <a:pt x="978" y="0"/>
                    <a:pt x="862" y="77"/>
                    <a:pt x="750" y="269"/>
                  </a:cubicBezTo>
                  <a:cubicBezTo>
                    <a:pt x="562" y="588"/>
                    <a:pt x="309" y="1128"/>
                    <a:pt x="177" y="1624"/>
                  </a:cubicBezTo>
                  <a:cubicBezTo>
                    <a:pt x="111" y="1866"/>
                    <a:pt x="1" y="2560"/>
                    <a:pt x="243" y="3419"/>
                  </a:cubicBezTo>
                  <a:cubicBezTo>
                    <a:pt x="265" y="3508"/>
                    <a:pt x="287" y="3618"/>
                    <a:pt x="320" y="3805"/>
                  </a:cubicBezTo>
                  <a:cubicBezTo>
                    <a:pt x="353" y="3981"/>
                    <a:pt x="430" y="4180"/>
                    <a:pt x="529" y="4301"/>
                  </a:cubicBezTo>
                  <a:cubicBezTo>
                    <a:pt x="614" y="4404"/>
                    <a:pt x="667" y="4436"/>
                    <a:pt x="701" y="4436"/>
                  </a:cubicBezTo>
                  <a:cubicBezTo>
                    <a:pt x="707" y="4436"/>
                    <a:pt x="712" y="4435"/>
                    <a:pt x="717" y="4433"/>
                  </a:cubicBezTo>
                  <a:cubicBezTo>
                    <a:pt x="761" y="4422"/>
                    <a:pt x="761" y="4389"/>
                    <a:pt x="717" y="4323"/>
                  </a:cubicBezTo>
                  <a:cubicBezTo>
                    <a:pt x="684" y="4268"/>
                    <a:pt x="606" y="4180"/>
                    <a:pt x="562" y="4025"/>
                  </a:cubicBezTo>
                  <a:lnTo>
                    <a:pt x="562" y="4025"/>
                  </a:lnTo>
                  <a:cubicBezTo>
                    <a:pt x="562" y="4025"/>
                    <a:pt x="651" y="4158"/>
                    <a:pt x="695" y="4235"/>
                  </a:cubicBezTo>
                  <a:cubicBezTo>
                    <a:pt x="750" y="4312"/>
                    <a:pt x="816" y="4378"/>
                    <a:pt x="871" y="4422"/>
                  </a:cubicBezTo>
                  <a:cubicBezTo>
                    <a:pt x="892" y="4436"/>
                    <a:pt x="917" y="4442"/>
                    <a:pt x="940" y="4442"/>
                  </a:cubicBezTo>
                  <a:cubicBezTo>
                    <a:pt x="992" y="4442"/>
                    <a:pt x="1037" y="4412"/>
                    <a:pt x="1014" y="4367"/>
                  </a:cubicBezTo>
                  <a:cubicBezTo>
                    <a:pt x="970" y="4312"/>
                    <a:pt x="926" y="4279"/>
                    <a:pt x="849" y="4158"/>
                  </a:cubicBezTo>
                  <a:cubicBezTo>
                    <a:pt x="772" y="4058"/>
                    <a:pt x="739" y="3970"/>
                    <a:pt x="739" y="3970"/>
                  </a:cubicBezTo>
                  <a:lnTo>
                    <a:pt x="739" y="3970"/>
                  </a:lnTo>
                  <a:cubicBezTo>
                    <a:pt x="739" y="3970"/>
                    <a:pt x="838" y="4092"/>
                    <a:pt x="926" y="4169"/>
                  </a:cubicBezTo>
                  <a:cubicBezTo>
                    <a:pt x="1025" y="4257"/>
                    <a:pt x="1080" y="4268"/>
                    <a:pt x="1124" y="4279"/>
                  </a:cubicBezTo>
                  <a:cubicBezTo>
                    <a:pt x="1128" y="4280"/>
                    <a:pt x="1131" y="4280"/>
                    <a:pt x="1135" y="4280"/>
                  </a:cubicBezTo>
                  <a:cubicBezTo>
                    <a:pt x="1170" y="4280"/>
                    <a:pt x="1217" y="4239"/>
                    <a:pt x="1157" y="4180"/>
                  </a:cubicBezTo>
                  <a:cubicBezTo>
                    <a:pt x="1113" y="4114"/>
                    <a:pt x="1014" y="4058"/>
                    <a:pt x="937" y="3926"/>
                  </a:cubicBezTo>
                  <a:cubicBezTo>
                    <a:pt x="885" y="3833"/>
                    <a:pt x="853" y="3760"/>
                    <a:pt x="867" y="3760"/>
                  </a:cubicBezTo>
                  <a:cubicBezTo>
                    <a:pt x="868" y="3760"/>
                    <a:pt x="869" y="3760"/>
                    <a:pt x="871" y="3761"/>
                  </a:cubicBezTo>
                  <a:cubicBezTo>
                    <a:pt x="893" y="3761"/>
                    <a:pt x="926" y="3816"/>
                    <a:pt x="1014" y="3871"/>
                  </a:cubicBezTo>
                  <a:cubicBezTo>
                    <a:pt x="1053" y="3899"/>
                    <a:pt x="1099" y="3912"/>
                    <a:pt x="1139" y="3912"/>
                  </a:cubicBezTo>
                  <a:cubicBezTo>
                    <a:pt x="1179" y="3912"/>
                    <a:pt x="1212" y="3899"/>
                    <a:pt x="1223" y="3871"/>
                  </a:cubicBezTo>
                  <a:cubicBezTo>
                    <a:pt x="1245" y="3827"/>
                    <a:pt x="1245" y="3838"/>
                    <a:pt x="1168" y="3772"/>
                  </a:cubicBezTo>
                  <a:cubicBezTo>
                    <a:pt x="1091" y="3706"/>
                    <a:pt x="1047" y="3629"/>
                    <a:pt x="937" y="3552"/>
                  </a:cubicBezTo>
                  <a:cubicBezTo>
                    <a:pt x="838" y="3475"/>
                    <a:pt x="761" y="3386"/>
                    <a:pt x="728" y="3276"/>
                  </a:cubicBezTo>
                  <a:cubicBezTo>
                    <a:pt x="474" y="2582"/>
                    <a:pt x="662" y="1998"/>
                    <a:pt x="728" y="1789"/>
                  </a:cubicBezTo>
                  <a:cubicBezTo>
                    <a:pt x="882" y="1370"/>
                    <a:pt x="1190" y="808"/>
                    <a:pt x="1290" y="566"/>
                  </a:cubicBezTo>
                  <a:cubicBezTo>
                    <a:pt x="1400" y="324"/>
                    <a:pt x="1345" y="213"/>
                    <a:pt x="1245" y="92"/>
                  </a:cubicBezTo>
                  <a:cubicBezTo>
                    <a:pt x="1201" y="35"/>
                    <a:pt x="1143" y="0"/>
                    <a:pt x="1077" y="0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47;p66">
              <a:extLst>
                <a:ext uri="{FF2B5EF4-FFF2-40B4-BE49-F238E27FC236}">
                  <a16:creationId xmlns:a16="http://schemas.microsoft.com/office/drawing/2014/main" id="{9F4DA869-02D8-42D7-A175-B2F8D6A715FE}"/>
                </a:ext>
              </a:extLst>
            </p:cNvPr>
            <p:cNvSpPr/>
            <p:nvPr/>
          </p:nvSpPr>
          <p:spPr>
            <a:xfrm>
              <a:off x="5117724" y="3259145"/>
              <a:ext cx="21917" cy="27714"/>
            </a:xfrm>
            <a:custGeom>
              <a:avLst/>
              <a:gdLst/>
              <a:ahLst/>
              <a:cxnLst/>
              <a:rect l="l" t="t" r="r" b="b"/>
              <a:pathLst>
                <a:path w="397" h="502" extrusionOk="0">
                  <a:moveTo>
                    <a:pt x="252" y="0"/>
                  </a:moveTo>
                  <a:cubicBezTo>
                    <a:pt x="200" y="0"/>
                    <a:pt x="147" y="20"/>
                    <a:pt x="110" y="72"/>
                  </a:cubicBezTo>
                  <a:cubicBezTo>
                    <a:pt x="0" y="248"/>
                    <a:pt x="166" y="502"/>
                    <a:pt x="298" y="502"/>
                  </a:cubicBezTo>
                  <a:cubicBezTo>
                    <a:pt x="375" y="491"/>
                    <a:pt x="397" y="458"/>
                    <a:pt x="397" y="458"/>
                  </a:cubicBezTo>
                  <a:lnTo>
                    <a:pt x="397" y="61"/>
                  </a:lnTo>
                  <a:cubicBezTo>
                    <a:pt x="368" y="26"/>
                    <a:pt x="311" y="0"/>
                    <a:pt x="252" y="0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48;p66">
              <a:extLst>
                <a:ext uri="{FF2B5EF4-FFF2-40B4-BE49-F238E27FC236}">
                  <a16:creationId xmlns:a16="http://schemas.microsoft.com/office/drawing/2014/main" id="{EF748212-967B-466D-9A66-6ADE36BF3652}"/>
                </a:ext>
              </a:extLst>
            </p:cNvPr>
            <p:cNvSpPr/>
            <p:nvPr/>
          </p:nvSpPr>
          <p:spPr>
            <a:xfrm>
              <a:off x="6005756" y="4270621"/>
              <a:ext cx="386287" cy="203384"/>
            </a:xfrm>
            <a:custGeom>
              <a:avLst/>
              <a:gdLst/>
              <a:ahLst/>
              <a:cxnLst/>
              <a:rect l="l" t="t" r="r" b="b"/>
              <a:pathLst>
                <a:path w="6997" h="3684" extrusionOk="0">
                  <a:moveTo>
                    <a:pt x="3498" y="1"/>
                  </a:moveTo>
                  <a:cubicBezTo>
                    <a:pt x="2683" y="1"/>
                    <a:pt x="1868" y="183"/>
                    <a:pt x="1245" y="546"/>
                  </a:cubicBezTo>
                  <a:cubicBezTo>
                    <a:pt x="0" y="1262"/>
                    <a:pt x="0" y="2419"/>
                    <a:pt x="1245" y="3146"/>
                  </a:cubicBezTo>
                  <a:cubicBezTo>
                    <a:pt x="1868" y="3504"/>
                    <a:pt x="2683" y="3683"/>
                    <a:pt x="3498" y="3683"/>
                  </a:cubicBezTo>
                  <a:cubicBezTo>
                    <a:pt x="4313" y="3683"/>
                    <a:pt x="5129" y="3504"/>
                    <a:pt x="5751" y="3146"/>
                  </a:cubicBezTo>
                  <a:cubicBezTo>
                    <a:pt x="6996" y="2419"/>
                    <a:pt x="6996" y="1262"/>
                    <a:pt x="5751" y="546"/>
                  </a:cubicBezTo>
                  <a:cubicBezTo>
                    <a:pt x="5129" y="183"/>
                    <a:pt x="4313" y="1"/>
                    <a:pt x="3498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49;p66">
              <a:extLst>
                <a:ext uri="{FF2B5EF4-FFF2-40B4-BE49-F238E27FC236}">
                  <a16:creationId xmlns:a16="http://schemas.microsoft.com/office/drawing/2014/main" id="{6D5E064F-284F-46A8-839A-1E963AC35BDC}"/>
                </a:ext>
              </a:extLst>
            </p:cNvPr>
            <p:cNvSpPr/>
            <p:nvPr/>
          </p:nvSpPr>
          <p:spPr>
            <a:xfrm>
              <a:off x="4974121" y="3717217"/>
              <a:ext cx="1403841" cy="808140"/>
            </a:xfrm>
            <a:custGeom>
              <a:avLst/>
              <a:gdLst/>
              <a:ahLst/>
              <a:cxnLst/>
              <a:rect l="l" t="t" r="r" b="b"/>
              <a:pathLst>
                <a:path w="26651" h="15342" extrusionOk="0">
                  <a:moveTo>
                    <a:pt x="11199" y="1"/>
                  </a:moveTo>
                  <a:cubicBezTo>
                    <a:pt x="11089" y="1"/>
                    <a:pt x="10979" y="25"/>
                    <a:pt x="10896" y="75"/>
                  </a:cubicBezTo>
                  <a:lnTo>
                    <a:pt x="165" y="6267"/>
                  </a:lnTo>
                  <a:cubicBezTo>
                    <a:pt x="0" y="6366"/>
                    <a:pt x="0" y="6520"/>
                    <a:pt x="165" y="6619"/>
                  </a:cubicBezTo>
                  <a:lnTo>
                    <a:pt x="15149" y="15268"/>
                  </a:lnTo>
                  <a:cubicBezTo>
                    <a:pt x="15231" y="15317"/>
                    <a:pt x="15341" y="15342"/>
                    <a:pt x="15452" y="15342"/>
                  </a:cubicBezTo>
                  <a:cubicBezTo>
                    <a:pt x="15562" y="15342"/>
                    <a:pt x="15672" y="15317"/>
                    <a:pt x="15755" y="15268"/>
                  </a:cubicBezTo>
                  <a:lnTo>
                    <a:pt x="26485" y="9076"/>
                  </a:lnTo>
                  <a:cubicBezTo>
                    <a:pt x="26650" y="8977"/>
                    <a:pt x="26650" y="8823"/>
                    <a:pt x="26485" y="8723"/>
                  </a:cubicBezTo>
                  <a:lnTo>
                    <a:pt x="11502" y="75"/>
                  </a:lnTo>
                  <a:cubicBezTo>
                    <a:pt x="11419" y="25"/>
                    <a:pt x="11309" y="1"/>
                    <a:pt x="11199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50;p66">
              <a:extLst>
                <a:ext uri="{FF2B5EF4-FFF2-40B4-BE49-F238E27FC236}">
                  <a16:creationId xmlns:a16="http://schemas.microsoft.com/office/drawing/2014/main" id="{AA5622AF-DC97-45DF-BCB8-3C5040167E61}"/>
                </a:ext>
              </a:extLst>
            </p:cNvPr>
            <p:cNvSpPr/>
            <p:nvPr/>
          </p:nvSpPr>
          <p:spPr>
            <a:xfrm>
              <a:off x="5732639" y="4100027"/>
              <a:ext cx="635659" cy="371712"/>
            </a:xfrm>
            <a:custGeom>
              <a:avLst/>
              <a:gdLst/>
              <a:ahLst/>
              <a:cxnLst/>
              <a:rect l="l" t="t" r="r" b="b"/>
              <a:pathLst>
                <a:path w="11514" h="6733" extrusionOk="0">
                  <a:moveTo>
                    <a:pt x="10874" y="1"/>
                  </a:moveTo>
                  <a:lnTo>
                    <a:pt x="1" y="6280"/>
                  </a:lnTo>
                  <a:lnTo>
                    <a:pt x="794" y="6732"/>
                  </a:lnTo>
                  <a:lnTo>
                    <a:pt x="11326" y="651"/>
                  </a:lnTo>
                  <a:cubicBezTo>
                    <a:pt x="11513" y="540"/>
                    <a:pt x="11513" y="364"/>
                    <a:pt x="11326" y="254"/>
                  </a:cubicBezTo>
                  <a:lnTo>
                    <a:pt x="10874" y="1"/>
                  </a:ln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51;p66">
              <a:extLst>
                <a:ext uri="{FF2B5EF4-FFF2-40B4-BE49-F238E27FC236}">
                  <a16:creationId xmlns:a16="http://schemas.microsoft.com/office/drawing/2014/main" id="{90F29F29-5131-45B6-BE9D-2A16999D3561}"/>
                </a:ext>
              </a:extLst>
            </p:cNvPr>
            <p:cNvSpPr/>
            <p:nvPr/>
          </p:nvSpPr>
          <p:spPr>
            <a:xfrm>
              <a:off x="4955908" y="3658138"/>
              <a:ext cx="1401442" cy="808679"/>
            </a:xfrm>
            <a:custGeom>
              <a:avLst/>
              <a:gdLst/>
              <a:ahLst/>
              <a:cxnLst/>
              <a:rect l="l" t="t" r="r" b="b"/>
              <a:pathLst>
                <a:path w="25385" h="14648" extrusionOk="0">
                  <a:moveTo>
                    <a:pt x="10875" y="1"/>
                  </a:moveTo>
                  <a:cubicBezTo>
                    <a:pt x="10751" y="1"/>
                    <a:pt x="10627" y="28"/>
                    <a:pt x="10533" y="83"/>
                  </a:cubicBezTo>
                  <a:lnTo>
                    <a:pt x="1" y="5416"/>
                  </a:lnTo>
                  <a:lnTo>
                    <a:pt x="1" y="6154"/>
                  </a:lnTo>
                  <a:lnTo>
                    <a:pt x="14709" y="14648"/>
                  </a:lnTo>
                  <a:lnTo>
                    <a:pt x="25241" y="8566"/>
                  </a:lnTo>
                  <a:cubicBezTo>
                    <a:pt x="25340" y="8511"/>
                    <a:pt x="25384" y="8445"/>
                    <a:pt x="25384" y="8368"/>
                  </a:cubicBezTo>
                  <a:lnTo>
                    <a:pt x="25384" y="7630"/>
                  </a:lnTo>
                  <a:lnTo>
                    <a:pt x="11216" y="83"/>
                  </a:lnTo>
                  <a:cubicBezTo>
                    <a:pt x="11123" y="28"/>
                    <a:pt x="10999" y="1"/>
                    <a:pt x="10875" y="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52;p66">
              <a:extLst>
                <a:ext uri="{FF2B5EF4-FFF2-40B4-BE49-F238E27FC236}">
                  <a16:creationId xmlns:a16="http://schemas.microsoft.com/office/drawing/2014/main" id="{B4FA357E-9D93-4A4C-88C5-0507A5651F3C}"/>
                </a:ext>
              </a:extLst>
            </p:cNvPr>
            <p:cNvSpPr/>
            <p:nvPr/>
          </p:nvSpPr>
          <p:spPr>
            <a:xfrm>
              <a:off x="5767917" y="4004516"/>
              <a:ext cx="589450" cy="462308"/>
            </a:xfrm>
            <a:custGeom>
              <a:avLst/>
              <a:gdLst/>
              <a:ahLst/>
              <a:cxnLst/>
              <a:rect l="l" t="t" r="r" b="b"/>
              <a:pathLst>
                <a:path w="10677" h="8374" extrusionOk="0">
                  <a:moveTo>
                    <a:pt x="1" y="1"/>
                  </a:moveTo>
                  <a:lnTo>
                    <a:pt x="1" y="8374"/>
                  </a:lnTo>
                  <a:lnTo>
                    <a:pt x="10533" y="2292"/>
                  </a:lnTo>
                  <a:cubicBezTo>
                    <a:pt x="10632" y="2237"/>
                    <a:pt x="10676" y="2171"/>
                    <a:pt x="10676" y="2094"/>
                  </a:cubicBezTo>
                  <a:lnTo>
                    <a:pt x="10676" y="1356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53;p66">
              <a:extLst>
                <a:ext uri="{FF2B5EF4-FFF2-40B4-BE49-F238E27FC236}">
                  <a16:creationId xmlns:a16="http://schemas.microsoft.com/office/drawing/2014/main" id="{940E804A-F57C-4494-A507-D9ADE64E8D5A}"/>
                </a:ext>
              </a:extLst>
            </p:cNvPr>
            <p:cNvSpPr/>
            <p:nvPr/>
          </p:nvSpPr>
          <p:spPr>
            <a:xfrm>
              <a:off x="4955908" y="3617394"/>
              <a:ext cx="1403872" cy="808679"/>
            </a:xfrm>
            <a:custGeom>
              <a:avLst/>
              <a:gdLst/>
              <a:ahLst/>
              <a:cxnLst/>
              <a:rect l="l" t="t" r="r" b="b"/>
              <a:pathLst>
                <a:path w="25429" h="14648" extrusionOk="0">
                  <a:moveTo>
                    <a:pt x="10875" y="1"/>
                  </a:moveTo>
                  <a:cubicBezTo>
                    <a:pt x="10751" y="1"/>
                    <a:pt x="10627" y="28"/>
                    <a:pt x="10533" y="83"/>
                  </a:cubicBezTo>
                  <a:lnTo>
                    <a:pt x="1" y="6154"/>
                  </a:lnTo>
                  <a:lnTo>
                    <a:pt x="14709" y="14648"/>
                  </a:lnTo>
                  <a:lnTo>
                    <a:pt x="25241" y="8566"/>
                  </a:lnTo>
                  <a:cubicBezTo>
                    <a:pt x="25428" y="8456"/>
                    <a:pt x="25428" y="8280"/>
                    <a:pt x="25241" y="8181"/>
                  </a:cubicBezTo>
                  <a:lnTo>
                    <a:pt x="11216" y="83"/>
                  </a:lnTo>
                  <a:cubicBezTo>
                    <a:pt x="11123" y="28"/>
                    <a:pt x="10999" y="1"/>
                    <a:pt x="10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54;p66">
              <a:extLst>
                <a:ext uri="{FF2B5EF4-FFF2-40B4-BE49-F238E27FC236}">
                  <a16:creationId xmlns:a16="http://schemas.microsoft.com/office/drawing/2014/main" id="{1796C92B-6F70-4808-9F8F-BB7C662DDC9A}"/>
                </a:ext>
              </a:extLst>
            </p:cNvPr>
            <p:cNvSpPr/>
            <p:nvPr/>
          </p:nvSpPr>
          <p:spPr>
            <a:xfrm>
              <a:off x="4948013" y="3993585"/>
              <a:ext cx="828444" cy="498192"/>
            </a:xfrm>
            <a:custGeom>
              <a:avLst/>
              <a:gdLst/>
              <a:ahLst/>
              <a:cxnLst/>
              <a:rect l="l" t="t" r="r" b="b"/>
              <a:pathLst>
                <a:path w="15006" h="9024" extrusionOk="0">
                  <a:moveTo>
                    <a:pt x="1" y="1"/>
                  </a:moveTo>
                  <a:lnTo>
                    <a:pt x="1" y="364"/>
                  </a:lnTo>
                  <a:lnTo>
                    <a:pt x="15006" y="9024"/>
                  </a:lnTo>
                  <a:lnTo>
                    <a:pt x="15006" y="86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55;p66">
              <a:extLst>
                <a:ext uri="{FF2B5EF4-FFF2-40B4-BE49-F238E27FC236}">
                  <a16:creationId xmlns:a16="http://schemas.microsoft.com/office/drawing/2014/main" id="{0751B74E-7197-4B3B-A4A9-9C933BC763CD}"/>
                </a:ext>
              </a:extLst>
            </p:cNvPr>
            <p:cNvSpPr/>
            <p:nvPr/>
          </p:nvSpPr>
          <p:spPr>
            <a:xfrm>
              <a:off x="5776419" y="4124981"/>
              <a:ext cx="589450" cy="366799"/>
            </a:xfrm>
            <a:custGeom>
              <a:avLst/>
              <a:gdLst/>
              <a:ahLst/>
              <a:cxnLst/>
              <a:rect l="l" t="t" r="r" b="b"/>
              <a:pathLst>
                <a:path w="10677" h="6644" extrusionOk="0">
                  <a:moveTo>
                    <a:pt x="10676" y="0"/>
                  </a:moveTo>
                  <a:cubicBezTo>
                    <a:pt x="10676" y="77"/>
                    <a:pt x="10621" y="144"/>
                    <a:pt x="10533" y="199"/>
                  </a:cubicBezTo>
                  <a:lnTo>
                    <a:pt x="1" y="6280"/>
                  </a:lnTo>
                  <a:lnTo>
                    <a:pt x="1" y="6644"/>
                  </a:lnTo>
                  <a:lnTo>
                    <a:pt x="10533" y="562"/>
                  </a:lnTo>
                  <a:cubicBezTo>
                    <a:pt x="10610" y="518"/>
                    <a:pt x="10676" y="419"/>
                    <a:pt x="10676" y="331"/>
                  </a:cubicBezTo>
                  <a:lnTo>
                    <a:pt x="10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56;p66">
              <a:extLst>
                <a:ext uri="{FF2B5EF4-FFF2-40B4-BE49-F238E27FC236}">
                  <a16:creationId xmlns:a16="http://schemas.microsoft.com/office/drawing/2014/main" id="{8D6891B3-D6AA-46F7-824F-8C31A67F06CA}"/>
                </a:ext>
              </a:extLst>
            </p:cNvPr>
            <p:cNvSpPr/>
            <p:nvPr/>
          </p:nvSpPr>
          <p:spPr>
            <a:xfrm>
              <a:off x="5098843" y="3672437"/>
              <a:ext cx="520717" cy="304801"/>
            </a:xfrm>
            <a:custGeom>
              <a:avLst/>
              <a:gdLst/>
              <a:ahLst/>
              <a:cxnLst/>
              <a:rect l="l" t="t" r="r" b="b"/>
              <a:pathLst>
                <a:path w="9432" h="5521" extrusionOk="0">
                  <a:moveTo>
                    <a:pt x="8231" y="166"/>
                  </a:moveTo>
                  <a:cubicBezTo>
                    <a:pt x="8319" y="166"/>
                    <a:pt x="8407" y="177"/>
                    <a:pt x="8462" y="221"/>
                  </a:cubicBezTo>
                  <a:lnTo>
                    <a:pt x="9200" y="640"/>
                  </a:lnTo>
                  <a:cubicBezTo>
                    <a:pt x="9266" y="673"/>
                    <a:pt x="9277" y="706"/>
                    <a:pt x="9277" y="728"/>
                  </a:cubicBezTo>
                  <a:cubicBezTo>
                    <a:pt x="9277" y="750"/>
                    <a:pt x="9266" y="783"/>
                    <a:pt x="9200" y="816"/>
                  </a:cubicBezTo>
                  <a:lnTo>
                    <a:pt x="1433" y="5300"/>
                  </a:lnTo>
                  <a:cubicBezTo>
                    <a:pt x="1378" y="5333"/>
                    <a:pt x="1290" y="5355"/>
                    <a:pt x="1202" y="5355"/>
                  </a:cubicBezTo>
                  <a:cubicBezTo>
                    <a:pt x="1114" y="5355"/>
                    <a:pt x="1025" y="5333"/>
                    <a:pt x="970" y="5300"/>
                  </a:cubicBezTo>
                  <a:lnTo>
                    <a:pt x="232" y="4881"/>
                  </a:lnTo>
                  <a:cubicBezTo>
                    <a:pt x="177" y="4848"/>
                    <a:pt x="155" y="4815"/>
                    <a:pt x="155" y="4793"/>
                  </a:cubicBezTo>
                  <a:cubicBezTo>
                    <a:pt x="155" y="4771"/>
                    <a:pt x="177" y="4738"/>
                    <a:pt x="232" y="4705"/>
                  </a:cubicBezTo>
                  <a:lnTo>
                    <a:pt x="7999" y="221"/>
                  </a:lnTo>
                  <a:cubicBezTo>
                    <a:pt x="8065" y="177"/>
                    <a:pt x="8142" y="166"/>
                    <a:pt x="8231" y="166"/>
                  </a:cubicBezTo>
                  <a:close/>
                  <a:moveTo>
                    <a:pt x="8231" y="1"/>
                  </a:moveTo>
                  <a:cubicBezTo>
                    <a:pt x="8120" y="1"/>
                    <a:pt x="8010" y="23"/>
                    <a:pt x="7922" y="78"/>
                  </a:cubicBezTo>
                  <a:lnTo>
                    <a:pt x="155" y="4562"/>
                  </a:lnTo>
                  <a:cubicBezTo>
                    <a:pt x="67" y="4617"/>
                    <a:pt x="1" y="4694"/>
                    <a:pt x="1" y="4793"/>
                  </a:cubicBezTo>
                  <a:cubicBezTo>
                    <a:pt x="1" y="4881"/>
                    <a:pt x="67" y="4969"/>
                    <a:pt x="155" y="5013"/>
                  </a:cubicBezTo>
                  <a:lnTo>
                    <a:pt x="893" y="5443"/>
                  </a:lnTo>
                  <a:cubicBezTo>
                    <a:pt x="981" y="5487"/>
                    <a:pt x="1091" y="5509"/>
                    <a:pt x="1202" y="5520"/>
                  </a:cubicBezTo>
                  <a:cubicBezTo>
                    <a:pt x="1312" y="5509"/>
                    <a:pt x="1422" y="5487"/>
                    <a:pt x="1510" y="5443"/>
                  </a:cubicBezTo>
                  <a:lnTo>
                    <a:pt x="9277" y="959"/>
                  </a:lnTo>
                  <a:cubicBezTo>
                    <a:pt x="9365" y="904"/>
                    <a:pt x="9431" y="827"/>
                    <a:pt x="9431" y="728"/>
                  </a:cubicBezTo>
                  <a:cubicBezTo>
                    <a:pt x="9431" y="640"/>
                    <a:pt x="9365" y="551"/>
                    <a:pt x="9277" y="507"/>
                  </a:cubicBezTo>
                  <a:lnTo>
                    <a:pt x="8550" y="78"/>
                  </a:lnTo>
                  <a:cubicBezTo>
                    <a:pt x="8451" y="23"/>
                    <a:pt x="8341" y="1"/>
                    <a:pt x="8231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57;p66">
              <a:extLst>
                <a:ext uri="{FF2B5EF4-FFF2-40B4-BE49-F238E27FC236}">
                  <a16:creationId xmlns:a16="http://schemas.microsoft.com/office/drawing/2014/main" id="{5B2E83B1-21AA-440D-AF1A-845A8DE96C5D}"/>
                </a:ext>
              </a:extLst>
            </p:cNvPr>
            <p:cNvSpPr/>
            <p:nvPr/>
          </p:nvSpPr>
          <p:spPr>
            <a:xfrm>
              <a:off x="5127441" y="3688281"/>
              <a:ext cx="463522" cy="272504"/>
            </a:xfrm>
            <a:custGeom>
              <a:avLst/>
              <a:gdLst/>
              <a:ahLst/>
              <a:cxnLst/>
              <a:rect l="l" t="t" r="r" b="b"/>
              <a:pathLst>
                <a:path w="8396" h="4936" extrusionOk="0">
                  <a:moveTo>
                    <a:pt x="8318" y="0"/>
                  </a:moveTo>
                  <a:lnTo>
                    <a:pt x="1" y="4803"/>
                  </a:lnTo>
                  <a:lnTo>
                    <a:pt x="78" y="4936"/>
                  </a:lnTo>
                  <a:lnTo>
                    <a:pt x="8396" y="143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58;p66">
              <a:extLst>
                <a:ext uri="{FF2B5EF4-FFF2-40B4-BE49-F238E27FC236}">
                  <a16:creationId xmlns:a16="http://schemas.microsoft.com/office/drawing/2014/main" id="{68B954A9-A31D-4F0E-9463-84DCEA57C8B8}"/>
                </a:ext>
              </a:extLst>
            </p:cNvPr>
            <p:cNvSpPr/>
            <p:nvPr/>
          </p:nvSpPr>
          <p:spPr>
            <a:xfrm>
              <a:off x="5204678" y="3733884"/>
              <a:ext cx="1050488" cy="610098"/>
            </a:xfrm>
            <a:custGeom>
              <a:avLst/>
              <a:gdLst/>
              <a:ahLst/>
              <a:cxnLst/>
              <a:rect l="l" t="t" r="r" b="b"/>
              <a:pathLst>
                <a:path w="19028" h="11051" extrusionOk="0">
                  <a:moveTo>
                    <a:pt x="8231" y="155"/>
                  </a:moveTo>
                  <a:cubicBezTo>
                    <a:pt x="8319" y="155"/>
                    <a:pt x="8407" y="177"/>
                    <a:pt x="8473" y="210"/>
                  </a:cubicBezTo>
                  <a:lnTo>
                    <a:pt x="18796" y="6170"/>
                  </a:lnTo>
                  <a:cubicBezTo>
                    <a:pt x="18851" y="6203"/>
                    <a:pt x="18873" y="6247"/>
                    <a:pt x="18873" y="6258"/>
                  </a:cubicBezTo>
                  <a:cubicBezTo>
                    <a:pt x="18873" y="6280"/>
                    <a:pt x="18851" y="6313"/>
                    <a:pt x="18796" y="6346"/>
                  </a:cubicBezTo>
                  <a:lnTo>
                    <a:pt x="11029" y="10841"/>
                  </a:lnTo>
                  <a:cubicBezTo>
                    <a:pt x="10974" y="10874"/>
                    <a:pt x="10886" y="10896"/>
                    <a:pt x="10798" y="10896"/>
                  </a:cubicBezTo>
                  <a:cubicBezTo>
                    <a:pt x="10709" y="10896"/>
                    <a:pt x="10621" y="10874"/>
                    <a:pt x="10566" y="10841"/>
                  </a:cubicBezTo>
                  <a:lnTo>
                    <a:pt x="232" y="4870"/>
                  </a:lnTo>
                  <a:cubicBezTo>
                    <a:pt x="177" y="4837"/>
                    <a:pt x="155" y="4804"/>
                    <a:pt x="166" y="4782"/>
                  </a:cubicBezTo>
                  <a:cubicBezTo>
                    <a:pt x="155" y="4760"/>
                    <a:pt x="177" y="4727"/>
                    <a:pt x="232" y="4694"/>
                  </a:cubicBezTo>
                  <a:lnTo>
                    <a:pt x="7999" y="210"/>
                  </a:lnTo>
                  <a:cubicBezTo>
                    <a:pt x="8065" y="177"/>
                    <a:pt x="8153" y="155"/>
                    <a:pt x="8231" y="155"/>
                  </a:cubicBezTo>
                  <a:close/>
                  <a:moveTo>
                    <a:pt x="8231" y="0"/>
                  </a:moveTo>
                  <a:cubicBezTo>
                    <a:pt x="8120" y="0"/>
                    <a:pt x="8010" y="22"/>
                    <a:pt x="7922" y="77"/>
                  </a:cubicBezTo>
                  <a:lnTo>
                    <a:pt x="155" y="4561"/>
                  </a:lnTo>
                  <a:cubicBezTo>
                    <a:pt x="67" y="4605"/>
                    <a:pt x="1" y="4694"/>
                    <a:pt x="1" y="4782"/>
                  </a:cubicBezTo>
                  <a:cubicBezTo>
                    <a:pt x="1" y="4881"/>
                    <a:pt x="67" y="4958"/>
                    <a:pt x="155" y="5013"/>
                  </a:cubicBezTo>
                  <a:lnTo>
                    <a:pt x="10489" y="10973"/>
                  </a:lnTo>
                  <a:cubicBezTo>
                    <a:pt x="10577" y="11028"/>
                    <a:pt x="10687" y="11050"/>
                    <a:pt x="10798" y="11050"/>
                  </a:cubicBezTo>
                  <a:cubicBezTo>
                    <a:pt x="10908" y="11050"/>
                    <a:pt x="11018" y="11028"/>
                    <a:pt x="11117" y="10973"/>
                  </a:cubicBezTo>
                  <a:lnTo>
                    <a:pt x="18873" y="6489"/>
                  </a:lnTo>
                  <a:cubicBezTo>
                    <a:pt x="18961" y="6434"/>
                    <a:pt x="19027" y="6357"/>
                    <a:pt x="19027" y="6258"/>
                  </a:cubicBezTo>
                  <a:cubicBezTo>
                    <a:pt x="19027" y="6170"/>
                    <a:pt x="18961" y="6082"/>
                    <a:pt x="18873" y="6038"/>
                  </a:cubicBezTo>
                  <a:lnTo>
                    <a:pt x="8550" y="77"/>
                  </a:lnTo>
                  <a:cubicBezTo>
                    <a:pt x="8451" y="22"/>
                    <a:pt x="8341" y="0"/>
                    <a:pt x="8231" y="0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59;p66">
              <a:extLst>
                <a:ext uri="{FF2B5EF4-FFF2-40B4-BE49-F238E27FC236}">
                  <a16:creationId xmlns:a16="http://schemas.microsoft.com/office/drawing/2014/main" id="{13F3CB22-7A12-451D-815F-3E18AFE50AD9}"/>
                </a:ext>
              </a:extLst>
            </p:cNvPr>
            <p:cNvSpPr/>
            <p:nvPr/>
          </p:nvSpPr>
          <p:spPr>
            <a:xfrm>
              <a:off x="5233276" y="3749673"/>
              <a:ext cx="463522" cy="272559"/>
            </a:xfrm>
            <a:custGeom>
              <a:avLst/>
              <a:gdLst/>
              <a:ahLst/>
              <a:cxnLst/>
              <a:rect l="l" t="t" r="r" b="b"/>
              <a:pathLst>
                <a:path w="8396" h="4937" extrusionOk="0">
                  <a:moveTo>
                    <a:pt x="8318" y="1"/>
                  </a:moveTo>
                  <a:lnTo>
                    <a:pt x="1" y="4804"/>
                  </a:lnTo>
                  <a:lnTo>
                    <a:pt x="78" y="4936"/>
                  </a:lnTo>
                  <a:lnTo>
                    <a:pt x="8396" y="133"/>
                  </a:lnTo>
                  <a:lnTo>
                    <a:pt x="8318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60;p66">
              <a:extLst>
                <a:ext uri="{FF2B5EF4-FFF2-40B4-BE49-F238E27FC236}">
                  <a16:creationId xmlns:a16="http://schemas.microsoft.com/office/drawing/2014/main" id="{7B1D75B2-2873-40DC-B9D0-62438B7B1274}"/>
                </a:ext>
              </a:extLst>
            </p:cNvPr>
            <p:cNvSpPr/>
            <p:nvPr/>
          </p:nvSpPr>
          <p:spPr>
            <a:xfrm>
              <a:off x="5268555" y="3769769"/>
              <a:ext cx="463522" cy="273112"/>
            </a:xfrm>
            <a:custGeom>
              <a:avLst/>
              <a:gdLst/>
              <a:ahLst/>
              <a:cxnLst/>
              <a:rect l="l" t="t" r="r" b="b"/>
              <a:pathLst>
                <a:path w="8396" h="4947" extrusionOk="0">
                  <a:moveTo>
                    <a:pt x="8318" y="0"/>
                  </a:moveTo>
                  <a:lnTo>
                    <a:pt x="1" y="4804"/>
                  </a:lnTo>
                  <a:lnTo>
                    <a:pt x="89" y="4947"/>
                  </a:lnTo>
                  <a:lnTo>
                    <a:pt x="8396" y="144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61;p66">
              <a:extLst>
                <a:ext uri="{FF2B5EF4-FFF2-40B4-BE49-F238E27FC236}">
                  <a16:creationId xmlns:a16="http://schemas.microsoft.com/office/drawing/2014/main" id="{8207BD45-4F68-4313-A741-8306A5E59463}"/>
                </a:ext>
              </a:extLst>
            </p:cNvPr>
            <p:cNvSpPr/>
            <p:nvPr/>
          </p:nvSpPr>
          <p:spPr>
            <a:xfrm>
              <a:off x="5304440" y="3790417"/>
              <a:ext cx="462915" cy="272559"/>
            </a:xfrm>
            <a:custGeom>
              <a:avLst/>
              <a:gdLst/>
              <a:ahLst/>
              <a:cxnLst/>
              <a:rect l="l" t="t" r="r" b="b"/>
              <a:pathLst>
                <a:path w="8385" h="4937" extrusionOk="0">
                  <a:moveTo>
                    <a:pt x="8307" y="1"/>
                  </a:moveTo>
                  <a:lnTo>
                    <a:pt x="1" y="4804"/>
                  </a:lnTo>
                  <a:lnTo>
                    <a:pt x="78" y="4937"/>
                  </a:lnTo>
                  <a:lnTo>
                    <a:pt x="8385" y="133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62;p66">
              <a:extLst>
                <a:ext uri="{FF2B5EF4-FFF2-40B4-BE49-F238E27FC236}">
                  <a16:creationId xmlns:a16="http://schemas.microsoft.com/office/drawing/2014/main" id="{863BF64C-381F-48C3-AD6C-52825855929B}"/>
                </a:ext>
              </a:extLst>
            </p:cNvPr>
            <p:cNvSpPr/>
            <p:nvPr/>
          </p:nvSpPr>
          <p:spPr>
            <a:xfrm>
              <a:off x="5339719" y="3810513"/>
              <a:ext cx="463522" cy="273167"/>
            </a:xfrm>
            <a:custGeom>
              <a:avLst/>
              <a:gdLst/>
              <a:ahLst/>
              <a:cxnLst/>
              <a:rect l="l" t="t" r="r" b="b"/>
              <a:pathLst>
                <a:path w="8396" h="4948" extrusionOk="0">
                  <a:moveTo>
                    <a:pt x="8307" y="0"/>
                  </a:moveTo>
                  <a:lnTo>
                    <a:pt x="1" y="4804"/>
                  </a:lnTo>
                  <a:lnTo>
                    <a:pt x="78" y="4947"/>
                  </a:lnTo>
                  <a:lnTo>
                    <a:pt x="8396" y="144"/>
                  </a:lnTo>
                  <a:lnTo>
                    <a:pt x="8307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63;p66">
              <a:extLst>
                <a:ext uri="{FF2B5EF4-FFF2-40B4-BE49-F238E27FC236}">
                  <a16:creationId xmlns:a16="http://schemas.microsoft.com/office/drawing/2014/main" id="{9959B163-A017-4B50-A348-EFC501892EDF}"/>
                </a:ext>
              </a:extLst>
            </p:cNvPr>
            <p:cNvSpPr/>
            <p:nvPr/>
          </p:nvSpPr>
          <p:spPr>
            <a:xfrm>
              <a:off x="5374997" y="3831216"/>
              <a:ext cx="463522" cy="272504"/>
            </a:xfrm>
            <a:custGeom>
              <a:avLst/>
              <a:gdLst/>
              <a:ahLst/>
              <a:cxnLst/>
              <a:rect l="l" t="t" r="r" b="b"/>
              <a:pathLst>
                <a:path w="8396" h="4936" extrusionOk="0">
                  <a:moveTo>
                    <a:pt x="8318" y="0"/>
                  </a:moveTo>
                  <a:lnTo>
                    <a:pt x="1" y="4803"/>
                  </a:lnTo>
                  <a:lnTo>
                    <a:pt x="78" y="4936"/>
                  </a:lnTo>
                  <a:lnTo>
                    <a:pt x="8396" y="132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64;p66">
              <a:extLst>
                <a:ext uri="{FF2B5EF4-FFF2-40B4-BE49-F238E27FC236}">
                  <a16:creationId xmlns:a16="http://schemas.microsoft.com/office/drawing/2014/main" id="{2C0A767E-76AB-4ABF-A779-26496EAA0B51}"/>
                </a:ext>
              </a:extLst>
            </p:cNvPr>
            <p:cNvSpPr/>
            <p:nvPr/>
          </p:nvSpPr>
          <p:spPr>
            <a:xfrm>
              <a:off x="5410275" y="3851257"/>
              <a:ext cx="463522" cy="273167"/>
            </a:xfrm>
            <a:custGeom>
              <a:avLst/>
              <a:gdLst/>
              <a:ahLst/>
              <a:cxnLst/>
              <a:rect l="l" t="t" r="r" b="b"/>
              <a:pathLst>
                <a:path w="8396" h="4948" extrusionOk="0">
                  <a:moveTo>
                    <a:pt x="8318" y="1"/>
                  </a:moveTo>
                  <a:lnTo>
                    <a:pt x="1" y="4804"/>
                  </a:lnTo>
                  <a:lnTo>
                    <a:pt x="78" y="4947"/>
                  </a:lnTo>
                  <a:lnTo>
                    <a:pt x="8396" y="144"/>
                  </a:lnTo>
                  <a:lnTo>
                    <a:pt x="8318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65;p66">
              <a:extLst>
                <a:ext uri="{FF2B5EF4-FFF2-40B4-BE49-F238E27FC236}">
                  <a16:creationId xmlns:a16="http://schemas.microsoft.com/office/drawing/2014/main" id="{DABFED22-AF70-4F89-A760-8E7D81D15E85}"/>
                </a:ext>
              </a:extLst>
            </p:cNvPr>
            <p:cNvSpPr/>
            <p:nvPr/>
          </p:nvSpPr>
          <p:spPr>
            <a:xfrm>
              <a:off x="5445554" y="3871960"/>
              <a:ext cx="463522" cy="272504"/>
            </a:xfrm>
            <a:custGeom>
              <a:avLst/>
              <a:gdLst/>
              <a:ahLst/>
              <a:cxnLst/>
              <a:rect l="l" t="t" r="r" b="b"/>
              <a:pathLst>
                <a:path w="8396" h="4936" extrusionOk="0">
                  <a:moveTo>
                    <a:pt x="8318" y="0"/>
                  </a:moveTo>
                  <a:lnTo>
                    <a:pt x="1" y="4804"/>
                  </a:lnTo>
                  <a:lnTo>
                    <a:pt x="78" y="4936"/>
                  </a:lnTo>
                  <a:lnTo>
                    <a:pt x="8396" y="132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66;p66">
              <a:extLst>
                <a:ext uri="{FF2B5EF4-FFF2-40B4-BE49-F238E27FC236}">
                  <a16:creationId xmlns:a16="http://schemas.microsoft.com/office/drawing/2014/main" id="{7B56C3F7-E836-481E-9D8E-6F32394273FA}"/>
                </a:ext>
              </a:extLst>
            </p:cNvPr>
            <p:cNvSpPr/>
            <p:nvPr/>
          </p:nvSpPr>
          <p:spPr>
            <a:xfrm>
              <a:off x="5480832" y="3892001"/>
              <a:ext cx="463522" cy="273167"/>
            </a:xfrm>
            <a:custGeom>
              <a:avLst/>
              <a:gdLst/>
              <a:ahLst/>
              <a:cxnLst/>
              <a:rect l="l" t="t" r="r" b="b"/>
              <a:pathLst>
                <a:path w="8396" h="4948" extrusionOk="0">
                  <a:moveTo>
                    <a:pt x="8318" y="1"/>
                  </a:moveTo>
                  <a:lnTo>
                    <a:pt x="1" y="4804"/>
                  </a:lnTo>
                  <a:lnTo>
                    <a:pt x="78" y="4947"/>
                  </a:lnTo>
                  <a:lnTo>
                    <a:pt x="8396" y="144"/>
                  </a:lnTo>
                  <a:lnTo>
                    <a:pt x="8318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67;p66">
              <a:extLst>
                <a:ext uri="{FF2B5EF4-FFF2-40B4-BE49-F238E27FC236}">
                  <a16:creationId xmlns:a16="http://schemas.microsoft.com/office/drawing/2014/main" id="{4D5D0D50-36D9-4F62-BAAE-1FF55EF77A6F}"/>
                </a:ext>
              </a:extLst>
            </p:cNvPr>
            <p:cNvSpPr/>
            <p:nvPr/>
          </p:nvSpPr>
          <p:spPr>
            <a:xfrm>
              <a:off x="5516110" y="3912704"/>
              <a:ext cx="463522" cy="272504"/>
            </a:xfrm>
            <a:custGeom>
              <a:avLst/>
              <a:gdLst/>
              <a:ahLst/>
              <a:cxnLst/>
              <a:rect l="l" t="t" r="r" b="b"/>
              <a:pathLst>
                <a:path w="8396" h="4936" extrusionOk="0">
                  <a:moveTo>
                    <a:pt x="8318" y="0"/>
                  </a:moveTo>
                  <a:lnTo>
                    <a:pt x="1" y="4804"/>
                  </a:lnTo>
                  <a:lnTo>
                    <a:pt x="89" y="4936"/>
                  </a:lnTo>
                  <a:lnTo>
                    <a:pt x="8396" y="133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68;p66">
              <a:extLst>
                <a:ext uri="{FF2B5EF4-FFF2-40B4-BE49-F238E27FC236}">
                  <a16:creationId xmlns:a16="http://schemas.microsoft.com/office/drawing/2014/main" id="{982F90D9-1CE1-4FF3-9305-8AD1F072A942}"/>
                </a:ext>
              </a:extLst>
            </p:cNvPr>
            <p:cNvSpPr/>
            <p:nvPr/>
          </p:nvSpPr>
          <p:spPr>
            <a:xfrm>
              <a:off x="5551996" y="3932745"/>
              <a:ext cx="462915" cy="273167"/>
            </a:xfrm>
            <a:custGeom>
              <a:avLst/>
              <a:gdLst/>
              <a:ahLst/>
              <a:cxnLst/>
              <a:rect l="l" t="t" r="r" b="b"/>
              <a:pathLst>
                <a:path w="8385" h="4948" extrusionOk="0">
                  <a:moveTo>
                    <a:pt x="8307" y="1"/>
                  </a:moveTo>
                  <a:lnTo>
                    <a:pt x="1" y="4804"/>
                  </a:lnTo>
                  <a:lnTo>
                    <a:pt x="78" y="4948"/>
                  </a:lnTo>
                  <a:lnTo>
                    <a:pt x="8385" y="14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69;p66">
              <a:extLst>
                <a:ext uri="{FF2B5EF4-FFF2-40B4-BE49-F238E27FC236}">
                  <a16:creationId xmlns:a16="http://schemas.microsoft.com/office/drawing/2014/main" id="{945169CA-5412-4496-AC58-4B725B510A82}"/>
                </a:ext>
              </a:extLst>
            </p:cNvPr>
            <p:cNvSpPr/>
            <p:nvPr/>
          </p:nvSpPr>
          <p:spPr>
            <a:xfrm>
              <a:off x="5587274" y="3953448"/>
              <a:ext cx="463522" cy="272559"/>
            </a:xfrm>
            <a:custGeom>
              <a:avLst/>
              <a:gdLst/>
              <a:ahLst/>
              <a:cxnLst/>
              <a:rect l="l" t="t" r="r" b="b"/>
              <a:pathLst>
                <a:path w="8396" h="4937" extrusionOk="0">
                  <a:moveTo>
                    <a:pt x="8307" y="0"/>
                  </a:moveTo>
                  <a:lnTo>
                    <a:pt x="1" y="4804"/>
                  </a:lnTo>
                  <a:lnTo>
                    <a:pt x="78" y="4936"/>
                  </a:lnTo>
                  <a:lnTo>
                    <a:pt x="8396" y="133"/>
                  </a:lnTo>
                  <a:lnTo>
                    <a:pt x="8307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70;p66">
              <a:extLst>
                <a:ext uri="{FF2B5EF4-FFF2-40B4-BE49-F238E27FC236}">
                  <a16:creationId xmlns:a16="http://schemas.microsoft.com/office/drawing/2014/main" id="{837FF9C9-1C95-4D95-9405-D276D84FB26B}"/>
                </a:ext>
              </a:extLst>
            </p:cNvPr>
            <p:cNvSpPr/>
            <p:nvPr/>
          </p:nvSpPr>
          <p:spPr>
            <a:xfrm>
              <a:off x="5657831" y="3994192"/>
              <a:ext cx="463522" cy="272559"/>
            </a:xfrm>
            <a:custGeom>
              <a:avLst/>
              <a:gdLst/>
              <a:ahLst/>
              <a:cxnLst/>
              <a:rect l="l" t="t" r="r" b="b"/>
              <a:pathLst>
                <a:path w="8396" h="4937" extrusionOk="0">
                  <a:moveTo>
                    <a:pt x="8318" y="1"/>
                  </a:moveTo>
                  <a:lnTo>
                    <a:pt x="0" y="4804"/>
                  </a:lnTo>
                  <a:lnTo>
                    <a:pt x="78" y="4936"/>
                  </a:lnTo>
                  <a:lnTo>
                    <a:pt x="8396" y="133"/>
                  </a:lnTo>
                  <a:lnTo>
                    <a:pt x="8318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71;p66">
              <a:extLst>
                <a:ext uri="{FF2B5EF4-FFF2-40B4-BE49-F238E27FC236}">
                  <a16:creationId xmlns:a16="http://schemas.microsoft.com/office/drawing/2014/main" id="{A54A33CB-449C-4C54-B2A0-6D64847DFAD8}"/>
                </a:ext>
              </a:extLst>
            </p:cNvPr>
            <p:cNvSpPr/>
            <p:nvPr/>
          </p:nvSpPr>
          <p:spPr>
            <a:xfrm>
              <a:off x="5693109" y="4014288"/>
              <a:ext cx="463522" cy="273112"/>
            </a:xfrm>
            <a:custGeom>
              <a:avLst/>
              <a:gdLst/>
              <a:ahLst/>
              <a:cxnLst/>
              <a:rect l="l" t="t" r="r" b="b"/>
              <a:pathLst>
                <a:path w="8396" h="4947" extrusionOk="0">
                  <a:moveTo>
                    <a:pt x="8318" y="0"/>
                  </a:moveTo>
                  <a:lnTo>
                    <a:pt x="0" y="4804"/>
                  </a:lnTo>
                  <a:lnTo>
                    <a:pt x="78" y="4947"/>
                  </a:lnTo>
                  <a:lnTo>
                    <a:pt x="8395" y="143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72;p66">
              <a:extLst>
                <a:ext uri="{FF2B5EF4-FFF2-40B4-BE49-F238E27FC236}">
                  <a16:creationId xmlns:a16="http://schemas.microsoft.com/office/drawing/2014/main" id="{F78D12D8-B900-4D96-B1E7-8E78D083A18F}"/>
                </a:ext>
              </a:extLst>
            </p:cNvPr>
            <p:cNvSpPr/>
            <p:nvPr/>
          </p:nvSpPr>
          <p:spPr>
            <a:xfrm>
              <a:off x="5728388" y="4034936"/>
              <a:ext cx="463522" cy="272559"/>
            </a:xfrm>
            <a:custGeom>
              <a:avLst/>
              <a:gdLst/>
              <a:ahLst/>
              <a:cxnLst/>
              <a:rect l="l" t="t" r="r" b="b"/>
              <a:pathLst>
                <a:path w="8396" h="4937" extrusionOk="0">
                  <a:moveTo>
                    <a:pt x="8318" y="1"/>
                  </a:moveTo>
                  <a:lnTo>
                    <a:pt x="0" y="4804"/>
                  </a:lnTo>
                  <a:lnTo>
                    <a:pt x="78" y="4936"/>
                  </a:lnTo>
                  <a:lnTo>
                    <a:pt x="8395" y="133"/>
                  </a:lnTo>
                  <a:lnTo>
                    <a:pt x="8318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73;p66">
              <a:extLst>
                <a:ext uri="{FF2B5EF4-FFF2-40B4-BE49-F238E27FC236}">
                  <a16:creationId xmlns:a16="http://schemas.microsoft.com/office/drawing/2014/main" id="{C3BF06CD-6DAD-4D2B-A105-F42B45D5CDB8}"/>
                </a:ext>
              </a:extLst>
            </p:cNvPr>
            <p:cNvSpPr/>
            <p:nvPr/>
          </p:nvSpPr>
          <p:spPr>
            <a:xfrm>
              <a:off x="5763666" y="4055032"/>
              <a:ext cx="463522" cy="273112"/>
            </a:xfrm>
            <a:custGeom>
              <a:avLst/>
              <a:gdLst/>
              <a:ahLst/>
              <a:cxnLst/>
              <a:rect l="l" t="t" r="r" b="b"/>
              <a:pathLst>
                <a:path w="8396" h="4947" extrusionOk="0">
                  <a:moveTo>
                    <a:pt x="8318" y="0"/>
                  </a:moveTo>
                  <a:lnTo>
                    <a:pt x="0" y="4804"/>
                  </a:lnTo>
                  <a:lnTo>
                    <a:pt x="89" y="4947"/>
                  </a:lnTo>
                  <a:lnTo>
                    <a:pt x="8395" y="144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74;p66">
              <a:extLst>
                <a:ext uri="{FF2B5EF4-FFF2-40B4-BE49-F238E27FC236}">
                  <a16:creationId xmlns:a16="http://schemas.microsoft.com/office/drawing/2014/main" id="{91FF2EDF-1B00-4D5E-95FF-CAE9FE775737}"/>
                </a:ext>
              </a:extLst>
            </p:cNvPr>
            <p:cNvSpPr/>
            <p:nvPr/>
          </p:nvSpPr>
          <p:spPr>
            <a:xfrm>
              <a:off x="5622553" y="3973544"/>
              <a:ext cx="463522" cy="273112"/>
            </a:xfrm>
            <a:custGeom>
              <a:avLst/>
              <a:gdLst/>
              <a:ahLst/>
              <a:cxnLst/>
              <a:rect l="l" t="t" r="r" b="b"/>
              <a:pathLst>
                <a:path w="8396" h="4947" extrusionOk="0">
                  <a:moveTo>
                    <a:pt x="8318" y="0"/>
                  </a:moveTo>
                  <a:lnTo>
                    <a:pt x="1" y="4803"/>
                  </a:lnTo>
                  <a:lnTo>
                    <a:pt x="78" y="4947"/>
                  </a:lnTo>
                  <a:lnTo>
                    <a:pt x="8396" y="143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75;p66">
              <a:extLst>
                <a:ext uri="{FF2B5EF4-FFF2-40B4-BE49-F238E27FC236}">
                  <a16:creationId xmlns:a16="http://schemas.microsoft.com/office/drawing/2014/main" id="{B880ECB3-FA4E-4DB9-8F57-7B630EA80B46}"/>
                </a:ext>
              </a:extLst>
            </p:cNvPr>
            <p:cNvSpPr/>
            <p:nvPr/>
          </p:nvSpPr>
          <p:spPr>
            <a:xfrm>
              <a:off x="5789228" y="4031292"/>
              <a:ext cx="107103" cy="94350"/>
            </a:xfrm>
            <a:custGeom>
              <a:avLst/>
              <a:gdLst/>
              <a:ahLst/>
              <a:cxnLst/>
              <a:rect l="l" t="t" r="r" b="b"/>
              <a:pathLst>
                <a:path w="1940" h="1709" extrusionOk="0">
                  <a:moveTo>
                    <a:pt x="1146" y="1"/>
                  </a:moveTo>
                  <a:lnTo>
                    <a:pt x="0" y="1708"/>
                  </a:lnTo>
                  <a:lnTo>
                    <a:pt x="0" y="1708"/>
                  </a:lnTo>
                  <a:lnTo>
                    <a:pt x="1939" y="1058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76;p66">
              <a:extLst>
                <a:ext uri="{FF2B5EF4-FFF2-40B4-BE49-F238E27FC236}">
                  <a16:creationId xmlns:a16="http://schemas.microsoft.com/office/drawing/2014/main" id="{9E2E6A2A-BD04-4D84-A7B2-0226B52EF3CF}"/>
                </a:ext>
              </a:extLst>
            </p:cNvPr>
            <p:cNvSpPr/>
            <p:nvPr/>
          </p:nvSpPr>
          <p:spPr>
            <a:xfrm>
              <a:off x="5789228" y="4031292"/>
              <a:ext cx="80934" cy="94350"/>
            </a:xfrm>
            <a:custGeom>
              <a:avLst/>
              <a:gdLst/>
              <a:ahLst/>
              <a:cxnLst/>
              <a:rect l="l" t="t" r="r" b="b"/>
              <a:pathLst>
                <a:path w="1466" h="1709" extrusionOk="0">
                  <a:moveTo>
                    <a:pt x="1146" y="1"/>
                  </a:moveTo>
                  <a:lnTo>
                    <a:pt x="0" y="1708"/>
                  </a:lnTo>
                  <a:lnTo>
                    <a:pt x="1465" y="430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77;p66">
              <a:extLst>
                <a:ext uri="{FF2B5EF4-FFF2-40B4-BE49-F238E27FC236}">
                  <a16:creationId xmlns:a16="http://schemas.microsoft.com/office/drawing/2014/main" id="{0FE90A33-0B7C-4FAC-A5AC-6D860CBA62E7}"/>
                </a:ext>
              </a:extLst>
            </p:cNvPr>
            <p:cNvSpPr/>
            <p:nvPr/>
          </p:nvSpPr>
          <p:spPr>
            <a:xfrm>
              <a:off x="5789228" y="4099420"/>
              <a:ext cx="27990" cy="26224"/>
            </a:xfrm>
            <a:custGeom>
              <a:avLst/>
              <a:gdLst/>
              <a:ahLst/>
              <a:cxnLst/>
              <a:rect l="l" t="t" r="r" b="b"/>
              <a:pathLst>
                <a:path w="507" h="475" extrusionOk="0">
                  <a:moveTo>
                    <a:pt x="320" y="1"/>
                  </a:moveTo>
                  <a:lnTo>
                    <a:pt x="0" y="474"/>
                  </a:lnTo>
                  <a:lnTo>
                    <a:pt x="507" y="309"/>
                  </a:lnTo>
                  <a:lnTo>
                    <a:pt x="386" y="298"/>
                  </a:lnTo>
                  <a:lnTo>
                    <a:pt x="452" y="221"/>
                  </a:lnTo>
                  <a:lnTo>
                    <a:pt x="331" y="232"/>
                  </a:lnTo>
                  <a:lnTo>
                    <a:pt x="386" y="111"/>
                  </a:lnTo>
                  <a:lnTo>
                    <a:pt x="386" y="111"/>
                  </a:lnTo>
                  <a:lnTo>
                    <a:pt x="276" y="155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78;p66">
              <a:extLst>
                <a:ext uri="{FF2B5EF4-FFF2-40B4-BE49-F238E27FC236}">
                  <a16:creationId xmlns:a16="http://schemas.microsoft.com/office/drawing/2014/main" id="{4CD38F93-022C-4209-9E59-9A8A26EE863F}"/>
                </a:ext>
              </a:extLst>
            </p:cNvPr>
            <p:cNvSpPr/>
            <p:nvPr/>
          </p:nvSpPr>
          <p:spPr>
            <a:xfrm>
              <a:off x="5850620" y="3765518"/>
              <a:ext cx="392360" cy="324234"/>
            </a:xfrm>
            <a:custGeom>
              <a:avLst/>
              <a:gdLst/>
              <a:ahLst/>
              <a:cxnLst/>
              <a:rect l="l" t="t" r="r" b="b"/>
              <a:pathLst>
                <a:path w="7107" h="5873" extrusionOk="0">
                  <a:moveTo>
                    <a:pt x="6347" y="0"/>
                  </a:moveTo>
                  <a:cubicBezTo>
                    <a:pt x="6347" y="0"/>
                    <a:pt x="6346" y="0"/>
                    <a:pt x="6346" y="1"/>
                  </a:cubicBezTo>
                  <a:lnTo>
                    <a:pt x="6346" y="1"/>
                  </a:lnTo>
                  <a:lnTo>
                    <a:pt x="6347" y="0"/>
                  </a:lnTo>
                  <a:close/>
                  <a:moveTo>
                    <a:pt x="6346" y="1"/>
                  </a:moveTo>
                  <a:lnTo>
                    <a:pt x="6204" y="99"/>
                  </a:lnTo>
                  <a:lnTo>
                    <a:pt x="6038" y="232"/>
                  </a:lnTo>
                  <a:lnTo>
                    <a:pt x="34" y="4815"/>
                  </a:lnTo>
                  <a:cubicBezTo>
                    <a:pt x="1" y="5024"/>
                    <a:pt x="56" y="5233"/>
                    <a:pt x="166" y="5421"/>
                  </a:cubicBezTo>
                  <a:cubicBezTo>
                    <a:pt x="338" y="5678"/>
                    <a:pt x="603" y="5873"/>
                    <a:pt x="810" y="5873"/>
                  </a:cubicBezTo>
                  <a:cubicBezTo>
                    <a:pt x="816" y="5873"/>
                    <a:pt x="822" y="5873"/>
                    <a:pt x="827" y="5872"/>
                  </a:cubicBezTo>
                  <a:lnTo>
                    <a:pt x="6787" y="1322"/>
                  </a:lnTo>
                  <a:lnTo>
                    <a:pt x="7107" y="1080"/>
                  </a:lnTo>
                  <a:lnTo>
                    <a:pt x="7107" y="1080"/>
                  </a:lnTo>
                  <a:cubicBezTo>
                    <a:pt x="7094" y="1089"/>
                    <a:pt x="7079" y="1093"/>
                    <a:pt x="7062" y="1093"/>
                  </a:cubicBezTo>
                  <a:cubicBezTo>
                    <a:pt x="6807" y="1093"/>
                    <a:pt x="6152" y="137"/>
                    <a:pt x="6346" y="1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79;p66">
              <a:extLst>
                <a:ext uri="{FF2B5EF4-FFF2-40B4-BE49-F238E27FC236}">
                  <a16:creationId xmlns:a16="http://schemas.microsoft.com/office/drawing/2014/main" id="{4896E334-16A1-4801-AB5D-8497D446B34C}"/>
                </a:ext>
              </a:extLst>
            </p:cNvPr>
            <p:cNvSpPr/>
            <p:nvPr/>
          </p:nvSpPr>
          <p:spPr>
            <a:xfrm>
              <a:off x="5850620" y="3770984"/>
              <a:ext cx="350402" cy="293814"/>
            </a:xfrm>
            <a:custGeom>
              <a:avLst/>
              <a:gdLst/>
              <a:ahLst/>
              <a:cxnLst/>
              <a:rect l="l" t="t" r="r" b="b"/>
              <a:pathLst>
                <a:path w="6347" h="5322" extrusionOk="0">
                  <a:moveTo>
                    <a:pt x="6204" y="0"/>
                  </a:moveTo>
                  <a:lnTo>
                    <a:pt x="6038" y="133"/>
                  </a:lnTo>
                  <a:lnTo>
                    <a:pt x="34" y="4716"/>
                  </a:lnTo>
                  <a:cubicBezTo>
                    <a:pt x="1" y="4925"/>
                    <a:pt x="56" y="5134"/>
                    <a:pt x="166" y="5322"/>
                  </a:cubicBezTo>
                  <a:lnTo>
                    <a:pt x="6347" y="540"/>
                  </a:lnTo>
                  <a:lnTo>
                    <a:pt x="6204" y="0"/>
                  </a:lnTo>
                  <a:close/>
                </a:path>
              </a:pathLst>
            </a:custGeom>
            <a:solidFill>
              <a:srgbClr val="EAD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80;p66">
              <a:extLst>
                <a:ext uri="{FF2B5EF4-FFF2-40B4-BE49-F238E27FC236}">
                  <a16:creationId xmlns:a16="http://schemas.microsoft.com/office/drawing/2014/main" id="{36336AB6-E9D5-40F1-B808-6E1D42132D42}"/>
                </a:ext>
              </a:extLst>
            </p:cNvPr>
            <p:cNvSpPr/>
            <p:nvPr/>
          </p:nvSpPr>
          <p:spPr>
            <a:xfrm>
              <a:off x="6149906" y="3787381"/>
              <a:ext cx="64538" cy="73316"/>
            </a:xfrm>
            <a:custGeom>
              <a:avLst/>
              <a:gdLst/>
              <a:ahLst/>
              <a:cxnLst/>
              <a:rect l="l" t="t" r="r" b="b"/>
              <a:pathLst>
                <a:path w="1169" h="1328" extrusionOk="0">
                  <a:moveTo>
                    <a:pt x="1168" y="1080"/>
                  </a:moveTo>
                  <a:lnTo>
                    <a:pt x="1159" y="1086"/>
                  </a:lnTo>
                  <a:lnTo>
                    <a:pt x="1159" y="1086"/>
                  </a:lnTo>
                  <a:cubicBezTo>
                    <a:pt x="1162" y="1084"/>
                    <a:pt x="1165" y="1083"/>
                    <a:pt x="1168" y="1080"/>
                  </a:cubicBezTo>
                  <a:close/>
                  <a:moveTo>
                    <a:pt x="397" y="1"/>
                  </a:moveTo>
                  <a:lnTo>
                    <a:pt x="88" y="243"/>
                  </a:lnTo>
                  <a:cubicBezTo>
                    <a:pt x="0" y="309"/>
                    <a:pt x="88" y="541"/>
                    <a:pt x="232" y="772"/>
                  </a:cubicBezTo>
                  <a:cubicBezTo>
                    <a:pt x="407" y="1054"/>
                    <a:pt x="667" y="1327"/>
                    <a:pt x="809" y="1327"/>
                  </a:cubicBezTo>
                  <a:cubicBezTo>
                    <a:pt x="828" y="1327"/>
                    <a:pt x="845" y="1322"/>
                    <a:pt x="860" y="1312"/>
                  </a:cubicBezTo>
                  <a:lnTo>
                    <a:pt x="1080" y="1136"/>
                  </a:lnTo>
                  <a:lnTo>
                    <a:pt x="1159" y="1086"/>
                  </a:lnTo>
                  <a:lnTo>
                    <a:pt x="1159" y="1086"/>
                  </a:lnTo>
                  <a:cubicBezTo>
                    <a:pt x="1147" y="1092"/>
                    <a:pt x="1134" y="1095"/>
                    <a:pt x="1119" y="1095"/>
                  </a:cubicBezTo>
                  <a:cubicBezTo>
                    <a:pt x="978" y="1095"/>
                    <a:pt x="716" y="814"/>
                    <a:pt x="540" y="541"/>
                  </a:cubicBezTo>
                  <a:cubicBezTo>
                    <a:pt x="397" y="309"/>
                    <a:pt x="309" y="89"/>
                    <a:pt x="386" y="12"/>
                  </a:cubicBezTo>
                  <a:lnTo>
                    <a:pt x="397" y="1"/>
                  </a:ln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81;p66">
              <a:extLst>
                <a:ext uri="{FF2B5EF4-FFF2-40B4-BE49-F238E27FC236}">
                  <a16:creationId xmlns:a16="http://schemas.microsoft.com/office/drawing/2014/main" id="{4CB5BF3A-C4C0-445A-8755-4BCB2BE4BA1D}"/>
                </a:ext>
              </a:extLst>
            </p:cNvPr>
            <p:cNvSpPr/>
            <p:nvPr/>
          </p:nvSpPr>
          <p:spPr>
            <a:xfrm>
              <a:off x="6156752" y="3777664"/>
              <a:ext cx="70445" cy="73260"/>
            </a:xfrm>
            <a:custGeom>
              <a:avLst/>
              <a:gdLst/>
              <a:ahLst/>
              <a:cxnLst/>
              <a:rect l="l" t="t" r="r" b="b"/>
              <a:pathLst>
                <a:path w="1276" h="1327" extrusionOk="0">
                  <a:moveTo>
                    <a:pt x="504" y="1"/>
                  </a:moveTo>
                  <a:cubicBezTo>
                    <a:pt x="503" y="1"/>
                    <a:pt x="502" y="2"/>
                    <a:pt x="501" y="3"/>
                  </a:cubicBezTo>
                  <a:lnTo>
                    <a:pt x="501" y="3"/>
                  </a:lnTo>
                  <a:lnTo>
                    <a:pt x="504" y="1"/>
                  </a:lnTo>
                  <a:close/>
                  <a:moveTo>
                    <a:pt x="501" y="3"/>
                  </a:moveTo>
                  <a:lnTo>
                    <a:pt x="196" y="243"/>
                  </a:lnTo>
                  <a:cubicBezTo>
                    <a:pt x="0" y="377"/>
                    <a:pt x="650" y="1327"/>
                    <a:pt x="916" y="1327"/>
                  </a:cubicBezTo>
                  <a:cubicBezTo>
                    <a:pt x="935" y="1327"/>
                    <a:pt x="952" y="1322"/>
                    <a:pt x="967" y="1312"/>
                  </a:cubicBezTo>
                  <a:lnTo>
                    <a:pt x="1275" y="1080"/>
                  </a:lnTo>
                  <a:lnTo>
                    <a:pt x="1275" y="1080"/>
                  </a:lnTo>
                  <a:cubicBezTo>
                    <a:pt x="1261" y="1090"/>
                    <a:pt x="1244" y="1095"/>
                    <a:pt x="1225" y="1095"/>
                  </a:cubicBezTo>
                  <a:cubicBezTo>
                    <a:pt x="960" y="1095"/>
                    <a:pt x="317" y="157"/>
                    <a:pt x="5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82;p66">
              <a:extLst>
                <a:ext uri="{FF2B5EF4-FFF2-40B4-BE49-F238E27FC236}">
                  <a16:creationId xmlns:a16="http://schemas.microsoft.com/office/drawing/2014/main" id="{1405F11D-DE8A-416F-9AC0-0B474C32BD0A}"/>
                </a:ext>
              </a:extLst>
            </p:cNvPr>
            <p:cNvSpPr/>
            <p:nvPr/>
          </p:nvSpPr>
          <p:spPr>
            <a:xfrm>
              <a:off x="6172928" y="3765518"/>
              <a:ext cx="70058" cy="73371"/>
            </a:xfrm>
            <a:custGeom>
              <a:avLst/>
              <a:gdLst/>
              <a:ahLst/>
              <a:cxnLst/>
              <a:rect l="l" t="t" r="r" b="b"/>
              <a:pathLst>
                <a:path w="1269" h="1329" extrusionOk="0">
                  <a:moveTo>
                    <a:pt x="509" y="0"/>
                  </a:moveTo>
                  <a:lnTo>
                    <a:pt x="509" y="0"/>
                  </a:lnTo>
                  <a:cubicBezTo>
                    <a:pt x="507" y="1"/>
                    <a:pt x="505" y="3"/>
                    <a:pt x="504" y="4"/>
                  </a:cubicBezTo>
                  <a:lnTo>
                    <a:pt x="504" y="4"/>
                  </a:lnTo>
                  <a:lnTo>
                    <a:pt x="509" y="0"/>
                  </a:lnTo>
                  <a:close/>
                  <a:moveTo>
                    <a:pt x="504" y="4"/>
                  </a:moveTo>
                  <a:lnTo>
                    <a:pt x="200" y="232"/>
                  </a:lnTo>
                  <a:cubicBezTo>
                    <a:pt x="0" y="368"/>
                    <a:pt x="654" y="1329"/>
                    <a:pt x="915" y="1329"/>
                  </a:cubicBezTo>
                  <a:cubicBezTo>
                    <a:pt x="928" y="1329"/>
                    <a:pt x="939" y="1327"/>
                    <a:pt x="949" y="1322"/>
                  </a:cubicBezTo>
                  <a:lnTo>
                    <a:pt x="960" y="1311"/>
                  </a:lnTo>
                  <a:lnTo>
                    <a:pt x="1269" y="1080"/>
                  </a:lnTo>
                  <a:lnTo>
                    <a:pt x="1269" y="1080"/>
                  </a:lnTo>
                  <a:cubicBezTo>
                    <a:pt x="1256" y="1089"/>
                    <a:pt x="1241" y="1093"/>
                    <a:pt x="1224" y="1093"/>
                  </a:cubicBezTo>
                  <a:cubicBezTo>
                    <a:pt x="971" y="1093"/>
                    <a:pt x="324" y="151"/>
                    <a:pt x="504" y="4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83;p66">
              <a:extLst>
                <a:ext uri="{FF2B5EF4-FFF2-40B4-BE49-F238E27FC236}">
                  <a16:creationId xmlns:a16="http://schemas.microsoft.com/office/drawing/2014/main" id="{B06BAF58-A7C5-4C15-8D0D-C6640D358F6D}"/>
                </a:ext>
              </a:extLst>
            </p:cNvPr>
            <p:cNvSpPr/>
            <p:nvPr/>
          </p:nvSpPr>
          <p:spPr>
            <a:xfrm>
              <a:off x="6149906" y="3765518"/>
              <a:ext cx="61501" cy="64482"/>
            </a:xfrm>
            <a:custGeom>
              <a:avLst/>
              <a:gdLst/>
              <a:ahLst/>
              <a:cxnLst/>
              <a:rect l="l" t="t" r="r" b="b"/>
              <a:pathLst>
                <a:path w="1114" h="1168" extrusionOk="0">
                  <a:moveTo>
                    <a:pt x="926" y="0"/>
                  </a:moveTo>
                  <a:lnTo>
                    <a:pt x="628" y="221"/>
                  </a:lnTo>
                  <a:lnTo>
                    <a:pt x="617" y="232"/>
                  </a:lnTo>
                  <a:lnTo>
                    <a:pt x="386" y="408"/>
                  </a:lnTo>
                  <a:lnTo>
                    <a:pt x="320" y="463"/>
                  </a:lnTo>
                  <a:lnTo>
                    <a:pt x="88" y="639"/>
                  </a:lnTo>
                  <a:cubicBezTo>
                    <a:pt x="0" y="705"/>
                    <a:pt x="88" y="937"/>
                    <a:pt x="232" y="1168"/>
                  </a:cubicBezTo>
                  <a:lnTo>
                    <a:pt x="463" y="992"/>
                  </a:lnTo>
                  <a:lnTo>
                    <a:pt x="540" y="937"/>
                  </a:lnTo>
                  <a:lnTo>
                    <a:pt x="760" y="760"/>
                  </a:lnTo>
                  <a:lnTo>
                    <a:pt x="772" y="760"/>
                  </a:lnTo>
                  <a:lnTo>
                    <a:pt x="1069" y="529"/>
                  </a:lnTo>
                  <a:lnTo>
                    <a:pt x="1113" y="496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84;p66">
              <a:extLst>
                <a:ext uri="{FF2B5EF4-FFF2-40B4-BE49-F238E27FC236}">
                  <a16:creationId xmlns:a16="http://schemas.microsoft.com/office/drawing/2014/main" id="{69794B88-0BEA-4E66-9CE8-AACB5491D5CC}"/>
                </a:ext>
              </a:extLst>
            </p:cNvPr>
            <p:cNvSpPr/>
            <p:nvPr/>
          </p:nvSpPr>
          <p:spPr>
            <a:xfrm>
              <a:off x="6196115" y="3708377"/>
              <a:ext cx="133271" cy="117426"/>
            </a:xfrm>
            <a:custGeom>
              <a:avLst/>
              <a:gdLst/>
              <a:ahLst/>
              <a:cxnLst/>
              <a:rect l="l" t="t" r="r" b="b"/>
              <a:pathLst>
                <a:path w="2414" h="2127" extrusionOk="0">
                  <a:moveTo>
                    <a:pt x="1529" y="0"/>
                  </a:moveTo>
                  <a:cubicBezTo>
                    <a:pt x="1479" y="0"/>
                    <a:pt x="1431" y="14"/>
                    <a:pt x="1389" y="44"/>
                  </a:cubicBezTo>
                  <a:lnTo>
                    <a:pt x="89" y="1035"/>
                  </a:lnTo>
                  <a:cubicBezTo>
                    <a:pt x="1" y="1101"/>
                    <a:pt x="89" y="1333"/>
                    <a:pt x="232" y="1564"/>
                  </a:cubicBezTo>
                  <a:cubicBezTo>
                    <a:pt x="409" y="1850"/>
                    <a:pt x="666" y="2127"/>
                    <a:pt x="805" y="2127"/>
                  </a:cubicBezTo>
                  <a:cubicBezTo>
                    <a:pt x="821" y="2127"/>
                    <a:pt x="836" y="2123"/>
                    <a:pt x="849" y="2115"/>
                  </a:cubicBezTo>
                  <a:lnTo>
                    <a:pt x="2105" y="1156"/>
                  </a:lnTo>
                  <a:cubicBezTo>
                    <a:pt x="2413" y="958"/>
                    <a:pt x="2116" y="319"/>
                    <a:pt x="1763" y="88"/>
                  </a:cubicBezTo>
                  <a:cubicBezTo>
                    <a:pt x="1689" y="34"/>
                    <a:pt x="1607" y="0"/>
                    <a:pt x="1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85;p66">
              <a:extLst>
                <a:ext uri="{FF2B5EF4-FFF2-40B4-BE49-F238E27FC236}">
                  <a16:creationId xmlns:a16="http://schemas.microsoft.com/office/drawing/2014/main" id="{C8471A17-7F09-40E9-BDEB-9B1573CA479F}"/>
                </a:ext>
              </a:extLst>
            </p:cNvPr>
            <p:cNvSpPr/>
            <p:nvPr/>
          </p:nvSpPr>
          <p:spPr>
            <a:xfrm>
              <a:off x="6196115" y="3708377"/>
              <a:ext cx="97386" cy="86400"/>
            </a:xfrm>
            <a:custGeom>
              <a:avLst/>
              <a:gdLst/>
              <a:ahLst/>
              <a:cxnLst/>
              <a:rect l="l" t="t" r="r" b="b"/>
              <a:pathLst>
                <a:path w="1764" h="1565" extrusionOk="0">
                  <a:moveTo>
                    <a:pt x="1529" y="0"/>
                  </a:moveTo>
                  <a:cubicBezTo>
                    <a:pt x="1479" y="0"/>
                    <a:pt x="1431" y="14"/>
                    <a:pt x="1389" y="44"/>
                  </a:cubicBezTo>
                  <a:lnTo>
                    <a:pt x="89" y="1035"/>
                  </a:lnTo>
                  <a:cubicBezTo>
                    <a:pt x="1" y="1101"/>
                    <a:pt x="89" y="1333"/>
                    <a:pt x="232" y="1564"/>
                  </a:cubicBezTo>
                  <a:lnTo>
                    <a:pt x="1543" y="617"/>
                  </a:lnTo>
                  <a:cubicBezTo>
                    <a:pt x="1543" y="617"/>
                    <a:pt x="1356" y="286"/>
                    <a:pt x="1422" y="143"/>
                  </a:cubicBezTo>
                  <a:cubicBezTo>
                    <a:pt x="1453" y="68"/>
                    <a:pt x="1513" y="35"/>
                    <a:pt x="1584" y="35"/>
                  </a:cubicBezTo>
                  <a:cubicBezTo>
                    <a:pt x="1639" y="35"/>
                    <a:pt x="1701" y="54"/>
                    <a:pt x="1763" y="88"/>
                  </a:cubicBezTo>
                  <a:cubicBezTo>
                    <a:pt x="1689" y="34"/>
                    <a:pt x="1607" y="0"/>
                    <a:pt x="1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86;p66">
              <a:extLst>
                <a:ext uri="{FF2B5EF4-FFF2-40B4-BE49-F238E27FC236}">
                  <a16:creationId xmlns:a16="http://schemas.microsoft.com/office/drawing/2014/main" id="{E68CDED5-7900-4701-91A5-3A9D2A23F431}"/>
                </a:ext>
              </a:extLst>
            </p:cNvPr>
            <p:cNvSpPr/>
            <p:nvPr/>
          </p:nvSpPr>
          <p:spPr>
            <a:xfrm>
              <a:off x="6081171" y="3790086"/>
              <a:ext cx="67574" cy="56146"/>
            </a:xfrm>
            <a:custGeom>
              <a:avLst/>
              <a:gdLst/>
              <a:ahLst/>
              <a:cxnLst/>
              <a:rect l="l" t="t" r="r" b="b"/>
              <a:pathLst>
                <a:path w="1224" h="1017" extrusionOk="0">
                  <a:moveTo>
                    <a:pt x="763" y="0"/>
                  </a:moveTo>
                  <a:cubicBezTo>
                    <a:pt x="677" y="0"/>
                    <a:pt x="581" y="17"/>
                    <a:pt x="474" y="62"/>
                  </a:cubicBezTo>
                  <a:cubicBezTo>
                    <a:pt x="44" y="238"/>
                    <a:pt x="0" y="778"/>
                    <a:pt x="210" y="987"/>
                  </a:cubicBezTo>
                  <a:cubicBezTo>
                    <a:pt x="230" y="1007"/>
                    <a:pt x="255" y="1016"/>
                    <a:pt x="285" y="1016"/>
                  </a:cubicBezTo>
                  <a:cubicBezTo>
                    <a:pt x="565" y="1016"/>
                    <a:pt x="1223" y="205"/>
                    <a:pt x="1223" y="205"/>
                  </a:cubicBezTo>
                  <a:cubicBezTo>
                    <a:pt x="1223" y="205"/>
                    <a:pt x="1058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87;p66">
              <a:extLst>
                <a:ext uri="{FF2B5EF4-FFF2-40B4-BE49-F238E27FC236}">
                  <a16:creationId xmlns:a16="http://schemas.microsoft.com/office/drawing/2014/main" id="{9D0D686C-4A98-47F1-8A0E-7F3F6E0607BF}"/>
                </a:ext>
              </a:extLst>
            </p:cNvPr>
            <p:cNvSpPr/>
            <p:nvPr/>
          </p:nvSpPr>
          <p:spPr>
            <a:xfrm>
              <a:off x="6127381" y="4386891"/>
              <a:ext cx="26831" cy="35057"/>
            </a:xfrm>
            <a:custGeom>
              <a:avLst/>
              <a:gdLst/>
              <a:ahLst/>
              <a:cxnLst/>
              <a:rect l="l" t="t" r="r" b="b"/>
              <a:pathLst>
                <a:path w="486" h="635" extrusionOk="0">
                  <a:moveTo>
                    <a:pt x="283" y="0"/>
                  </a:moveTo>
                  <a:cubicBezTo>
                    <a:pt x="266" y="0"/>
                    <a:pt x="249" y="8"/>
                    <a:pt x="232" y="27"/>
                  </a:cubicBezTo>
                  <a:cubicBezTo>
                    <a:pt x="122" y="159"/>
                    <a:pt x="1" y="622"/>
                    <a:pt x="1" y="622"/>
                  </a:cubicBezTo>
                  <a:cubicBezTo>
                    <a:pt x="1" y="622"/>
                    <a:pt x="13" y="634"/>
                    <a:pt x="46" y="634"/>
                  </a:cubicBezTo>
                  <a:cubicBezTo>
                    <a:pt x="83" y="634"/>
                    <a:pt x="145" y="619"/>
                    <a:pt x="243" y="555"/>
                  </a:cubicBezTo>
                  <a:cubicBezTo>
                    <a:pt x="441" y="423"/>
                    <a:pt x="485" y="302"/>
                    <a:pt x="485" y="302"/>
                  </a:cubicBezTo>
                  <a:cubicBezTo>
                    <a:pt x="485" y="302"/>
                    <a:pt x="388" y="0"/>
                    <a:pt x="283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88;p66">
              <a:extLst>
                <a:ext uri="{FF2B5EF4-FFF2-40B4-BE49-F238E27FC236}">
                  <a16:creationId xmlns:a16="http://schemas.microsoft.com/office/drawing/2014/main" id="{6CA9F1E4-1191-48C3-A0FF-6541DA63517F}"/>
                </a:ext>
              </a:extLst>
            </p:cNvPr>
            <p:cNvSpPr/>
            <p:nvPr/>
          </p:nvSpPr>
          <p:spPr>
            <a:xfrm>
              <a:off x="6111591" y="4333614"/>
              <a:ext cx="48693" cy="76959"/>
            </a:xfrm>
            <a:custGeom>
              <a:avLst/>
              <a:gdLst/>
              <a:ahLst/>
              <a:cxnLst/>
              <a:rect l="l" t="t" r="r" b="b"/>
              <a:pathLst>
                <a:path w="882" h="1394" extrusionOk="0">
                  <a:moveTo>
                    <a:pt x="540" y="0"/>
                  </a:moveTo>
                  <a:lnTo>
                    <a:pt x="132" y="88"/>
                  </a:lnTo>
                  <a:cubicBezTo>
                    <a:pt x="132" y="88"/>
                    <a:pt x="199" y="430"/>
                    <a:pt x="210" y="518"/>
                  </a:cubicBezTo>
                  <a:cubicBezTo>
                    <a:pt x="221" y="606"/>
                    <a:pt x="154" y="970"/>
                    <a:pt x="143" y="1135"/>
                  </a:cubicBezTo>
                  <a:cubicBezTo>
                    <a:pt x="121" y="1300"/>
                    <a:pt x="0" y="1333"/>
                    <a:pt x="0" y="1333"/>
                  </a:cubicBezTo>
                  <a:cubicBezTo>
                    <a:pt x="0" y="1333"/>
                    <a:pt x="135" y="1394"/>
                    <a:pt x="247" y="1394"/>
                  </a:cubicBezTo>
                  <a:cubicBezTo>
                    <a:pt x="278" y="1394"/>
                    <a:pt x="307" y="1389"/>
                    <a:pt x="331" y="1377"/>
                  </a:cubicBezTo>
                  <a:cubicBezTo>
                    <a:pt x="441" y="1322"/>
                    <a:pt x="408" y="1157"/>
                    <a:pt x="496" y="959"/>
                  </a:cubicBezTo>
                  <a:cubicBezTo>
                    <a:pt x="595" y="760"/>
                    <a:pt x="882" y="683"/>
                    <a:pt x="882" y="683"/>
                  </a:cubicBezTo>
                  <a:cubicBezTo>
                    <a:pt x="882" y="683"/>
                    <a:pt x="838" y="595"/>
                    <a:pt x="716" y="496"/>
                  </a:cubicBezTo>
                  <a:cubicBezTo>
                    <a:pt x="595" y="408"/>
                    <a:pt x="573" y="220"/>
                    <a:pt x="540" y="0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89;p66">
              <a:extLst>
                <a:ext uri="{FF2B5EF4-FFF2-40B4-BE49-F238E27FC236}">
                  <a16:creationId xmlns:a16="http://schemas.microsoft.com/office/drawing/2014/main" id="{279F611A-EABB-4E2C-A53B-ACB157D45572}"/>
                </a:ext>
              </a:extLst>
            </p:cNvPr>
            <p:cNvSpPr/>
            <p:nvPr/>
          </p:nvSpPr>
          <p:spPr>
            <a:xfrm>
              <a:off x="6096353" y="4364421"/>
              <a:ext cx="67574" cy="58741"/>
            </a:xfrm>
            <a:custGeom>
              <a:avLst/>
              <a:gdLst/>
              <a:ahLst/>
              <a:cxnLst/>
              <a:rect l="l" t="t" r="r" b="b"/>
              <a:pathLst>
                <a:path w="1224" h="1064" extrusionOk="0">
                  <a:moveTo>
                    <a:pt x="966" y="0"/>
                  </a:moveTo>
                  <a:cubicBezTo>
                    <a:pt x="953" y="0"/>
                    <a:pt x="940" y="2"/>
                    <a:pt x="926" y="4"/>
                  </a:cubicBezTo>
                  <a:cubicBezTo>
                    <a:pt x="816" y="37"/>
                    <a:pt x="673" y="191"/>
                    <a:pt x="640" y="324"/>
                  </a:cubicBezTo>
                  <a:cubicBezTo>
                    <a:pt x="607" y="467"/>
                    <a:pt x="552" y="665"/>
                    <a:pt x="486" y="709"/>
                  </a:cubicBezTo>
                  <a:cubicBezTo>
                    <a:pt x="419" y="764"/>
                    <a:pt x="287" y="731"/>
                    <a:pt x="177" y="753"/>
                  </a:cubicBezTo>
                  <a:cubicBezTo>
                    <a:pt x="67" y="775"/>
                    <a:pt x="1" y="830"/>
                    <a:pt x="12" y="918"/>
                  </a:cubicBezTo>
                  <a:cubicBezTo>
                    <a:pt x="12" y="918"/>
                    <a:pt x="386" y="1018"/>
                    <a:pt x="497" y="1040"/>
                  </a:cubicBezTo>
                  <a:cubicBezTo>
                    <a:pt x="524" y="1048"/>
                    <a:pt x="550" y="1053"/>
                    <a:pt x="575" y="1053"/>
                  </a:cubicBezTo>
                  <a:cubicBezTo>
                    <a:pt x="648" y="1053"/>
                    <a:pt x="706" y="1004"/>
                    <a:pt x="739" y="830"/>
                  </a:cubicBezTo>
                  <a:cubicBezTo>
                    <a:pt x="770" y="665"/>
                    <a:pt x="779" y="551"/>
                    <a:pt x="818" y="551"/>
                  </a:cubicBezTo>
                  <a:cubicBezTo>
                    <a:pt x="834" y="551"/>
                    <a:pt x="854" y="569"/>
                    <a:pt x="882" y="610"/>
                  </a:cubicBezTo>
                  <a:cubicBezTo>
                    <a:pt x="970" y="742"/>
                    <a:pt x="1058" y="1062"/>
                    <a:pt x="1058" y="1062"/>
                  </a:cubicBezTo>
                  <a:cubicBezTo>
                    <a:pt x="1058" y="1062"/>
                    <a:pt x="1068" y="1064"/>
                    <a:pt x="1081" y="1064"/>
                  </a:cubicBezTo>
                  <a:cubicBezTo>
                    <a:pt x="1112" y="1064"/>
                    <a:pt x="1164" y="1053"/>
                    <a:pt x="1180" y="985"/>
                  </a:cubicBezTo>
                  <a:cubicBezTo>
                    <a:pt x="1180" y="985"/>
                    <a:pt x="1147" y="830"/>
                    <a:pt x="1147" y="698"/>
                  </a:cubicBezTo>
                  <a:cubicBezTo>
                    <a:pt x="1136" y="555"/>
                    <a:pt x="1224" y="368"/>
                    <a:pt x="1191" y="213"/>
                  </a:cubicBezTo>
                  <a:cubicBezTo>
                    <a:pt x="1152" y="76"/>
                    <a:pt x="1069" y="0"/>
                    <a:pt x="966" y="0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90;p66">
              <a:extLst>
                <a:ext uri="{FF2B5EF4-FFF2-40B4-BE49-F238E27FC236}">
                  <a16:creationId xmlns:a16="http://schemas.microsoft.com/office/drawing/2014/main" id="{46DBB9FE-206C-4A77-98C2-56EA7CE319FB}"/>
                </a:ext>
              </a:extLst>
            </p:cNvPr>
            <p:cNvSpPr/>
            <p:nvPr/>
          </p:nvSpPr>
          <p:spPr>
            <a:xfrm>
              <a:off x="6290412" y="4338252"/>
              <a:ext cx="22525" cy="38093"/>
            </a:xfrm>
            <a:custGeom>
              <a:avLst/>
              <a:gdLst/>
              <a:ahLst/>
              <a:cxnLst/>
              <a:rect l="l" t="t" r="r" b="b"/>
              <a:pathLst>
                <a:path w="408" h="690" extrusionOk="0">
                  <a:moveTo>
                    <a:pt x="99" y="1"/>
                  </a:moveTo>
                  <a:cubicBezTo>
                    <a:pt x="73" y="1"/>
                    <a:pt x="53" y="14"/>
                    <a:pt x="44" y="48"/>
                  </a:cubicBezTo>
                  <a:cubicBezTo>
                    <a:pt x="0" y="225"/>
                    <a:pt x="99" y="687"/>
                    <a:pt x="99" y="687"/>
                  </a:cubicBezTo>
                  <a:cubicBezTo>
                    <a:pt x="99" y="687"/>
                    <a:pt x="104" y="689"/>
                    <a:pt x="112" y="689"/>
                  </a:cubicBezTo>
                  <a:cubicBezTo>
                    <a:pt x="136" y="689"/>
                    <a:pt x="196" y="671"/>
                    <a:pt x="287" y="522"/>
                  </a:cubicBezTo>
                  <a:cubicBezTo>
                    <a:pt x="408" y="324"/>
                    <a:pt x="386" y="203"/>
                    <a:pt x="386" y="203"/>
                  </a:cubicBezTo>
                  <a:cubicBezTo>
                    <a:pt x="386" y="203"/>
                    <a:pt x="198" y="1"/>
                    <a:pt x="99" y="1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91;p66">
              <a:extLst>
                <a:ext uri="{FF2B5EF4-FFF2-40B4-BE49-F238E27FC236}">
                  <a16:creationId xmlns:a16="http://schemas.microsoft.com/office/drawing/2014/main" id="{C726B8E3-AB25-4AEF-AD09-8882A5C11359}"/>
                </a:ext>
              </a:extLst>
            </p:cNvPr>
            <p:cNvSpPr/>
            <p:nvPr/>
          </p:nvSpPr>
          <p:spPr>
            <a:xfrm>
              <a:off x="6252097" y="4291601"/>
              <a:ext cx="50515" cy="79775"/>
            </a:xfrm>
            <a:custGeom>
              <a:avLst/>
              <a:gdLst/>
              <a:ahLst/>
              <a:cxnLst/>
              <a:rect l="l" t="t" r="r" b="b"/>
              <a:pathLst>
                <a:path w="915" h="1445" extrusionOk="0">
                  <a:moveTo>
                    <a:pt x="309" y="1"/>
                  </a:moveTo>
                  <a:lnTo>
                    <a:pt x="0" y="254"/>
                  </a:lnTo>
                  <a:cubicBezTo>
                    <a:pt x="0" y="254"/>
                    <a:pt x="198" y="541"/>
                    <a:pt x="254" y="618"/>
                  </a:cubicBezTo>
                  <a:cubicBezTo>
                    <a:pt x="298" y="695"/>
                    <a:pt x="397" y="1048"/>
                    <a:pt x="463" y="1202"/>
                  </a:cubicBezTo>
                  <a:cubicBezTo>
                    <a:pt x="518" y="1356"/>
                    <a:pt x="419" y="1444"/>
                    <a:pt x="419" y="1444"/>
                  </a:cubicBezTo>
                  <a:cubicBezTo>
                    <a:pt x="419" y="1444"/>
                    <a:pt x="661" y="1433"/>
                    <a:pt x="738" y="1334"/>
                  </a:cubicBezTo>
                  <a:cubicBezTo>
                    <a:pt x="815" y="1235"/>
                    <a:pt x="705" y="1103"/>
                    <a:pt x="705" y="882"/>
                  </a:cubicBezTo>
                  <a:cubicBezTo>
                    <a:pt x="705" y="662"/>
                    <a:pt x="915" y="464"/>
                    <a:pt x="915" y="464"/>
                  </a:cubicBezTo>
                  <a:cubicBezTo>
                    <a:pt x="915" y="464"/>
                    <a:pt x="837" y="409"/>
                    <a:pt x="683" y="376"/>
                  </a:cubicBezTo>
                  <a:cubicBezTo>
                    <a:pt x="540" y="342"/>
                    <a:pt x="441" y="188"/>
                    <a:pt x="309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92;p66">
              <a:extLst>
                <a:ext uri="{FF2B5EF4-FFF2-40B4-BE49-F238E27FC236}">
                  <a16:creationId xmlns:a16="http://schemas.microsoft.com/office/drawing/2014/main" id="{B9C4D20B-11E5-4AFF-BB65-A51159F0AFFB}"/>
                </a:ext>
              </a:extLst>
            </p:cNvPr>
            <p:cNvSpPr/>
            <p:nvPr/>
          </p:nvSpPr>
          <p:spPr>
            <a:xfrm>
              <a:off x="6263028" y="4314678"/>
              <a:ext cx="63323" cy="70058"/>
            </a:xfrm>
            <a:custGeom>
              <a:avLst/>
              <a:gdLst/>
              <a:ahLst/>
              <a:cxnLst/>
              <a:rect l="l" t="t" r="r" b="b"/>
              <a:pathLst>
                <a:path w="1147" h="1269" extrusionOk="0">
                  <a:moveTo>
                    <a:pt x="587" y="1"/>
                  </a:moveTo>
                  <a:cubicBezTo>
                    <a:pt x="544" y="1"/>
                    <a:pt x="502" y="16"/>
                    <a:pt x="463" y="46"/>
                  </a:cubicBezTo>
                  <a:cubicBezTo>
                    <a:pt x="386" y="123"/>
                    <a:pt x="320" y="321"/>
                    <a:pt x="353" y="464"/>
                  </a:cubicBezTo>
                  <a:cubicBezTo>
                    <a:pt x="386" y="597"/>
                    <a:pt x="419" y="795"/>
                    <a:pt x="386" y="872"/>
                  </a:cubicBezTo>
                  <a:cubicBezTo>
                    <a:pt x="353" y="949"/>
                    <a:pt x="210" y="982"/>
                    <a:pt x="122" y="1048"/>
                  </a:cubicBezTo>
                  <a:cubicBezTo>
                    <a:pt x="34" y="1114"/>
                    <a:pt x="0" y="1202"/>
                    <a:pt x="45" y="1269"/>
                  </a:cubicBezTo>
                  <a:cubicBezTo>
                    <a:pt x="45" y="1269"/>
                    <a:pt x="430" y="1191"/>
                    <a:pt x="540" y="1158"/>
                  </a:cubicBezTo>
                  <a:cubicBezTo>
                    <a:pt x="650" y="1136"/>
                    <a:pt x="728" y="1092"/>
                    <a:pt x="662" y="861"/>
                  </a:cubicBezTo>
                  <a:cubicBezTo>
                    <a:pt x="610" y="690"/>
                    <a:pt x="572" y="579"/>
                    <a:pt x="625" y="579"/>
                  </a:cubicBezTo>
                  <a:cubicBezTo>
                    <a:pt x="640" y="579"/>
                    <a:pt x="663" y="588"/>
                    <a:pt x="695" y="608"/>
                  </a:cubicBezTo>
                  <a:cubicBezTo>
                    <a:pt x="827" y="685"/>
                    <a:pt x="1058" y="927"/>
                    <a:pt x="1058" y="927"/>
                  </a:cubicBezTo>
                  <a:cubicBezTo>
                    <a:pt x="1058" y="927"/>
                    <a:pt x="1146" y="927"/>
                    <a:pt x="1124" y="828"/>
                  </a:cubicBezTo>
                  <a:cubicBezTo>
                    <a:pt x="1124" y="828"/>
                    <a:pt x="1025" y="685"/>
                    <a:pt x="959" y="563"/>
                  </a:cubicBezTo>
                  <a:cubicBezTo>
                    <a:pt x="893" y="442"/>
                    <a:pt x="893" y="244"/>
                    <a:pt x="794" y="112"/>
                  </a:cubicBezTo>
                  <a:cubicBezTo>
                    <a:pt x="726" y="38"/>
                    <a:pt x="655" y="1"/>
                    <a:pt x="587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93;p66">
              <a:extLst>
                <a:ext uri="{FF2B5EF4-FFF2-40B4-BE49-F238E27FC236}">
                  <a16:creationId xmlns:a16="http://schemas.microsoft.com/office/drawing/2014/main" id="{DB33CA2C-21EC-40D7-B333-EFEF1D896916}"/>
                </a:ext>
              </a:extLst>
            </p:cNvPr>
            <p:cNvSpPr/>
            <p:nvPr/>
          </p:nvSpPr>
          <p:spPr>
            <a:xfrm>
              <a:off x="6094531" y="4045315"/>
              <a:ext cx="188644" cy="318492"/>
            </a:xfrm>
            <a:custGeom>
              <a:avLst/>
              <a:gdLst/>
              <a:ahLst/>
              <a:cxnLst/>
              <a:rect l="l" t="t" r="r" b="b"/>
              <a:pathLst>
                <a:path w="3417" h="5769" extrusionOk="0">
                  <a:moveTo>
                    <a:pt x="1896" y="0"/>
                  </a:moveTo>
                  <a:lnTo>
                    <a:pt x="45" y="628"/>
                  </a:lnTo>
                  <a:cubicBezTo>
                    <a:pt x="45" y="628"/>
                    <a:pt x="1" y="2721"/>
                    <a:pt x="45" y="3173"/>
                  </a:cubicBezTo>
                  <a:cubicBezTo>
                    <a:pt x="78" y="3481"/>
                    <a:pt x="133" y="3691"/>
                    <a:pt x="243" y="4286"/>
                  </a:cubicBezTo>
                  <a:cubicBezTo>
                    <a:pt x="342" y="4770"/>
                    <a:pt x="519" y="5740"/>
                    <a:pt x="519" y="5740"/>
                  </a:cubicBezTo>
                  <a:cubicBezTo>
                    <a:pt x="572" y="5761"/>
                    <a:pt x="622" y="5769"/>
                    <a:pt x="668" y="5769"/>
                  </a:cubicBezTo>
                  <a:cubicBezTo>
                    <a:pt x="842" y="5769"/>
                    <a:pt x="959" y="5652"/>
                    <a:pt x="959" y="5652"/>
                  </a:cubicBezTo>
                  <a:cubicBezTo>
                    <a:pt x="959" y="5652"/>
                    <a:pt x="959" y="4759"/>
                    <a:pt x="981" y="4176"/>
                  </a:cubicBezTo>
                  <a:cubicBezTo>
                    <a:pt x="1003" y="3702"/>
                    <a:pt x="805" y="3250"/>
                    <a:pt x="805" y="3250"/>
                  </a:cubicBezTo>
                  <a:cubicBezTo>
                    <a:pt x="805" y="3250"/>
                    <a:pt x="882" y="2754"/>
                    <a:pt x="959" y="2192"/>
                  </a:cubicBezTo>
                  <a:cubicBezTo>
                    <a:pt x="1036" y="1697"/>
                    <a:pt x="1047" y="1553"/>
                    <a:pt x="1080" y="1388"/>
                  </a:cubicBezTo>
                  <a:lnTo>
                    <a:pt x="1169" y="1366"/>
                  </a:lnTo>
                  <a:cubicBezTo>
                    <a:pt x="1268" y="1807"/>
                    <a:pt x="1532" y="2942"/>
                    <a:pt x="1752" y="3195"/>
                  </a:cubicBezTo>
                  <a:cubicBezTo>
                    <a:pt x="1951" y="3470"/>
                    <a:pt x="1984" y="3559"/>
                    <a:pt x="2358" y="4065"/>
                  </a:cubicBezTo>
                  <a:cubicBezTo>
                    <a:pt x="2656" y="4462"/>
                    <a:pt x="3041" y="4991"/>
                    <a:pt x="3041" y="4991"/>
                  </a:cubicBezTo>
                  <a:cubicBezTo>
                    <a:pt x="3047" y="4991"/>
                    <a:pt x="3052" y="4991"/>
                    <a:pt x="3057" y="4991"/>
                  </a:cubicBezTo>
                  <a:cubicBezTo>
                    <a:pt x="3279" y="4991"/>
                    <a:pt x="3416" y="4770"/>
                    <a:pt x="3416" y="4770"/>
                  </a:cubicBezTo>
                  <a:cubicBezTo>
                    <a:pt x="3416" y="4770"/>
                    <a:pt x="2942" y="3790"/>
                    <a:pt x="2788" y="3393"/>
                  </a:cubicBezTo>
                  <a:cubicBezTo>
                    <a:pt x="2656" y="3019"/>
                    <a:pt x="2270" y="2765"/>
                    <a:pt x="2270" y="2765"/>
                  </a:cubicBezTo>
                  <a:cubicBezTo>
                    <a:pt x="2270" y="2765"/>
                    <a:pt x="2226" y="2192"/>
                    <a:pt x="2149" y="1587"/>
                  </a:cubicBezTo>
                  <a:cubicBezTo>
                    <a:pt x="2039" y="683"/>
                    <a:pt x="1995" y="209"/>
                    <a:pt x="1896" y="0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94;p66">
              <a:extLst>
                <a:ext uri="{FF2B5EF4-FFF2-40B4-BE49-F238E27FC236}">
                  <a16:creationId xmlns:a16="http://schemas.microsoft.com/office/drawing/2014/main" id="{8C6F8C35-8547-4231-8AED-9DD0F315CF80}"/>
                </a:ext>
              </a:extLst>
            </p:cNvPr>
            <p:cNvSpPr/>
            <p:nvPr/>
          </p:nvSpPr>
          <p:spPr>
            <a:xfrm>
              <a:off x="6092102" y="3796545"/>
              <a:ext cx="78505" cy="95675"/>
            </a:xfrm>
            <a:custGeom>
              <a:avLst/>
              <a:gdLst/>
              <a:ahLst/>
              <a:cxnLst/>
              <a:rect l="l" t="t" r="r" b="b"/>
              <a:pathLst>
                <a:path w="1422" h="1733" extrusionOk="0">
                  <a:moveTo>
                    <a:pt x="695" y="0"/>
                  </a:moveTo>
                  <a:cubicBezTo>
                    <a:pt x="320" y="0"/>
                    <a:pt x="67" y="287"/>
                    <a:pt x="23" y="650"/>
                  </a:cubicBezTo>
                  <a:cubicBezTo>
                    <a:pt x="1" y="837"/>
                    <a:pt x="1" y="1201"/>
                    <a:pt x="133" y="1476"/>
                  </a:cubicBezTo>
                  <a:cubicBezTo>
                    <a:pt x="203" y="1627"/>
                    <a:pt x="274" y="1733"/>
                    <a:pt x="395" y="1733"/>
                  </a:cubicBezTo>
                  <a:cubicBezTo>
                    <a:pt x="406" y="1733"/>
                    <a:pt x="418" y="1732"/>
                    <a:pt x="430" y="1730"/>
                  </a:cubicBezTo>
                  <a:cubicBezTo>
                    <a:pt x="530" y="1719"/>
                    <a:pt x="937" y="1576"/>
                    <a:pt x="1058" y="1410"/>
                  </a:cubicBezTo>
                  <a:cubicBezTo>
                    <a:pt x="1080" y="1388"/>
                    <a:pt x="1124" y="1300"/>
                    <a:pt x="1124" y="1300"/>
                  </a:cubicBezTo>
                  <a:cubicBezTo>
                    <a:pt x="1301" y="1168"/>
                    <a:pt x="1411" y="970"/>
                    <a:pt x="1411" y="738"/>
                  </a:cubicBezTo>
                  <a:cubicBezTo>
                    <a:pt x="1422" y="331"/>
                    <a:pt x="1091" y="0"/>
                    <a:pt x="695" y="0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95;p66">
              <a:extLst>
                <a:ext uri="{FF2B5EF4-FFF2-40B4-BE49-F238E27FC236}">
                  <a16:creationId xmlns:a16="http://schemas.microsoft.com/office/drawing/2014/main" id="{CB444D7D-009A-40C8-834C-B9DFB0ACC070}"/>
                </a:ext>
              </a:extLst>
            </p:cNvPr>
            <p:cNvSpPr/>
            <p:nvPr/>
          </p:nvSpPr>
          <p:spPr>
            <a:xfrm>
              <a:off x="6112309" y="3874389"/>
              <a:ext cx="65145" cy="50184"/>
            </a:xfrm>
            <a:custGeom>
              <a:avLst/>
              <a:gdLst/>
              <a:ahLst/>
              <a:cxnLst/>
              <a:rect l="l" t="t" r="r" b="b"/>
              <a:pathLst>
                <a:path w="1180" h="909" extrusionOk="0">
                  <a:moveTo>
                    <a:pt x="692" y="0"/>
                  </a:moveTo>
                  <a:lnTo>
                    <a:pt x="197" y="221"/>
                  </a:lnTo>
                  <a:cubicBezTo>
                    <a:pt x="197" y="221"/>
                    <a:pt x="252" y="342"/>
                    <a:pt x="296" y="507"/>
                  </a:cubicBezTo>
                  <a:cubicBezTo>
                    <a:pt x="318" y="573"/>
                    <a:pt x="252" y="595"/>
                    <a:pt x="119" y="694"/>
                  </a:cubicBezTo>
                  <a:cubicBezTo>
                    <a:pt x="0" y="784"/>
                    <a:pt x="292" y="908"/>
                    <a:pt x="520" y="908"/>
                  </a:cubicBezTo>
                  <a:cubicBezTo>
                    <a:pt x="545" y="908"/>
                    <a:pt x="570" y="907"/>
                    <a:pt x="593" y="904"/>
                  </a:cubicBezTo>
                  <a:cubicBezTo>
                    <a:pt x="825" y="860"/>
                    <a:pt x="1067" y="694"/>
                    <a:pt x="1122" y="540"/>
                  </a:cubicBezTo>
                  <a:cubicBezTo>
                    <a:pt x="1179" y="387"/>
                    <a:pt x="1154" y="350"/>
                    <a:pt x="1060" y="350"/>
                  </a:cubicBezTo>
                  <a:cubicBezTo>
                    <a:pt x="1046" y="350"/>
                    <a:pt x="1030" y="351"/>
                    <a:pt x="1012" y="353"/>
                  </a:cubicBezTo>
                  <a:cubicBezTo>
                    <a:pt x="936" y="357"/>
                    <a:pt x="887" y="363"/>
                    <a:pt x="854" y="363"/>
                  </a:cubicBezTo>
                  <a:cubicBezTo>
                    <a:pt x="802" y="363"/>
                    <a:pt x="790" y="348"/>
                    <a:pt x="769" y="287"/>
                  </a:cubicBezTo>
                  <a:cubicBezTo>
                    <a:pt x="758" y="254"/>
                    <a:pt x="692" y="0"/>
                    <a:pt x="692" y="0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96;p66">
              <a:extLst>
                <a:ext uri="{FF2B5EF4-FFF2-40B4-BE49-F238E27FC236}">
                  <a16:creationId xmlns:a16="http://schemas.microsoft.com/office/drawing/2014/main" id="{0E363A3D-948D-49A5-A75A-51C17E71EF89}"/>
                </a:ext>
              </a:extLst>
            </p:cNvPr>
            <p:cNvSpPr/>
            <p:nvPr/>
          </p:nvSpPr>
          <p:spPr>
            <a:xfrm>
              <a:off x="6098783" y="3796545"/>
              <a:ext cx="69396" cy="82535"/>
            </a:xfrm>
            <a:custGeom>
              <a:avLst/>
              <a:gdLst/>
              <a:ahLst/>
              <a:cxnLst/>
              <a:rect l="l" t="t" r="r" b="b"/>
              <a:pathLst>
                <a:path w="1257" h="1495" extrusionOk="0">
                  <a:moveTo>
                    <a:pt x="574" y="0"/>
                  </a:moveTo>
                  <a:cubicBezTo>
                    <a:pt x="309" y="0"/>
                    <a:pt x="111" y="132"/>
                    <a:pt x="1" y="342"/>
                  </a:cubicBezTo>
                  <a:cubicBezTo>
                    <a:pt x="1" y="342"/>
                    <a:pt x="34" y="386"/>
                    <a:pt x="78" y="430"/>
                  </a:cubicBezTo>
                  <a:cubicBezTo>
                    <a:pt x="78" y="430"/>
                    <a:pt x="56" y="518"/>
                    <a:pt x="122" y="584"/>
                  </a:cubicBezTo>
                  <a:cubicBezTo>
                    <a:pt x="166" y="628"/>
                    <a:pt x="188" y="694"/>
                    <a:pt x="177" y="749"/>
                  </a:cubicBezTo>
                  <a:cubicBezTo>
                    <a:pt x="177" y="826"/>
                    <a:pt x="177" y="903"/>
                    <a:pt x="188" y="981"/>
                  </a:cubicBezTo>
                  <a:cubicBezTo>
                    <a:pt x="210" y="1080"/>
                    <a:pt x="309" y="1124"/>
                    <a:pt x="309" y="1124"/>
                  </a:cubicBezTo>
                  <a:cubicBezTo>
                    <a:pt x="309" y="1124"/>
                    <a:pt x="309" y="959"/>
                    <a:pt x="342" y="870"/>
                  </a:cubicBezTo>
                  <a:cubicBezTo>
                    <a:pt x="360" y="823"/>
                    <a:pt x="416" y="791"/>
                    <a:pt x="475" y="791"/>
                  </a:cubicBezTo>
                  <a:cubicBezTo>
                    <a:pt x="525" y="791"/>
                    <a:pt x="576" y="815"/>
                    <a:pt x="607" y="870"/>
                  </a:cubicBezTo>
                  <a:cubicBezTo>
                    <a:pt x="673" y="981"/>
                    <a:pt x="662" y="1113"/>
                    <a:pt x="607" y="1201"/>
                  </a:cubicBezTo>
                  <a:cubicBezTo>
                    <a:pt x="578" y="1251"/>
                    <a:pt x="540" y="1274"/>
                    <a:pt x="504" y="1274"/>
                  </a:cubicBezTo>
                  <a:cubicBezTo>
                    <a:pt x="486" y="1274"/>
                    <a:pt x="468" y="1267"/>
                    <a:pt x="453" y="1256"/>
                  </a:cubicBezTo>
                  <a:lnTo>
                    <a:pt x="453" y="1256"/>
                  </a:lnTo>
                  <a:cubicBezTo>
                    <a:pt x="431" y="1278"/>
                    <a:pt x="442" y="1454"/>
                    <a:pt x="596" y="1476"/>
                  </a:cubicBezTo>
                  <a:cubicBezTo>
                    <a:pt x="658" y="1489"/>
                    <a:pt x="712" y="1495"/>
                    <a:pt x="760" y="1495"/>
                  </a:cubicBezTo>
                  <a:cubicBezTo>
                    <a:pt x="839" y="1495"/>
                    <a:pt x="900" y="1478"/>
                    <a:pt x="948" y="1443"/>
                  </a:cubicBezTo>
                  <a:cubicBezTo>
                    <a:pt x="992" y="1421"/>
                    <a:pt x="1070" y="1289"/>
                    <a:pt x="1070" y="1289"/>
                  </a:cubicBezTo>
                  <a:cubicBezTo>
                    <a:pt x="1202" y="1058"/>
                    <a:pt x="1246" y="903"/>
                    <a:pt x="1257" y="672"/>
                  </a:cubicBezTo>
                  <a:cubicBezTo>
                    <a:pt x="1257" y="275"/>
                    <a:pt x="970" y="0"/>
                    <a:pt x="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97;p66">
              <a:extLst>
                <a:ext uri="{FF2B5EF4-FFF2-40B4-BE49-F238E27FC236}">
                  <a16:creationId xmlns:a16="http://schemas.microsoft.com/office/drawing/2014/main" id="{4F49FABF-FCDF-4FED-8672-AB0211BCBFB0}"/>
                </a:ext>
              </a:extLst>
            </p:cNvPr>
            <p:cNvSpPr/>
            <p:nvPr/>
          </p:nvSpPr>
          <p:spPr>
            <a:xfrm>
              <a:off x="6074491" y="3892553"/>
              <a:ext cx="128357" cy="201673"/>
            </a:xfrm>
            <a:custGeom>
              <a:avLst/>
              <a:gdLst/>
              <a:ahLst/>
              <a:cxnLst/>
              <a:rect l="l" t="t" r="r" b="b"/>
              <a:pathLst>
                <a:path w="2325" h="3653" extrusionOk="0">
                  <a:moveTo>
                    <a:pt x="1730" y="0"/>
                  </a:moveTo>
                  <a:cubicBezTo>
                    <a:pt x="1647" y="0"/>
                    <a:pt x="1561" y="24"/>
                    <a:pt x="1521" y="24"/>
                  </a:cubicBezTo>
                  <a:cubicBezTo>
                    <a:pt x="1576" y="90"/>
                    <a:pt x="1598" y="189"/>
                    <a:pt x="1454" y="244"/>
                  </a:cubicBezTo>
                  <a:cubicBezTo>
                    <a:pt x="1370" y="281"/>
                    <a:pt x="1288" y="293"/>
                    <a:pt x="1216" y="293"/>
                  </a:cubicBezTo>
                  <a:cubicBezTo>
                    <a:pt x="1073" y="293"/>
                    <a:pt x="970" y="244"/>
                    <a:pt x="970" y="244"/>
                  </a:cubicBezTo>
                  <a:cubicBezTo>
                    <a:pt x="970" y="244"/>
                    <a:pt x="738" y="354"/>
                    <a:pt x="562" y="487"/>
                  </a:cubicBezTo>
                  <a:cubicBezTo>
                    <a:pt x="110" y="806"/>
                    <a:pt x="0" y="1313"/>
                    <a:pt x="452" y="1500"/>
                  </a:cubicBezTo>
                  <a:cubicBezTo>
                    <a:pt x="485" y="1709"/>
                    <a:pt x="617" y="1974"/>
                    <a:pt x="617" y="2095"/>
                  </a:cubicBezTo>
                  <a:cubicBezTo>
                    <a:pt x="595" y="2459"/>
                    <a:pt x="496" y="2569"/>
                    <a:pt x="408" y="3395"/>
                  </a:cubicBezTo>
                  <a:cubicBezTo>
                    <a:pt x="544" y="3547"/>
                    <a:pt x="808" y="3653"/>
                    <a:pt x="1094" y="3653"/>
                  </a:cubicBezTo>
                  <a:cubicBezTo>
                    <a:pt x="1202" y="3653"/>
                    <a:pt x="1313" y="3638"/>
                    <a:pt x="1421" y="3604"/>
                  </a:cubicBezTo>
                  <a:cubicBezTo>
                    <a:pt x="1917" y="3461"/>
                    <a:pt x="2193" y="3087"/>
                    <a:pt x="2325" y="2921"/>
                  </a:cubicBezTo>
                  <a:cubicBezTo>
                    <a:pt x="2248" y="2415"/>
                    <a:pt x="1950" y="2084"/>
                    <a:pt x="1961" y="1941"/>
                  </a:cubicBezTo>
                  <a:cubicBezTo>
                    <a:pt x="1972" y="1390"/>
                    <a:pt x="2160" y="1037"/>
                    <a:pt x="2115" y="531"/>
                  </a:cubicBezTo>
                  <a:cubicBezTo>
                    <a:pt x="2082" y="233"/>
                    <a:pt x="1972" y="90"/>
                    <a:pt x="1818" y="13"/>
                  </a:cubicBezTo>
                  <a:cubicBezTo>
                    <a:pt x="1791" y="4"/>
                    <a:pt x="1761" y="0"/>
                    <a:pt x="1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98;p66">
              <a:extLst>
                <a:ext uri="{FF2B5EF4-FFF2-40B4-BE49-F238E27FC236}">
                  <a16:creationId xmlns:a16="http://schemas.microsoft.com/office/drawing/2014/main" id="{5B8CA6F8-5640-4701-9869-95D8FE592C8B}"/>
                </a:ext>
              </a:extLst>
            </p:cNvPr>
            <p:cNvSpPr/>
            <p:nvPr/>
          </p:nvSpPr>
          <p:spPr>
            <a:xfrm>
              <a:off x="6085422" y="4004516"/>
              <a:ext cx="166119" cy="162476"/>
            </a:xfrm>
            <a:custGeom>
              <a:avLst/>
              <a:gdLst/>
              <a:ahLst/>
              <a:cxnLst/>
              <a:rect l="l" t="t" r="r" b="b"/>
              <a:pathLst>
                <a:path w="3009" h="2943" extrusionOk="0">
                  <a:moveTo>
                    <a:pt x="1785" y="1"/>
                  </a:moveTo>
                  <a:cubicBezTo>
                    <a:pt x="1785" y="1"/>
                    <a:pt x="1317" y="267"/>
                    <a:pt x="870" y="267"/>
                  </a:cubicBezTo>
                  <a:cubicBezTo>
                    <a:pt x="700" y="267"/>
                    <a:pt x="534" y="228"/>
                    <a:pt x="397" y="122"/>
                  </a:cubicBezTo>
                  <a:cubicBezTo>
                    <a:pt x="397" y="122"/>
                    <a:pt x="78" y="1620"/>
                    <a:pt x="0" y="2502"/>
                  </a:cubicBezTo>
                  <a:cubicBezTo>
                    <a:pt x="0" y="2502"/>
                    <a:pt x="250" y="2943"/>
                    <a:pt x="1081" y="2943"/>
                  </a:cubicBezTo>
                  <a:cubicBezTo>
                    <a:pt x="1207" y="2943"/>
                    <a:pt x="1346" y="2933"/>
                    <a:pt x="1499" y="2909"/>
                  </a:cubicBezTo>
                  <a:cubicBezTo>
                    <a:pt x="2689" y="2733"/>
                    <a:pt x="3008" y="1874"/>
                    <a:pt x="3008" y="1874"/>
                  </a:cubicBezTo>
                  <a:cubicBezTo>
                    <a:pt x="2601" y="981"/>
                    <a:pt x="1962" y="320"/>
                    <a:pt x="1785" y="1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99;p66">
              <a:extLst>
                <a:ext uri="{FF2B5EF4-FFF2-40B4-BE49-F238E27FC236}">
                  <a16:creationId xmlns:a16="http://schemas.microsoft.com/office/drawing/2014/main" id="{9B127A15-F07D-4974-8701-68FD33946DA6}"/>
                </a:ext>
              </a:extLst>
            </p:cNvPr>
            <p:cNvSpPr/>
            <p:nvPr/>
          </p:nvSpPr>
          <p:spPr>
            <a:xfrm>
              <a:off x="6106125" y="3999050"/>
              <a:ext cx="80934" cy="26058"/>
            </a:xfrm>
            <a:custGeom>
              <a:avLst/>
              <a:gdLst/>
              <a:ahLst/>
              <a:cxnLst/>
              <a:rect l="l" t="t" r="r" b="b"/>
              <a:pathLst>
                <a:path w="1466" h="472" extrusionOk="0">
                  <a:moveTo>
                    <a:pt x="1388" y="1"/>
                  </a:moveTo>
                  <a:cubicBezTo>
                    <a:pt x="1388" y="1"/>
                    <a:pt x="1047" y="232"/>
                    <a:pt x="529" y="254"/>
                  </a:cubicBezTo>
                  <a:cubicBezTo>
                    <a:pt x="511" y="255"/>
                    <a:pt x="494" y="255"/>
                    <a:pt x="478" y="255"/>
                  </a:cubicBezTo>
                  <a:cubicBezTo>
                    <a:pt x="176" y="255"/>
                    <a:pt x="75" y="163"/>
                    <a:pt x="33" y="111"/>
                  </a:cubicBezTo>
                  <a:cubicBezTo>
                    <a:pt x="33" y="111"/>
                    <a:pt x="0" y="232"/>
                    <a:pt x="11" y="309"/>
                  </a:cubicBezTo>
                  <a:cubicBezTo>
                    <a:pt x="129" y="436"/>
                    <a:pt x="325" y="472"/>
                    <a:pt x="534" y="472"/>
                  </a:cubicBezTo>
                  <a:cubicBezTo>
                    <a:pt x="598" y="472"/>
                    <a:pt x="663" y="469"/>
                    <a:pt x="727" y="463"/>
                  </a:cubicBezTo>
                  <a:cubicBezTo>
                    <a:pt x="1025" y="441"/>
                    <a:pt x="1344" y="298"/>
                    <a:pt x="1465" y="188"/>
                  </a:cubicBezTo>
                  <a:cubicBezTo>
                    <a:pt x="1465" y="188"/>
                    <a:pt x="1399" y="78"/>
                    <a:pt x="1388" y="1"/>
                  </a:cubicBezTo>
                  <a:close/>
                </a:path>
              </a:pathLst>
            </a:custGeom>
            <a:solidFill>
              <a:srgbClr val="EAD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00;p66">
              <a:extLst>
                <a:ext uri="{FF2B5EF4-FFF2-40B4-BE49-F238E27FC236}">
                  <a16:creationId xmlns:a16="http://schemas.microsoft.com/office/drawing/2014/main" id="{21B92565-501A-4EA3-A0E1-1B47BA55C979}"/>
                </a:ext>
              </a:extLst>
            </p:cNvPr>
            <p:cNvSpPr/>
            <p:nvPr/>
          </p:nvSpPr>
          <p:spPr>
            <a:xfrm>
              <a:off x="5911570" y="3916458"/>
              <a:ext cx="228062" cy="121733"/>
            </a:xfrm>
            <a:custGeom>
              <a:avLst/>
              <a:gdLst/>
              <a:ahLst/>
              <a:cxnLst/>
              <a:rect l="l" t="t" r="r" b="b"/>
              <a:pathLst>
                <a:path w="4131" h="2205" extrusionOk="0">
                  <a:moveTo>
                    <a:pt x="3815" y="1"/>
                  </a:moveTo>
                  <a:cubicBezTo>
                    <a:pt x="3711" y="1"/>
                    <a:pt x="3599" y="58"/>
                    <a:pt x="3491" y="197"/>
                  </a:cubicBezTo>
                  <a:cubicBezTo>
                    <a:pt x="3359" y="373"/>
                    <a:pt x="2984" y="891"/>
                    <a:pt x="2632" y="1177"/>
                  </a:cubicBezTo>
                  <a:cubicBezTo>
                    <a:pt x="2356" y="1409"/>
                    <a:pt x="2048" y="1541"/>
                    <a:pt x="1695" y="1640"/>
                  </a:cubicBezTo>
                  <a:cubicBezTo>
                    <a:pt x="1500" y="1703"/>
                    <a:pt x="1353" y="1726"/>
                    <a:pt x="1246" y="1726"/>
                  </a:cubicBezTo>
                  <a:cubicBezTo>
                    <a:pt x="1185" y="1726"/>
                    <a:pt x="1137" y="1718"/>
                    <a:pt x="1100" y="1706"/>
                  </a:cubicBezTo>
                  <a:cubicBezTo>
                    <a:pt x="990" y="1673"/>
                    <a:pt x="924" y="1629"/>
                    <a:pt x="836" y="1574"/>
                  </a:cubicBezTo>
                  <a:cubicBezTo>
                    <a:pt x="726" y="1497"/>
                    <a:pt x="638" y="1486"/>
                    <a:pt x="549" y="1442"/>
                  </a:cubicBezTo>
                  <a:cubicBezTo>
                    <a:pt x="494" y="1410"/>
                    <a:pt x="479" y="1384"/>
                    <a:pt x="462" y="1384"/>
                  </a:cubicBezTo>
                  <a:cubicBezTo>
                    <a:pt x="455" y="1384"/>
                    <a:pt x="449" y="1388"/>
                    <a:pt x="439" y="1398"/>
                  </a:cubicBezTo>
                  <a:cubicBezTo>
                    <a:pt x="406" y="1442"/>
                    <a:pt x="439" y="1541"/>
                    <a:pt x="516" y="1596"/>
                  </a:cubicBezTo>
                  <a:cubicBezTo>
                    <a:pt x="583" y="1651"/>
                    <a:pt x="649" y="1651"/>
                    <a:pt x="660" y="1673"/>
                  </a:cubicBezTo>
                  <a:cubicBezTo>
                    <a:pt x="665" y="1684"/>
                    <a:pt x="649" y="1690"/>
                    <a:pt x="618" y="1690"/>
                  </a:cubicBezTo>
                  <a:cubicBezTo>
                    <a:pt x="588" y="1690"/>
                    <a:pt x="544" y="1684"/>
                    <a:pt x="494" y="1673"/>
                  </a:cubicBezTo>
                  <a:cubicBezTo>
                    <a:pt x="340" y="1651"/>
                    <a:pt x="263" y="1585"/>
                    <a:pt x="186" y="1563"/>
                  </a:cubicBezTo>
                  <a:cubicBezTo>
                    <a:pt x="171" y="1557"/>
                    <a:pt x="159" y="1554"/>
                    <a:pt x="149" y="1554"/>
                  </a:cubicBezTo>
                  <a:cubicBezTo>
                    <a:pt x="105" y="1554"/>
                    <a:pt x="100" y="1602"/>
                    <a:pt x="109" y="1629"/>
                  </a:cubicBezTo>
                  <a:cubicBezTo>
                    <a:pt x="131" y="1662"/>
                    <a:pt x="164" y="1706"/>
                    <a:pt x="274" y="1761"/>
                  </a:cubicBezTo>
                  <a:cubicBezTo>
                    <a:pt x="384" y="1816"/>
                    <a:pt x="516" y="1860"/>
                    <a:pt x="516" y="1860"/>
                  </a:cubicBezTo>
                  <a:cubicBezTo>
                    <a:pt x="516" y="1860"/>
                    <a:pt x="428" y="1860"/>
                    <a:pt x="307" y="1838"/>
                  </a:cubicBezTo>
                  <a:cubicBezTo>
                    <a:pt x="186" y="1805"/>
                    <a:pt x="131" y="1772"/>
                    <a:pt x="65" y="1761"/>
                  </a:cubicBezTo>
                  <a:cubicBezTo>
                    <a:pt x="59" y="1759"/>
                    <a:pt x="54" y="1759"/>
                    <a:pt x="50" y="1759"/>
                  </a:cubicBezTo>
                  <a:cubicBezTo>
                    <a:pt x="1" y="1759"/>
                    <a:pt x="15" y="1863"/>
                    <a:pt x="76" y="1893"/>
                  </a:cubicBezTo>
                  <a:cubicBezTo>
                    <a:pt x="120" y="1926"/>
                    <a:pt x="208" y="1970"/>
                    <a:pt x="285" y="1993"/>
                  </a:cubicBezTo>
                  <a:cubicBezTo>
                    <a:pt x="373" y="2015"/>
                    <a:pt x="516" y="2037"/>
                    <a:pt x="516" y="2037"/>
                  </a:cubicBezTo>
                  <a:cubicBezTo>
                    <a:pt x="496" y="2038"/>
                    <a:pt x="477" y="2039"/>
                    <a:pt x="459" y="2039"/>
                  </a:cubicBezTo>
                  <a:cubicBezTo>
                    <a:pt x="346" y="2039"/>
                    <a:pt x="265" y="2013"/>
                    <a:pt x="208" y="2004"/>
                  </a:cubicBezTo>
                  <a:cubicBezTo>
                    <a:pt x="189" y="1997"/>
                    <a:pt x="173" y="1995"/>
                    <a:pt x="158" y="1995"/>
                  </a:cubicBezTo>
                  <a:cubicBezTo>
                    <a:pt x="122" y="1995"/>
                    <a:pt x="101" y="2013"/>
                    <a:pt x="109" y="2037"/>
                  </a:cubicBezTo>
                  <a:cubicBezTo>
                    <a:pt x="109" y="2070"/>
                    <a:pt x="153" y="2114"/>
                    <a:pt x="285" y="2158"/>
                  </a:cubicBezTo>
                  <a:cubicBezTo>
                    <a:pt x="373" y="2192"/>
                    <a:pt x="485" y="2205"/>
                    <a:pt x="597" y="2205"/>
                  </a:cubicBezTo>
                  <a:cubicBezTo>
                    <a:pt x="668" y="2205"/>
                    <a:pt x="739" y="2199"/>
                    <a:pt x="803" y="2191"/>
                  </a:cubicBezTo>
                  <a:cubicBezTo>
                    <a:pt x="979" y="2158"/>
                    <a:pt x="1045" y="2158"/>
                    <a:pt x="1133" y="2147"/>
                  </a:cubicBezTo>
                  <a:cubicBezTo>
                    <a:pt x="1431" y="2103"/>
                    <a:pt x="1640" y="2081"/>
                    <a:pt x="1960" y="1993"/>
                  </a:cubicBezTo>
                  <a:cubicBezTo>
                    <a:pt x="2422" y="1849"/>
                    <a:pt x="2731" y="1662"/>
                    <a:pt x="2929" y="1530"/>
                  </a:cubicBezTo>
                  <a:cubicBezTo>
                    <a:pt x="3315" y="1243"/>
                    <a:pt x="3733" y="748"/>
                    <a:pt x="3932" y="461"/>
                  </a:cubicBezTo>
                  <a:cubicBezTo>
                    <a:pt x="4130" y="175"/>
                    <a:pt x="4053" y="76"/>
                    <a:pt x="3943" y="31"/>
                  </a:cubicBezTo>
                  <a:cubicBezTo>
                    <a:pt x="3903" y="11"/>
                    <a:pt x="3860" y="1"/>
                    <a:pt x="3815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01;p66">
              <a:extLst>
                <a:ext uri="{FF2B5EF4-FFF2-40B4-BE49-F238E27FC236}">
                  <a16:creationId xmlns:a16="http://schemas.microsoft.com/office/drawing/2014/main" id="{FA14FDA9-F684-4FAD-B9FB-CC76FD2DD9A3}"/>
                </a:ext>
              </a:extLst>
            </p:cNvPr>
            <p:cNvSpPr/>
            <p:nvPr/>
          </p:nvSpPr>
          <p:spPr>
            <a:xfrm>
              <a:off x="6147477" y="3794227"/>
              <a:ext cx="65752" cy="108593"/>
            </a:xfrm>
            <a:custGeom>
              <a:avLst/>
              <a:gdLst/>
              <a:ahLst/>
              <a:cxnLst/>
              <a:rect l="l" t="t" r="r" b="b"/>
              <a:pathLst>
                <a:path w="1191" h="1967" extrusionOk="0">
                  <a:moveTo>
                    <a:pt x="359" y="0"/>
                  </a:moveTo>
                  <a:cubicBezTo>
                    <a:pt x="147" y="0"/>
                    <a:pt x="0" y="152"/>
                    <a:pt x="0" y="152"/>
                  </a:cubicBezTo>
                  <a:lnTo>
                    <a:pt x="66" y="196"/>
                  </a:lnTo>
                  <a:cubicBezTo>
                    <a:pt x="66" y="196"/>
                    <a:pt x="165" y="549"/>
                    <a:pt x="243" y="1034"/>
                  </a:cubicBezTo>
                  <a:cubicBezTo>
                    <a:pt x="320" y="1518"/>
                    <a:pt x="408" y="1882"/>
                    <a:pt x="827" y="1959"/>
                  </a:cubicBezTo>
                  <a:cubicBezTo>
                    <a:pt x="856" y="1964"/>
                    <a:pt x="883" y="1966"/>
                    <a:pt x="909" y="1966"/>
                  </a:cubicBezTo>
                  <a:cubicBezTo>
                    <a:pt x="1112" y="1966"/>
                    <a:pt x="1190" y="1827"/>
                    <a:pt x="1190" y="1827"/>
                  </a:cubicBezTo>
                  <a:cubicBezTo>
                    <a:pt x="1080" y="1816"/>
                    <a:pt x="849" y="1662"/>
                    <a:pt x="893" y="1177"/>
                  </a:cubicBezTo>
                  <a:cubicBezTo>
                    <a:pt x="926" y="758"/>
                    <a:pt x="970" y="362"/>
                    <a:pt x="716" y="152"/>
                  </a:cubicBezTo>
                  <a:cubicBezTo>
                    <a:pt x="588" y="38"/>
                    <a:pt x="465" y="0"/>
                    <a:pt x="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02;p66">
              <a:extLst>
                <a:ext uri="{FF2B5EF4-FFF2-40B4-BE49-F238E27FC236}">
                  <a16:creationId xmlns:a16="http://schemas.microsoft.com/office/drawing/2014/main" id="{9A3070D5-803C-4834-9667-FE66EB010D44}"/>
                </a:ext>
              </a:extLst>
            </p:cNvPr>
            <p:cNvSpPr/>
            <p:nvPr/>
          </p:nvSpPr>
          <p:spPr>
            <a:xfrm>
              <a:off x="5003995" y="3503498"/>
              <a:ext cx="386232" cy="202888"/>
            </a:xfrm>
            <a:custGeom>
              <a:avLst/>
              <a:gdLst/>
              <a:ahLst/>
              <a:cxnLst/>
              <a:rect l="l" t="t" r="r" b="b"/>
              <a:pathLst>
                <a:path w="6996" h="3675" extrusionOk="0">
                  <a:moveTo>
                    <a:pt x="3498" y="1"/>
                  </a:moveTo>
                  <a:cubicBezTo>
                    <a:pt x="2683" y="1"/>
                    <a:pt x="1868" y="180"/>
                    <a:pt x="1245" y="538"/>
                  </a:cubicBezTo>
                  <a:cubicBezTo>
                    <a:pt x="0" y="1254"/>
                    <a:pt x="0" y="2422"/>
                    <a:pt x="1245" y="3138"/>
                  </a:cubicBezTo>
                  <a:cubicBezTo>
                    <a:pt x="1868" y="3496"/>
                    <a:pt x="2683" y="3675"/>
                    <a:pt x="3498" y="3675"/>
                  </a:cubicBezTo>
                  <a:cubicBezTo>
                    <a:pt x="4313" y="3675"/>
                    <a:pt x="5129" y="3496"/>
                    <a:pt x="5751" y="3138"/>
                  </a:cubicBezTo>
                  <a:cubicBezTo>
                    <a:pt x="6996" y="2422"/>
                    <a:pt x="6996" y="1254"/>
                    <a:pt x="5751" y="538"/>
                  </a:cubicBezTo>
                  <a:cubicBezTo>
                    <a:pt x="5129" y="180"/>
                    <a:pt x="4313" y="1"/>
                    <a:pt x="3498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03;p66">
              <a:extLst>
                <a:ext uri="{FF2B5EF4-FFF2-40B4-BE49-F238E27FC236}">
                  <a16:creationId xmlns:a16="http://schemas.microsoft.com/office/drawing/2014/main" id="{98AD1434-B98C-46AE-9BCF-3237FA1BFF50}"/>
                </a:ext>
              </a:extLst>
            </p:cNvPr>
            <p:cNvSpPr/>
            <p:nvPr/>
          </p:nvSpPr>
          <p:spPr>
            <a:xfrm>
              <a:off x="5192532" y="3297681"/>
              <a:ext cx="150275" cy="132277"/>
            </a:xfrm>
            <a:custGeom>
              <a:avLst/>
              <a:gdLst/>
              <a:ahLst/>
              <a:cxnLst/>
              <a:rect l="l" t="t" r="r" b="b"/>
              <a:pathLst>
                <a:path w="2722" h="2396" extrusionOk="0">
                  <a:moveTo>
                    <a:pt x="164" y="1"/>
                  </a:moveTo>
                  <a:cubicBezTo>
                    <a:pt x="57" y="1"/>
                    <a:pt x="0" y="57"/>
                    <a:pt x="0" y="57"/>
                  </a:cubicBezTo>
                  <a:cubicBezTo>
                    <a:pt x="0" y="57"/>
                    <a:pt x="838" y="2239"/>
                    <a:pt x="926" y="2338"/>
                  </a:cubicBezTo>
                  <a:cubicBezTo>
                    <a:pt x="964" y="2378"/>
                    <a:pt x="1022" y="2395"/>
                    <a:pt x="1093" y="2395"/>
                  </a:cubicBezTo>
                  <a:cubicBezTo>
                    <a:pt x="1430" y="2395"/>
                    <a:pt x="2059" y="2006"/>
                    <a:pt x="2259" y="1842"/>
                  </a:cubicBezTo>
                  <a:cubicBezTo>
                    <a:pt x="2457" y="1699"/>
                    <a:pt x="2611" y="1533"/>
                    <a:pt x="2722" y="1401"/>
                  </a:cubicBezTo>
                  <a:cubicBezTo>
                    <a:pt x="2722" y="1401"/>
                    <a:pt x="2325" y="1379"/>
                    <a:pt x="2204" y="1346"/>
                  </a:cubicBezTo>
                  <a:cubicBezTo>
                    <a:pt x="2057" y="1451"/>
                    <a:pt x="1382" y="1745"/>
                    <a:pt x="1269" y="1745"/>
                  </a:cubicBezTo>
                  <a:cubicBezTo>
                    <a:pt x="1263" y="1745"/>
                    <a:pt x="1259" y="1744"/>
                    <a:pt x="1256" y="1743"/>
                  </a:cubicBezTo>
                  <a:cubicBezTo>
                    <a:pt x="1168" y="1688"/>
                    <a:pt x="761" y="674"/>
                    <a:pt x="661" y="432"/>
                  </a:cubicBezTo>
                  <a:cubicBezTo>
                    <a:pt x="562" y="189"/>
                    <a:pt x="419" y="46"/>
                    <a:pt x="254" y="13"/>
                  </a:cubicBezTo>
                  <a:cubicBezTo>
                    <a:pt x="221" y="4"/>
                    <a:pt x="191" y="1"/>
                    <a:pt x="164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04;p66">
              <a:extLst>
                <a:ext uri="{FF2B5EF4-FFF2-40B4-BE49-F238E27FC236}">
                  <a16:creationId xmlns:a16="http://schemas.microsoft.com/office/drawing/2014/main" id="{BD04DD23-EA6D-4C78-A7FA-937D44921662}"/>
                </a:ext>
              </a:extLst>
            </p:cNvPr>
            <p:cNvSpPr/>
            <p:nvPr/>
          </p:nvSpPr>
          <p:spPr>
            <a:xfrm>
              <a:off x="5301680" y="3319047"/>
              <a:ext cx="50846" cy="55760"/>
            </a:xfrm>
            <a:custGeom>
              <a:avLst/>
              <a:gdLst/>
              <a:ahLst/>
              <a:cxnLst/>
              <a:rect l="l" t="t" r="r" b="b"/>
              <a:pathLst>
                <a:path w="921" h="1010" extrusionOk="0">
                  <a:moveTo>
                    <a:pt x="888" y="1"/>
                  </a:moveTo>
                  <a:lnTo>
                    <a:pt x="888" y="1"/>
                  </a:lnTo>
                  <a:cubicBezTo>
                    <a:pt x="888" y="1"/>
                    <a:pt x="403" y="78"/>
                    <a:pt x="359" y="78"/>
                  </a:cubicBezTo>
                  <a:cubicBezTo>
                    <a:pt x="304" y="78"/>
                    <a:pt x="29" y="915"/>
                    <a:pt x="6" y="981"/>
                  </a:cubicBezTo>
                  <a:cubicBezTo>
                    <a:pt x="1" y="1002"/>
                    <a:pt x="28" y="1010"/>
                    <a:pt x="73" y="1010"/>
                  </a:cubicBezTo>
                  <a:cubicBezTo>
                    <a:pt x="196" y="1010"/>
                    <a:pt x="452" y="950"/>
                    <a:pt x="524" y="926"/>
                  </a:cubicBezTo>
                  <a:cubicBezTo>
                    <a:pt x="601" y="893"/>
                    <a:pt x="921" y="56"/>
                    <a:pt x="888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05;p66">
              <a:extLst>
                <a:ext uri="{FF2B5EF4-FFF2-40B4-BE49-F238E27FC236}">
                  <a16:creationId xmlns:a16="http://schemas.microsoft.com/office/drawing/2014/main" id="{C7C8B3C0-3A1C-4901-A4D7-C066121448DC}"/>
                </a:ext>
              </a:extLst>
            </p:cNvPr>
            <p:cNvSpPr/>
            <p:nvPr/>
          </p:nvSpPr>
          <p:spPr>
            <a:xfrm>
              <a:off x="5313550" y="3325727"/>
              <a:ext cx="38976" cy="50901"/>
            </a:xfrm>
            <a:custGeom>
              <a:avLst/>
              <a:gdLst/>
              <a:ahLst/>
              <a:cxnLst/>
              <a:rect l="l" t="t" r="r" b="b"/>
              <a:pathLst>
                <a:path w="706" h="922" extrusionOk="0">
                  <a:moveTo>
                    <a:pt x="166" y="1"/>
                  </a:moveTo>
                  <a:lnTo>
                    <a:pt x="155" y="23"/>
                  </a:lnTo>
                  <a:lnTo>
                    <a:pt x="155" y="56"/>
                  </a:lnTo>
                  <a:cubicBezTo>
                    <a:pt x="188" y="155"/>
                    <a:pt x="309" y="232"/>
                    <a:pt x="386" y="298"/>
                  </a:cubicBezTo>
                  <a:lnTo>
                    <a:pt x="397" y="320"/>
                  </a:lnTo>
                  <a:cubicBezTo>
                    <a:pt x="342" y="298"/>
                    <a:pt x="298" y="276"/>
                    <a:pt x="254" y="243"/>
                  </a:cubicBezTo>
                  <a:cubicBezTo>
                    <a:pt x="210" y="210"/>
                    <a:pt x="177" y="177"/>
                    <a:pt x="144" y="144"/>
                  </a:cubicBezTo>
                  <a:lnTo>
                    <a:pt x="122" y="144"/>
                  </a:lnTo>
                  <a:lnTo>
                    <a:pt x="89" y="155"/>
                  </a:lnTo>
                  <a:lnTo>
                    <a:pt x="89" y="188"/>
                  </a:lnTo>
                  <a:cubicBezTo>
                    <a:pt x="100" y="243"/>
                    <a:pt x="122" y="287"/>
                    <a:pt x="144" y="331"/>
                  </a:cubicBezTo>
                  <a:cubicBezTo>
                    <a:pt x="177" y="364"/>
                    <a:pt x="210" y="408"/>
                    <a:pt x="243" y="453"/>
                  </a:cubicBezTo>
                  <a:lnTo>
                    <a:pt x="265" y="486"/>
                  </a:lnTo>
                  <a:lnTo>
                    <a:pt x="254" y="508"/>
                  </a:lnTo>
                  <a:lnTo>
                    <a:pt x="243" y="508"/>
                  </a:lnTo>
                  <a:cubicBezTo>
                    <a:pt x="188" y="442"/>
                    <a:pt x="122" y="386"/>
                    <a:pt x="78" y="309"/>
                  </a:cubicBezTo>
                  <a:lnTo>
                    <a:pt x="34" y="287"/>
                  </a:lnTo>
                  <a:lnTo>
                    <a:pt x="23" y="309"/>
                  </a:lnTo>
                  <a:cubicBezTo>
                    <a:pt x="1" y="353"/>
                    <a:pt x="12" y="397"/>
                    <a:pt x="34" y="442"/>
                  </a:cubicBezTo>
                  <a:cubicBezTo>
                    <a:pt x="56" y="486"/>
                    <a:pt x="78" y="530"/>
                    <a:pt x="89" y="574"/>
                  </a:cubicBezTo>
                  <a:cubicBezTo>
                    <a:pt x="111" y="629"/>
                    <a:pt x="100" y="673"/>
                    <a:pt x="89" y="739"/>
                  </a:cubicBezTo>
                  <a:cubicBezTo>
                    <a:pt x="89" y="750"/>
                    <a:pt x="78" y="794"/>
                    <a:pt x="67" y="805"/>
                  </a:cubicBezTo>
                  <a:cubicBezTo>
                    <a:pt x="67" y="827"/>
                    <a:pt x="67" y="849"/>
                    <a:pt x="45" y="871"/>
                  </a:cubicBezTo>
                  <a:cubicBezTo>
                    <a:pt x="28" y="910"/>
                    <a:pt x="98" y="922"/>
                    <a:pt x="190" y="922"/>
                  </a:cubicBezTo>
                  <a:cubicBezTo>
                    <a:pt x="334" y="922"/>
                    <a:pt x="530" y="893"/>
                    <a:pt x="530" y="893"/>
                  </a:cubicBezTo>
                  <a:cubicBezTo>
                    <a:pt x="574" y="783"/>
                    <a:pt x="706" y="486"/>
                    <a:pt x="640" y="320"/>
                  </a:cubicBezTo>
                  <a:cubicBezTo>
                    <a:pt x="607" y="221"/>
                    <a:pt x="530" y="166"/>
                    <a:pt x="453" y="122"/>
                  </a:cubicBezTo>
                  <a:cubicBezTo>
                    <a:pt x="419" y="100"/>
                    <a:pt x="375" y="89"/>
                    <a:pt x="342" y="67"/>
                  </a:cubicBezTo>
                  <a:cubicBezTo>
                    <a:pt x="298" y="45"/>
                    <a:pt x="254" y="23"/>
                    <a:pt x="199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706;p66">
              <a:extLst>
                <a:ext uri="{FF2B5EF4-FFF2-40B4-BE49-F238E27FC236}">
                  <a16:creationId xmlns:a16="http://schemas.microsoft.com/office/drawing/2014/main" id="{85AA8356-C3D7-48CA-A217-48F8D7D6FB3D}"/>
                </a:ext>
              </a:extLst>
            </p:cNvPr>
            <p:cNvSpPr/>
            <p:nvPr/>
          </p:nvSpPr>
          <p:spPr>
            <a:xfrm>
              <a:off x="5182816" y="3292767"/>
              <a:ext cx="68181" cy="82370"/>
            </a:xfrm>
            <a:custGeom>
              <a:avLst/>
              <a:gdLst/>
              <a:ahLst/>
              <a:cxnLst/>
              <a:rect l="l" t="t" r="r" b="b"/>
              <a:pathLst>
                <a:path w="1235" h="1492" extrusionOk="0">
                  <a:moveTo>
                    <a:pt x="326" y="0"/>
                  </a:moveTo>
                  <a:cubicBezTo>
                    <a:pt x="272" y="0"/>
                    <a:pt x="224" y="14"/>
                    <a:pt x="187" y="36"/>
                  </a:cubicBezTo>
                  <a:cubicBezTo>
                    <a:pt x="0" y="157"/>
                    <a:pt x="44" y="322"/>
                    <a:pt x="121" y="565"/>
                  </a:cubicBezTo>
                  <a:cubicBezTo>
                    <a:pt x="209" y="818"/>
                    <a:pt x="595" y="1479"/>
                    <a:pt x="595" y="1479"/>
                  </a:cubicBezTo>
                  <a:cubicBezTo>
                    <a:pt x="630" y="1488"/>
                    <a:pt x="664" y="1491"/>
                    <a:pt x="696" y="1491"/>
                  </a:cubicBezTo>
                  <a:cubicBezTo>
                    <a:pt x="1009" y="1491"/>
                    <a:pt x="1234" y="1149"/>
                    <a:pt x="1234" y="1149"/>
                  </a:cubicBezTo>
                  <a:cubicBezTo>
                    <a:pt x="1135" y="972"/>
                    <a:pt x="882" y="433"/>
                    <a:pt x="694" y="201"/>
                  </a:cubicBezTo>
                  <a:cubicBezTo>
                    <a:pt x="569" y="54"/>
                    <a:pt x="435" y="0"/>
                    <a:pt x="326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07;p66">
              <a:extLst>
                <a:ext uri="{FF2B5EF4-FFF2-40B4-BE49-F238E27FC236}">
                  <a16:creationId xmlns:a16="http://schemas.microsoft.com/office/drawing/2014/main" id="{A8DCD421-528A-479B-940E-8710F1531F19}"/>
                </a:ext>
              </a:extLst>
            </p:cNvPr>
            <p:cNvSpPr/>
            <p:nvPr/>
          </p:nvSpPr>
          <p:spPr>
            <a:xfrm>
              <a:off x="5072122" y="3463748"/>
              <a:ext cx="284705" cy="147901"/>
            </a:xfrm>
            <a:custGeom>
              <a:avLst/>
              <a:gdLst/>
              <a:ahLst/>
              <a:cxnLst/>
              <a:rect l="l" t="t" r="r" b="b"/>
              <a:pathLst>
                <a:path w="5157" h="2679" extrusionOk="0">
                  <a:moveTo>
                    <a:pt x="2977" y="0"/>
                  </a:moveTo>
                  <a:cubicBezTo>
                    <a:pt x="2872" y="0"/>
                    <a:pt x="2809" y="2"/>
                    <a:pt x="2809" y="2"/>
                  </a:cubicBezTo>
                  <a:lnTo>
                    <a:pt x="661" y="718"/>
                  </a:lnTo>
                  <a:cubicBezTo>
                    <a:pt x="661" y="718"/>
                    <a:pt x="463" y="1192"/>
                    <a:pt x="275" y="1665"/>
                  </a:cubicBezTo>
                  <a:cubicBezTo>
                    <a:pt x="121" y="2084"/>
                    <a:pt x="0" y="2425"/>
                    <a:pt x="132" y="2679"/>
                  </a:cubicBezTo>
                  <a:lnTo>
                    <a:pt x="1377" y="2392"/>
                  </a:lnTo>
                  <a:lnTo>
                    <a:pt x="2225" y="1313"/>
                  </a:lnTo>
                  <a:lnTo>
                    <a:pt x="2358" y="1247"/>
                  </a:lnTo>
                  <a:lnTo>
                    <a:pt x="3570" y="1181"/>
                  </a:lnTo>
                  <a:cubicBezTo>
                    <a:pt x="3768" y="1170"/>
                    <a:pt x="5156" y="685"/>
                    <a:pt x="4991" y="365"/>
                  </a:cubicBezTo>
                  <a:cubicBezTo>
                    <a:pt x="4837" y="30"/>
                    <a:pt x="3461" y="0"/>
                    <a:pt x="2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08;p66">
              <a:extLst>
                <a:ext uri="{FF2B5EF4-FFF2-40B4-BE49-F238E27FC236}">
                  <a16:creationId xmlns:a16="http://schemas.microsoft.com/office/drawing/2014/main" id="{2E9DEC3A-A149-43C3-9BC0-397DCBD231C2}"/>
                </a:ext>
              </a:extLst>
            </p:cNvPr>
            <p:cNvSpPr/>
            <p:nvPr/>
          </p:nvSpPr>
          <p:spPr>
            <a:xfrm>
              <a:off x="5185852" y="3603702"/>
              <a:ext cx="42620" cy="92638"/>
            </a:xfrm>
            <a:custGeom>
              <a:avLst/>
              <a:gdLst/>
              <a:ahLst/>
              <a:cxnLst/>
              <a:rect l="l" t="t" r="r" b="b"/>
              <a:pathLst>
                <a:path w="772" h="1678" extrusionOk="0">
                  <a:moveTo>
                    <a:pt x="397" y="1"/>
                  </a:moveTo>
                  <a:cubicBezTo>
                    <a:pt x="375" y="34"/>
                    <a:pt x="342" y="67"/>
                    <a:pt x="298" y="111"/>
                  </a:cubicBezTo>
                  <a:cubicBezTo>
                    <a:pt x="265" y="144"/>
                    <a:pt x="221" y="177"/>
                    <a:pt x="188" y="210"/>
                  </a:cubicBezTo>
                  <a:cubicBezTo>
                    <a:pt x="99" y="276"/>
                    <a:pt x="33" y="342"/>
                    <a:pt x="11" y="452"/>
                  </a:cubicBezTo>
                  <a:cubicBezTo>
                    <a:pt x="0" y="529"/>
                    <a:pt x="33" y="607"/>
                    <a:pt x="55" y="684"/>
                  </a:cubicBezTo>
                  <a:cubicBezTo>
                    <a:pt x="88" y="838"/>
                    <a:pt x="55" y="992"/>
                    <a:pt x="44" y="1146"/>
                  </a:cubicBezTo>
                  <a:cubicBezTo>
                    <a:pt x="44" y="1279"/>
                    <a:pt x="121" y="1400"/>
                    <a:pt x="210" y="1488"/>
                  </a:cubicBezTo>
                  <a:cubicBezTo>
                    <a:pt x="254" y="1543"/>
                    <a:pt x="320" y="1587"/>
                    <a:pt x="375" y="1631"/>
                  </a:cubicBezTo>
                  <a:cubicBezTo>
                    <a:pt x="406" y="1656"/>
                    <a:pt x="458" y="1677"/>
                    <a:pt x="506" y="1677"/>
                  </a:cubicBezTo>
                  <a:cubicBezTo>
                    <a:pt x="542" y="1677"/>
                    <a:pt x="576" y="1665"/>
                    <a:pt x="595" y="1631"/>
                  </a:cubicBezTo>
                  <a:cubicBezTo>
                    <a:pt x="617" y="1609"/>
                    <a:pt x="617" y="1576"/>
                    <a:pt x="617" y="1543"/>
                  </a:cubicBezTo>
                  <a:cubicBezTo>
                    <a:pt x="617" y="1345"/>
                    <a:pt x="606" y="1157"/>
                    <a:pt x="617" y="959"/>
                  </a:cubicBezTo>
                  <a:cubicBezTo>
                    <a:pt x="628" y="739"/>
                    <a:pt x="639" y="529"/>
                    <a:pt x="771" y="276"/>
                  </a:cubicBezTo>
                  <a:lnTo>
                    <a:pt x="397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09;p66">
              <a:extLst>
                <a:ext uri="{FF2B5EF4-FFF2-40B4-BE49-F238E27FC236}">
                  <a16:creationId xmlns:a16="http://schemas.microsoft.com/office/drawing/2014/main" id="{929B5B00-5825-4CC9-A138-6777F08B6A94}"/>
                </a:ext>
              </a:extLst>
            </p:cNvPr>
            <p:cNvSpPr/>
            <p:nvPr/>
          </p:nvSpPr>
          <p:spPr>
            <a:xfrm>
              <a:off x="5207107" y="3480090"/>
              <a:ext cx="152759" cy="140779"/>
            </a:xfrm>
            <a:custGeom>
              <a:avLst/>
              <a:gdLst/>
              <a:ahLst/>
              <a:cxnLst/>
              <a:rect l="l" t="t" r="r" b="b"/>
              <a:pathLst>
                <a:path w="2767" h="2550" extrusionOk="0">
                  <a:moveTo>
                    <a:pt x="2300" y="0"/>
                  </a:moveTo>
                  <a:cubicBezTo>
                    <a:pt x="1919" y="0"/>
                    <a:pt x="1490" y="243"/>
                    <a:pt x="1345" y="389"/>
                  </a:cubicBezTo>
                  <a:cubicBezTo>
                    <a:pt x="1345" y="389"/>
                    <a:pt x="1081" y="664"/>
                    <a:pt x="915" y="885"/>
                  </a:cubicBezTo>
                  <a:cubicBezTo>
                    <a:pt x="563" y="1380"/>
                    <a:pt x="1" y="2284"/>
                    <a:pt x="1" y="2284"/>
                  </a:cubicBezTo>
                  <a:cubicBezTo>
                    <a:pt x="1" y="2284"/>
                    <a:pt x="83" y="2549"/>
                    <a:pt x="335" y="2549"/>
                  </a:cubicBezTo>
                  <a:cubicBezTo>
                    <a:pt x="344" y="2549"/>
                    <a:pt x="354" y="2549"/>
                    <a:pt x="364" y="2548"/>
                  </a:cubicBezTo>
                  <a:cubicBezTo>
                    <a:pt x="364" y="2548"/>
                    <a:pt x="2204" y="829"/>
                    <a:pt x="2358" y="675"/>
                  </a:cubicBezTo>
                  <a:cubicBezTo>
                    <a:pt x="2579" y="433"/>
                    <a:pt x="2766" y="36"/>
                    <a:pt x="2370" y="3"/>
                  </a:cubicBezTo>
                  <a:cubicBezTo>
                    <a:pt x="2347" y="1"/>
                    <a:pt x="2323" y="0"/>
                    <a:pt x="2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10;p66">
              <a:extLst>
                <a:ext uri="{FF2B5EF4-FFF2-40B4-BE49-F238E27FC236}">
                  <a16:creationId xmlns:a16="http://schemas.microsoft.com/office/drawing/2014/main" id="{84423C52-2F19-4FC5-869F-E5362DB4EF6C}"/>
                </a:ext>
              </a:extLst>
            </p:cNvPr>
            <p:cNvSpPr/>
            <p:nvPr/>
          </p:nvSpPr>
          <p:spPr>
            <a:xfrm>
              <a:off x="5247244" y="3492401"/>
              <a:ext cx="46926" cy="37762"/>
            </a:xfrm>
            <a:custGeom>
              <a:avLst/>
              <a:gdLst/>
              <a:ahLst/>
              <a:cxnLst/>
              <a:rect l="l" t="t" r="r" b="b"/>
              <a:pathLst>
                <a:path w="850" h="684" extrusionOk="0">
                  <a:moveTo>
                    <a:pt x="849" y="1"/>
                  </a:moveTo>
                  <a:cubicBezTo>
                    <a:pt x="849" y="1"/>
                    <a:pt x="519" y="67"/>
                    <a:pt x="1" y="684"/>
                  </a:cubicBezTo>
                  <a:lnTo>
                    <a:pt x="188" y="684"/>
                  </a:lnTo>
                  <a:cubicBezTo>
                    <a:pt x="188" y="684"/>
                    <a:pt x="508" y="199"/>
                    <a:pt x="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711;p66">
              <a:extLst>
                <a:ext uri="{FF2B5EF4-FFF2-40B4-BE49-F238E27FC236}">
                  <a16:creationId xmlns:a16="http://schemas.microsoft.com/office/drawing/2014/main" id="{B9317340-D1CA-4198-9B15-10D1A2953493}"/>
                </a:ext>
              </a:extLst>
            </p:cNvPr>
            <p:cNvSpPr/>
            <p:nvPr/>
          </p:nvSpPr>
          <p:spPr>
            <a:xfrm>
              <a:off x="5210144" y="3611597"/>
              <a:ext cx="6183" cy="6183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" y="1"/>
                  </a:moveTo>
                  <a:cubicBezTo>
                    <a:pt x="1" y="12"/>
                    <a:pt x="23" y="56"/>
                    <a:pt x="100" y="111"/>
                  </a:cubicBezTo>
                  <a:lnTo>
                    <a:pt x="111" y="111"/>
                  </a:lnTo>
                  <a:cubicBezTo>
                    <a:pt x="56" y="78"/>
                    <a:pt x="23" y="45"/>
                    <a:pt x="1" y="1"/>
                  </a:cubicBezTo>
                  <a:close/>
                </a:path>
              </a:pathLst>
            </a:custGeom>
            <a:solidFill>
              <a:srgbClr val="8F8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12;p66">
              <a:extLst>
                <a:ext uri="{FF2B5EF4-FFF2-40B4-BE49-F238E27FC236}">
                  <a16:creationId xmlns:a16="http://schemas.microsoft.com/office/drawing/2014/main" id="{6AEAC084-5C5E-4435-9A2D-F4E67989A130}"/>
                </a:ext>
              </a:extLst>
            </p:cNvPr>
            <p:cNvSpPr/>
            <p:nvPr/>
          </p:nvSpPr>
          <p:spPr>
            <a:xfrm>
              <a:off x="5210144" y="3593985"/>
              <a:ext cx="46319" cy="26831"/>
            </a:xfrm>
            <a:custGeom>
              <a:avLst/>
              <a:gdLst/>
              <a:ahLst/>
              <a:cxnLst/>
              <a:rect l="l" t="t" r="r" b="b"/>
              <a:pathLst>
                <a:path w="839" h="486" extrusionOk="0">
                  <a:moveTo>
                    <a:pt x="838" y="0"/>
                  </a:moveTo>
                  <a:lnTo>
                    <a:pt x="1" y="320"/>
                  </a:lnTo>
                  <a:cubicBezTo>
                    <a:pt x="23" y="364"/>
                    <a:pt x="56" y="397"/>
                    <a:pt x="111" y="430"/>
                  </a:cubicBezTo>
                  <a:cubicBezTo>
                    <a:pt x="166" y="474"/>
                    <a:pt x="221" y="485"/>
                    <a:pt x="265" y="485"/>
                  </a:cubicBezTo>
                  <a:lnTo>
                    <a:pt x="309" y="485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53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13;p66">
              <a:extLst>
                <a:ext uri="{FF2B5EF4-FFF2-40B4-BE49-F238E27FC236}">
                  <a16:creationId xmlns:a16="http://schemas.microsoft.com/office/drawing/2014/main" id="{2FF41A51-01BB-4967-8675-360512343CF3}"/>
                </a:ext>
              </a:extLst>
            </p:cNvPr>
            <p:cNvSpPr/>
            <p:nvPr/>
          </p:nvSpPr>
          <p:spPr>
            <a:xfrm>
              <a:off x="5120761" y="3284376"/>
              <a:ext cx="79720" cy="73702"/>
            </a:xfrm>
            <a:custGeom>
              <a:avLst/>
              <a:gdLst/>
              <a:ahLst/>
              <a:cxnLst/>
              <a:rect l="l" t="t" r="r" b="b"/>
              <a:pathLst>
                <a:path w="1444" h="1335" extrusionOk="0">
                  <a:moveTo>
                    <a:pt x="342" y="1"/>
                  </a:moveTo>
                  <a:cubicBezTo>
                    <a:pt x="342" y="1"/>
                    <a:pt x="364" y="496"/>
                    <a:pt x="353" y="541"/>
                  </a:cubicBezTo>
                  <a:cubicBezTo>
                    <a:pt x="342" y="585"/>
                    <a:pt x="133" y="728"/>
                    <a:pt x="67" y="772"/>
                  </a:cubicBezTo>
                  <a:cubicBezTo>
                    <a:pt x="0" y="827"/>
                    <a:pt x="408" y="1224"/>
                    <a:pt x="606" y="1312"/>
                  </a:cubicBezTo>
                  <a:cubicBezTo>
                    <a:pt x="637" y="1327"/>
                    <a:pt x="678" y="1334"/>
                    <a:pt x="725" y="1334"/>
                  </a:cubicBezTo>
                  <a:cubicBezTo>
                    <a:pt x="981" y="1334"/>
                    <a:pt x="1423" y="1121"/>
                    <a:pt x="1433" y="860"/>
                  </a:cubicBezTo>
                  <a:cubicBezTo>
                    <a:pt x="1444" y="563"/>
                    <a:pt x="1322" y="298"/>
                    <a:pt x="1234" y="287"/>
                  </a:cubicBezTo>
                  <a:cubicBezTo>
                    <a:pt x="1135" y="276"/>
                    <a:pt x="342" y="1"/>
                    <a:pt x="342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14;p66">
              <a:extLst>
                <a:ext uri="{FF2B5EF4-FFF2-40B4-BE49-F238E27FC236}">
                  <a16:creationId xmlns:a16="http://schemas.microsoft.com/office/drawing/2014/main" id="{F98CB5C8-5BFF-4694-9CD2-B9DCC577545C}"/>
                </a:ext>
              </a:extLst>
            </p:cNvPr>
            <p:cNvSpPr/>
            <p:nvPr/>
          </p:nvSpPr>
          <p:spPr>
            <a:xfrm>
              <a:off x="5102487" y="3293871"/>
              <a:ext cx="129627" cy="233914"/>
            </a:xfrm>
            <a:custGeom>
              <a:avLst/>
              <a:gdLst/>
              <a:ahLst/>
              <a:cxnLst/>
              <a:rect l="l" t="t" r="r" b="b"/>
              <a:pathLst>
                <a:path w="2348" h="4237" extrusionOk="0">
                  <a:moveTo>
                    <a:pt x="1726" y="1"/>
                  </a:moveTo>
                  <a:cubicBezTo>
                    <a:pt x="1595" y="1"/>
                    <a:pt x="1422" y="137"/>
                    <a:pt x="1422" y="137"/>
                  </a:cubicBezTo>
                  <a:cubicBezTo>
                    <a:pt x="1620" y="335"/>
                    <a:pt x="1576" y="589"/>
                    <a:pt x="1367" y="677"/>
                  </a:cubicBezTo>
                  <a:cubicBezTo>
                    <a:pt x="1306" y="702"/>
                    <a:pt x="1245" y="713"/>
                    <a:pt x="1186" y="713"/>
                  </a:cubicBezTo>
                  <a:cubicBezTo>
                    <a:pt x="880" y="713"/>
                    <a:pt x="618" y="435"/>
                    <a:pt x="618" y="435"/>
                  </a:cubicBezTo>
                  <a:cubicBezTo>
                    <a:pt x="618" y="435"/>
                    <a:pt x="519" y="490"/>
                    <a:pt x="265" y="666"/>
                  </a:cubicBezTo>
                  <a:cubicBezTo>
                    <a:pt x="78" y="798"/>
                    <a:pt x="1" y="787"/>
                    <a:pt x="23" y="1162"/>
                  </a:cubicBezTo>
                  <a:cubicBezTo>
                    <a:pt x="56" y="1536"/>
                    <a:pt x="100" y="1922"/>
                    <a:pt x="133" y="2385"/>
                  </a:cubicBezTo>
                  <a:cubicBezTo>
                    <a:pt x="177" y="2825"/>
                    <a:pt x="155" y="3376"/>
                    <a:pt x="111" y="3795"/>
                  </a:cubicBezTo>
                  <a:cubicBezTo>
                    <a:pt x="166" y="3916"/>
                    <a:pt x="364" y="4147"/>
                    <a:pt x="618" y="4202"/>
                  </a:cubicBezTo>
                  <a:cubicBezTo>
                    <a:pt x="708" y="4225"/>
                    <a:pt x="804" y="4236"/>
                    <a:pt x="906" y="4236"/>
                  </a:cubicBezTo>
                  <a:cubicBezTo>
                    <a:pt x="1153" y="4236"/>
                    <a:pt x="1431" y="4170"/>
                    <a:pt x="1720" y="4037"/>
                  </a:cubicBezTo>
                  <a:cubicBezTo>
                    <a:pt x="2348" y="3751"/>
                    <a:pt x="2270" y="3365"/>
                    <a:pt x="2270" y="3365"/>
                  </a:cubicBezTo>
                  <a:cubicBezTo>
                    <a:pt x="2270" y="3365"/>
                    <a:pt x="2237" y="2065"/>
                    <a:pt x="2248" y="1547"/>
                  </a:cubicBezTo>
                  <a:cubicBezTo>
                    <a:pt x="2259" y="1019"/>
                    <a:pt x="2160" y="677"/>
                    <a:pt x="2072" y="402"/>
                  </a:cubicBezTo>
                  <a:cubicBezTo>
                    <a:pt x="1984" y="115"/>
                    <a:pt x="1764" y="5"/>
                    <a:pt x="1764" y="5"/>
                  </a:cubicBezTo>
                  <a:cubicBezTo>
                    <a:pt x="1752" y="2"/>
                    <a:pt x="1739" y="1"/>
                    <a:pt x="1726" y="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15;p66">
              <a:extLst>
                <a:ext uri="{FF2B5EF4-FFF2-40B4-BE49-F238E27FC236}">
                  <a16:creationId xmlns:a16="http://schemas.microsoft.com/office/drawing/2014/main" id="{7B382F12-63CB-4AC1-954A-7D2371E6E1D3}"/>
                </a:ext>
              </a:extLst>
            </p:cNvPr>
            <p:cNvSpPr/>
            <p:nvPr/>
          </p:nvSpPr>
          <p:spPr>
            <a:xfrm>
              <a:off x="5133514" y="3299006"/>
              <a:ext cx="60287" cy="37541"/>
            </a:xfrm>
            <a:custGeom>
              <a:avLst/>
              <a:gdLst/>
              <a:ahLst/>
              <a:cxnLst/>
              <a:rect l="l" t="t" r="r" b="b"/>
              <a:pathLst>
                <a:path w="1092" h="680" extrusionOk="0">
                  <a:moveTo>
                    <a:pt x="926" y="0"/>
                  </a:moveTo>
                  <a:lnTo>
                    <a:pt x="827" y="66"/>
                  </a:lnTo>
                  <a:cubicBezTo>
                    <a:pt x="827" y="66"/>
                    <a:pt x="926" y="242"/>
                    <a:pt x="915" y="342"/>
                  </a:cubicBezTo>
                  <a:cubicBezTo>
                    <a:pt x="915" y="441"/>
                    <a:pt x="794" y="551"/>
                    <a:pt x="618" y="551"/>
                  </a:cubicBezTo>
                  <a:cubicBezTo>
                    <a:pt x="430" y="551"/>
                    <a:pt x="177" y="408"/>
                    <a:pt x="100" y="309"/>
                  </a:cubicBezTo>
                  <a:lnTo>
                    <a:pt x="1" y="375"/>
                  </a:lnTo>
                  <a:cubicBezTo>
                    <a:pt x="1" y="375"/>
                    <a:pt x="133" y="540"/>
                    <a:pt x="342" y="617"/>
                  </a:cubicBezTo>
                  <a:cubicBezTo>
                    <a:pt x="444" y="655"/>
                    <a:pt x="546" y="679"/>
                    <a:pt x="643" y="679"/>
                  </a:cubicBezTo>
                  <a:cubicBezTo>
                    <a:pt x="745" y="679"/>
                    <a:pt x="841" y="652"/>
                    <a:pt x="926" y="584"/>
                  </a:cubicBezTo>
                  <a:cubicBezTo>
                    <a:pt x="1091" y="452"/>
                    <a:pt x="1058" y="176"/>
                    <a:pt x="926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16;p66">
              <a:extLst>
                <a:ext uri="{FF2B5EF4-FFF2-40B4-BE49-F238E27FC236}">
                  <a16:creationId xmlns:a16="http://schemas.microsoft.com/office/drawing/2014/main" id="{C1C55A62-3E57-4C8C-8376-00952607CDEA}"/>
                </a:ext>
              </a:extLst>
            </p:cNvPr>
            <p:cNvSpPr/>
            <p:nvPr/>
          </p:nvSpPr>
          <p:spPr>
            <a:xfrm>
              <a:off x="5120154" y="3207691"/>
              <a:ext cx="85185" cy="99429"/>
            </a:xfrm>
            <a:custGeom>
              <a:avLst/>
              <a:gdLst/>
              <a:ahLst/>
              <a:cxnLst/>
              <a:rect l="l" t="t" r="r" b="b"/>
              <a:pathLst>
                <a:path w="1543" h="1801" extrusionOk="0">
                  <a:moveTo>
                    <a:pt x="781" y="0"/>
                  </a:moveTo>
                  <a:cubicBezTo>
                    <a:pt x="767" y="0"/>
                    <a:pt x="753" y="1"/>
                    <a:pt x="739" y="2"/>
                  </a:cubicBezTo>
                  <a:cubicBezTo>
                    <a:pt x="320" y="24"/>
                    <a:pt x="0" y="387"/>
                    <a:pt x="22" y="806"/>
                  </a:cubicBezTo>
                  <a:cubicBezTo>
                    <a:pt x="33" y="1048"/>
                    <a:pt x="166" y="1257"/>
                    <a:pt x="353" y="1390"/>
                  </a:cubicBezTo>
                  <a:cubicBezTo>
                    <a:pt x="353" y="1390"/>
                    <a:pt x="386" y="1522"/>
                    <a:pt x="408" y="1555"/>
                  </a:cubicBezTo>
                  <a:cubicBezTo>
                    <a:pt x="538" y="1705"/>
                    <a:pt x="895" y="1800"/>
                    <a:pt x="1050" y="1800"/>
                  </a:cubicBezTo>
                  <a:cubicBezTo>
                    <a:pt x="1066" y="1800"/>
                    <a:pt x="1080" y="1799"/>
                    <a:pt x="1091" y="1797"/>
                  </a:cubicBezTo>
                  <a:cubicBezTo>
                    <a:pt x="1256" y="1775"/>
                    <a:pt x="1333" y="1720"/>
                    <a:pt x="1411" y="1544"/>
                  </a:cubicBezTo>
                  <a:cubicBezTo>
                    <a:pt x="1543" y="1246"/>
                    <a:pt x="1499" y="839"/>
                    <a:pt x="1466" y="652"/>
                  </a:cubicBezTo>
                  <a:cubicBezTo>
                    <a:pt x="1413" y="280"/>
                    <a:pt x="1155" y="0"/>
                    <a:pt x="781" y="0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17;p66">
              <a:extLst>
                <a:ext uri="{FF2B5EF4-FFF2-40B4-BE49-F238E27FC236}">
                  <a16:creationId xmlns:a16="http://schemas.microsoft.com/office/drawing/2014/main" id="{EC3EA77C-9858-4A69-9052-A9D8D8046CAE}"/>
                </a:ext>
              </a:extLst>
            </p:cNvPr>
            <p:cNvSpPr/>
            <p:nvPr/>
          </p:nvSpPr>
          <p:spPr>
            <a:xfrm>
              <a:off x="5118939" y="3207470"/>
              <a:ext cx="79112" cy="76959"/>
            </a:xfrm>
            <a:custGeom>
              <a:avLst/>
              <a:gdLst/>
              <a:ahLst/>
              <a:cxnLst/>
              <a:rect l="l" t="t" r="r" b="b"/>
              <a:pathLst>
                <a:path w="1433" h="1394" extrusionOk="0">
                  <a:moveTo>
                    <a:pt x="799" y="0"/>
                  </a:moveTo>
                  <a:cubicBezTo>
                    <a:pt x="747" y="0"/>
                    <a:pt x="694" y="6"/>
                    <a:pt x="639" y="17"/>
                  </a:cubicBezTo>
                  <a:cubicBezTo>
                    <a:pt x="320" y="83"/>
                    <a:pt x="55" y="358"/>
                    <a:pt x="22" y="689"/>
                  </a:cubicBezTo>
                  <a:cubicBezTo>
                    <a:pt x="0" y="975"/>
                    <a:pt x="155" y="1239"/>
                    <a:pt x="375" y="1394"/>
                  </a:cubicBezTo>
                  <a:cubicBezTo>
                    <a:pt x="364" y="1361"/>
                    <a:pt x="166" y="1063"/>
                    <a:pt x="375" y="997"/>
                  </a:cubicBezTo>
                  <a:cubicBezTo>
                    <a:pt x="408" y="1041"/>
                    <a:pt x="408" y="1096"/>
                    <a:pt x="408" y="1162"/>
                  </a:cubicBezTo>
                  <a:cubicBezTo>
                    <a:pt x="408" y="1162"/>
                    <a:pt x="518" y="1151"/>
                    <a:pt x="496" y="1030"/>
                  </a:cubicBezTo>
                  <a:cubicBezTo>
                    <a:pt x="485" y="997"/>
                    <a:pt x="485" y="964"/>
                    <a:pt x="474" y="942"/>
                  </a:cubicBezTo>
                  <a:cubicBezTo>
                    <a:pt x="452" y="843"/>
                    <a:pt x="485" y="755"/>
                    <a:pt x="529" y="678"/>
                  </a:cubicBezTo>
                  <a:cubicBezTo>
                    <a:pt x="573" y="611"/>
                    <a:pt x="606" y="523"/>
                    <a:pt x="584" y="424"/>
                  </a:cubicBezTo>
                  <a:lnTo>
                    <a:pt x="584" y="424"/>
                  </a:lnTo>
                  <a:cubicBezTo>
                    <a:pt x="584" y="424"/>
                    <a:pt x="734" y="489"/>
                    <a:pt x="954" y="489"/>
                  </a:cubicBezTo>
                  <a:cubicBezTo>
                    <a:pt x="1020" y="489"/>
                    <a:pt x="1092" y="484"/>
                    <a:pt x="1168" y="468"/>
                  </a:cubicBezTo>
                  <a:cubicBezTo>
                    <a:pt x="1300" y="446"/>
                    <a:pt x="1400" y="391"/>
                    <a:pt x="1433" y="347"/>
                  </a:cubicBezTo>
                  <a:cubicBezTo>
                    <a:pt x="1294" y="135"/>
                    <a:pt x="1064" y="0"/>
                    <a:pt x="799" y="0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18;p66">
              <a:extLst>
                <a:ext uri="{FF2B5EF4-FFF2-40B4-BE49-F238E27FC236}">
                  <a16:creationId xmlns:a16="http://schemas.microsoft.com/office/drawing/2014/main" id="{225BB0D6-44BF-4D71-B4B3-6E752D9157F4}"/>
                </a:ext>
              </a:extLst>
            </p:cNvPr>
            <p:cNvSpPr/>
            <p:nvPr/>
          </p:nvSpPr>
          <p:spPr>
            <a:xfrm>
              <a:off x="5260660" y="3553517"/>
              <a:ext cx="85185" cy="53883"/>
            </a:xfrm>
            <a:custGeom>
              <a:avLst/>
              <a:gdLst/>
              <a:ahLst/>
              <a:cxnLst/>
              <a:rect l="l" t="t" r="r" b="b"/>
              <a:pathLst>
                <a:path w="1543" h="976" extrusionOk="0">
                  <a:moveTo>
                    <a:pt x="497" y="0"/>
                  </a:moveTo>
                  <a:cubicBezTo>
                    <a:pt x="416" y="0"/>
                    <a:pt x="337" y="36"/>
                    <a:pt x="265" y="72"/>
                  </a:cubicBezTo>
                  <a:cubicBezTo>
                    <a:pt x="221" y="94"/>
                    <a:pt x="177" y="127"/>
                    <a:pt x="133" y="149"/>
                  </a:cubicBezTo>
                  <a:cubicBezTo>
                    <a:pt x="88" y="172"/>
                    <a:pt x="33" y="194"/>
                    <a:pt x="0" y="205"/>
                  </a:cubicBezTo>
                  <a:lnTo>
                    <a:pt x="122" y="645"/>
                  </a:lnTo>
                  <a:cubicBezTo>
                    <a:pt x="172" y="639"/>
                    <a:pt x="220" y="636"/>
                    <a:pt x="266" y="636"/>
                  </a:cubicBezTo>
                  <a:cubicBezTo>
                    <a:pt x="470" y="636"/>
                    <a:pt x="634" y="690"/>
                    <a:pt x="805" y="744"/>
                  </a:cubicBezTo>
                  <a:cubicBezTo>
                    <a:pt x="992" y="811"/>
                    <a:pt x="1179" y="888"/>
                    <a:pt x="1355" y="954"/>
                  </a:cubicBezTo>
                  <a:cubicBezTo>
                    <a:pt x="1388" y="965"/>
                    <a:pt x="1411" y="976"/>
                    <a:pt x="1444" y="976"/>
                  </a:cubicBezTo>
                  <a:cubicBezTo>
                    <a:pt x="1532" y="954"/>
                    <a:pt x="1543" y="833"/>
                    <a:pt x="1521" y="755"/>
                  </a:cubicBezTo>
                  <a:cubicBezTo>
                    <a:pt x="1499" y="689"/>
                    <a:pt x="1488" y="623"/>
                    <a:pt x="1455" y="557"/>
                  </a:cubicBezTo>
                  <a:cubicBezTo>
                    <a:pt x="1400" y="436"/>
                    <a:pt x="1311" y="326"/>
                    <a:pt x="1190" y="282"/>
                  </a:cubicBezTo>
                  <a:cubicBezTo>
                    <a:pt x="1036" y="238"/>
                    <a:pt x="882" y="216"/>
                    <a:pt x="761" y="127"/>
                  </a:cubicBezTo>
                  <a:cubicBezTo>
                    <a:pt x="694" y="83"/>
                    <a:pt x="628" y="17"/>
                    <a:pt x="551" y="6"/>
                  </a:cubicBezTo>
                  <a:cubicBezTo>
                    <a:pt x="533" y="2"/>
                    <a:pt x="515" y="0"/>
                    <a:pt x="497" y="0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19;p66">
              <a:extLst>
                <a:ext uri="{FF2B5EF4-FFF2-40B4-BE49-F238E27FC236}">
                  <a16:creationId xmlns:a16="http://schemas.microsoft.com/office/drawing/2014/main" id="{58D6F642-2932-4A1E-8A9E-FED2A0038EBC}"/>
                </a:ext>
              </a:extLst>
            </p:cNvPr>
            <p:cNvSpPr/>
            <p:nvPr/>
          </p:nvSpPr>
          <p:spPr>
            <a:xfrm>
              <a:off x="5067209" y="3564780"/>
              <a:ext cx="203219" cy="66525"/>
            </a:xfrm>
            <a:custGeom>
              <a:avLst/>
              <a:gdLst/>
              <a:ahLst/>
              <a:cxnLst/>
              <a:rect l="l" t="t" r="r" b="b"/>
              <a:pathLst>
                <a:path w="3681" h="1205" extrusionOk="0">
                  <a:moveTo>
                    <a:pt x="3504" y="1"/>
                  </a:moveTo>
                  <a:cubicBezTo>
                    <a:pt x="3504" y="1"/>
                    <a:pt x="2458" y="177"/>
                    <a:pt x="1687" y="210"/>
                  </a:cubicBezTo>
                  <a:cubicBezTo>
                    <a:pt x="915" y="254"/>
                    <a:pt x="695" y="419"/>
                    <a:pt x="541" y="474"/>
                  </a:cubicBezTo>
                  <a:cubicBezTo>
                    <a:pt x="1" y="640"/>
                    <a:pt x="188" y="948"/>
                    <a:pt x="530" y="1091"/>
                  </a:cubicBezTo>
                  <a:cubicBezTo>
                    <a:pt x="713" y="1162"/>
                    <a:pt x="859" y="1205"/>
                    <a:pt x="1064" y="1205"/>
                  </a:cubicBezTo>
                  <a:cubicBezTo>
                    <a:pt x="1240" y="1205"/>
                    <a:pt x="1460" y="1174"/>
                    <a:pt x="1786" y="1102"/>
                  </a:cubicBezTo>
                  <a:cubicBezTo>
                    <a:pt x="2226" y="1014"/>
                    <a:pt x="3626" y="441"/>
                    <a:pt x="3626" y="441"/>
                  </a:cubicBezTo>
                  <a:cubicBezTo>
                    <a:pt x="3626" y="441"/>
                    <a:pt x="3681" y="177"/>
                    <a:pt x="3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20;p66">
              <a:extLst>
                <a:ext uri="{FF2B5EF4-FFF2-40B4-BE49-F238E27FC236}">
                  <a16:creationId xmlns:a16="http://schemas.microsoft.com/office/drawing/2014/main" id="{B166F4E0-F439-4D72-A111-B911B4907749}"/>
                </a:ext>
              </a:extLst>
            </p:cNvPr>
            <p:cNvSpPr/>
            <p:nvPr/>
          </p:nvSpPr>
          <p:spPr>
            <a:xfrm>
              <a:off x="5069638" y="3334781"/>
              <a:ext cx="62108" cy="84744"/>
            </a:xfrm>
            <a:custGeom>
              <a:avLst/>
              <a:gdLst/>
              <a:ahLst/>
              <a:cxnLst/>
              <a:rect l="l" t="t" r="r" b="b"/>
              <a:pathLst>
                <a:path w="1125" h="1535" extrusionOk="0">
                  <a:moveTo>
                    <a:pt x="772" y="1"/>
                  </a:moveTo>
                  <a:cubicBezTo>
                    <a:pt x="630" y="1"/>
                    <a:pt x="542" y="113"/>
                    <a:pt x="420" y="289"/>
                  </a:cubicBezTo>
                  <a:cubicBezTo>
                    <a:pt x="276" y="498"/>
                    <a:pt x="1" y="1181"/>
                    <a:pt x="1" y="1181"/>
                  </a:cubicBezTo>
                  <a:cubicBezTo>
                    <a:pt x="133" y="1510"/>
                    <a:pt x="505" y="1534"/>
                    <a:pt x="611" y="1534"/>
                  </a:cubicBezTo>
                  <a:cubicBezTo>
                    <a:pt x="630" y="1534"/>
                    <a:pt x="640" y="1533"/>
                    <a:pt x="640" y="1533"/>
                  </a:cubicBezTo>
                  <a:cubicBezTo>
                    <a:pt x="717" y="1434"/>
                    <a:pt x="981" y="817"/>
                    <a:pt x="1048" y="531"/>
                  </a:cubicBezTo>
                  <a:cubicBezTo>
                    <a:pt x="1125" y="244"/>
                    <a:pt x="1015" y="79"/>
                    <a:pt x="893" y="24"/>
                  </a:cubicBezTo>
                  <a:cubicBezTo>
                    <a:pt x="848" y="8"/>
                    <a:pt x="808" y="1"/>
                    <a:pt x="772" y="1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E3985ADE-0E70-4943-A893-C3DB74C0BDEE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1803180" y="157150"/>
            <a:ext cx="5293800" cy="898500"/>
          </a:xfrm>
        </p:spPr>
        <p:txBody>
          <a:bodyPr/>
          <a:lstStyle/>
          <a:p>
            <a:r>
              <a:rPr lang="en-US" sz="4400" dirty="0" err="1"/>
              <a:t>Cách</a:t>
            </a:r>
            <a:r>
              <a:rPr lang="en-US" sz="4400" dirty="0"/>
              <a:t> </a:t>
            </a:r>
            <a:r>
              <a:rPr lang="en-US" sz="4400" dirty="0" err="1"/>
              <a:t>rèn</a:t>
            </a:r>
            <a:r>
              <a:rPr lang="en-US" sz="4400" dirty="0"/>
              <a:t> </a:t>
            </a:r>
            <a:r>
              <a:rPr lang="en-US" sz="4400" dirty="0" err="1"/>
              <a:t>luyện</a:t>
            </a:r>
            <a:endParaRPr lang="en-US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65"/>
          <p:cNvSpPr txBox="1">
            <a:spLocks noGrp="1"/>
          </p:cNvSpPr>
          <p:nvPr>
            <p:ph type="title"/>
          </p:nvPr>
        </p:nvSpPr>
        <p:spPr>
          <a:xfrm>
            <a:off x="620625" y="328138"/>
            <a:ext cx="39513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grpSp>
        <p:nvGrpSpPr>
          <p:cNvPr id="2281" name="Google Shape;2281;p65"/>
          <p:cNvGrpSpPr/>
          <p:nvPr/>
        </p:nvGrpSpPr>
        <p:grpSpPr>
          <a:xfrm>
            <a:off x="5249275" y="541825"/>
            <a:ext cx="3188835" cy="4059844"/>
            <a:chOff x="722700" y="541875"/>
            <a:chExt cx="3188835" cy="4059844"/>
          </a:xfrm>
        </p:grpSpPr>
        <p:sp>
          <p:nvSpPr>
            <p:cNvPr id="2282" name="Google Shape;2282;p65"/>
            <p:cNvSpPr/>
            <p:nvPr/>
          </p:nvSpPr>
          <p:spPr>
            <a:xfrm flipH="1">
              <a:off x="722700" y="2728379"/>
              <a:ext cx="3188835" cy="1843089"/>
            </a:xfrm>
            <a:custGeom>
              <a:avLst/>
              <a:gdLst/>
              <a:ahLst/>
              <a:cxnLst/>
              <a:rect l="l" t="t" r="r" b="b"/>
              <a:pathLst>
                <a:path w="59206" h="34220" extrusionOk="0">
                  <a:moveTo>
                    <a:pt x="26937" y="1"/>
                  </a:moveTo>
                  <a:lnTo>
                    <a:pt x="0" y="15557"/>
                  </a:lnTo>
                  <a:lnTo>
                    <a:pt x="32269" y="34220"/>
                  </a:lnTo>
                  <a:lnTo>
                    <a:pt x="59206" y="18664"/>
                  </a:lnTo>
                  <a:lnTo>
                    <a:pt x="26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5"/>
            <p:cNvSpPr/>
            <p:nvPr/>
          </p:nvSpPr>
          <p:spPr>
            <a:xfrm flipH="1">
              <a:off x="722736" y="3733546"/>
              <a:ext cx="1450827" cy="868169"/>
            </a:xfrm>
            <a:custGeom>
              <a:avLst/>
              <a:gdLst/>
              <a:ahLst/>
              <a:cxnLst/>
              <a:rect l="l" t="t" r="r" b="b"/>
              <a:pathLst>
                <a:path w="26937" h="16119" extrusionOk="0">
                  <a:moveTo>
                    <a:pt x="26937" y="1"/>
                  </a:moveTo>
                  <a:lnTo>
                    <a:pt x="0" y="15557"/>
                  </a:lnTo>
                  <a:lnTo>
                    <a:pt x="0" y="16119"/>
                  </a:lnTo>
                  <a:lnTo>
                    <a:pt x="26937" y="563"/>
                  </a:lnTo>
                  <a:lnTo>
                    <a:pt x="269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5"/>
            <p:cNvSpPr/>
            <p:nvPr/>
          </p:nvSpPr>
          <p:spPr>
            <a:xfrm flipH="1">
              <a:off x="2173473" y="3566260"/>
              <a:ext cx="1738062" cy="1035459"/>
            </a:xfrm>
            <a:custGeom>
              <a:avLst/>
              <a:gdLst/>
              <a:ahLst/>
              <a:cxnLst/>
              <a:rect l="l" t="t" r="r" b="b"/>
              <a:pathLst>
                <a:path w="32270" h="19225" extrusionOk="0">
                  <a:moveTo>
                    <a:pt x="0" y="0"/>
                  </a:moveTo>
                  <a:lnTo>
                    <a:pt x="0" y="562"/>
                  </a:lnTo>
                  <a:lnTo>
                    <a:pt x="32269" y="19225"/>
                  </a:lnTo>
                  <a:lnTo>
                    <a:pt x="32269" y="18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5"/>
            <p:cNvSpPr/>
            <p:nvPr/>
          </p:nvSpPr>
          <p:spPr>
            <a:xfrm flipH="1">
              <a:off x="1360001" y="3566260"/>
              <a:ext cx="1116787" cy="644435"/>
            </a:xfrm>
            <a:custGeom>
              <a:avLst/>
              <a:gdLst/>
              <a:ahLst/>
              <a:cxnLst/>
              <a:rect l="l" t="t" r="r" b="b"/>
              <a:pathLst>
                <a:path w="20735" h="11965" extrusionOk="0">
                  <a:moveTo>
                    <a:pt x="14807" y="0"/>
                  </a:moveTo>
                  <a:lnTo>
                    <a:pt x="0" y="8549"/>
                  </a:lnTo>
                  <a:lnTo>
                    <a:pt x="5928" y="11965"/>
                  </a:lnTo>
                  <a:lnTo>
                    <a:pt x="20734" y="3426"/>
                  </a:lnTo>
                  <a:lnTo>
                    <a:pt x="14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5"/>
            <p:cNvSpPr/>
            <p:nvPr/>
          </p:nvSpPr>
          <p:spPr>
            <a:xfrm flipH="1">
              <a:off x="1394423" y="3593513"/>
              <a:ext cx="830198" cy="605925"/>
            </a:xfrm>
            <a:custGeom>
              <a:avLst/>
              <a:gdLst/>
              <a:ahLst/>
              <a:cxnLst/>
              <a:rect l="l" t="t" r="r" b="b"/>
              <a:pathLst>
                <a:path w="15414" h="11250" extrusionOk="0">
                  <a:moveTo>
                    <a:pt x="15413" y="1"/>
                  </a:moveTo>
                  <a:lnTo>
                    <a:pt x="1058" y="8242"/>
                  </a:lnTo>
                  <a:cubicBezTo>
                    <a:pt x="1058" y="8242"/>
                    <a:pt x="1" y="10610"/>
                    <a:pt x="1113" y="11249"/>
                  </a:cubicBezTo>
                  <a:lnTo>
                    <a:pt x="1201" y="11172"/>
                  </a:lnTo>
                  <a:lnTo>
                    <a:pt x="15413" y="2975"/>
                  </a:lnTo>
                  <a:cubicBezTo>
                    <a:pt x="15413" y="2975"/>
                    <a:pt x="15017" y="1532"/>
                    <a:pt x="15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5"/>
            <p:cNvSpPr/>
            <p:nvPr/>
          </p:nvSpPr>
          <p:spPr>
            <a:xfrm flipH="1">
              <a:off x="1360006" y="3582256"/>
              <a:ext cx="879426" cy="644489"/>
            </a:xfrm>
            <a:custGeom>
              <a:avLst/>
              <a:gdLst/>
              <a:ahLst/>
              <a:cxnLst/>
              <a:rect l="l" t="t" r="r" b="b"/>
              <a:pathLst>
                <a:path w="16328" h="11966" extrusionOk="0">
                  <a:moveTo>
                    <a:pt x="16327" y="0"/>
                  </a:moveTo>
                  <a:lnTo>
                    <a:pt x="1267" y="8395"/>
                  </a:lnTo>
                  <a:cubicBezTo>
                    <a:pt x="1267" y="8395"/>
                    <a:pt x="0" y="11084"/>
                    <a:pt x="1521" y="11965"/>
                  </a:cubicBezTo>
                  <a:lnTo>
                    <a:pt x="16327" y="3416"/>
                  </a:lnTo>
                  <a:lnTo>
                    <a:pt x="16327" y="3129"/>
                  </a:lnTo>
                  <a:lnTo>
                    <a:pt x="1708" y="11557"/>
                  </a:lnTo>
                  <a:cubicBezTo>
                    <a:pt x="716" y="10830"/>
                    <a:pt x="1708" y="8693"/>
                    <a:pt x="1708" y="8693"/>
                  </a:cubicBezTo>
                  <a:lnTo>
                    <a:pt x="16327" y="254"/>
                  </a:lnTo>
                  <a:lnTo>
                    <a:pt x="163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5"/>
            <p:cNvSpPr/>
            <p:nvPr/>
          </p:nvSpPr>
          <p:spPr>
            <a:xfrm flipH="1">
              <a:off x="1359985" y="2937244"/>
              <a:ext cx="1913700" cy="1104938"/>
            </a:xfrm>
            <a:custGeom>
              <a:avLst/>
              <a:gdLst/>
              <a:ahLst/>
              <a:cxnLst/>
              <a:rect l="l" t="t" r="r" b="b"/>
              <a:pathLst>
                <a:path w="35531" h="20515" extrusionOk="0">
                  <a:moveTo>
                    <a:pt x="14796" y="1"/>
                  </a:moveTo>
                  <a:lnTo>
                    <a:pt x="0" y="8550"/>
                  </a:lnTo>
                  <a:lnTo>
                    <a:pt x="20724" y="20515"/>
                  </a:lnTo>
                  <a:lnTo>
                    <a:pt x="35530" y="11976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5"/>
            <p:cNvSpPr/>
            <p:nvPr/>
          </p:nvSpPr>
          <p:spPr>
            <a:xfrm flipH="1">
              <a:off x="2157488" y="3397736"/>
              <a:ext cx="1180881" cy="829013"/>
            </a:xfrm>
            <a:custGeom>
              <a:avLst/>
              <a:gdLst/>
              <a:ahLst/>
              <a:cxnLst/>
              <a:rect l="l" t="t" r="r" b="b"/>
              <a:pathLst>
                <a:path w="21925" h="15392" extrusionOk="0">
                  <a:moveTo>
                    <a:pt x="1201" y="0"/>
                  </a:moveTo>
                  <a:cubicBezTo>
                    <a:pt x="1201" y="0"/>
                    <a:pt x="1" y="2501"/>
                    <a:pt x="1201" y="3426"/>
                  </a:cubicBezTo>
                  <a:lnTo>
                    <a:pt x="21925" y="15391"/>
                  </a:lnTo>
                  <a:cubicBezTo>
                    <a:pt x="20724" y="14466"/>
                    <a:pt x="21925" y="11965"/>
                    <a:pt x="21925" y="11965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5"/>
            <p:cNvSpPr/>
            <p:nvPr/>
          </p:nvSpPr>
          <p:spPr>
            <a:xfrm flipH="1">
              <a:off x="2254238" y="3979195"/>
              <a:ext cx="238007" cy="170952"/>
            </a:xfrm>
            <a:custGeom>
              <a:avLst/>
              <a:gdLst/>
              <a:ahLst/>
              <a:cxnLst/>
              <a:rect l="l" t="t" r="r" b="b"/>
              <a:pathLst>
                <a:path w="4419" h="3174" extrusionOk="0">
                  <a:moveTo>
                    <a:pt x="144" y="1"/>
                  </a:moveTo>
                  <a:cubicBezTo>
                    <a:pt x="144" y="1"/>
                    <a:pt x="1" y="464"/>
                    <a:pt x="144" y="706"/>
                  </a:cubicBezTo>
                  <a:lnTo>
                    <a:pt x="4419" y="3174"/>
                  </a:lnTo>
                  <a:cubicBezTo>
                    <a:pt x="4320" y="2832"/>
                    <a:pt x="4419" y="2469"/>
                    <a:pt x="4419" y="246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5"/>
            <p:cNvSpPr/>
            <p:nvPr/>
          </p:nvSpPr>
          <p:spPr>
            <a:xfrm flipH="1">
              <a:off x="2254238" y="3909771"/>
              <a:ext cx="238007" cy="170952"/>
            </a:xfrm>
            <a:custGeom>
              <a:avLst/>
              <a:gdLst/>
              <a:ahLst/>
              <a:cxnLst/>
              <a:rect l="l" t="t" r="r" b="b"/>
              <a:pathLst>
                <a:path w="4419" h="3174" extrusionOk="0">
                  <a:moveTo>
                    <a:pt x="144" y="1"/>
                  </a:moveTo>
                  <a:cubicBezTo>
                    <a:pt x="144" y="1"/>
                    <a:pt x="1" y="464"/>
                    <a:pt x="144" y="706"/>
                  </a:cubicBezTo>
                  <a:lnTo>
                    <a:pt x="4419" y="3174"/>
                  </a:lnTo>
                  <a:cubicBezTo>
                    <a:pt x="4320" y="2832"/>
                    <a:pt x="4419" y="2469"/>
                    <a:pt x="4419" y="246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5"/>
            <p:cNvSpPr/>
            <p:nvPr/>
          </p:nvSpPr>
          <p:spPr>
            <a:xfrm flipH="1">
              <a:off x="2579969" y="3559689"/>
              <a:ext cx="640342" cy="402981"/>
            </a:xfrm>
            <a:custGeom>
              <a:avLst/>
              <a:gdLst/>
              <a:ahLst/>
              <a:cxnLst/>
              <a:rect l="l" t="t" r="r" b="b"/>
              <a:pathLst>
                <a:path w="11889" h="7482" extrusionOk="0">
                  <a:moveTo>
                    <a:pt x="144" y="1"/>
                  </a:moveTo>
                  <a:cubicBezTo>
                    <a:pt x="144" y="1"/>
                    <a:pt x="1" y="464"/>
                    <a:pt x="144" y="706"/>
                  </a:cubicBezTo>
                  <a:lnTo>
                    <a:pt x="11888" y="7481"/>
                  </a:lnTo>
                  <a:cubicBezTo>
                    <a:pt x="11789" y="7140"/>
                    <a:pt x="11888" y="6776"/>
                    <a:pt x="11888" y="6776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5"/>
            <p:cNvSpPr/>
            <p:nvPr/>
          </p:nvSpPr>
          <p:spPr>
            <a:xfrm flipH="1">
              <a:off x="2579969" y="3489673"/>
              <a:ext cx="640342" cy="403573"/>
            </a:xfrm>
            <a:custGeom>
              <a:avLst/>
              <a:gdLst/>
              <a:ahLst/>
              <a:cxnLst/>
              <a:rect l="l" t="t" r="r" b="b"/>
              <a:pathLst>
                <a:path w="11889" h="7493" extrusionOk="0">
                  <a:moveTo>
                    <a:pt x="144" y="1"/>
                  </a:moveTo>
                  <a:cubicBezTo>
                    <a:pt x="144" y="1"/>
                    <a:pt x="1" y="464"/>
                    <a:pt x="144" y="706"/>
                  </a:cubicBezTo>
                  <a:lnTo>
                    <a:pt x="11888" y="7492"/>
                  </a:lnTo>
                  <a:cubicBezTo>
                    <a:pt x="11789" y="7151"/>
                    <a:pt x="11888" y="6787"/>
                    <a:pt x="11888" y="6787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5"/>
            <p:cNvSpPr/>
            <p:nvPr/>
          </p:nvSpPr>
          <p:spPr>
            <a:xfrm flipH="1">
              <a:off x="1885737" y="3976826"/>
              <a:ext cx="162065" cy="175691"/>
            </a:xfrm>
            <a:custGeom>
              <a:avLst/>
              <a:gdLst/>
              <a:ahLst/>
              <a:cxnLst/>
              <a:rect l="l" t="t" r="r" b="b"/>
              <a:pathLst>
                <a:path w="3009" h="3262" extrusionOk="0">
                  <a:moveTo>
                    <a:pt x="1730" y="1"/>
                  </a:moveTo>
                  <a:lnTo>
                    <a:pt x="1" y="1025"/>
                  </a:lnTo>
                  <a:cubicBezTo>
                    <a:pt x="728" y="1444"/>
                    <a:pt x="518" y="3020"/>
                    <a:pt x="1279" y="3262"/>
                  </a:cubicBezTo>
                  <a:cubicBezTo>
                    <a:pt x="1279" y="3262"/>
                    <a:pt x="1356" y="2237"/>
                    <a:pt x="1642" y="2094"/>
                  </a:cubicBezTo>
                  <a:cubicBezTo>
                    <a:pt x="1642" y="2094"/>
                    <a:pt x="2352" y="2254"/>
                    <a:pt x="2802" y="2254"/>
                  </a:cubicBezTo>
                  <a:cubicBezTo>
                    <a:pt x="2880" y="2254"/>
                    <a:pt x="2951" y="2249"/>
                    <a:pt x="3008" y="2237"/>
                  </a:cubicBezTo>
                  <a:cubicBezTo>
                    <a:pt x="2248" y="2006"/>
                    <a:pt x="2457" y="431"/>
                    <a:pt x="1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5"/>
            <p:cNvSpPr/>
            <p:nvPr/>
          </p:nvSpPr>
          <p:spPr>
            <a:xfrm flipH="1">
              <a:off x="1486413" y="3356750"/>
              <a:ext cx="881796" cy="583950"/>
            </a:xfrm>
            <a:custGeom>
              <a:avLst/>
              <a:gdLst/>
              <a:ahLst/>
              <a:cxnLst/>
              <a:rect l="l" t="t" r="r" b="b"/>
              <a:pathLst>
                <a:path w="16372" h="10842" extrusionOk="0">
                  <a:moveTo>
                    <a:pt x="10445" y="1"/>
                  </a:moveTo>
                  <a:lnTo>
                    <a:pt x="0" y="8826"/>
                  </a:lnTo>
                  <a:lnTo>
                    <a:pt x="3504" y="10842"/>
                  </a:lnTo>
                  <a:lnTo>
                    <a:pt x="16372" y="3416"/>
                  </a:lnTo>
                  <a:lnTo>
                    <a:pt x="10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5"/>
            <p:cNvSpPr/>
            <p:nvPr/>
          </p:nvSpPr>
          <p:spPr>
            <a:xfrm flipH="1">
              <a:off x="1520832" y="3383463"/>
              <a:ext cx="725171" cy="545979"/>
            </a:xfrm>
            <a:custGeom>
              <a:avLst/>
              <a:gdLst/>
              <a:ahLst/>
              <a:cxnLst/>
              <a:rect l="l" t="t" r="r" b="b"/>
              <a:pathLst>
                <a:path w="13464" h="10137" extrusionOk="0">
                  <a:moveTo>
                    <a:pt x="13464" y="1"/>
                  </a:moveTo>
                  <a:lnTo>
                    <a:pt x="1059" y="7129"/>
                  </a:lnTo>
                  <a:cubicBezTo>
                    <a:pt x="1059" y="7129"/>
                    <a:pt x="1" y="9497"/>
                    <a:pt x="1114" y="10136"/>
                  </a:cubicBezTo>
                  <a:lnTo>
                    <a:pt x="1191" y="10059"/>
                  </a:lnTo>
                  <a:lnTo>
                    <a:pt x="13464" y="2975"/>
                  </a:lnTo>
                  <a:cubicBezTo>
                    <a:pt x="13464" y="2975"/>
                    <a:pt x="13244" y="1532"/>
                    <a:pt x="13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5"/>
            <p:cNvSpPr/>
            <p:nvPr/>
          </p:nvSpPr>
          <p:spPr>
            <a:xfrm flipH="1">
              <a:off x="1486415" y="3372207"/>
              <a:ext cx="774992" cy="584543"/>
            </a:xfrm>
            <a:custGeom>
              <a:avLst/>
              <a:gdLst/>
              <a:ahLst/>
              <a:cxnLst/>
              <a:rect l="l" t="t" r="r" b="b"/>
              <a:pathLst>
                <a:path w="14389" h="10853" extrusionOk="0">
                  <a:moveTo>
                    <a:pt x="14389" y="0"/>
                  </a:moveTo>
                  <a:lnTo>
                    <a:pt x="1268" y="7283"/>
                  </a:lnTo>
                  <a:cubicBezTo>
                    <a:pt x="1268" y="7283"/>
                    <a:pt x="1" y="9971"/>
                    <a:pt x="1521" y="10852"/>
                  </a:cubicBezTo>
                  <a:lnTo>
                    <a:pt x="14389" y="3416"/>
                  </a:lnTo>
                  <a:lnTo>
                    <a:pt x="14389" y="3129"/>
                  </a:lnTo>
                  <a:lnTo>
                    <a:pt x="1708" y="10445"/>
                  </a:lnTo>
                  <a:cubicBezTo>
                    <a:pt x="717" y="9718"/>
                    <a:pt x="1708" y="7580"/>
                    <a:pt x="1708" y="7580"/>
                  </a:cubicBezTo>
                  <a:lnTo>
                    <a:pt x="14389" y="265"/>
                  </a:lnTo>
                  <a:lnTo>
                    <a:pt x="143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5"/>
            <p:cNvSpPr/>
            <p:nvPr/>
          </p:nvSpPr>
          <p:spPr>
            <a:xfrm flipH="1">
              <a:off x="1486396" y="2803189"/>
              <a:ext cx="1679301" cy="968995"/>
            </a:xfrm>
            <a:custGeom>
              <a:avLst/>
              <a:gdLst/>
              <a:ahLst/>
              <a:cxnLst/>
              <a:rect l="l" t="t" r="r" b="b"/>
              <a:pathLst>
                <a:path w="31179" h="17991" extrusionOk="0">
                  <a:moveTo>
                    <a:pt x="12868" y="0"/>
                  </a:moveTo>
                  <a:lnTo>
                    <a:pt x="1" y="7426"/>
                  </a:lnTo>
                  <a:lnTo>
                    <a:pt x="18311" y="17991"/>
                  </a:lnTo>
                  <a:lnTo>
                    <a:pt x="31179" y="10565"/>
                  </a:lnTo>
                  <a:lnTo>
                    <a:pt x="128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5"/>
            <p:cNvSpPr/>
            <p:nvPr/>
          </p:nvSpPr>
          <p:spPr>
            <a:xfrm flipH="1">
              <a:off x="2179465" y="3203090"/>
              <a:ext cx="1050916" cy="753663"/>
            </a:xfrm>
            <a:custGeom>
              <a:avLst/>
              <a:gdLst/>
              <a:ahLst/>
              <a:cxnLst/>
              <a:rect l="l" t="t" r="r" b="b"/>
              <a:pathLst>
                <a:path w="19512" h="13993" extrusionOk="0">
                  <a:moveTo>
                    <a:pt x="1202" y="1"/>
                  </a:moveTo>
                  <a:cubicBezTo>
                    <a:pt x="1202" y="1"/>
                    <a:pt x="1" y="2501"/>
                    <a:pt x="1202" y="3427"/>
                  </a:cubicBezTo>
                  <a:lnTo>
                    <a:pt x="19512" y="13992"/>
                  </a:lnTo>
                  <a:cubicBezTo>
                    <a:pt x="18311" y="13067"/>
                    <a:pt x="19512" y="10566"/>
                    <a:pt x="19512" y="10566"/>
                  </a:cubicBezTo>
                  <a:lnTo>
                    <a:pt x="12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5"/>
            <p:cNvSpPr/>
            <p:nvPr/>
          </p:nvSpPr>
          <p:spPr>
            <a:xfrm flipH="1">
              <a:off x="2378806" y="3351418"/>
              <a:ext cx="622514" cy="456948"/>
            </a:xfrm>
            <a:custGeom>
              <a:avLst/>
              <a:gdLst/>
              <a:ahLst/>
              <a:cxnLst/>
              <a:rect l="l" t="t" r="r" b="b"/>
              <a:pathLst>
                <a:path w="11558" h="8484" extrusionOk="0">
                  <a:moveTo>
                    <a:pt x="452" y="1"/>
                  </a:moveTo>
                  <a:cubicBezTo>
                    <a:pt x="452" y="1"/>
                    <a:pt x="0" y="1312"/>
                    <a:pt x="452" y="2072"/>
                  </a:cubicBezTo>
                  <a:lnTo>
                    <a:pt x="11557" y="8484"/>
                  </a:lnTo>
                  <a:cubicBezTo>
                    <a:pt x="11139" y="7812"/>
                    <a:pt x="11557" y="6413"/>
                    <a:pt x="11557" y="6413"/>
                  </a:cubicBezTo>
                  <a:lnTo>
                    <a:pt x="452" y="1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5"/>
            <p:cNvSpPr/>
            <p:nvPr/>
          </p:nvSpPr>
          <p:spPr>
            <a:xfrm flipH="1">
              <a:off x="1860207" y="3718734"/>
              <a:ext cx="231490" cy="273609"/>
            </a:xfrm>
            <a:custGeom>
              <a:avLst/>
              <a:gdLst/>
              <a:ahLst/>
              <a:cxnLst/>
              <a:rect l="l" t="t" r="r" b="b"/>
              <a:pathLst>
                <a:path w="4298" h="5080" extrusionOk="0">
                  <a:moveTo>
                    <a:pt x="2116" y="0"/>
                  </a:moveTo>
                  <a:lnTo>
                    <a:pt x="0" y="1256"/>
                  </a:lnTo>
                  <a:cubicBezTo>
                    <a:pt x="1245" y="1983"/>
                    <a:pt x="882" y="4672"/>
                    <a:pt x="2182" y="5079"/>
                  </a:cubicBezTo>
                  <a:cubicBezTo>
                    <a:pt x="2182" y="5079"/>
                    <a:pt x="1840" y="3581"/>
                    <a:pt x="2325" y="3339"/>
                  </a:cubicBezTo>
                  <a:cubicBezTo>
                    <a:pt x="2325" y="3339"/>
                    <a:pt x="3373" y="3845"/>
                    <a:pt x="4073" y="3845"/>
                  </a:cubicBezTo>
                  <a:cubicBezTo>
                    <a:pt x="4153" y="3845"/>
                    <a:pt x="4228" y="3838"/>
                    <a:pt x="4297" y="3823"/>
                  </a:cubicBezTo>
                  <a:cubicBezTo>
                    <a:pt x="2986" y="3427"/>
                    <a:pt x="3361" y="728"/>
                    <a:pt x="2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5"/>
            <p:cNvSpPr/>
            <p:nvPr/>
          </p:nvSpPr>
          <p:spPr>
            <a:xfrm flipH="1">
              <a:off x="1624078" y="3123002"/>
              <a:ext cx="788026" cy="543555"/>
            </a:xfrm>
            <a:custGeom>
              <a:avLst/>
              <a:gdLst/>
              <a:ahLst/>
              <a:cxnLst/>
              <a:rect l="l" t="t" r="r" b="b"/>
              <a:pathLst>
                <a:path w="14631" h="10092" extrusionOk="0">
                  <a:moveTo>
                    <a:pt x="7646" y="0"/>
                  </a:moveTo>
                  <a:lnTo>
                    <a:pt x="0" y="7712"/>
                  </a:lnTo>
                  <a:lnTo>
                    <a:pt x="4143" y="10092"/>
                  </a:lnTo>
                  <a:lnTo>
                    <a:pt x="14631" y="4044"/>
                  </a:lnTo>
                  <a:lnTo>
                    <a:pt x="76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5"/>
            <p:cNvSpPr/>
            <p:nvPr/>
          </p:nvSpPr>
          <p:spPr>
            <a:xfrm flipH="1">
              <a:off x="1664422" y="3155048"/>
              <a:ext cx="603501" cy="498474"/>
            </a:xfrm>
            <a:custGeom>
              <a:avLst/>
              <a:gdLst/>
              <a:ahLst/>
              <a:cxnLst/>
              <a:rect l="l" t="t" r="r" b="b"/>
              <a:pathLst>
                <a:path w="11205" h="9255" extrusionOk="0">
                  <a:moveTo>
                    <a:pt x="11205" y="0"/>
                  </a:moveTo>
                  <a:lnTo>
                    <a:pt x="1245" y="5696"/>
                  </a:lnTo>
                  <a:cubicBezTo>
                    <a:pt x="1245" y="5696"/>
                    <a:pt x="0" y="8494"/>
                    <a:pt x="1311" y="9255"/>
                  </a:cubicBezTo>
                  <a:lnTo>
                    <a:pt x="1411" y="9155"/>
                  </a:lnTo>
                  <a:lnTo>
                    <a:pt x="11205" y="3515"/>
                  </a:lnTo>
                  <a:cubicBezTo>
                    <a:pt x="11205" y="3515"/>
                    <a:pt x="10940" y="1807"/>
                    <a:pt x="1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5"/>
            <p:cNvSpPr/>
            <p:nvPr/>
          </p:nvSpPr>
          <p:spPr>
            <a:xfrm flipH="1">
              <a:off x="1624081" y="3141368"/>
              <a:ext cx="661670" cy="543609"/>
            </a:xfrm>
            <a:custGeom>
              <a:avLst/>
              <a:gdLst/>
              <a:ahLst/>
              <a:cxnLst/>
              <a:rect l="l" t="t" r="r" b="b"/>
              <a:pathLst>
                <a:path w="12285" h="10093" extrusionOk="0">
                  <a:moveTo>
                    <a:pt x="12285" y="1"/>
                  </a:moveTo>
                  <a:lnTo>
                    <a:pt x="1488" y="5884"/>
                  </a:lnTo>
                  <a:cubicBezTo>
                    <a:pt x="1488" y="5884"/>
                    <a:pt x="1" y="9057"/>
                    <a:pt x="1797" y="10092"/>
                  </a:cubicBezTo>
                  <a:lnTo>
                    <a:pt x="12285" y="4044"/>
                  </a:lnTo>
                  <a:lnTo>
                    <a:pt x="12285" y="3703"/>
                  </a:lnTo>
                  <a:lnTo>
                    <a:pt x="2017" y="9619"/>
                  </a:lnTo>
                  <a:cubicBezTo>
                    <a:pt x="849" y="8759"/>
                    <a:pt x="2017" y="6236"/>
                    <a:pt x="2017" y="6236"/>
                  </a:cubicBezTo>
                  <a:lnTo>
                    <a:pt x="12285" y="309"/>
                  </a:lnTo>
                  <a:lnTo>
                    <a:pt x="122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5"/>
            <p:cNvSpPr/>
            <p:nvPr/>
          </p:nvSpPr>
          <p:spPr>
            <a:xfrm flipH="1">
              <a:off x="1624066" y="2687447"/>
              <a:ext cx="1352371" cy="780378"/>
            </a:xfrm>
            <a:custGeom>
              <a:avLst/>
              <a:gdLst/>
              <a:ahLst/>
              <a:cxnLst/>
              <a:rect l="l" t="t" r="r" b="b"/>
              <a:pathLst>
                <a:path w="25109" h="14489" extrusionOk="0">
                  <a:moveTo>
                    <a:pt x="10500" y="1"/>
                  </a:moveTo>
                  <a:lnTo>
                    <a:pt x="1" y="6049"/>
                  </a:lnTo>
                  <a:lnTo>
                    <a:pt x="14621" y="14488"/>
                  </a:lnTo>
                  <a:lnTo>
                    <a:pt x="25109" y="8429"/>
                  </a:lnTo>
                  <a:lnTo>
                    <a:pt x="10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5"/>
            <p:cNvSpPr/>
            <p:nvPr/>
          </p:nvSpPr>
          <p:spPr>
            <a:xfrm flipH="1">
              <a:off x="1831162" y="2806744"/>
              <a:ext cx="938187" cy="541778"/>
            </a:xfrm>
            <a:custGeom>
              <a:avLst/>
              <a:gdLst/>
              <a:ahLst/>
              <a:cxnLst/>
              <a:rect l="l" t="t" r="r" b="b"/>
              <a:pathLst>
                <a:path w="17419" h="10059" extrusionOk="0">
                  <a:moveTo>
                    <a:pt x="7283" y="0"/>
                  </a:moveTo>
                  <a:lnTo>
                    <a:pt x="1" y="4198"/>
                  </a:lnTo>
                  <a:lnTo>
                    <a:pt x="10148" y="10059"/>
                  </a:lnTo>
                  <a:lnTo>
                    <a:pt x="17419" y="5850"/>
                  </a:lnTo>
                  <a:lnTo>
                    <a:pt x="7283" y="0"/>
                  </a:lnTo>
                  <a:close/>
                </a:path>
              </a:pathLst>
            </a:custGeom>
            <a:solidFill>
              <a:srgbClr val="C6C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5"/>
            <p:cNvSpPr/>
            <p:nvPr/>
          </p:nvSpPr>
          <p:spPr>
            <a:xfrm flipH="1">
              <a:off x="2188948" y="3013238"/>
              <a:ext cx="863430" cy="671742"/>
            </a:xfrm>
            <a:custGeom>
              <a:avLst/>
              <a:gdLst/>
              <a:ahLst/>
              <a:cxnLst/>
              <a:rect l="l" t="t" r="r" b="b"/>
              <a:pathLst>
                <a:path w="16031" h="12472" extrusionOk="0">
                  <a:moveTo>
                    <a:pt x="1411" y="0"/>
                  </a:moveTo>
                  <a:cubicBezTo>
                    <a:pt x="1411" y="0"/>
                    <a:pt x="1" y="2953"/>
                    <a:pt x="1411" y="4032"/>
                  </a:cubicBezTo>
                  <a:lnTo>
                    <a:pt x="16031" y="12471"/>
                  </a:lnTo>
                  <a:cubicBezTo>
                    <a:pt x="14609" y="11392"/>
                    <a:pt x="16031" y="8439"/>
                    <a:pt x="16031" y="8439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5"/>
            <p:cNvSpPr/>
            <p:nvPr/>
          </p:nvSpPr>
          <p:spPr>
            <a:xfrm flipH="1">
              <a:off x="2740801" y="3085624"/>
              <a:ext cx="186356" cy="280718"/>
            </a:xfrm>
            <a:custGeom>
              <a:avLst/>
              <a:gdLst/>
              <a:ahLst/>
              <a:cxnLst/>
              <a:rect l="l" t="t" r="r" b="b"/>
              <a:pathLst>
                <a:path w="3460" h="5212" extrusionOk="0">
                  <a:moveTo>
                    <a:pt x="1411" y="0"/>
                  </a:moveTo>
                  <a:cubicBezTo>
                    <a:pt x="1411" y="0"/>
                    <a:pt x="0" y="2953"/>
                    <a:pt x="1411" y="4032"/>
                  </a:cubicBezTo>
                  <a:lnTo>
                    <a:pt x="3460" y="5211"/>
                  </a:lnTo>
                  <a:cubicBezTo>
                    <a:pt x="2039" y="4121"/>
                    <a:pt x="3460" y="1179"/>
                    <a:pt x="3460" y="1179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5"/>
            <p:cNvSpPr/>
            <p:nvPr/>
          </p:nvSpPr>
          <p:spPr>
            <a:xfrm flipH="1">
              <a:off x="2306429" y="3336606"/>
              <a:ext cx="185817" cy="280718"/>
            </a:xfrm>
            <a:custGeom>
              <a:avLst/>
              <a:gdLst/>
              <a:ahLst/>
              <a:cxnLst/>
              <a:rect l="l" t="t" r="r" b="b"/>
              <a:pathLst>
                <a:path w="3450" h="5212" extrusionOk="0">
                  <a:moveTo>
                    <a:pt x="1411" y="0"/>
                  </a:moveTo>
                  <a:cubicBezTo>
                    <a:pt x="1411" y="0"/>
                    <a:pt x="1" y="2953"/>
                    <a:pt x="1411" y="4033"/>
                  </a:cubicBezTo>
                  <a:lnTo>
                    <a:pt x="3449" y="5211"/>
                  </a:lnTo>
                  <a:cubicBezTo>
                    <a:pt x="2039" y="4121"/>
                    <a:pt x="3449" y="1179"/>
                    <a:pt x="3449" y="1179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5"/>
            <p:cNvSpPr/>
            <p:nvPr/>
          </p:nvSpPr>
          <p:spPr>
            <a:xfrm flipH="1">
              <a:off x="2884390" y="3045284"/>
              <a:ext cx="112783" cy="237953"/>
            </a:xfrm>
            <a:custGeom>
              <a:avLst/>
              <a:gdLst/>
              <a:ahLst/>
              <a:cxnLst/>
              <a:rect l="l" t="t" r="r" b="b"/>
              <a:pathLst>
                <a:path w="2094" h="4418" extrusionOk="0">
                  <a:moveTo>
                    <a:pt x="1411" y="0"/>
                  </a:moveTo>
                  <a:cubicBezTo>
                    <a:pt x="1411" y="0"/>
                    <a:pt x="0" y="2953"/>
                    <a:pt x="1411" y="4032"/>
                  </a:cubicBezTo>
                  <a:lnTo>
                    <a:pt x="2094" y="4418"/>
                  </a:lnTo>
                  <a:cubicBezTo>
                    <a:pt x="672" y="3338"/>
                    <a:pt x="2094" y="386"/>
                    <a:pt x="2094" y="386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5"/>
            <p:cNvSpPr/>
            <p:nvPr/>
          </p:nvSpPr>
          <p:spPr>
            <a:xfrm flipH="1">
              <a:off x="2242931" y="3415509"/>
              <a:ext cx="112837" cy="238600"/>
            </a:xfrm>
            <a:custGeom>
              <a:avLst/>
              <a:gdLst/>
              <a:ahLst/>
              <a:cxnLst/>
              <a:rect l="l" t="t" r="r" b="b"/>
              <a:pathLst>
                <a:path w="2095" h="4430" extrusionOk="0">
                  <a:moveTo>
                    <a:pt x="1422" y="1"/>
                  </a:moveTo>
                  <a:cubicBezTo>
                    <a:pt x="1422" y="1"/>
                    <a:pt x="1" y="2953"/>
                    <a:pt x="1422" y="4044"/>
                  </a:cubicBezTo>
                  <a:lnTo>
                    <a:pt x="2094" y="4430"/>
                  </a:lnTo>
                  <a:cubicBezTo>
                    <a:pt x="684" y="3339"/>
                    <a:pt x="2094" y="397"/>
                    <a:pt x="2094" y="397"/>
                  </a:cubicBezTo>
                  <a:lnTo>
                    <a:pt x="14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5"/>
            <p:cNvSpPr/>
            <p:nvPr/>
          </p:nvSpPr>
          <p:spPr>
            <a:xfrm flipH="1">
              <a:off x="1858430" y="3406623"/>
              <a:ext cx="217271" cy="256374"/>
            </a:xfrm>
            <a:custGeom>
              <a:avLst/>
              <a:gdLst/>
              <a:ahLst/>
              <a:cxnLst/>
              <a:rect l="l" t="t" r="r" b="b"/>
              <a:pathLst>
                <a:path w="4034" h="4760" extrusionOk="0">
                  <a:moveTo>
                    <a:pt x="1984" y="0"/>
                  </a:moveTo>
                  <a:lnTo>
                    <a:pt x="1" y="1179"/>
                  </a:lnTo>
                  <a:cubicBezTo>
                    <a:pt x="1180" y="1851"/>
                    <a:pt x="827" y="4385"/>
                    <a:pt x="2050" y="4760"/>
                  </a:cubicBezTo>
                  <a:cubicBezTo>
                    <a:pt x="2050" y="4760"/>
                    <a:pt x="1731" y="3361"/>
                    <a:pt x="2193" y="3118"/>
                  </a:cubicBezTo>
                  <a:cubicBezTo>
                    <a:pt x="2193" y="3118"/>
                    <a:pt x="3201" y="3608"/>
                    <a:pt x="3848" y="3608"/>
                  </a:cubicBezTo>
                  <a:cubicBezTo>
                    <a:pt x="3914" y="3608"/>
                    <a:pt x="3976" y="3603"/>
                    <a:pt x="4033" y="3592"/>
                  </a:cubicBezTo>
                  <a:cubicBezTo>
                    <a:pt x="2810" y="3206"/>
                    <a:pt x="3163" y="672"/>
                    <a:pt x="19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5"/>
            <p:cNvSpPr/>
            <p:nvPr/>
          </p:nvSpPr>
          <p:spPr>
            <a:xfrm flipH="1">
              <a:off x="1672714" y="2899866"/>
              <a:ext cx="715099" cy="476553"/>
            </a:xfrm>
            <a:custGeom>
              <a:avLst/>
              <a:gdLst/>
              <a:ahLst/>
              <a:cxnLst/>
              <a:rect l="l" t="t" r="r" b="b"/>
              <a:pathLst>
                <a:path w="13277" h="8848" extrusionOk="0">
                  <a:moveTo>
                    <a:pt x="8220" y="1"/>
                  </a:moveTo>
                  <a:lnTo>
                    <a:pt x="1" y="7129"/>
                  </a:lnTo>
                  <a:lnTo>
                    <a:pt x="2998" y="8848"/>
                  </a:lnTo>
                  <a:lnTo>
                    <a:pt x="13276" y="2920"/>
                  </a:lnTo>
                  <a:lnTo>
                    <a:pt x="82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5"/>
            <p:cNvSpPr/>
            <p:nvPr/>
          </p:nvSpPr>
          <p:spPr>
            <a:xfrm flipH="1">
              <a:off x="1701801" y="2923025"/>
              <a:ext cx="581580" cy="443914"/>
            </a:xfrm>
            <a:custGeom>
              <a:avLst/>
              <a:gdLst/>
              <a:ahLst/>
              <a:cxnLst/>
              <a:rect l="l" t="t" r="r" b="b"/>
              <a:pathLst>
                <a:path w="10798" h="8242" extrusionOk="0">
                  <a:moveTo>
                    <a:pt x="10798" y="1"/>
                  </a:moveTo>
                  <a:lnTo>
                    <a:pt x="904" y="5663"/>
                  </a:lnTo>
                  <a:cubicBezTo>
                    <a:pt x="904" y="5663"/>
                    <a:pt x="1" y="7690"/>
                    <a:pt x="948" y="8241"/>
                  </a:cubicBezTo>
                  <a:lnTo>
                    <a:pt x="1014" y="8175"/>
                  </a:lnTo>
                  <a:lnTo>
                    <a:pt x="10798" y="2534"/>
                  </a:lnTo>
                  <a:cubicBezTo>
                    <a:pt x="10798" y="2534"/>
                    <a:pt x="10599" y="1301"/>
                    <a:pt x="10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5"/>
            <p:cNvSpPr/>
            <p:nvPr/>
          </p:nvSpPr>
          <p:spPr>
            <a:xfrm flipH="1">
              <a:off x="1672716" y="2912953"/>
              <a:ext cx="623699" cy="477092"/>
            </a:xfrm>
            <a:custGeom>
              <a:avLst/>
              <a:gdLst/>
              <a:ahLst/>
              <a:cxnLst/>
              <a:rect l="l" t="t" r="r" b="b"/>
              <a:pathLst>
                <a:path w="11580" h="8858" extrusionOk="0">
                  <a:moveTo>
                    <a:pt x="11579" y="0"/>
                  </a:moveTo>
                  <a:lnTo>
                    <a:pt x="1080" y="5806"/>
                  </a:lnTo>
                  <a:cubicBezTo>
                    <a:pt x="1080" y="5806"/>
                    <a:pt x="1" y="8109"/>
                    <a:pt x="1301" y="8858"/>
                  </a:cubicBezTo>
                  <a:lnTo>
                    <a:pt x="11579" y="2920"/>
                  </a:lnTo>
                  <a:lnTo>
                    <a:pt x="11579" y="2677"/>
                  </a:lnTo>
                  <a:lnTo>
                    <a:pt x="1455" y="8505"/>
                  </a:lnTo>
                  <a:cubicBezTo>
                    <a:pt x="617" y="7888"/>
                    <a:pt x="1455" y="6071"/>
                    <a:pt x="1455" y="6071"/>
                  </a:cubicBezTo>
                  <a:lnTo>
                    <a:pt x="11579" y="221"/>
                  </a:lnTo>
                  <a:lnTo>
                    <a:pt x="115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5"/>
            <p:cNvSpPr/>
            <p:nvPr/>
          </p:nvSpPr>
          <p:spPr>
            <a:xfrm flipH="1">
              <a:off x="1672701" y="2450683"/>
              <a:ext cx="1355333" cy="782155"/>
            </a:xfrm>
            <a:custGeom>
              <a:avLst/>
              <a:gdLst/>
              <a:ahLst/>
              <a:cxnLst/>
              <a:rect l="l" t="t" r="r" b="b"/>
              <a:pathLst>
                <a:path w="25164" h="14522" extrusionOk="0">
                  <a:moveTo>
                    <a:pt x="10279" y="1"/>
                  </a:moveTo>
                  <a:lnTo>
                    <a:pt x="0" y="5928"/>
                  </a:lnTo>
                  <a:lnTo>
                    <a:pt x="14885" y="14521"/>
                  </a:lnTo>
                  <a:lnTo>
                    <a:pt x="25163" y="8583"/>
                  </a:lnTo>
                  <a:lnTo>
                    <a:pt x="10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5"/>
            <p:cNvSpPr/>
            <p:nvPr/>
          </p:nvSpPr>
          <p:spPr>
            <a:xfrm flipH="1">
              <a:off x="2226327" y="2769958"/>
              <a:ext cx="856913" cy="620090"/>
            </a:xfrm>
            <a:custGeom>
              <a:avLst/>
              <a:gdLst/>
              <a:ahLst/>
              <a:cxnLst/>
              <a:rect l="l" t="t" r="r" b="b"/>
              <a:pathLst>
                <a:path w="15910" h="11513" extrusionOk="0">
                  <a:moveTo>
                    <a:pt x="1025" y="0"/>
                  </a:moveTo>
                  <a:cubicBezTo>
                    <a:pt x="1025" y="0"/>
                    <a:pt x="1" y="2137"/>
                    <a:pt x="1025" y="2920"/>
                  </a:cubicBezTo>
                  <a:lnTo>
                    <a:pt x="15910" y="11513"/>
                  </a:lnTo>
                  <a:cubicBezTo>
                    <a:pt x="14885" y="10720"/>
                    <a:pt x="15910" y="8593"/>
                    <a:pt x="15910" y="8593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5"/>
            <p:cNvSpPr/>
            <p:nvPr/>
          </p:nvSpPr>
          <p:spPr>
            <a:xfrm flipH="1">
              <a:off x="2917029" y="2807929"/>
              <a:ext cx="100341" cy="183393"/>
            </a:xfrm>
            <a:custGeom>
              <a:avLst/>
              <a:gdLst/>
              <a:ahLst/>
              <a:cxnLst/>
              <a:rect l="l" t="t" r="r" b="b"/>
              <a:pathLst>
                <a:path w="1863" h="3405" extrusionOk="0">
                  <a:moveTo>
                    <a:pt x="1025" y="0"/>
                  </a:moveTo>
                  <a:cubicBezTo>
                    <a:pt x="1025" y="0"/>
                    <a:pt x="1" y="2138"/>
                    <a:pt x="1025" y="2920"/>
                  </a:cubicBezTo>
                  <a:lnTo>
                    <a:pt x="1863" y="3404"/>
                  </a:lnTo>
                  <a:lnTo>
                    <a:pt x="1863" y="3404"/>
                  </a:lnTo>
                  <a:cubicBezTo>
                    <a:pt x="838" y="2622"/>
                    <a:pt x="1863" y="485"/>
                    <a:pt x="1863" y="485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5"/>
            <p:cNvSpPr/>
            <p:nvPr/>
          </p:nvSpPr>
          <p:spPr>
            <a:xfrm flipH="1">
              <a:off x="2313540" y="3156233"/>
              <a:ext cx="100341" cy="183393"/>
            </a:xfrm>
            <a:custGeom>
              <a:avLst/>
              <a:gdLst/>
              <a:ahLst/>
              <a:cxnLst/>
              <a:rect l="l" t="t" r="r" b="b"/>
              <a:pathLst>
                <a:path w="1863" h="3405" extrusionOk="0">
                  <a:moveTo>
                    <a:pt x="1025" y="0"/>
                  </a:moveTo>
                  <a:cubicBezTo>
                    <a:pt x="1025" y="0"/>
                    <a:pt x="0" y="2138"/>
                    <a:pt x="1025" y="2920"/>
                  </a:cubicBezTo>
                  <a:lnTo>
                    <a:pt x="1862" y="3405"/>
                  </a:lnTo>
                  <a:cubicBezTo>
                    <a:pt x="837" y="2622"/>
                    <a:pt x="1862" y="485"/>
                    <a:pt x="1862" y="485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5"/>
            <p:cNvSpPr/>
            <p:nvPr/>
          </p:nvSpPr>
          <p:spPr>
            <a:xfrm flipH="1">
              <a:off x="2544969" y="2960995"/>
              <a:ext cx="224381" cy="218402"/>
            </a:xfrm>
            <a:custGeom>
              <a:avLst/>
              <a:gdLst/>
              <a:ahLst/>
              <a:cxnLst/>
              <a:rect l="l" t="t" r="r" b="b"/>
              <a:pathLst>
                <a:path w="4166" h="4055" extrusionOk="0">
                  <a:moveTo>
                    <a:pt x="464" y="1"/>
                  </a:moveTo>
                  <a:cubicBezTo>
                    <a:pt x="464" y="1"/>
                    <a:pt x="1" y="1576"/>
                    <a:pt x="398" y="2006"/>
                  </a:cubicBezTo>
                  <a:lnTo>
                    <a:pt x="4110" y="4055"/>
                  </a:lnTo>
                  <a:cubicBezTo>
                    <a:pt x="3780" y="3614"/>
                    <a:pt x="4165" y="2149"/>
                    <a:pt x="4165" y="2149"/>
                  </a:cubicBezTo>
                  <a:lnTo>
                    <a:pt x="464" y="1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5"/>
            <p:cNvSpPr/>
            <p:nvPr/>
          </p:nvSpPr>
          <p:spPr>
            <a:xfrm flipH="1">
              <a:off x="1983652" y="3179339"/>
              <a:ext cx="217217" cy="245117"/>
            </a:xfrm>
            <a:custGeom>
              <a:avLst/>
              <a:gdLst/>
              <a:ahLst/>
              <a:cxnLst/>
              <a:rect l="l" t="t" r="r" b="b"/>
              <a:pathLst>
                <a:path w="4033" h="4551" extrusionOk="0">
                  <a:moveTo>
                    <a:pt x="2391" y="1"/>
                  </a:moveTo>
                  <a:lnTo>
                    <a:pt x="573" y="1048"/>
                  </a:lnTo>
                  <a:cubicBezTo>
                    <a:pt x="2016" y="1246"/>
                    <a:pt x="0" y="4253"/>
                    <a:pt x="2193" y="4551"/>
                  </a:cubicBezTo>
                  <a:cubicBezTo>
                    <a:pt x="2193" y="4551"/>
                    <a:pt x="1840" y="3108"/>
                    <a:pt x="2457" y="2436"/>
                  </a:cubicBezTo>
                  <a:cubicBezTo>
                    <a:pt x="2457" y="2436"/>
                    <a:pt x="2970" y="3441"/>
                    <a:pt x="3678" y="3441"/>
                  </a:cubicBezTo>
                  <a:cubicBezTo>
                    <a:pt x="3725" y="3441"/>
                    <a:pt x="3774" y="3437"/>
                    <a:pt x="3823" y="3427"/>
                  </a:cubicBezTo>
                  <a:cubicBezTo>
                    <a:pt x="3250" y="2370"/>
                    <a:pt x="4033" y="519"/>
                    <a:pt x="2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5"/>
            <p:cNvSpPr/>
            <p:nvPr/>
          </p:nvSpPr>
          <p:spPr>
            <a:xfrm flipH="1">
              <a:off x="1489970" y="2661971"/>
              <a:ext cx="777361" cy="501437"/>
            </a:xfrm>
            <a:custGeom>
              <a:avLst/>
              <a:gdLst/>
              <a:ahLst/>
              <a:cxnLst/>
              <a:rect l="l" t="t" r="r" b="b"/>
              <a:pathLst>
                <a:path w="14433" h="9310" extrusionOk="0">
                  <a:moveTo>
                    <a:pt x="10334" y="0"/>
                  </a:moveTo>
                  <a:lnTo>
                    <a:pt x="0" y="7910"/>
                  </a:lnTo>
                  <a:lnTo>
                    <a:pt x="2424" y="9309"/>
                  </a:lnTo>
                  <a:lnTo>
                    <a:pt x="14433" y="2369"/>
                  </a:lnTo>
                  <a:lnTo>
                    <a:pt x="10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5"/>
            <p:cNvSpPr/>
            <p:nvPr/>
          </p:nvSpPr>
          <p:spPr>
            <a:xfrm flipH="1">
              <a:off x="1513077" y="2680930"/>
              <a:ext cx="670018" cy="474776"/>
            </a:xfrm>
            <a:custGeom>
              <a:avLst/>
              <a:gdLst/>
              <a:ahLst/>
              <a:cxnLst/>
              <a:rect l="l" t="t" r="r" b="b"/>
              <a:pathLst>
                <a:path w="12440" h="8815" extrusionOk="0">
                  <a:moveTo>
                    <a:pt x="12439" y="1"/>
                  </a:moveTo>
                  <a:lnTo>
                    <a:pt x="739" y="6732"/>
                  </a:lnTo>
                  <a:cubicBezTo>
                    <a:pt x="739" y="6732"/>
                    <a:pt x="1" y="8374"/>
                    <a:pt x="772" y="8814"/>
                  </a:cubicBezTo>
                  <a:lnTo>
                    <a:pt x="827" y="8759"/>
                  </a:lnTo>
                  <a:lnTo>
                    <a:pt x="12439" y="2061"/>
                  </a:lnTo>
                  <a:cubicBezTo>
                    <a:pt x="12439" y="2061"/>
                    <a:pt x="12274" y="1058"/>
                    <a:pt x="12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5"/>
            <p:cNvSpPr/>
            <p:nvPr/>
          </p:nvSpPr>
          <p:spPr>
            <a:xfrm flipH="1">
              <a:off x="1489971" y="2673228"/>
              <a:ext cx="703196" cy="501437"/>
            </a:xfrm>
            <a:custGeom>
              <a:avLst/>
              <a:gdLst/>
              <a:ahLst/>
              <a:cxnLst/>
              <a:rect l="l" t="t" r="r" b="b"/>
              <a:pathLst>
                <a:path w="13056" h="9310" extrusionOk="0">
                  <a:moveTo>
                    <a:pt x="13056" y="0"/>
                  </a:moveTo>
                  <a:lnTo>
                    <a:pt x="871" y="6831"/>
                  </a:lnTo>
                  <a:cubicBezTo>
                    <a:pt x="871" y="6831"/>
                    <a:pt x="1" y="8693"/>
                    <a:pt x="1047" y="9310"/>
                  </a:cubicBezTo>
                  <a:lnTo>
                    <a:pt x="13056" y="2369"/>
                  </a:lnTo>
                  <a:lnTo>
                    <a:pt x="13056" y="2160"/>
                  </a:lnTo>
                  <a:lnTo>
                    <a:pt x="1179" y="9023"/>
                  </a:lnTo>
                  <a:cubicBezTo>
                    <a:pt x="496" y="8517"/>
                    <a:pt x="1179" y="7040"/>
                    <a:pt x="1179" y="7040"/>
                  </a:cubicBezTo>
                  <a:lnTo>
                    <a:pt x="13056" y="177"/>
                  </a:lnTo>
                  <a:lnTo>
                    <a:pt x="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5"/>
            <p:cNvSpPr/>
            <p:nvPr/>
          </p:nvSpPr>
          <p:spPr>
            <a:xfrm flipH="1">
              <a:off x="1489954" y="2148105"/>
              <a:ext cx="1555908" cy="899031"/>
            </a:xfrm>
            <a:custGeom>
              <a:avLst/>
              <a:gdLst/>
              <a:ahLst/>
              <a:cxnLst/>
              <a:rect l="l" t="t" r="r" b="b"/>
              <a:pathLst>
                <a:path w="28888" h="16692" extrusionOk="0">
                  <a:moveTo>
                    <a:pt x="11999" y="0"/>
                  </a:moveTo>
                  <a:lnTo>
                    <a:pt x="1" y="6941"/>
                  </a:lnTo>
                  <a:lnTo>
                    <a:pt x="16879" y="16691"/>
                  </a:lnTo>
                  <a:lnTo>
                    <a:pt x="28888" y="9750"/>
                  </a:lnTo>
                  <a:lnTo>
                    <a:pt x="11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5"/>
            <p:cNvSpPr/>
            <p:nvPr/>
          </p:nvSpPr>
          <p:spPr>
            <a:xfrm flipH="1">
              <a:off x="2136703" y="2521885"/>
              <a:ext cx="954238" cy="652783"/>
            </a:xfrm>
            <a:custGeom>
              <a:avLst/>
              <a:gdLst/>
              <a:ahLst/>
              <a:cxnLst/>
              <a:rect l="l" t="t" r="r" b="b"/>
              <a:pathLst>
                <a:path w="17717" h="12120" extrusionOk="0">
                  <a:moveTo>
                    <a:pt x="838" y="1"/>
                  </a:moveTo>
                  <a:cubicBezTo>
                    <a:pt x="838" y="1"/>
                    <a:pt x="1" y="1731"/>
                    <a:pt x="838" y="2370"/>
                  </a:cubicBezTo>
                  <a:lnTo>
                    <a:pt x="17716" y="12120"/>
                  </a:lnTo>
                  <a:cubicBezTo>
                    <a:pt x="16890" y="11481"/>
                    <a:pt x="17716" y="9751"/>
                    <a:pt x="17716" y="9751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5"/>
            <p:cNvSpPr/>
            <p:nvPr/>
          </p:nvSpPr>
          <p:spPr>
            <a:xfrm flipH="1">
              <a:off x="2991786" y="2544452"/>
              <a:ext cx="60592" cy="136535"/>
            </a:xfrm>
            <a:custGeom>
              <a:avLst/>
              <a:gdLst/>
              <a:ahLst/>
              <a:cxnLst/>
              <a:rect l="l" t="t" r="r" b="b"/>
              <a:pathLst>
                <a:path w="1125" h="2535" extrusionOk="0">
                  <a:moveTo>
                    <a:pt x="838" y="1"/>
                  </a:moveTo>
                  <a:cubicBezTo>
                    <a:pt x="838" y="1"/>
                    <a:pt x="1" y="1730"/>
                    <a:pt x="838" y="2369"/>
                  </a:cubicBezTo>
                  <a:lnTo>
                    <a:pt x="1125" y="2535"/>
                  </a:lnTo>
                  <a:cubicBezTo>
                    <a:pt x="287" y="1896"/>
                    <a:pt x="1125" y="166"/>
                    <a:pt x="1125" y="166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5"/>
            <p:cNvSpPr/>
            <p:nvPr/>
          </p:nvSpPr>
          <p:spPr>
            <a:xfrm flipH="1">
              <a:off x="2960332" y="2562871"/>
              <a:ext cx="60000" cy="136535"/>
            </a:xfrm>
            <a:custGeom>
              <a:avLst/>
              <a:gdLst/>
              <a:ahLst/>
              <a:cxnLst/>
              <a:rect l="l" t="t" r="r" b="b"/>
              <a:pathLst>
                <a:path w="1114" h="2535" extrusionOk="0">
                  <a:moveTo>
                    <a:pt x="838" y="0"/>
                  </a:moveTo>
                  <a:cubicBezTo>
                    <a:pt x="838" y="0"/>
                    <a:pt x="1" y="1730"/>
                    <a:pt x="838" y="2369"/>
                  </a:cubicBezTo>
                  <a:lnTo>
                    <a:pt x="1113" y="2534"/>
                  </a:lnTo>
                  <a:cubicBezTo>
                    <a:pt x="287" y="1895"/>
                    <a:pt x="1113" y="165"/>
                    <a:pt x="1113" y="165"/>
                  </a:cubicBezTo>
                  <a:lnTo>
                    <a:pt x="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5"/>
            <p:cNvSpPr/>
            <p:nvPr/>
          </p:nvSpPr>
          <p:spPr>
            <a:xfrm flipH="1">
              <a:off x="2928286" y="2581237"/>
              <a:ext cx="60000" cy="136535"/>
            </a:xfrm>
            <a:custGeom>
              <a:avLst/>
              <a:gdLst/>
              <a:ahLst/>
              <a:cxnLst/>
              <a:rect l="l" t="t" r="r" b="b"/>
              <a:pathLst>
                <a:path w="1114" h="2535" extrusionOk="0">
                  <a:moveTo>
                    <a:pt x="827" y="1"/>
                  </a:moveTo>
                  <a:cubicBezTo>
                    <a:pt x="827" y="1"/>
                    <a:pt x="1" y="1730"/>
                    <a:pt x="827" y="2369"/>
                  </a:cubicBezTo>
                  <a:lnTo>
                    <a:pt x="1113" y="2535"/>
                  </a:lnTo>
                  <a:cubicBezTo>
                    <a:pt x="287" y="1896"/>
                    <a:pt x="1113" y="166"/>
                    <a:pt x="1113" y="166"/>
                  </a:cubicBezTo>
                  <a:lnTo>
                    <a:pt x="8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5"/>
            <p:cNvSpPr/>
            <p:nvPr/>
          </p:nvSpPr>
          <p:spPr>
            <a:xfrm flipH="1">
              <a:off x="2895648" y="2599064"/>
              <a:ext cx="60000" cy="136535"/>
            </a:xfrm>
            <a:custGeom>
              <a:avLst/>
              <a:gdLst/>
              <a:ahLst/>
              <a:cxnLst/>
              <a:rect l="l" t="t" r="r" b="b"/>
              <a:pathLst>
                <a:path w="1114" h="2535" extrusionOk="0">
                  <a:moveTo>
                    <a:pt x="827" y="0"/>
                  </a:moveTo>
                  <a:cubicBezTo>
                    <a:pt x="827" y="0"/>
                    <a:pt x="1" y="1730"/>
                    <a:pt x="827" y="2369"/>
                  </a:cubicBezTo>
                  <a:lnTo>
                    <a:pt x="1113" y="2534"/>
                  </a:lnTo>
                  <a:cubicBezTo>
                    <a:pt x="276" y="1895"/>
                    <a:pt x="1113" y="165"/>
                    <a:pt x="1113" y="165"/>
                  </a:cubicBezTo>
                  <a:lnTo>
                    <a:pt x="8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5"/>
            <p:cNvSpPr/>
            <p:nvPr/>
          </p:nvSpPr>
          <p:spPr>
            <a:xfrm flipH="1">
              <a:off x="2207330" y="2984747"/>
              <a:ext cx="81382" cy="148977"/>
            </a:xfrm>
            <a:custGeom>
              <a:avLst/>
              <a:gdLst/>
              <a:ahLst/>
              <a:cxnLst/>
              <a:rect l="l" t="t" r="r" b="b"/>
              <a:pathLst>
                <a:path w="1511" h="2766" extrusionOk="0">
                  <a:moveTo>
                    <a:pt x="827" y="0"/>
                  </a:moveTo>
                  <a:cubicBezTo>
                    <a:pt x="827" y="0"/>
                    <a:pt x="1" y="1730"/>
                    <a:pt x="827" y="2369"/>
                  </a:cubicBezTo>
                  <a:lnTo>
                    <a:pt x="1510" y="2766"/>
                  </a:lnTo>
                  <a:cubicBezTo>
                    <a:pt x="684" y="2127"/>
                    <a:pt x="1510" y="397"/>
                    <a:pt x="1510" y="397"/>
                  </a:cubicBezTo>
                  <a:lnTo>
                    <a:pt x="8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5"/>
            <p:cNvSpPr/>
            <p:nvPr/>
          </p:nvSpPr>
          <p:spPr>
            <a:xfrm flipH="1">
              <a:off x="2393082" y="2679152"/>
              <a:ext cx="446284" cy="325799"/>
            </a:xfrm>
            <a:custGeom>
              <a:avLst/>
              <a:gdLst/>
              <a:ahLst/>
              <a:cxnLst/>
              <a:rect l="l" t="t" r="r" b="b"/>
              <a:pathLst>
                <a:path w="8286" h="6049" extrusionOk="0">
                  <a:moveTo>
                    <a:pt x="431" y="78"/>
                  </a:moveTo>
                  <a:lnTo>
                    <a:pt x="8220" y="4495"/>
                  </a:lnTo>
                  <a:cubicBezTo>
                    <a:pt x="8176" y="4661"/>
                    <a:pt x="7966" y="5531"/>
                    <a:pt x="8120" y="5939"/>
                  </a:cubicBezTo>
                  <a:lnTo>
                    <a:pt x="375" y="1631"/>
                  </a:lnTo>
                  <a:cubicBezTo>
                    <a:pt x="100" y="1334"/>
                    <a:pt x="375" y="298"/>
                    <a:pt x="431" y="78"/>
                  </a:cubicBezTo>
                  <a:close/>
                  <a:moveTo>
                    <a:pt x="398" y="1"/>
                  </a:moveTo>
                  <a:lnTo>
                    <a:pt x="387" y="23"/>
                  </a:lnTo>
                  <a:cubicBezTo>
                    <a:pt x="364" y="78"/>
                    <a:pt x="1" y="1323"/>
                    <a:pt x="331" y="1686"/>
                  </a:cubicBezTo>
                  <a:lnTo>
                    <a:pt x="342" y="1686"/>
                  </a:lnTo>
                  <a:lnTo>
                    <a:pt x="8187" y="6049"/>
                  </a:lnTo>
                  <a:lnTo>
                    <a:pt x="8198" y="6049"/>
                  </a:lnTo>
                  <a:lnTo>
                    <a:pt x="8231" y="6038"/>
                  </a:lnTo>
                  <a:lnTo>
                    <a:pt x="8231" y="6005"/>
                  </a:lnTo>
                  <a:cubicBezTo>
                    <a:pt x="7977" y="5663"/>
                    <a:pt x="8286" y="4495"/>
                    <a:pt x="8286" y="4484"/>
                  </a:cubicBezTo>
                  <a:lnTo>
                    <a:pt x="8275" y="4451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5"/>
            <p:cNvSpPr/>
            <p:nvPr/>
          </p:nvSpPr>
          <p:spPr>
            <a:xfrm flipH="1">
              <a:off x="1958717" y="3022717"/>
              <a:ext cx="137128" cy="115745"/>
            </a:xfrm>
            <a:custGeom>
              <a:avLst/>
              <a:gdLst/>
              <a:ahLst/>
              <a:cxnLst/>
              <a:rect l="l" t="t" r="r" b="b"/>
              <a:pathLst>
                <a:path w="2546" h="2149" extrusionOk="0">
                  <a:moveTo>
                    <a:pt x="1113" y="0"/>
                  </a:moveTo>
                  <a:lnTo>
                    <a:pt x="0" y="650"/>
                  </a:lnTo>
                  <a:cubicBezTo>
                    <a:pt x="882" y="761"/>
                    <a:pt x="133" y="1972"/>
                    <a:pt x="1466" y="2149"/>
                  </a:cubicBezTo>
                  <a:lnTo>
                    <a:pt x="2369" y="2039"/>
                  </a:lnTo>
                  <a:lnTo>
                    <a:pt x="2545" y="1532"/>
                  </a:lnTo>
                  <a:cubicBezTo>
                    <a:pt x="1697" y="1124"/>
                    <a:pt x="2060" y="155"/>
                    <a:pt x="1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5"/>
            <p:cNvSpPr/>
            <p:nvPr/>
          </p:nvSpPr>
          <p:spPr>
            <a:xfrm flipH="1">
              <a:off x="1618694" y="2490485"/>
              <a:ext cx="680683" cy="451024"/>
            </a:xfrm>
            <a:custGeom>
              <a:avLst/>
              <a:gdLst/>
              <a:ahLst/>
              <a:cxnLst/>
              <a:rect l="l" t="t" r="r" b="b"/>
              <a:pathLst>
                <a:path w="12638" h="8374" extrusionOk="0">
                  <a:moveTo>
                    <a:pt x="8065" y="0"/>
                  </a:moveTo>
                  <a:lnTo>
                    <a:pt x="0" y="6809"/>
                  </a:lnTo>
                  <a:lnTo>
                    <a:pt x="2711" y="8373"/>
                  </a:lnTo>
                  <a:lnTo>
                    <a:pt x="12637" y="2633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5"/>
            <p:cNvSpPr/>
            <p:nvPr/>
          </p:nvSpPr>
          <p:spPr>
            <a:xfrm flipH="1">
              <a:off x="1644818" y="2511221"/>
              <a:ext cx="560198" cy="421347"/>
            </a:xfrm>
            <a:custGeom>
              <a:avLst/>
              <a:gdLst/>
              <a:ahLst/>
              <a:cxnLst/>
              <a:rect l="l" t="t" r="r" b="b"/>
              <a:pathLst>
                <a:path w="10401" h="7823" extrusionOk="0">
                  <a:moveTo>
                    <a:pt x="10400" y="1"/>
                  </a:moveTo>
                  <a:lnTo>
                    <a:pt x="815" y="5498"/>
                  </a:lnTo>
                  <a:cubicBezTo>
                    <a:pt x="815" y="5498"/>
                    <a:pt x="0" y="7327"/>
                    <a:pt x="859" y="7823"/>
                  </a:cubicBezTo>
                  <a:lnTo>
                    <a:pt x="915" y="7757"/>
                  </a:lnTo>
                  <a:lnTo>
                    <a:pt x="10400" y="2292"/>
                  </a:lnTo>
                  <a:cubicBezTo>
                    <a:pt x="10400" y="2292"/>
                    <a:pt x="10213" y="1179"/>
                    <a:pt x="10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5"/>
            <p:cNvSpPr/>
            <p:nvPr/>
          </p:nvSpPr>
          <p:spPr>
            <a:xfrm flipH="1">
              <a:off x="1618696" y="2502334"/>
              <a:ext cx="598223" cy="451024"/>
            </a:xfrm>
            <a:custGeom>
              <a:avLst/>
              <a:gdLst/>
              <a:ahLst/>
              <a:cxnLst/>
              <a:rect l="l" t="t" r="r" b="b"/>
              <a:pathLst>
                <a:path w="11107" h="8374" extrusionOk="0">
                  <a:moveTo>
                    <a:pt x="11106" y="0"/>
                  </a:moveTo>
                  <a:lnTo>
                    <a:pt x="981" y="5619"/>
                  </a:lnTo>
                  <a:cubicBezTo>
                    <a:pt x="981" y="5619"/>
                    <a:pt x="1" y="7690"/>
                    <a:pt x="1180" y="8373"/>
                  </a:cubicBezTo>
                  <a:lnTo>
                    <a:pt x="11106" y="2645"/>
                  </a:lnTo>
                  <a:lnTo>
                    <a:pt x="11106" y="2413"/>
                  </a:lnTo>
                  <a:lnTo>
                    <a:pt x="1323" y="8065"/>
                  </a:lnTo>
                  <a:cubicBezTo>
                    <a:pt x="552" y="7503"/>
                    <a:pt x="1323" y="5850"/>
                    <a:pt x="1323" y="5850"/>
                  </a:cubicBezTo>
                  <a:lnTo>
                    <a:pt x="11106" y="199"/>
                  </a:lnTo>
                  <a:lnTo>
                    <a:pt x="111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5"/>
            <p:cNvSpPr/>
            <p:nvPr/>
          </p:nvSpPr>
          <p:spPr>
            <a:xfrm flipH="1">
              <a:off x="1618682" y="2063223"/>
              <a:ext cx="1296033" cy="747738"/>
            </a:xfrm>
            <a:custGeom>
              <a:avLst/>
              <a:gdLst/>
              <a:ahLst/>
              <a:cxnLst/>
              <a:rect l="l" t="t" r="r" b="b"/>
              <a:pathLst>
                <a:path w="24063" h="13883" extrusionOk="0">
                  <a:moveTo>
                    <a:pt x="9927" y="1"/>
                  </a:moveTo>
                  <a:lnTo>
                    <a:pt x="1" y="5730"/>
                  </a:lnTo>
                  <a:lnTo>
                    <a:pt x="14136" y="13882"/>
                  </a:lnTo>
                  <a:lnTo>
                    <a:pt x="24062" y="8153"/>
                  </a:lnTo>
                  <a:lnTo>
                    <a:pt x="99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5"/>
            <p:cNvSpPr/>
            <p:nvPr/>
          </p:nvSpPr>
          <p:spPr>
            <a:xfrm flipH="1">
              <a:off x="2153349" y="2371780"/>
              <a:ext cx="811185" cy="581580"/>
            </a:xfrm>
            <a:custGeom>
              <a:avLst/>
              <a:gdLst/>
              <a:ahLst/>
              <a:cxnLst/>
              <a:rect l="l" t="t" r="r" b="b"/>
              <a:pathLst>
                <a:path w="15061" h="10798" extrusionOk="0">
                  <a:moveTo>
                    <a:pt x="926" y="1"/>
                  </a:moveTo>
                  <a:cubicBezTo>
                    <a:pt x="926" y="1"/>
                    <a:pt x="0" y="1929"/>
                    <a:pt x="926" y="2645"/>
                  </a:cubicBezTo>
                  <a:lnTo>
                    <a:pt x="15061" y="10797"/>
                  </a:lnTo>
                  <a:cubicBezTo>
                    <a:pt x="14135" y="10081"/>
                    <a:pt x="15061" y="8153"/>
                    <a:pt x="15061" y="8153"/>
                  </a:cubicBezTo>
                  <a:lnTo>
                    <a:pt x="9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5"/>
            <p:cNvSpPr/>
            <p:nvPr/>
          </p:nvSpPr>
          <p:spPr>
            <a:xfrm flipH="1">
              <a:off x="2307607" y="2486284"/>
              <a:ext cx="480701" cy="352568"/>
            </a:xfrm>
            <a:custGeom>
              <a:avLst/>
              <a:gdLst/>
              <a:ahLst/>
              <a:cxnLst/>
              <a:rect l="l" t="t" r="r" b="b"/>
              <a:pathLst>
                <a:path w="8925" h="6546" extrusionOk="0">
                  <a:moveTo>
                    <a:pt x="353" y="1"/>
                  </a:moveTo>
                  <a:cubicBezTo>
                    <a:pt x="353" y="1"/>
                    <a:pt x="0" y="1015"/>
                    <a:pt x="353" y="1598"/>
                  </a:cubicBezTo>
                  <a:lnTo>
                    <a:pt x="8924" y="6545"/>
                  </a:lnTo>
                  <a:cubicBezTo>
                    <a:pt x="8605" y="6027"/>
                    <a:pt x="8924" y="4948"/>
                    <a:pt x="8924" y="4948"/>
                  </a:cubicBezTo>
                  <a:lnTo>
                    <a:pt x="353" y="1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5"/>
            <p:cNvSpPr/>
            <p:nvPr/>
          </p:nvSpPr>
          <p:spPr>
            <a:xfrm flipH="1">
              <a:off x="2797139" y="2419284"/>
              <a:ext cx="103896" cy="137074"/>
            </a:xfrm>
            <a:custGeom>
              <a:avLst/>
              <a:gdLst/>
              <a:ahLst/>
              <a:cxnLst/>
              <a:rect l="l" t="t" r="r" b="b"/>
              <a:pathLst>
                <a:path w="1929" h="2545" extrusionOk="0">
                  <a:moveTo>
                    <a:pt x="331" y="0"/>
                  </a:moveTo>
                  <a:cubicBezTo>
                    <a:pt x="331" y="0"/>
                    <a:pt x="0" y="1080"/>
                    <a:pt x="331" y="1597"/>
                  </a:cubicBezTo>
                  <a:lnTo>
                    <a:pt x="1928" y="2545"/>
                  </a:lnTo>
                  <a:cubicBezTo>
                    <a:pt x="1576" y="1961"/>
                    <a:pt x="1928" y="947"/>
                    <a:pt x="1928" y="947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5"/>
            <p:cNvSpPr/>
            <p:nvPr/>
          </p:nvSpPr>
          <p:spPr>
            <a:xfrm flipH="1">
              <a:off x="2254242" y="2770551"/>
              <a:ext cx="39803" cy="99102"/>
            </a:xfrm>
            <a:custGeom>
              <a:avLst/>
              <a:gdLst/>
              <a:ahLst/>
              <a:cxnLst/>
              <a:rect l="l" t="t" r="r" b="b"/>
              <a:pathLst>
                <a:path w="739" h="1840" extrusionOk="0">
                  <a:moveTo>
                    <a:pt x="320" y="0"/>
                  </a:moveTo>
                  <a:cubicBezTo>
                    <a:pt x="320" y="0"/>
                    <a:pt x="1" y="1080"/>
                    <a:pt x="320" y="1598"/>
                  </a:cubicBezTo>
                  <a:lnTo>
                    <a:pt x="739" y="1840"/>
                  </a:lnTo>
                  <a:cubicBezTo>
                    <a:pt x="397" y="1256"/>
                    <a:pt x="739" y="243"/>
                    <a:pt x="739" y="243"/>
                  </a:cubicBezTo>
                  <a:lnTo>
                    <a:pt x="320" y="0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5"/>
            <p:cNvSpPr/>
            <p:nvPr/>
          </p:nvSpPr>
          <p:spPr>
            <a:xfrm flipH="1">
              <a:off x="1939758" y="2769958"/>
              <a:ext cx="146014" cy="140682"/>
            </a:xfrm>
            <a:custGeom>
              <a:avLst/>
              <a:gdLst/>
              <a:ahLst/>
              <a:cxnLst/>
              <a:rect l="l" t="t" r="r" b="b"/>
              <a:pathLst>
                <a:path w="2711" h="2612" extrusionOk="0">
                  <a:moveTo>
                    <a:pt x="1631" y="0"/>
                  </a:moveTo>
                  <a:lnTo>
                    <a:pt x="1" y="970"/>
                  </a:lnTo>
                  <a:cubicBezTo>
                    <a:pt x="1036" y="1234"/>
                    <a:pt x="342" y="2479"/>
                    <a:pt x="1488" y="2611"/>
                  </a:cubicBezTo>
                  <a:cubicBezTo>
                    <a:pt x="1488" y="2611"/>
                    <a:pt x="1323" y="1807"/>
                    <a:pt x="1642" y="1410"/>
                  </a:cubicBezTo>
                  <a:cubicBezTo>
                    <a:pt x="1642" y="1410"/>
                    <a:pt x="2097" y="1866"/>
                    <a:pt x="2569" y="1866"/>
                  </a:cubicBezTo>
                  <a:cubicBezTo>
                    <a:pt x="2616" y="1866"/>
                    <a:pt x="2664" y="1861"/>
                    <a:pt x="2711" y="1851"/>
                  </a:cubicBezTo>
                  <a:cubicBezTo>
                    <a:pt x="1796" y="738"/>
                    <a:pt x="2590" y="562"/>
                    <a:pt x="16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5"/>
            <p:cNvSpPr/>
            <p:nvPr/>
          </p:nvSpPr>
          <p:spPr>
            <a:xfrm flipH="1">
              <a:off x="2022217" y="713307"/>
              <a:ext cx="112190" cy="227936"/>
            </a:xfrm>
            <a:custGeom>
              <a:avLst/>
              <a:gdLst/>
              <a:ahLst/>
              <a:cxnLst/>
              <a:rect l="l" t="t" r="r" b="b"/>
              <a:pathLst>
                <a:path w="2083" h="4232" extrusionOk="0">
                  <a:moveTo>
                    <a:pt x="1488" y="1"/>
                  </a:moveTo>
                  <a:cubicBezTo>
                    <a:pt x="1488" y="1"/>
                    <a:pt x="639" y="1863"/>
                    <a:pt x="0" y="4231"/>
                  </a:cubicBezTo>
                  <a:cubicBezTo>
                    <a:pt x="815" y="4110"/>
                    <a:pt x="1311" y="3703"/>
                    <a:pt x="1311" y="3703"/>
                  </a:cubicBezTo>
                  <a:lnTo>
                    <a:pt x="2082" y="89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5"/>
            <p:cNvSpPr/>
            <p:nvPr/>
          </p:nvSpPr>
          <p:spPr>
            <a:xfrm flipH="1">
              <a:off x="2280365" y="1225396"/>
              <a:ext cx="9533" cy="18474"/>
            </a:xfrm>
            <a:custGeom>
              <a:avLst/>
              <a:gdLst/>
              <a:ahLst/>
              <a:cxnLst/>
              <a:rect l="l" t="t" r="r" b="b"/>
              <a:pathLst>
                <a:path w="177" h="343" extrusionOk="0">
                  <a:moveTo>
                    <a:pt x="122" y="1"/>
                  </a:moveTo>
                  <a:lnTo>
                    <a:pt x="1" y="166"/>
                  </a:lnTo>
                  <a:lnTo>
                    <a:pt x="1" y="342"/>
                  </a:lnTo>
                  <a:lnTo>
                    <a:pt x="166" y="331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3F4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5"/>
            <p:cNvSpPr/>
            <p:nvPr/>
          </p:nvSpPr>
          <p:spPr>
            <a:xfrm flipH="1">
              <a:off x="2170544" y="1229867"/>
              <a:ext cx="140682" cy="87523"/>
            </a:xfrm>
            <a:custGeom>
              <a:avLst/>
              <a:gdLst/>
              <a:ahLst/>
              <a:cxnLst/>
              <a:rect l="l" t="t" r="r" b="b"/>
              <a:pathLst>
                <a:path w="2612" h="1625" extrusionOk="0">
                  <a:moveTo>
                    <a:pt x="1554" y="1"/>
                  </a:moveTo>
                  <a:cubicBezTo>
                    <a:pt x="1420" y="1"/>
                    <a:pt x="1278" y="16"/>
                    <a:pt x="1135" y="50"/>
                  </a:cubicBezTo>
                  <a:cubicBezTo>
                    <a:pt x="463" y="204"/>
                    <a:pt x="0" y="667"/>
                    <a:pt x="88" y="1085"/>
                  </a:cubicBezTo>
                  <a:cubicBezTo>
                    <a:pt x="167" y="1418"/>
                    <a:pt x="571" y="1625"/>
                    <a:pt x="1071" y="1625"/>
                  </a:cubicBezTo>
                  <a:cubicBezTo>
                    <a:pt x="1201" y="1625"/>
                    <a:pt x="1337" y="1611"/>
                    <a:pt x="1476" y="1581"/>
                  </a:cubicBezTo>
                  <a:cubicBezTo>
                    <a:pt x="2148" y="1427"/>
                    <a:pt x="2611" y="964"/>
                    <a:pt x="2512" y="535"/>
                  </a:cubicBezTo>
                  <a:cubicBezTo>
                    <a:pt x="2434" y="207"/>
                    <a:pt x="2039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5"/>
            <p:cNvSpPr/>
            <p:nvPr/>
          </p:nvSpPr>
          <p:spPr>
            <a:xfrm flipH="1">
              <a:off x="2185409" y="1189796"/>
              <a:ext cx="103303" cy="92262"/>
            </a:xfrm>
            <a:custGeom>
              <a:avLst/>
              <a:gdLst/>
              <a:ahLst/>
              <a:cxnLst/>
              <a:rect l="l" t="t" r="r" b="b"/>
              <a:pathLst>
                <a:path w="1918" h="1713" extrusionOk="0">
                  <a:moveTo>
                    <a:pt x="133" y="1"/>
                  </a:moveTo>
                  <a:lnTo>
                    <a:pt x="133" y="1"/>
                  </a:lnTo>
                  <a:cubicBezTo>
                    <a:pt x="133" y="1"/>
                    <a:pt x="155" y="607"/>
                    <a:pt x="1" y="1246"/>
                  </a:cubicBezTo>
                  <a:cubicBezTo>
                    <a:pt x="164" y="1510"/>
                    <a:pt x="670" y="1712"/>
                    <a:pt x="1075" y="1712"/>
                  </a:cubicBezTo>
                  <a:cubicBezTo>
                    <a:pt x="1328" y="1712"/>
                    <a:pt x="1542" y="1634"/>
                    <a:pt x="1609" y="1444"/>
                  </a:cubicBezTo>
                  <a:cubicBezTo>
                    <a:pt x="1609" y="1444"/>
                    <a:pt x="1554" y="1003"/>
                    <a:pt x="1741" y="695"/>
                  </a:cubicBezTo>
                  <a:cubicBezTo>
                    <a:pt x="1918" y="375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5"/>
            <p:cNvSpPr/>
            <p:nvPr/>
          </p:nvSpPr>
          <p:spPr>
            <a:xfrm flipH="1">
              <a:off x="2185410" y="1189796"/>
              <a:ext cx="96194" cy="70664"/>
            </a:xfrm>
            <a:custGeom>
              <a:avLst/>
              <a:gdLst/>
              <a:ahLst/>
              <a:cxnLst/>
              <a:rect l="l" t="t" r="r" b="b"/>
              <a:pathLst>
                <a:path w="1786" h="1312" extrusionOk="0">
                  <a:moveTo>
                    <a:pt x="1" y="1"/>
                  </a:moveTo>
                  <a:cubicBezTo>
                    <a:pt x="1" y="1"/>
                    <a:pt x="1" y="111"/>
                    <a:pt x="1" y="298"/>
                  </a:cubicBezTo>
                  <a:cubicBezTo>
                    <a:pt x="365" y="1014"/>
                    <a:pt x="959" y="1246"/>
                    <a:pt x="1466" y="1312"/>
                  </a:cubicBezTo>
                  <a:cubicBezTo>
                    <a:pt x="1466" y="1157"/>
                    <a:pt x="1488" y="893"/>
                    <a:pt x="1609" y="695"/>
                  </a:cubicBezTo>
                  <a:cubicBezTo>
                    <a:pt x="1786" y="37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5"/>
            <p:cNvSpPr/>
            <p:nvPr/>
          </p:nvSpPr>
          <p:spPr>
            <a:xfrm flipH="1">
              <a:off x="2028139" y="840522"/>
              <a:ext cx="209677" cy="517702"/>
            </a:xfrm>
            <a:custGeom>
              <a:avLst/>
              <a:gdLst/>
              <a:ahLst/>
              <a:cxnLst/>
              <a:rect l="l" t="t" r="r" b="b"/>
              <a:pathLst>
                <a:path w="3893" h="9612" extrusionOk="0">
                  <a:moveTo>
                    <a:pt x="2296" y="0"/>
                  </a:moveTo>
                  <a:cubicBezTo>
                    <a:pt x="1983" y="0"/>
                    <a:pt x="1708" y="181"/>
                    <a:pt x="1568" y="503"/>
                  </a:cubicBezTo>
                  <a:cubicBezTo>
                    <a:pt x="1050" y="1682"/>
                    <a:pt x="697" y="3192"/>
                    <a:pt x="345" y="4723"/>
                  </a:cubicBezTo>
                  <a:cubicBezTo>
                    <a:pt x="0" y="6230"/>
                    <a:pt x="1451" y="9612"/>
                    <a:pt x="1999" y="9612"/>
                  </a:cubicBezTo>
                  <a:cubicBezTo>
                    <a:pt x="2064" y="9612"/>
                    <a:pt x="2116" y="9564"/>
                    <a:pt x="2152" y="9460"/>
                  </a:cubicBezTo>
                  <a:cubicBezTo>
                    <a:pt x="2317" y="6100"/>
                    <a:pt x="3870" y="3676"/>
                    <a:pt x="3892" y="3048"/>
                  </a:cubicBezTo>
                  <a:cubicBezTo>
                    <a:pt x="3862" y="880"/>
                    <a:pt x="2986" y="0"/>
                    <a:pt x="2296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5"/>
            <p:cNvSpPr/>
            <p:nvPr/>
          </p:nvSpPr>
          <p:spPr>
            <a:xfrm flipH="1">
              <a:off x="2259572" y="2466733"/>
              <a:ext cx="146014" cy="83537"/>
            </a:xfrm>
            <a:custGeom>
              <a:avLst/>
              <a:gdLst/>
              <a:ahLst/>
              <a:cxnLst/>
              <a:rect l="l" t="t" r="r" b="b"/>
              <a:pathLst>
                <a:path w="2711" h="1551" extrusionOk="0">
                  <a:moveTo>
                    <a:pt x="0" y="0"/>
                  </a:moveTo>
                  <a:cubicBezTo>
                    <a:pt x="0" y="89"/>
                    <a:pt x="0" y="199"/>
                    <a:pt x="11" y="375"/>
                  </a:cubicBezTo>
                  <a:cubicBezTo>
                    <a:pt x="11" y="540"/>
                    <a:pt x="386" y="805"/>
                    <a:pt x="683" y="882"/>
                  </a:cubicBezTo>
                  <a:cubicBezTo>
                    <a:pt x="694" y="882"/>
                    <a:pt x="716" y="871"/>
                    <a:pt x="716" y="849"/>
                  </a:cubicBezTo>
                  <a:lnTo>
                    <a:pt x="705" y="761"/>
                  </a:lnTo>
                  <a:lnTo>
                    <a:pt x="705" y="761"/>
                  </a:lnTo>
                  <a:cubicBezTo>
                    <a:pt x="805" y="794"/>
                    <a:pt x="981" y="893"/>
                    <a:pt x="1091" y="959"/>
                  </a:cubicBezTo>
                  <a:lnTo>
                    <a:pt x="1135" y="1069"/>
                  </a:lnTo>
                  <a:cubicBezTo>
                    <a:pt x="1355" y="1223"/>
                    <a:pt x="1576" y="1355"/>
                    <a:pt x="1763" y="1477"/>
                  </a:cubicBezTo>
                  <a:cubicBezTo>
                    <a:pt x="1842" y="1531"/>
                    <a:pt x="1941" y="1551"/>
                    <a:pt x="2044" y="1551"/>
                  </a:cubicBezTo>
                  <a:cubicBezTo>
                    <a:pt x="2299" y="1551"/>
                    <a:pt x="2583" y="1428"/>
                    <a:pt x="2678" y="1389"/>
                  </a:cubicBezTo>
                  <a:cubicBezTo>
                    <a:pt x="2700" y="1378"/>
                    <a:pt x="2711" y="1355"/>
                    <a:pt x="2711" y="1333"/>
                  </a:cubicBezTo>
                  <a:lnTo>
                    <a:pt x="2711" y="1267"/>
                  </a:lnTo>
                  <a:lnTo>
                    <a:pt x="2160" y="1289"/>
                  </a:lnTo>
                  <a:lnTo>
                    <a:pt x="1223" y="772"/>
                  </a:lnTo>
                  <a:lnTo>
                    <a:pt x="122" y="155"/>
                  </a:lnTo>
                  <a:lnTo>
                    <a:pt x="111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5"/>
            <p:cNvSpPr/>
            <p:nvPr/>
          </p:nvSpPr>
          <p:spPr>
            <a:xfrm flipH="1">
              <a:off x="2258387" y="2452461"/>
              <a:ext cx="147199" cy="91239"/>
            </a:xfrm>
            <a:custGeom>
              <a:avLst/>
              <a:gdLst/>
              <a:ahLst/>
              <a:cxnLst/>
              <a:rect l="l" t="t" r="r" b="b"/>
              <a:pathLst>
                <a:path w="2733" h="1694" extrusionOk="0">
                  <a:moveTo>
                    <a:pt x="100" y="1"/>
                  </a:moveTo>
                  <a:lnTo>
                    <a:pt x="100" y="1"/>
                  </a:lnTo>
                  <a:cubicBezTo>
                    <a:pt x="55" y="12"/>
                    <a:pt x="0" y="89"/>
                    <a:pt x="0" y="177"/>
                  </a:cubicBezTo>
                  <a:cubicBezTo>
                    <a:pt x="0" y="276"/>
                    <a:pt x="0" y="265"/>
                    <a:pt x="0" y="442"/>
                  </a:cubicBezTo>
                  <a:cubicBezTo>
                    <a:pt x="11" y="618"/>
                    <a:pt x="419" y="893"/>
                    <a:pt x="716" y="959"/>
                  </a:cubicBezTo>
                  <a:cubicBezTo>
                    <a:pt x="1014" y="1026"/>
                    <a:pt x="1510" y="1400"/>
                    <a:pt x="1818" y="1609"/>
                  </a:cubicBezTo>
                  <a:cubicBezTo>
                    <a:pt x="1909" y="1671"/>
                    <a:pt x="2023" y="1694"/>
                    <a:pt x="2139" y="1694"/>
                  </a:cubicBezTo>
                  <a:cubicBezTo>
                    <a:pt x="2374" y="1694"/>
                    <a:pt x="2618" y="1602"/>
                    <a:pt x="2700" y="1565"/>
                  </a:cubicBezTo>
                  <a:cubicBezTo>
                    <a:pt x="2722" y="1554"/>
                    <a:pt x="2733" y="1543"/>
                    <a:pt x="2733" y="1521"/>
                  </a:cubicBezTo>
                  <a:cubicBezTo>
                    <a:pt x="2722" y="1488"/>
                    <a:pt x="2733" y="1356"/>
                    <a:pt x="2711" y="1334"/>
                  </a:cubicBezTo>
                  <a:cubicBezTo>
                    <a:pt x="1719" y="662"/>
                    <a:pt x="1322" y="177"/>
                    <a:pt x="1267" y="166"/>
                  </a:cubicBezTo>
                  <a:lnTo>
                    <a:pt x="1267" y="166"/>
                  </a:lnTo>
                  <a:cubicBezTo>
                    <a:pt x="1330" y="271"/>
                    <a:pt x="1276" y="299"/>
                    <a:pt x="1169" y="299"/>
                  </a:cubicBezTo>
                  <a:cubicBezTo>
                    <a:pt x="1052" y="299"/>
                    <a:pt x="872" y="265"/>
                    <a:pt x="716" y="265"/>
                  </a:cubicBezTo>
                  <a:cubicBezTo>
                    <a:pt x="419" y="265"/>
                    <a:pt x="89" y="89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5"/>
            <p:cNvSpPr/>
            <p:nvPr/>
          </p:nvSpPr>
          <p:spPr>
            <a:xfrm flipH="1">
              <a:off x="2265496" y="1694776"/>
              <a:ext cx="191742" cy="779193"/>
            </a:xfrm>
            <a:custGeom>
              <a:avLst/>
              <a:gdLst/>
              <a:ahLst/>
              <a:cxnLst/>
              <a:rect l="l" t="t" r="r" b="b"/>
              <a:pathLst>
                <a:path w="3560" h="14467" extrusionOk="0">
                  <a:moveTo>
                    <a:pt x="2224" y="1"/>
                  </a:moveTo>
                  <a:cubicBezTo>
                    <a:pt x="1911" y="1"/>
                    <a:pt x="1540" y="97"/>
                    <a:pt x="1158" y="408"/>
                  </a:cubicBezTo>
                  <a:cubicBezTo>
                    <a:pt x="1" y="1355"/>
                    <a:pt x="1158" y="5553"/>
                    <a:pt x="1742" y="7767"/>
                  </a:cubicBezTo>
                  <a:cubicBezTo>
                    <a:pt x="1720" y="7844"/>
                    <a:pt x="1565" y="8164"/>
                    <a:pt x="1565" y="8164"/>
                  </a:cubicBezTo>
                  <a:cubicBezTo>
                    <a:pt x="1521" y="8737"/>
                    <a:pt x="1334" y="9343"/>
                    <a:pt x="1301" y="10169"/>
                  </a:cubicBezTo>
                  <a:cubicBezTo>
                    <a:pt x="1246" y="11546"/>
                    <a:pt x="1037" y="14113"/>
                    <a:pt x="1037" y="14113"/>
                  </a:cubicBezTo>
                  <a:cubicBezTo>
                    <a:pt x="1079" y="14320"/>
                    <a:pt x="1493" y="14467"/>
                    <a:pt x="1848" y="14467"/>
                  </a:cubicBezTo>
                  <a:cubicBezTo>
                    <a:pt x="2135" y="14467"/>
                    <a:pt x="2384" y="14371"/>
                    <a:pt x="2370" y="14135"/>
                  </a:cubicBezTo>
                  <a:lnTo>
                    <a:pt x="3306" y="7492"/>
                  </a:lnTo>
                  <a:cubicBezTo>
                    <a:pt x="3306" y="7492"/>
                    <a:pt x="3559" y="3878"/>
                    <a:pt x="3086" y="254"/>
                  </a:cubicBezTo>
                  <a:cubicBezTo>
                    <a:pt x="3086" y="254"/>
                    <a:pt x="2732" y="1"/>
                    <a:pt x="2224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5"/>
            <p:cNvSpPr/>
            <p:nvPr/>
          </p:nvSpPr>
          <p:spPr>
            <a:xfrm flipH="1">
              <a:off x="2015107" y="2348621"/>
              <a:ext cx="153124" cy="70826"/>
            </a:xfrm>
            <a:custGeom>
              <a:avLst/>
              <a:gdLst/>
              <a:ahLst/>
              <a:cxnLst/>
              <a:rect l="l" t="t" r="r" b="b"/>
              <a:pathLst>
                <a:path w="2843" h="1315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89"/>
                    <a:pt x="33" y="188"/>
                    <a:pt x="55" y="365"/>
                  </a:cubicBezTo>
                  <a:cubicBezTo>
                    <a:pt x="77" y="541"/>
                    <a:pt x="474" y="750"/>
                    <a:pt x="782" y="794"/>
                  </a:cubicBezTo>
                  <a:cubicBezTo>
                    <a:pt x="784" y="796"/>
                    <a:pt x="787" y="797"/>
                    <a:pt x="789" y="797"/>
                  </a:cubicBezTo>
                  <a:cubicBezTo>
                    <a:pt x="801" y="797"/>
                    <a:pt x="815" y="779"/>
                    <a:pt x="815" y="761"/>
                  </a:cubicBezTo>
                  <a:lnTo>
                    <a:pt x="793" y="673"/>
                  </a:lnTo>
                  <a:lnTo>
                    <a:pt x="793" y="673"/>
                  </a:lnTo>
                  <a:cubicBezTo>
                    <a:pt x="893" y="695"/>
                    <a:pt x="1080" y="772"/>
                    <a:pt x="1201" y="827"/>
                  </a:cubicBezTo>
                  <a:lnTo>
                    <a:pt x="1256" y="926"/>
                  </a:lnTo>
                  <a:cubicBezTo>
                    <a:pt x="1488" y="1059"/>
                    <a:pt x="1730" y="1169"/>
                    <a:pt x="1928" y="1268"/>
                  </a:cubicBezTo>
                  <a:cubicBezTo>
                    <a:pt x="1989" y="1301"/>
                    <a:pt x="2058" y="1314"/>
                    <a:pt x="2131" y="1314"/>
                  </a:cubicBezTo>
                  <a:cubicBezTo>
                    <a:pt x="2401" y="1314"/>
                    <a:pt x="2716" y="1130"/>
                    <a:pt x="2821" y="1070"/>
                  </a:cubicBezTo>
                  <a:cubicBezTo>
                    <a:pt x="2843" y="1059"/>
                    <a:pt x="2843" y="1037"/>
                    <a:pt x="2843" y="1015"/>
                  </a:cubicBezTo>
                  <a:lnTo>
                    <a:pt x="2832" y="959"/>
                  </a:lnTo>
                  <a:lnTo>
                    <a:pt x="2303" y="1037"/>
                  </a:lnTo>
                  <a:lnTo>
                    <a:pt x="1311" y="629"/>
                  </a:lnTo>
                  <a:lnTo>
                    <a:pt x="143" y="133"/>
                  </a:lnTo>
                  <a:lnTo>
                    <a:pt x="121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5"/>
            <p:cNvSpPr/>
            <p:nvPr/>
          </p:nvSpPr>
          <p:spPr>
            <a:xfrm flipH="1">
              <a:off x="2014514" y="2333810"/>
              <a:ext cx="154901" cy="78474"/>
            </a:xfrm>
            <a:custGeom>
              <a:avLst/>
              <a:gdLst/>
              <a:ahLst/>
              <a:cxnLst/>
              <a:rect l="l" t="t" r="r" b="b"/>
              <a:pathLst>
                <a:path w="2876" h="1457" extrusionOk="0">
                  <a:moveTo>
                    <a:pt x="99" y="1"/>
                  </a:moveTo>
                  <a:cubicBezTo>
                    <a:pt x="55" y="23"/>
                    <a:pt x="0" y="100"/>
                    <a:pt x="11" y="188"/>
                  </a:cubicBezTo>
                  <a:cubicBezTo>
                    <a:pt x="22" y="276"/>
                    <a:pt x="22" y="276"/>
                    <a:pt x="44" y="452"/>
                  </a:cubicBezTo>
                  <a:cubicBezTo>
                    <a:pt x="77" y="618"/>
                    <a:pt x="507" y="849"/>
                    <a:pt x="815" y="882"/>
                  </a:cubicBezTo>
                  <a:cubicBezTo>
                    <a:pt x="1113" y="915"/>
                    <a:pt x="1653" y="1234"/>
                    <a:pt x="1983" y="1411"/>
                  </a:cubicBezTo>
                  <a:cubicBezTo>
                    <a:pt x="2051" y="1444"/>
                    <a:pt x="2128" y="1457"/>
                    <a:pt x="2206" y="1457"/>
                  </a:cubicBezTo>
                  <a:cubicBezTo>
                    <a:pt x="2470" y="1457"/>
                    <a:pt x="2760" y="1307"/>
                    <a:pt x="2854" y="1257"/>
                  </a:cubicBezTo>
                  <a:cubicBezTo>
                    <a:pt x="2876" y="1245"/>
                    <a:pt x="2876" y="1234"/>
                    <a:pt x="2876" y="1212"/>
                  </a:cubicBezTo>
                  <a:cubicBezTo>
                    <a:pt x="2876" y="1179"/>
                    <a:pt x="2854" y="1069"/>
                    <a:pt x="2832" y="1058"/>
                  </a:cubicBezTo>
                  <a:cubicBezTo>
                    <a:pt x="1774" y="496"/>
                    <a:pt x="1333" y="45"/>
                    <a:pt x="1278" y="34"/>
                  </a:cubicBezTo>
                  <a:lnTo>
                    <a:pt x="1278" y="34"/>
                  </a:lnTo>
                  <a:cubicBezTo>
                    <a:pt x="1432" y="232"/>
                    <a:pt x="1025" y="166"/>
                    <a:pt x="738" y="188"/>
                  </a:cubicBezTo>
                  <a:cubicBezTo>
                    <a:pt x="706" y="191"/>
                    <a:pt x="674" y="193"/>
                    <a:pt x="642" y="193"/>
                  </a:cubicBezTo>
                  <a:cubicBezTo>
                    <a:pt x="372" y="193"/>
                    <a:pt x="99" y="79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5"/>
            <p:cNvSpPr/>
            <p:nvPr/>
          </p:nvSpPr>
          <p:spPr>
            <a:xfrm flipH="1">
              <a:off x="2083937" y="1565999"/>
              <a:ext cx="233860" cy="784848"/>
            </a:xfrm>
            <a:custGeom>
              <a:avLst/>
              <a:gdLst/>
              <a:ahLst/>
              <a:cxnLst/>
              <a:rect l="l" t="t" r="r" b="b"/>
              <a:pathLst>
                <a:path w="4342" h="14572" extrusionOk="0">
                  <a:moveTo>
                    <a:pt x="2146" y="0"/>
                  </a:moveTo>
                  <a:cubicBezTo>
                    <a:pt x="1780" y="0"/>
                    <a:pt x="1383" y="108"/>
                    <a:pt x="1048" y="452"/>
                  </a:cubicBezTo>
                  <a:cubicBezTo>
                    <a:pt x="1" y="1532"/>
                    <a:pt x="1984" y="5784"/>
                    <a:pt x="2821" y="7911"/>
                  </a:cubicBezTo>
                  <a:cubicBezTo>
                    <a:pt x="2799" y="7988"/>
                    <a:pt x="2678" y="8329"/>
                    <a:pt x="2678" y="8329"/>
                  </a:cubicBezTo>
                  <a:cubicBezTo>
                    <a:pt x="2700" y="8902"/>
                    <a:pt x="2590" y="9530"/>
                    <a:pt x="2656" y="10346"/>
                  </a:cubicBezTo>
                  <a:cubicBezTo>
                    <a:pt x="2755" y="11734"/>
                    <a:pt x="2832" y="14301"/>
                    <a:pt x="2832" y="14301"/>
                  </a:cubicBezTo>
                  <a:cubicBezTo>
                    <a:pt x="2890" y="14473"/>
                    <a:pt x="3213" y="14571"/>
                    <a:pt x="3526" y="14571"/>
                  </a:cubicBezTo>
                  <a:cubicBezTo>
                    <a:pt x="3873" y="14571"/>
                    <a:pt x="4206" y="14451"/>
                    <a:pt x="4154" y="14179"/>
                  </a:cubicBezTo>
                  <a:lnTo>
                    <a:pt x="4342" y="7470"/>
                  </a:lnTo>
                  <a:cubicBezTo>
                    <a:pt x="4342" y="7470"/>
                    <a:pt x="4187" y="3856"/>
                    <a:pt x="3295" y="309"/>
                  </a:cubicBezTo>
                  <a:cubicBezTo>
                    <a:pt x="3295" y="309"/>
                    <a:pt x="2764" y="0"/>
                    <a:pt x="2146" y="0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5"/>
            <p:cNvSpPr/>
            <p:nvPr/>
          </p:nvSpPr>
          <p:spPr>
            <a:xfrm flipH="1">
              <a:off x="2247724" y="1678133"/>
              <a:ext cx="95548" cy="108636"/>
            </a:xfrm>
            <a:custGeom>
              <a:avLst/>
              <a:gdLst/>
              <a:ahLst/>
              <a:cxnLst/>
              <a:rect l="l" t="t" r="r" b="b"/>
              <a:pathLst>
                <a:path w="1774" h="2017" extrusionOk="0">
                  <a:moveTo>
                    <a:pt x="970" y="1"/>
                  </a:moveTo>
                  <a:cubicBezTo>
                    <a:pt x="650" y="1"/>
                    <a:pt x="298" y="78"/>
                    <a:pt x="0" y="309"/>
                  </a:cubicBezTo>
                  <a:lnTo>
                    <a:pt x="99" y="309"/>
                  </a:lnTo>
                  <a:cubicBezTo>
                    <a:pt x="617" y="309"/>
                    <a:pt x="970" y="563"/>
                    <a:pt x="970" y="563"/>
                  </a:cubicBezTo>
                  <a:cubicBezTo>
                    <a:pt x="1036" y="1058"/>
                    <a:pt x="1080" y="1543"/>
                    <a:pt x="1124" y="2017"/>
                  </a:cubicBezTo>
                  <a:cubicBezTo>
                    <a:pt x="1267" y="2006"/>
                    <a:pt x="1399" y="1995"/>
                    <a:pt x="1532" y="1984"/>
                  </a:cubicBezTo>
                  <a:cubicBezTo>
                    <a:pt x="1609" y="1973"/>
                    <a:pt x="1697" y="1962"/>
                    <a:pt x="1774" y="1951"/>
                  </a:cubicBezTo>
                  <a:cubicBezTo>
                    <a:pt x="1554" y="1268"/>
                    <a:pt x="1366" y="596"/>
                    <a:pt x="1278" y="23"/>
                  </a:cubicBezTo>
                  <a:cubicBezTo>
                    <a:pt x="1179" y="12"/>
                    <a:pt x="1069" y="1"/>
                    <a:pt x="970" y="1"/>
                  </a:cubicBezTo>
                  <a:close/>
                </a:path>
              </a:pathLst>
            </a:custGeom>
            <a:solidFill>
              <a:srgbClr val="F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5"/>
            <p:cNvSpPr/>
            <p:nvPr/>
          </p:nvSpPr>
          <p:spPr>
            <a:xfrm flipH="1">
              <a:off x="2282733" y="1694776"/>
              <a:ext cx="87846" cy="92585"/>
            </a:xfrm>
            <a:custGeom>
              <a:avLst/>
              <a:gdLst/>
              <a:ahLst/>
              <a:cxnLst/>
              <a:rect l="l" t="t" r="r" b="b"/>
              <a:pathLst>
                <a:path w="1631" h="1719" extrusionOk="0">
                  <a:moveTo>
                    <a:pt x="507" y="0"/>
                  </a:moveTo>
                  <a:cubicBezTo>
                    <a:pt x="430" y="55"/>
                    <a:pt x="364" y="121"/>
                    <a:pt x="298" y="198"/>
                  </a:cubicBezTo>
                  <a:cubicBezTo>
                    <a:pt x="55" y="474"/>
                    <a:pt x="0" y="948"/>
                    <a:pt x="78" y="1521"/>
                  </a:cubicBezTo>
                  <a:cubicBezTo>
                    <a:pt x="342" y="1675"/>
                    <a:pt x="728" y="1719"/>
                    <a:pt x="1157" y="1719"/>
                  </a:cubicBezTo>
                  <a:cubicBezTo>
                    <a:pt x="1311" y="1719"/>
                    <a:pt x="1477" y="1719"/>
                    <a:pt x="1631" y="1708"/>
                  </a:cubicBezTo>
                  <a:cubicBezTo>
                    <a:pt x="1587" y="1234"/>
                    <a:pt x="1543" y="749"/>
                    <a:pt x="1477" y="254"/>
                  </a:cubicBezTo>
                  <a:cubicBezTo>
                    <a:pt x="1477" y="254"/>
                    <a:pt x="1124" y="0"/>
                    <a:pt x="606" y="0"/>
                  </a:cubicBezTo>
                  <a:close/>
                </a:path>
              </a:pathLst>
            </a:custGeom>
            <a:solidFill>
              <a:srgbClr val="E4B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5"/>
            <p:cNvSpPr/>
            <p:nvPr/>
          </p:nvSpPr>
          <p:spPr>
            <a:xfrm flipH="1">
              <a:off x="2127241" y="1630684"/>
              <a:ext cx="147199" cy="152532"/>
            </a:xfrm>
            <a:custGeom>
              <a:avLst/>
              <a:gdLst/>
              <a:ahLst/>
              <a:cxnLst/>
              <a:rect l="l" t="t" r="r" b="b"/>
              <a:pathLst>
                <a:path w="2733" h="2832" extrusionOk="0">
                  <a:moveTo>
                    <a:pt x="2655" y="0"/>
                  </a:moveTo>
                  <a:cubicBezTo>
                    <a:pt x="2490" y="0"/>
                    <a:pt x="2104" y="364"/>
                    <a:pt x="1267" y="639"/>
                  </a:cubicBezTo>
                  <a:cubicBezTo>
                    <a:pt x="1014" y="727"/>
                    <a:pt x="815" y="882"/>
                    <a:pt x="661" y="1091"/>
                  </a:cubicBezTo>
                  <a:cubicBezTo>
                    <a:pt x="529" y="1036"/>
                    <a:pt x="287" y="948"/>
                    <a:pt x="0" y="904"/>
                  </a:cubicBezTo>
                  <a:lnTo>
                    <a:pt x="0" y="904"/>
                  </a:lnTo>
                  <a:cubicBezTo>
                    <a:pt x="88" y="1477"/>
                    <a:pt x="276" y="2149"/>
                    <a:pt x="496" y="2832"/>
                  </a:cubicBezTo>
                  <a:cubicBezTo>
                    <a:pt x="1212" y="2733"/>
                    <a:pt x="2137" y="2468"/>
                    <a:pt x="2600" y="2138"/>
                  </a:cubicBezTo>
                  <a:cubicBezTo>
                    <a:pt x="2666" y="1399"/>
                    <a:pt x="2688" y="849"/>
                    <a:pt x="2732" y="474"/>
                  </a:cubicBezTo>
                  <a:cubicBezTo>
                    <a:pt x="2710" y="320"/>
                    <a:pt x="2688" y="166"/>
                    <a:pt x="2666" y="0"/>
                  </a:cubicBezTo>
                  <a:close/>
                </a:path>
              </a:pathLst>
            </a:custGeom>
            <a:solidFill>
              <a:srgbClr val="E4B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5"/>
            <p:cNvSpPr/>
            <p:nvPr/>
          </p:nvSpPr>
          <p:spPr>
            <a:xfrm flipH="1">
              <a:off x="2164620" y="1295790"/>
              <a:ext cx="89084" cy="76804"/>
            </a:xfrm>
            <a:custGeom>
              <a:avLst/>
              <a:gdLst/>
              <a:ahLst/>
              <a:cxnLst/>
              <a:rect l="l" t="t" r="r" b="b"/>
              <a:pathLst>
                <a:path w="1654" h="1426" extrusionOk="0">
                  <a:moveTo>
                    <a:pt x="1344" y="1"/>
                  </a:moveTo>
                  <a:cubicBezTo>
                    <a:pt x="1150" y="1"/>
                    <a:pt x="937" y="60"/>
                    <a:pt x="937" y="60"/>
                  </a:cubicBezTo>
                  <a:cubicBezTo>
                    <a:pt x="937" y="60"/>
                    <a:pt x="375" y="280"/>
                    <a:pt x="188" y="699"/>
                  </a:cubicBezTo>
                  <a:cubicBezTo>
                    <a:pt x="1" y="1117"/>
                    <a:pt x="1268" y="1426"/>
                    <a:pt x="1268" y="1426"/>
                  </a:cubicBezTo>
                  <a:cubicBezTo>
                    <a:pt x="1268" y="1426"/>
                    <a:pt x="1642" y="534"/>
                    <a:pt x="1653" y="192"/>
                  </a:cubicBezTo>
                  <a:cubicBezTo>
                    <a:pt x="1653" y="42"/>
                    <a:pt x="1505" y="1"/>
                    <a:pt x="1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5"/>
            <p:cNvSpPr/>
            <p:nvPr/>
          </p:nvSpPr>
          <p:spPr>
            <a:xfrm flipH="1">
              <a:off x="2203183" y="1232506"/>
              <a:ext cx="103896" cy="98564"/>
            </a:xfrm>
            <a:custGeom>
              <a:avLst/>
              <a:gdLst/>
              <a:ahLst/>
              <a:cxnLst/>
              <a:rect l="l" t="t" r="r" b="b"/>
              <a:pathLst>
                <a:path w="1929" h="1830" extrusionOk="0">
                  <a:moveTo>
                    <a:pt x="419" y="1"/>
                  </a:moveTo>
                  <a:lnTo>
                    <a:pt x="419" y="1"/>
                  </a:lnTo>
                  <a:cubicBezTo>
                    <a:pt x="0" y="552"/>
                    <a:pt x="738" y="1664"/>
                    <a:pt x="1344" y="1830"/>
                  </a:cubicBezTo>
                  <a:cubicBezTo>
                    <a:pt x="1642" y="1378"/>
                    <a:pt x="1928" y="1235"/>
                    <a:pt x="1928" y="1235"/>
                  </a:cubicBezTo>
                  <a:cubicBezTo>
                    <a:pt x="1069" y="1158"/>
                    <a:pt x="595" y="662"/>
                    <a:pt x="452" y="298"/>
                  </a:cubicBezTo>
                  <a:cubicBezTo>
                    <a:pt x="408" y="177"/>
                    <a:pt x="419" y="78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5"/>
            <p:cNvSpPr/>
            <p:nvPr/>
          </p:nvSpPr>
          <p:spPr>
            <a:xfrm flipH="1">
              <a:off x="2172916" y="1238484"/>
              <a:ext cx="30323" cy="74219"/>
            </a:xfrm>
            <a:custGeom>
              <a:avLst/>
              <a:gdLst/>
              <a:ahLst/>
              <a:cxnLst/>
              <a:rect l="l" t="t" r="r" b="b"/>
              <a:pathLst>
                <a:path w="563" h="1378" extrusionOk="0">
                  <a:moveTo>
                    <a:pt x="0" y="0"/>
                  </a:moveTo>
                  <a:cubicBezTo>
                    <a:pt x="44" y="66"/>
                    <a:pt x="309" y="441"/>
                    <a:pt x="0" y="1124"/>
                  </a:cubicBezTo>
                  <a:cubicBezTo>
                    <a:pt x="0" y="1124"/>
                    <a:pt x="364" y="1157"/>
                    <a:pt x="562" y="1377"/>
                  </a:cubicBezTo>
                  <a:cubicBezTo>
                    <a:pt x="562" y="1377"/>
                    <a:pt x="452" y="242"/>
                    <a:pt x="0" y="0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5"/>
            <p:cNvSpPr/>
            <p:nvPr/>
          </p:nvSpPr>
          <p:spPr>
            <a:xfrm flipH="1">
              <a:off x="2056623" y="1048524"/>
              <a:ext cx="576033" cy="1303304"/>
            </a:xfrm>
            <a:custGeom>
              <a:avLst/>
              <a:gdLst/>
              <a:ahLst/>
              <a:cxnLst/>
              <a:rect l="l" t="t" r="r" b="b"/>
              <a:pathLst>
                <a:path w="10695" h="24198" extrusionOk="0">
                  <a:moveTo>
                    <a:pt x="1493" y="0"/>
                  </a:moveTo>
                  <a:cubicBezTo>
                    <a:pt x="689" y="0"/>
                    <a:pt x="0" y="3344"/>
                    <a:pt x="1396" y="4155"/>
                  </a:cubicBezTo>
                  <a:cubicBezTo>
                    <a:pt x="2795" y="4959"/>
                    <a:pt x="3677" y="5653"/>
                    <a:pt x="4183" y="6667"/>
                  </a:cubicBezTo>
                  <a:cubicBezTo>
                    <a:pt x="3677" y="11360"/>
                    <a:pt x="3467" y="21441"/>
                    <a:pt x="3908" y="23369"/>
                  </a:cubicBezTo>
                  <a:cubicBezTo>
                    <a:pt x="4499" y="23972"/>
                    <a:pt x="4898" y="24197"/>
                    <a:pt x="5323" y="24197"/>
                  </a:cubicBezTo>
                  <a:cubicBezTo>
                    <a:pt x="5658" y="24197"/>
                    <a:pt x="6010" y="24058"/>
                    <a:pt x="6486" y="23854"/>
                  </a:cubicBezTo>
                  <a:cubicBezTo>
                    <a:pt x="7555" y="23402"/>
                    <a:pt x="7797" y="23854"/>
                    <a:pt x="8965" y="23380"/>
                  </a:cubicBezTo>
                  <a:cubicBezTo>
                    <a:pt x="10133" y="22906"/>
                    <a:pt x="10694" y="21584"/>
                    <a:pt x="10694" y="21584"/>
                  </a:cubicBezTo>
                  <a:cubicBezTo>
                    <a:pt x="10694" y="21584"/>
                    <a:pt x="9736" y="6127"/>
                    <a:pt x="9736" y="4838"/>
                  </a:cubicBezTo>
                  <a:cubicBezTo>
                    <a:pt x="9736" y="4078"/>
                    <a:pt x="9350" y="3351"/>
                    <a:pt x="8822" y="3020"/>
                  </a:cubicBezTo>
                  <a:lnTo>
                    <a:pt x="8513" y="2943"/>
                  </a:lnTo>
                  <a:lnTo>
                    <a:pt x="7422" y="3042"/>
                  </a:lnTo>
                  <a:cubicBezTo>
                    <a:pt x="7422" y="3042"/>
                    <a:pt x="9009" y="3924"/>
                    <a:pt x="8293" y="5797"/>
                  </a:cubicBezTo>
                  <a:cubicBezTo>
                    <a:pt x="8293" y="5797"/>
                    <a:pt x="5957" y="4706"/>
                    <a:pt x="6486" y="3285"/>
                  </a:cubicBezTo>
                  <a:lnTo>
                    <a:pt x="6486" y="3285"/>
                  </a:lnTo>
                  <a:cubicBezTo>
                    <a:pt x="6486" y="3285"/>
                    <a:pt x="6056" y="3417"/>
                    <a:pt x="5594" y="3637"/>
                  </a:cubicBezTo>
                  <a:cubicBezTo>
                    <a:pt x="5505" y="3494"/>
                    <a:pt x="5373" y="3362"/>
                    <a:pt x="5219" y="3252"/>
                  </a:cubicBezTo>
                  <a:cubicBezTo>
                    <a:pt x="4800" y="2767"/>
                    <a:pt x="2432" y="541"/>
                    <a:pt x="1671" y="57"/>
                  </a:cubicBezTo>
                  <a:cubicBezTo>
                    <a:pt x="1612" y="18"/>
                    <a:pt x="1552" y="0"/>
                    <a:pt x="1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5"/>
            <p:cNvSpPr/>
            <p:nvPr/>
          </p:nvSpPr>
          <p:spPr>
            <a:xfrm flipH="1">
              <a:off x="2524237" y="1063389"/>
              <a:ext cx="58761" cy="178115"/>
            </a:xfrm>
            <a:custGeom>
              <a:avLst/>
              <a:gdLst/>
              <a:ahLst/>
              <a:cxnLst/>
              <a:rect l="l" t="t" r="r" b="b"/>
              <a:pathLst>
                <a:path w="1091" h="3307" extrusionOk="0">
                  <a:moveTo>
                    <a:pt x="628" y="1"/>
                  </a:moveTo>
                  <a:cubicBezTo>
                    <a:pt x="367" y="1"/>
                    <a:pt x="110" y="720"/>
                    <a:pt x="55" y="1621"/>
                  </a:cubicBezTo>
                  <a:cubicBezTo>
                    <a:pt x="0" y="2535"/>
                    <a:pt x="188" y="3284"/>
                    <a:pt x="452" y="3306"/>
                  </a:cubicBezTo>
                  <a:cubicBezTo>
                    <a:pt x="454" y="3306"/>
                    <a:pt x="456" y="3306"/>
                    <a:pt x="458" y="3306"/>
                  </a:cubicBezTo>
                  <a:cubicBezTo>
                    <a:pt x="731" y="3306"/>
                    <a:pt x="992" y="2583"/>
                    <a:pt x="1047" y="1676"/>
                  </a:cubicBezTo>
                  <a:cubicBezTo>
                    <a:pt x="1091" y="761"/>
                    <a:pt x="915" y="12"/>
                    <a:pt x="639" y="1"/>
                  </a:cubicBezTo>
                  <a:cubicBezTo>
                    <a:pt x="635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5"/>
            <p:cNvSpPr/>
            <p:nvPr/>
          </p:nvSpPr>
          <p:spPr>
            <a:xfrm flipH="1">
              <a:off x="2530159" y="987448"/>
              <a:ext cx="163196" cy="165027"/>
            </a:xfrm>
            <a:custGeom>
              <a:avLst/>
              <a:gdLst/>
              <a:ahLst/>
              <a:cxnLst/>
              <a:rect l="l" t="t" r="r" b="b"/>
              <a:pathLst>
                <a:path w="3030" h="3064" extrusionOk="0">
                  <a:moveTo>
                    <a:pt x="617" y="1"/>
                  </a:moveTo>
                  <a:lnTo>
                    <a:pt x="0" y="772"/>
                  </a:lnTo>
                  <a:cubicBezTo>
                    <a:pt x="0" y="772"/>
                    <a:pt x="848" y="1664"/>
                    <a:pt x="2876" y="3064"/>
                  </a:cubicBezTo>
                  <a:cubicBezTo>
                    <a:pt x="3030" y="2248"/>
                    <a:pt x="2809" y="1642"/>
                    <a:pt x="2809" y="1642"/>
                  </a:cubicBezTo>
                  <a:lnTo>
                    <a:pt x="6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5"/>
            <p:cNvSpPr/>
            <p:nvPr/>
          </p:nvSpPr>
          <p:spPr>
            <a:xfrm flipH="1">
              <a:off x="2129020" y="1310278"/>
              <a:ext cx="84937" cy="1004651"/>
            </a:xfrm>
            <a:custGeom>
              <a:avLst/>
              <a:gdLst/>
              <a:ahLst/>
              <a:cxnLst/>
              <a:rect l="l" t="t" r="r" b="b"/>
              <a:pathLst>
                <a:path w="1577" h="18653" extrusionOk="0">
                  <a:moveTo>
                    <a:pt x="695" y="0"/>
                  </a:moveTo>
                  <a:cubicBezTo>
                    <a:pt x="706" y="276"/>
                    <a:pt x="651" y="595"/>
                    <a:pt x="519" y="937"/>
                  </a:cubicBezTo>
                  <a:cubicBezTo>
                    <a:pt x="519" y="937"/>
                    <a:pt x="320" y="848"/>
                    <a:pt x="67" y="694"/>
                  </a:cubicBezTo>
                  <a:lnTo>
                    <a:pt x="67" y="694"/>
                  </a:lnTo>
                  <a:cubicBezTo>
                    <a:pt x="111" y="1113"/>
                    <a:pt x="144" y="2534"/>
                    <a:pt x="122" y="3867"/>
                  </a:cubicBezTo>
                  <a:cubicBezTo>
                    <a:pt x="67" y="7591"/>
                    <a:pt x="1" y="13904"/>
                    <a:pt x="794" y="18652"/>
                  </a:cubicBezTo>
                  <a:cubicBezTo>
                    <a:pt x="915" y="18619"/>
                    <a:pt x="1048" y="18575"/>
                    <a:pt x="1191" y="18520"/>
                  </a:cubicBezTo>
                  <a:cubicBezTo>
                    <a:pt x="1323" y="18465"/>
                    <a:pt x="1455" y="18388"/>
                    <a:pt x="1576" y="18322"/>
                  </a:cubicBezTo>
                  <a:cubicBezTo>
                    <a:pt x="816" y="13661"/>
                    <a:pt x="893" y="7547"/>
                    <a:pt x="948" y="3878"/>
                  </a:cubicBezTo>
                  <a:cubicBezTo>
                    <a:pt x="970" y="2468"/>
                    <a:pt x="926" y="628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5"/>
            <p:cNvSpPr/>
            <p:nvPr/>
          </p:nvSpPr>
          <p:spPr>
            <a:xfrm flipH="1">
              <a:off x="2145663" y="1351803"/>
              <a:ext cx="51652" cy="957146"/>
            </a:xfrm>
            <a:custGeom>
              <a:avLst/>
              <a:gdLst/>
              <a:ahLst/>
              <a:cxnLst/>
              <a:rect l="l" t="t" r="r" b="b"/>
              <a:pathLst>
                <a:path w="959" h="17771" extrusionOk="0">
                  <a:moveTo>
                    <a:pt x="265" y="0"/>
                  </a:moveTo>
                  <a:cubicBezTo>
                    <a:pt x="243" y="55"/>
                    <a:pt x="232" y="110"/>
                    <a:pt x="210" y="166"/>
                  </a:cubicBezTo>
                  <a:cubicBezTo>
                    <a:pt x="210" y="166"/>
                    <a:pt x="166" y="155"/>
                    <a:pt x="111" y="121"/>
                  </a:cubicBezTo>
                  <a:lnTo>
                    <a:pt x="111" y="121"/>
                  </a:lnTo>
                  <a:cubicBezTo>
                    <a:pt x="144" y="595"/>
                    <a:pt x="133" y="1587"/>
                    <a:pt x="122" y="2898"/>
                  </a:cubicBezTo>
                  <a:cubicBezTo>
                    <a:pt x="78" y="6688"/>
                    <a:pt x="0" y="13056"/>
                    <a:pt x="794" y="17771"/>
                  </a:cubicBezTo>
                  <a:cubicBezTo>
                    <a:pt x="827" y="17771"/>
                    <a:pt x="849" y="17760"/>
                    <a:pt x="882" y="17749"/>
                  </a:cubicBezTo>
                  <a:cubicBezTo>
                    <a:pt x="904" y="17738"/>
                    <a:pt x="926" y="17727"/>
                    <a:pt x="959" y="17716"/>
                  </a:cubicBezTo>
                  <a:cubicBezTo>
                    <a:pt x="166" y="13011"/>
                    <a:pt x="243" y="6677"/>
                    <a:pt x="276" y="2898"/>
                  </a:cubicBezTo>
                  <a:cubicBezTo>
                    <a:pt x="298" y="1488"/>
                    <a:pt x="309" y="430"/>
                    <a:pt x="265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5"/>
            <p:cNvSpPr/>
            <p:nvPr/>
          </p:nvSpPr>
          <p:spPr>
            <a:xfrm flipH="1">
              <a:off x="2698093" y="893626"/>
              <a:ext cx="49282" cy="64201"/>
            </a:xfrm>
            <a:custGeom>
              <a:avLst/>
              <a:gdLst/>
              <a:ahLst/>
              <a:cxnLst/>
              <a:rect l="l" t="t" r="r" b="b"/>
              <a:pathLst>
                <a:path w="915" h="1192" extrusionOk="0">
                  <a:moveTo>
                    <a:pt x="217" y="1"/>
                  </a:moveTo>
                  <a:cubicBezTo>
                    <a:pt x="105" y="1"/>
                    <a:pt x="1" y="133"/>
                    <a:pt x="34" y="278"/>
                  </a:cubicBezTo>
                  <a:cubicBezTo>
                    <a:pt x="100" y="520"/>
                    <a:pt x="695" y="1192"/>
                    <a:pt x="695" y="1192"/>
                  </a:cubicBezTo>
                  <a:lnTo>
                    <a:pt x="838" y="1170"/>
                  </a:lnTo>
                  <a:cubicBezTo>
                    <a:pt x="915" y="696"/>
                    <a:pt x="518" y="608"/>
                    <a:pt x="419" y="222"/>
                  </a:cubicBezTo>
                  <a:cubicBezTo>
                    <a:pt x="375" y="62"/>
                    <a:pt x="294" y="1"/>
                    <a:pt x="217" y="1"/>
                  </a:cubicBezTo>
                  <a:close/>
                </a:path>
              </a:pathLst>
            </a:custGeom>
            <a:solidFill>
              <a:srgbClr val="EDD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5"/>
            <p:cNvSpPr/>
            <p:nvPr/>
          </p:nvSpPr>
          <p:spPr>
            <a:xfrm flipH="1">
              <a:off x="2579384" y="860503"/>
              <a:ext cx="244524" cy="254004"/>
            </a:xfrm>
            <a:custGeom>
              <a:avLst/>
              <a:gdLst/>
              <a:ahLst/>
              <a:cxnLst/>
              <a:rect l="l" t="t" r="r" b="b"/>
              <a:pathLst>
                <a:path w="4540" h="4716" extrusionOk="0">
                  <a:moveTo>
                    <a:pt x="2369" y="0"/>
                  </a:moveTo>
                  <a:lnTo>
                    <a:pt x="0" y="2986"/>
                  </a:lnTo>
                  <a:lnTo>
                    <a:pt x="2160" y="4715"/>
                  </a:lnTo>
                  <a:lnTo>
                    <a:pt x="4539" y="1719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5"/>
            <p:cNvSpPr/>
            <p:nvPr/>
          </p:nvSpPr>
          <p:spPr>
            <a:xfrm flipH="1">
              <a:off x="2717643" y="904398"/>
              <a:ext cx="81921" cy="74058"/>
            </a:xfrm>
            <a:custGeom>
              <a:avLst/>
              <a:gdLst/>
              <a:ahLst/>
              <a:cxnLst/>
              <a:rect l="l" t="t" r="r" b="b"/>
              <a:pathLst>
                <a:path w="1521" h="1375" extrusionOk="0">
                  <a:moveTo>
                    <a:pt x="869" y="1"/>
                  </a:moveTo>
                  <a:cubicBezTo>
                    <a:pt x="620" y="1"/>
                    <a:pt x="306" y="276"/>
                    <a:pt x="176" y="551"/>
                  </a:cubicBezTo>
                  <a:cubicBezTo>
                    <a:pt x="0" y="926"/>
                    <a:pt x="198" y="1014"/>
                    <a:pt x="397" y="1146"/>
                  </a:cubicBezTo>
                  <a:cubicBezTo>
                    <a:pt x="551" y="1245"/>
                    <a:pt x="749" y="1289"/>
                    <a:pt x="970" y="1367"/>
                  </a:cubicBezTo>
                  <a:cubicBezTo>
                    <a:pt x="987" y="1372"/>
                    <a:pt x="1006" y="1374"/>
                    <a:pt x="1026" y="1374"/>
                  </a:cubicBezTo>
                  <a:cubicBezTo>
                    <a:pt x="1128" y="1374"/>
                    <a:pt x="1248" y="1308"/>
                    <a:pt x="1322" y="1234"/>
                  </a:cubicBezTo>
                  <a:cubicBezTo>
                    <a:pt x="1476" y="1058"/>
                    <a:pt x="1520" y="882"/>
                    <a:pt x="1509" y="783"/>
                  </a:cubicBezTo>
                  <a:cubicBezTo>
                    <a:pt x="1498" y="695"/>
                    <a:pt x="1344" y="430"/>
                    <a:pt x="1102" y="122"/>
                  </a:cubicBezTo>
                  <a:cubicBezTo>
                    <a:pt x="1040" y="37"/>
                    <a:pt x="959" y="1"/>
                    <a:pt x="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5"/>
            <p:cNvSpPr/>
            <p:nvPr/>
          </p:nvSpPr>
          <p:spPr>
            <a:xfrm flipH="1">
              <a:off x="1981877" y="635481"/>
              <a:ext cx="83106" cy="87145"/>
            </a:xfrm>
            <a:custGeom>
              <a:avLst/>
              <a:gdLst/>
              <a:ahLst/>
              <a:cxnLst/>
              <a:rect l="l" t="t" r="r" b="b"/>
              <a:pathLst>
                <a:path w="1543" h="1618" extrusionOk="0">
                  <a:moveTo>
                    <a:pt x="690" y="1"/>
                  </a:moveTo>
                  <a:cubicBezTo>
                    <a:pt x="544" y="1"/>
                    <a:pt x="485" y="168"/>
                    <a:pt x="485" y="168"/>
                  </a:cubicBezTo>
                  <a:cubicBezTo>
                    <a:pt x="485" y="168"/>
                    <a:pt x="458" y="152"/>
                    <a:pt x="417" y="152"/>
                  </a:cubicBezTo>
                  <a:cubicBezTo>
                    <a:pt x="368" y="152"/>
                    <a:pt x="298" y="175"/>
                    <a:pt x="232" y="278"/>
                  </a:cubicBezTo>
                  <a:cubicBezTo>
                    <a:pt x="99" y="465"/>
                    <a:pt x="0" y="554"/>
                    <a:pt x="88" y="807"/>
                  </a:cubicBezTo>
                  <a:cubicBezTo>
                    <a:pt x="176" y="1060"/>
                    <a:pt x="187" y="1259"/>
                    <a:pt x="199" y="1369"/>
                  </a:cubicBezTo>
                  <a:lnTo>
                    <a:pt x="221" y="1600"/>
                  </a:lnTo>
                  <a:cubicBezTo>
                    <a:pt x="221" y="1600"/>
                    <a:pt x="384" y="1617"/>
                    <a:pt x="533" y="1617"/>
                  </a:cubicBezTo>
                  <a:cubicBezTo>
                    <a:pt x="652" y="1617"/>
                    <a:pt x="762" y="1606"/>
                    <a:pt x="771" y="1567"/>
                  </a:cubicBezTo>
                  <a:cubicBezTo>
                    <a:pt x="804" y="1490"/>
                    <a:pt x="1014" y="1369"/>
                    <a:pt x="1212" y="1248"/>
                  </a:cubicBezTo>
                  <a:cubicBezTo>
                    <a:pt x="1410" y="1126"/>
                    <a:pt x="1543" y="521"/>
                    <a:pt x="1465" y="333"/>
                  </a:cubicBezTo>
                  <a:cubicBezTo>
                    <a:pt x="1388" y="157"/>
                    <a:pt x="871" y="25"/>
                    <a:pt x="716" y="3"/>
                  </a:cubicBezTo>
                  <a:cubicBezTo>
                    <a:pt x="707" y="1"/>
                    <a:pt x="698" y="1"/>
                    <a:pt x="6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5"/>
            <p:cNvSpPr/>
            <p:nvPr/>
          </p:nvSpPr>
          <p:spPr>
            <a:xfrm flipH="1">
              <a:off x="2260166" y="1229544"/>
              <a:ext cx="72442" cy="365602"/>
            </a:xfrm>
            <a:custGeom>
              <a:avLst/>
              <a:gdLst/>
              <a:ahLst/>
              <a:cxnLst/>
              <a:rect l="l" t="t" r="r" b="b"/>
              <a:pathLst>
                <a:path w="1345" h="6788" extrusionOk="0">
                  <a:moveTo>
                    <a:pt x="617" y="1"/>
                  </a:moveTo>
                  <a:cubicBezTo>
                    <a:pt x="276" y="34"/>
                    <a:pt x="0" y="243"/>
                    <a:pt x="0" y="243"/>
                  </a:cubicBezTo>
                  <a:cubicBezTo>
                    <a:pt x="507" y="783"/>
                    <a:pt x="320" y="5631"/>
                    <a:pt x="628" y="6457"/>
                  </a:cubicBezTo>
                  <a:lnTo>
                    <a:pt x="1245" y="6787"/>
                  </a:lnTo>
                  <a:lnTo>
                    <a:pt x="1345" y="6170"/>
                  </a:lnTo>
                  <a:cubicBezTo>
                    <a:pt x="1025" y="5344"/>
                    <a:pt x="1234" y="419"/>
                    <a:pt x="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5"/>
            <p:cNvSpPr/>
            <p:nvPr/>
          </p:nvSpPr>
          <p:spPr>
            <a:xfrm flipH="1">
              <a:off x="2114208" y="1183871"/>
              <a:ext cx="93770" cy="334740"/>
            </a:xfrm>
            <a:custGeom>
              <a:avLst/>
              <a:gdLst/>
              <a:ahLst/>
              <a:cxnLst/>
              <a:rect l="l" t="t" r="r" b="b"/>
              <a:pathLst>
                <a:path w="1741" h="6215" extrusionOk="0">
                  <a:moveTo>
                    <a:pt x="408" y="0"/>
                  </a:moveTo>
                  <a:cubicBezTo>
                    <a:pt x="77" y="34"/>
                    <a:pt x="0" y="144"/>
                    <a:pt x="0" y="144"/>
                  </a:cubicBezTo>
                  <a:cubicBezTo>
                    <a:pt x="937" y="617"/>
                    <a:pt x="749" y="5134"/>
                    <a:pt x="1069" y="5917"/>
                  </a:cubicBezTo>
                  <a:lnTo>
                    <a:pt x="1675" y="6214"/>
                  </a:lnTo>
                  <a:lnTo>
                    <a:pt x="1741" y="5619"/>
                  </a:lnTo>
                  <a:cubicBezTo>
                    <a:pt x="1421" y="4837"/>
                    <a:pt x="1609" y="463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5"/>
            <p:cNvSpPr/>
            <p:nvPr/>
          </p:nvSpPr>
          <p:spPr>
            <a:xfrm flipH="1">
              <a:off x="2151584" y="1024826"/>
              <a:ext cx="193465" cy="220126"/>
            </a:xfrm>
            <a:custGeom>
              <a:avLst/>
              <a:gdLst/>
              <a:ahLst/>
              <a:cxnLst/>
              <a:rect l="l" t="t" r="r" b="b"/>
              <a:pathLst>
                <a:path w="3592" h="4087" extrusionOk="0">
                  <a:moveTo>
                    <a:pt x="1609" y="1"/>
                  </a:moveTo>
                  <a:cubicBezTo>
                    <a:pt x="342" y="1"/>
                    <a:pt x="0" y="937"/>
                    <a:pt x="0" y="1554"/>
                  </a:cubicBezTo>
                  <a:cubicBezTo>
                    <a:pt x="0" y="2138"/>
                    <a:pt x="562" y="2854"/>
                    <a:pt x="716" y="2898"/>
                  </a:cubicBezTo>
                  <a:cubicBezTo>
                    <a:pt x="859" y="2942"/>
                    <a:pt x="1168" y="3306"/>
                    <a:pt x="1168" y="3306"/>
                  </a:cubicBezTo>
                  <a:cubicBezTo>
                    <a:pt x="1623" y="3934"/>
                    <a:pt x="2207" y="4087"/>
                    <a:pt x="2704" y="4087"/>
                  </a:cubicBezTo>
                  <a:cubicBezTo>
                    <a:pt x="2905" y="4087"/>
                    <a:pt x="3092" y="4062"/>
                    <a:pt x="3250" y="4033"/>
                  </a:cubicBezTo>
                  <a:cubicBezTo>
                    <a:pt x="3349" y="4011"/>
                    <a:pt x="3426" y="3923"/>
                    <a:pt x="3437" y="3824"/>
                  </a:cubicBezTo>
                  <a:cubicBezTo>
                    <a:pt x="3471" y="3537"/>
                    <a:pt x="3526" y="2976"/>
                    <a:pt x="3548" y="2700"/>
                  </a:cubicBezTo>
                  <a:cubicBezTo>
                    <a:pt x="3592" y="2326"/>
                    <a:pt x="3437" y="2149"/>
                    <a:pt x="3459" y="2061"/>
                  </a:cubicBezTo>
                  <a:cubicBezTo>
                    <a:pt x="3459" y="1378"/>
                    <a:pt x="3096" y="750"/>
                    <a:pt x="3096" y="750"/>
                  </a:cubicBezTo>
                  <a:cubicBezTo>
                    <a:pt x="3096" y="750"/>
                    <a:pt x="2644" y="1"/>
                    <a:pt x="1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5"/>
            <p:cNvSpPr/>
            <p:nvPr/>
          </p:nvSpPr>
          <p:spPr>
            <a:xfrm flipH="1">
              <a:off x="2253649" y="1051540"/>
              <a:ext cx="97971" cy="166212"/>
            </a:xfrm>
            <a:custGeom>
              <a:avLst/>
              <a:gdLst/>
              <a:ahLst/>
              <a:cxnLst/>
              <a:rect l="l" t="t" r="r" b="b"/>
              <a:pathLst>
                <a:path w="1819" h="3086" extrusionOk="0">
                  <a:moveTo>
                    <a:pt x="424" y="1"/>
                  </a:moveTo>
                  <a:cubicBezTo>
                    <a:pt x="299" y="1"/>
                    <a:pt x="109" y="536"/>
                    <a:pt x="78" y="882"/>
                  </a:cubicBezTo>
                  <a:cubicBezTo>
                    <a:pt x="1" y="2424"/>
                    <a:pt x="1224" y="2468"/>
                    <a:pt x="1279" y="3085"/>
                  </a:cubicBezTo>
                  <a:lnTo>
                    <a:pt x="1312" y="2733"/>
                  </a:lnTo>
                  <a:lnTo>
                    <a:pt x="1048" y="2182"/>
                  </a:lnTo>
                  <a:cubicBezTo>
                    <a:pt x="1048" y="2182"/>
                    <a:pt x="915" y="1973"/>
                    <a:pt x="1070" y="1962"/>
                  </a:cubicBezTo>
                  <a:cubicBezTo>
                    <a:pt x="1158" y="1962"/>
                    <a:pt x="1213" y="2039"/>
                    <a:pt x="1257" y="2105"/>
                  </a:cubicBezTo>
                  <a:cubicBezTo>
                    <a:pt x="1306" y="2183"/>
                    <a:pt x="1346" y="2252"/>
                    <a:pt x="1385" y="2252"/>
                  </a:cubicBezTo>
                  <a:cubicBezTo>
                    <a:pt x="1390" y="2252"/>
                    <a:pt x="1395" y="2251"/>
                    <a:pt x="1400" y="2248"/>
                  </a:cubicBezTo>
                  <a:cubicBezTo>
                    <a:pt x="1334" y="1984"/>
                    <a:pt x="1819" y="970"/>
                    <a:pt x="1477" y="717"/>
                  </a:cubicBezTo>
                  <a:cubicBezTo>
                    <a:pt x="1378" y="353"/>
                    <a:pt x="563" y="122"/>
                    <a:pt x="453" y="12"/>
                  </a:cubicBezTo>
                  <a:cubicBezTo>
                    <a:pt x="444" y="4"/>
                    <a:pt x="434" y="1"/>
                    <a:pt x="4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5"/>
            <p:cNvSpPr/>
            <p:nvPr/>
          </p:nvSpPr>
          <p:spPr>
            <a:xfrm flipH="1">
              <a:off x="2280956" y="1120372"/>
              <a:ext cx="65871" cy="97379"/>
            </a:xfrm>
            <a:custGeom>
              <a:avLst/>
              <a:gdLst/>
              <a:ahLst/>
              <a:cxnLst/>
              <a:rect l="l" t="t" r="r" b="b"/>
              <a:pathLst>
                <a:path w="1223" h="1808" extrusionOk="0">
                  <a:moveTo>
                    <a:pt x="0" y="1"/>
                  </a:moveTo>
                  <a:cubicBezTo>
                    <a:pt x="121" y="1157"/>
                    <a:pt x="1146" y="1246"/>
                    <a:pt x="1190" y="1807"/>
                  </a:cubicBezTo>
                  <a:lnTo>
                    <a:pt x="1223" y="1455"/>
                  </a:lnTo>
                  <a:lnTo>
                    <a:pt x="1003" y="981"/>
                  </a:lnTo>
                  <a:lnTo>
                    <a:pt x="881" y="1102"/>
                  </a:lnTo>
                  <a:cubicBezTo>
                    <a:pt x="749" y="970"/>
                    <a:pt x="231" y="30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5"/>
            <p:cNvSpPr/>
            <p:nvPr/>
          </p:nvSpPr>
          <p:spPr>
            <a:xfrm flipH="1">
              <a:off x="2282734" y="1157157"/>
              <a:ext cx="19605" cy="35063"/>
            </a:xfrm>
            <a:custGeom>
              <a:avLst/>
              <a:gdLst/>
              <a:ahLst/>
              <a:cxnLst/>
              <a:rect l="l" t="t" r="r" b="b"/>
              <a:pathLst>
                <a:path w="364" h="651" extrusionOk="0">
                  <a:moveTo>
                    <a:pt x="155" y="1"/>
                  </a:moveTo>
                  <a:cubicBezTo>
                    <a:pt x="0" y="12"/>
                    <a:pt x="133" y="221"/>
                    <a:pt x="133" y="221"/>
                  </a:cubicBezTo>
                  <a:lnTo>
                    <a:pt x="177" y="298"/>
                  </a:lnTo>
                  <a:lnTo>
                    <a:pt x="342" y="651"/>
                  </a:lnTo>
                  <a:cubicBezTo>
                    <a:pt x="342" y="640"/>
                    <a:pt x="353" y="629"/>
                    <a:pt x="364" y="618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F4B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5"/>
            <p:cNvSpPr/>
            <p:nvPr/>
          </p:nvSpPr>
          <p:spPr>
            <a:xfrm flipH="1">
              <a:off x="2292806" y="1151233"/>
              <a:ext cx="23214" cy="28546"/>
            </a:xfrm>
            <a:custGeom>
              <a:avLst/>
              <a:gdLst/>
              <a:ahLst/>
              <a:cxnLst/>
              <a:rect l="l" t="t" r="r" b="b"/>
              <a:pathLst>
                <a:path w="431" h="530" extrusionOk="0">
                  <a:moveTo>
                    <a:pt x="188" y="1"/>
                  </a:moveTo>
                  <a:cubicBezTo>
                    <a:pt x="89" y="1"/>
                    <a:pt x="12" y="67"/>
                    <a:pt x="1" y="166"/>
                  </a:cubicBezTo>
                  <a:cubicBezTo>
                    <a:pt x="133" y="331"/>
                    <a:pt x="254" y="474"/>
                    <a:pt x="309" y="529"/>
                  </a:cubicBezTo>
                  <a:lnTo>
                    <a:pt x="431" y="408"/>
                  </a:lnTo>
                  <a:lnTo>
                    <a:pt x="387" y="331"/>
                  </a:lnTo>
                  <a:cubicBezTo>
                    <a:pt x="387" y="331"/>
                    <a:pt x="254" y="122"/>
                    <a:pt x="409" y="111"/>
                  </a:cubicBezTo>
                  <a:cubicBezTo>
                    <a:pt x="342" y="34"/>
                    <a:pt x="254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5"/>
            <p:cNvSpPr/>
            <p:nvPr/>
          </p:nvSpPr>
          <p:spPr>
            <a:xfrm flipH="1">
              <a:off x="2283919" y="1160120"/>
              <a:ext cx="32693" cy="33878"/>
            </a:xfrm>
            <a:custGeom>
              <a:avLst/>
              <a:gdLst/>
              <a:ahLst/>
              <a:cxnLst/>
              <a:rect l="l" t="t" r="r" b="b"/>
              <a:pathLst>
                <a:path w="607" h="629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56"/>
                    <a:pt x="23" y="133"/>
                    <a:pt x="78" y="210"/>
                  </a:cubicBezTo>
                  <a:cubicBezTo>
                    <a:pt x="111" y="276"/>
                    <a:pt x="210" y="320"/>
                    <a:pt x="243" y="375"/>
                  </a:cubicBezTo>
                  <a:cubicBezTo>
                    <a:pt x="265" y="408"/>
                    <a:pt x="276" y="441"/>
                    <a:pt x="298" y="464"/>
                  </a:cubicBezTo>
                  <a:cubicBezTo>
                    <a:pt x="353" y="508"/>
                    <a:pt x="409" y="563"/>
                    <a:pt x="464" y="618"/>
                  </a:cubicBezTo>
                  <a:cubicBezTo>
                    <a:pt x="486" y="629"/>
                    <a:pt x="497" y="629"/>
                    <a:pt x="508" y="629"/>
                  </a:cubicBezTo>
                  <a:cubicBezTo>
                    <a:pt x="541" y="629"/>
                    <a:pt x="574" y="618"/>
                    <a:pt x="607" y="596"/>
                  </a:cubicBezTo>
                  <a:lnTo>
                    <a:pt x="442" y="243"/>
                  </a:lnTo>
                  <a:lnTo>
                    <a:pt x="320" y="364"/>
                  </a:lnTo>
                  <a:cubicBezTo>
                    <a:pt x="265" y="309"/>
                    <a:pt x="144" y="166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5"/>
            <p:cNvSpPr/>
            <p:nvPr/>
          </p:nvSpPr>
          <p:spPr>
            <a:xfrm flipH="1">
              <a:off x="2283326" y="1148163"/>
              <a:ext cx="25745" cy="46535"/>
            </a:xfrm>
            <a:custGeom>
              <a:avLst/>
              <a:gdLst/>
              <a:ahLst/>
              <a:cxnLst/>
              <a:rect l="l" t="t" r="r" b="b"/>
              <a:pathLst>
                <a:path w="478" h="864" extrusionOk="0">
                  <a:moveTo>
                    <a:pt x="228" y="1"/>
                  </a:moveTo>
                  <a:cubicBezTo>
                    <a:pt x="104" y="1"/>
                    <a:pt x="1" y="124"/>
                    <a:pt x="59" y="333"/>
                  </a:cubicBezTo>
                  <a:cubicBezTo>
                    <a:pt x="81" y="399"/>
                    <a:pt x="158" y="465"/>
                    <a:pt x="169" y="531"/>
                  </a:cubicBezTo>
                  <a:cubicBezTo>
                    <a:pt x="217" y="777"/>
                    <a:pt x="293" y="863"/>
                    <a:pt x="377" y="863"/>
                  </a:cubicBezTo>
                  <a:cubicBezTo>
                    <a:pt x="410" y="863"/>
                    <a:pt x="444" y="850"/>
                    <a:pt x="478" y="829"/>
                  </a:cubicBezTo>
                  <a:lnTo>
                    <a:pt x="467" y="190"/>
                  </a:lnTo>
                  <a:cubicBezTo>
                    <a:pt x="408" y="59"/>
                    <a:pt x="313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5"/>
            <p:cNvSpPr/>
            <p:nvPr/>
          </p:nvSpPr>
          <p:spPr>
            <a:xfrm flipH="1">
              <a:off x="2155731" y="1019494"/>
              <a:ext cx="185763" cy="81382"/>
            </a:xfrm>
            <a:custGeom>
              <a:avLst/>
              <a:gdLst/>
              <a:ahLst/>
              <a:cxnLst/>
              <a:rect l="l" t="t" r="r" b="b"/>
              <a:pathLst>
                <a:path w="3449" h="1511" extrusionOk="0">
                  <a:moveTo>
                    <a:pt x="1477" y="1"/>
                  </a:moveTo>
                  <a:cubicBezTo>
                    <a:pt x="815" y="1"/>
                    <a:pt x="210" y="221"/>
                    <a:pt x="0" y="981"/>
                  </a:cubicBezTo>
                  <a:cubicBezTo>
                    <a:pt x="254" y="1102"/>
                    <a:pt x="1036" y="1411"/>
                    <a:pt x="1036" y="1411"/>
                  </a:cubicBezTo>
                  <a:cubicBezTo>
                    <a:pt x="1248" y="1483"/>
                    <a:pt x="1481" y="1510"/>
                    <a:pt x="1712" y="1510"/>
                  </a:cubicBezTo>
                  <a:cubicBezTo>
                    <a:pt x="2440" y="1510"/>
                    <a:pt x="3159" y="1238"/>
                    <a:pt x="3217" y="1213"/>
                  </a:cubicBezTo>
                  <a:cubicBezTo>
                    <a:pt x="3449" y="1147"/>
                    <a:pt x="3349" y="662"/>
                    <a:pt x="3052" y="530"/>
                  </a:cubicBezTo>
                  <a:cubicBezTo>
                    <a:pt x="2766" y="386"/>
                    <a:pt x="2171" y="12"/>
                    <a:pt x="1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5"/>
            <p:cNvSpPr/>
            <p:nvPr/>
          </p:nvSpPr>
          <p:spPr>
            <a:xfrm flipH="1">
              <a:off x="1752813" y="614853"/>
              <a:ext cx="197074" cy="186733"/>
            </a:xfrm>
            <a:custGeom>
              <a:avLst/>
              <a:gdLst/>
              <a:ahLst/>
              <a:cxnLst/>
              <a:rect l="l" t="t" r="r" b="b"/>
              <a:pathLst>
                <a:path w="3659" h="3467" extrusionOk="0">
                  <a:moveTo>
                    <a:pt x="1851" y="0"/>
                  </a:moveTo>
                  <a:lnTo>
                    <a:pt x="375" y="1201"/>
                  </a:lnTo>
                  <a:cubicBezTo>
                    <a:pt x="1" y="1520"/>
                    <a:pt x="100" y="2248"/>
                    <a:pt x="595" y="2831"/>
                  </a:cubicBezTo>
                  <a:cubicBezTo>
                    <a:pt x="939" y="3237"/>
                    <a:pt x="1384" y="3467"/>
                    <a:pt x="1749" y="3467"/>
                  </a:cubicBezTo>
                  <a:cubicBezTo>
                    <a:pt x="1910" y="3467"/>
                    <a:pt x="2056" y="3422"/>
                    <a:pt x="2171" y="3327"/>
                  </a:cubicBezTo>
                  <a:lnTo>
                    <a:pt x="3658" y="2104"/>
                  </a:lnTo>
                  <a:lnTo>
                    <a:pt x="18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5"/>
            <p:cNvSpPr/>
            <p:nvPr/>
          </p:nvSpPr>
          <p:spPr>
            <a:xfrm flipH="1">
              <a:off x="1733263" y="606936"/>
              <a:ext cx="137128" cy="129803"/>
            </a:xfrm>
            <a:custGeom>
              <a:avLst/>
              <a:gdLst/>
              <a:ahLst/>
              <a:cxnLst/>
              <a:rect l="l" t="t" r="r" b="b"/>
              <a:pathLst>
                <a:path w="2546" h="2410" extrusionOk="0">
                  <a:moveTo>
                    <a:pt x="806" y="0"/>
                  </a:moveTo>
                  <a:cubicBezTo>
                    <a:pt x="641" y="0"/>
                    <a:pt x="492" y="47"/>
                    <a:pt x="375" y="147"/>
                  </a:cubicBezTo>
                  <a:cubicBezTo>
                    <a:pt x="1" y="456"/>
                    <a:pt x="100" y="1194"/>
                    <a:pt x="596" y="1778"/>
                  </a:cubicBezTo>
                  <a:cubicBezTo>
                    <a:pt x="937" y="2179"/>
                    <a:pt x="1372" y="2409"/>
                    <a:pt x="1736" y="2409"/>
                  </a:cubicBezTo>
                  <a:cubicBezTo>
                    <a:pt x="1901" y="2409"/>
                    <a:pt x="2051" y="2362"/>
                    <a:pt x="2171" y="2262"/>
                  </a:cubicBezTo>
                  <a:cubicBezTo>
                    <a:pt x="2546" y="1954"/>
                    <a:pt x="2447" y="1216"/>
                    <a:pt x="1951" y="632"/>
                  </a:cubicBezTo>
                  <a:cubicBezTo>
                    <a:pt x="1610" y="230"/>
                    <a:pt x="1169" y="0"/>
                    <a:pt x="806" y="0"/>
                  </a:cubicBezTo>
                  <a:close/>
                </a:path>
              </a:pathLst>
            </a:custGeom>
            <a:solidFill>
              <a:srgbClr val="3F4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5"/>
            <p:cNvSpPr/>
            <p:nvPr/>
          </p:nvSpPr>
          <p:spPr>
            <a:xfrm flipH="1">
              <a:off x="1693514" y="541875"/>
              <a:ext cx="201167" cy="246894"/>
            </a:xfrm>
            <a:custGeom>
              <a:avLst/>
              <a:gdLst/>
              <a:ahLst/>
              <a:cxnLst/>
              <a:rect l="l" t="t" r="r" b="b"/>
              <a:pathLst>
                <a:path w="3735" h="4584" extrusionOk="0">
                  <a:moveTo>
                    <a:pt x="0" y="0"/>
                  </a:moveTo>
                  <a:lnTo>
                    <a:pt x="540" y="3371"/>
                  </a:lnTo>
                  <a:lnTo>
                    <a:pt x="3735" y="4583"/>
                  </a:lnTo>
                  <a:lnTo>
                    <a:pt x="3195" y="1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5"/>
            <p:cNvSpPr/>
            <p:nvPr/>
          </p:nvSpPr>
          <p:spPr>
            <a:xfrm flipH="1">
              <a:off x="1777161" y="650669"/>
              <a:ext cx="25583" cy="22729"/>
            </a:xfrm>
            <a:custGeom>
              <a:avLst/>
              <a:gdLst/>
              <a:ahLst/>
              <a:cxnLst/>
              <a:rect l="l" t="t" r="r" b="b"/>
              <a:pathLst>
                <a:path w="475" h="422" extrusionOk="0">
                  <a:moveTo>
                    <a:pt x="243" y="1"/>
                  </a:moveTo>
                  <a:cubicBezTo>
                    <a:pt x="196" y="1"/>
                    <a:pt x="149" y="17"/>
                    <a:pt x="111" y="51"/>
                  </a:cubicBezTo>
                  <a:cubicBezTo>
                    <a:pt x="23" y="117"/>
                    <a:pt x="1" y="250"/>
                    <a:pt x="78" y="338"/>
                  </a:cubicBezTo>
                  <a:cubicBezTo>
                    <a:pt x="121" y="393"/>
                    <a:pt x="179" y="421"/>
                    <a:pt x="238" y="421"/>
                  </a:cubicBezTo>
                  <a:cubicBezTo>
                    <a:pt x="284" y="421"/>
                    <a:pt x="332" y="404"/>
                    <a:pt x="375" y="371"/>
                  </a:cubicBezTo>
                  <a:cubicBezTo>
                    <a:pt x="463" y="305"/>
                    <a:pt x="474" y="172"/>
                    <a:pt x="397" y="84"/>
                  </a:cubicBezTo>
                  <a:cubicBezTo>
                    <a:pt x="360" y="28"/>
                    <a:pt x="302" y="1"/>
                    <a:pt x="243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5"/>
            <p:cNvSpPr/>
            <p:nvPr/>
          </p:nvSpPr>
          <p:spPr>
            <a:xfrm flipH="1">
              <a:off x="1752224" y="660903"/>
              <a:ext cx="41634" cy="158079"/>
            </a:xfrm>
            <a:custGeom>
              <a:avLst/>
              <a:gdLst/>
              <a:ahLst/>
              <a:cxnLst/>
              <a:rect l="l" t="t" r="r" b="b"/>
              <a:pathLst>
                <a:path w="773" h="2935" extrusionOk="0">
                  <a:moveTo>
                    <a:pt x="96" y="1"/>
                  </a:moveTo>
                  <a:cubicBezTo>
                    <a:pt x="71" y="1"/>
                    <a:pt x="47" y="12"/>
                    <a:pt x="34" y="37"/>
                  </a:cubicBezTo>
                  <a:cubicBezTo>
                    <a:pt x="12" y="71"/>
                    <a:pt x="12" y="126"/>
                    <a:pt x="56" y="148"/>
                  </a:cubicBezTo>
                  <a:cubicBezTo>
                    <a:pt x="188" y="247"/>
                    <a:pt x="166" y="577"/>
                    <a:pt x="133" y="952"/>
                  </a:cubicBezTo>
                  <a:cubicBezTo>
                    <a:pt x="78" y="1558"/>
                    <a:pt x="1" y="2384"/>
                    <a:pt x="629" y="2913"/>
                  </a:cubicBezTo>
                  <a:cubicBezTo>
                    <a:pt x="651" y="2935"/>
                    <a:pt x="673" y="2935"/>
                    <a:pt x="684" y="2935"/>
                  </a:cubicBezTo>
                  <a:cubicBezTo>
                    <a:pt x="706" y="2935"/>
                    <a:pt x="728" y="2924"/>
                    <a:pt x="750" y="2902"/>
                  </a:cubicBezTo>
                  <a:cubicBezTo>
                    <a:pt x="772" y="2869"/>
                    <a:pt x="772" y="2825"/>
                    <a:pt x="739" y="2792"/>
                  </a:cubicBezTo>
                  <a:cubicBezTo>
                    <a:pt x="166" y="2318"/>
                    <a:pt x="232" y="1569"/>
                    <a:pt x="287" y="963"/>
                  </a:cubicBezTo>
                  <a:cubicBezTo>
                    <a:pt x="332" y="522"/>
                    <a:pt x="365" y="170"/>
                    <a:pt x="144" y="15"/>
                  </a:cubicBezTo>
                  <a:cubicBezTo>
                    <a:pt x="131" y="6"/>
                    <a:pt x="113" y="1"/>
                    <a:pt x="96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5"/>
            <p:cNvSpPr/>
            <p:nvPr/>
          </p:nvSpPr>
          <p:spPr>
            <a:xfrm flipH="1">
              <a:off x="1735635" y="803413"/>
              <a:ext cx="33285" cy="34847"/>
            </a:xfrm>
            <a:custGeom>
              <a:avLst/>
              <a:gdLst/>
              <a:ahLst/>
              <a:cxnLst/>
              <a:rect l="l" t="t" r="r" b="b"/>
              <a:pathLst>
                <a:path w="618" h="647" extrusionOk="0">
                  <a:moveTo>
                    <a:pt x="160" y="0"/>
                  </a:moveTo>
                  <a:cubicBezTo>
                    <a:pt x="128" y="0"/>
                    <a:pt x="95" y="12"/>
                    <a:pt x="67" y="36"/>
                  </a:cubicBezTo>
                  <a:cubicBezTo>
                    <a:pt x="12" y="91"/>
                    <a:pt x="1" y="179"/>
                    <a:pt x="45" y="234"/>
                  </a:cubicBezTo>
                  <a:lnTo>
                    <a:pt x="342" y="597"/>
                  </a:lnTo>
                  <a:cubicBezTo>
                    <a:pt x="368" y="630"/>
                    <a:pt x="412" y="647"/>
                    <a:pt x="456" y="647"/>
                  </a:cubicBezTo>
                  <a:cubicBezTo>
                    <a:pt x="487" y="647"/>
                    <a:pt x="518" y="638"/>
                    <a:pt x="541" y="619"/>
                  </a:cubicBezTo>
                  <a:cubicBezTo>
                    <a:pt x="607" y="564"/>
                    <a:pt x="618" y="476"/>
                    <a:pt x="563" y="410"/>
                  </a:cubicBezTo>
                  <a:lnTo>
                    <a:pt x="276" y="58"/>
                  </a:lnTo>
                  <a:cubicBezTo>
                    <a:pt x="245" y="20"/>
                    <a:pt x="203" y="0"/>
                    <a:pt x="160" y="0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5"/>
            <p:cNvSpPr/>
            <p:nvPr/>
          </p:nvSpPr>
          <p:spPr>
            <a:xfrm flipH="1">
              <a:off x="1580733" y="1767162"/>
              <a:ext cx="208923" cy="222657"/>
            </a:xfrm>
            <a:custGeom>
              <a:avLst/>
              <a:gdLst/>
              <a:ahLst/>
              <a:cxnLst/>
              <a:rect l="l" t="t" r="r" b="b"/>
              <a:pathLst>
                <a:path w="3879" h="4134" extrusionOk="0">
                  <a:moveTo>
                    <a:pt x="1997" y="1"/>
                  </a:moveTo>
                  <a:cubicBezTo>
                    <a:pt x="751" y="1"/>
                    <a:pt x="0" y="1069"/>
                    <a:pt x="0" y="1069"/>
                  </a:cubicBezTo>
                  <a:cubicBezTo>
                    <a:pt x="0" y="1069"/>
                    <a:pt x="3239" y="2622"/>
                    <a:pt x="3272" y="3867"/>
                  </a:cubicBezTo>
                  <a:cubicBezTo>
                    <a:pt x="3279" y="4054"/>
                    <a:pt x="3297" y="4134"/>
                    <a:pt x="3323" y="4134"/>
                  </a:cubicBezTo>
                  <a:cubicBezTo>
                    <a:pt x="3471" y="4134"/>
                    <a:pt x="3878" y="1532"/>
                    <a:pt x="3878" y="1532"/>
                  </a:cubicBezTo>
                  <a:lnTo>
                    <a:pt x="3085" y="265"/>
                  </a:lnTo>
                  <a:cubicBezTo>
                    <a:pt x="2691" y="76"/>
                    <a:pt x="2327" y="1"/>
                    <a:pt x="1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5"/>
            <p:cNvSpPr/>
            <p:nvPr/>
          </p:nvSpPr>
          <p:spPr>
            <a:xfrm flipH="1">
              <a:off x="1463266" y="1781381"/>
              <a:ext cx="257559" cy="367972"/>
            </a:xfrm>
            <a:custGeom>
              <a:avLst/>
              <a:gdLst/>
              <a:ahLst/>
              <a:cxnLst/>
              <a:rect l="l" t="t" r="r" b="b"/>
              <a:pathLst>
                <a:path w="4782" h="6832" extrusionOk="0">
                  <a:moveTo>
                    <a:pt x="1807" y="1"/>
                  </a:moveTo>
                  <a:lnTo>
                    <a:pt x="1807" y="1"/>
                  </a:lnTo>
                  <a:cubicBezTo>
                    <a:pt x="2743" y="3504"/>
                    <a:pt x="0" y="6831"/>
                    <a:pt x="0" y="6831"/>
                  </a:cubicBezTo>
                  <a:lnTo>
                    <a:pt x="4517" y="4903"/>
                  </a:lnTo>
                  <a:cubicBezTo>
                    <a:pt x="4782" y="2039"/>
                    <a:pt x="1807" y="1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5"/>
            <p:cNvSpPr/>
            <p:nvPr/>
          </p:nvSpPr>
          <p:spPr>
            <a:xfrm flipH="1">
              <a:off x="1736225" y="1276885"/>
              <a:ext cx="183393" cy="147361"/>
            </a:xfrm>
            <a:custGeom>
              <a:avLst/>
              <a:gdLst/>
              <a:ahLst/>
              <a:cxnLst/>
              <a:rect l="l" t="t" r="r" b="b"/>
              <a:pathLst>
                <a:path w="3405" h="2736" extrusionOk="0">
                  <a:moveTo>
                    <a:pt x="1269" y="0"/>
                  </a:moveTo>
                  <a:cubicBezTo>
                    <a:pt x="555" y="0"/>
                    <a:pt x="0" y="124"/>
                    <a:pt x="0" y="124"/>
                  </a:cubicBezTo>
                  <a:lnTo>
                    <a:pt x="55" y="2548"/>
                  </a:lnTo>
                  <a:cubicBezTo>
                    <a:pt x="425" y="2402"/>
                    <a:pt x="838" y="2349"/>
                    <a:pt x="1243" y="2349"/>
                  </a:cubicBezTo>
                  <a:cubicBezTo>
                    <a:pt x="2334" y="2349"/>
                    <a:pt x="3372" y="2735"/>
                    <a:pt x="3372" y="2735"/>
                  </a:cubicBezTo>
                  <a:lnTo>
                    <a:pt x="3405" y="554"/>
                  </a:lnTo>
                  <a:cubicBezTo>
                    <a:pt x="2776" y="113"/>
                    <a:pt x="1949" y="0"/>
                    <a:pt x="1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5"/>
            <p:cNvSpPr/>
            <p:nvPr/>
          </p:nvSpPr>
          <p:spPr>
            <a:xfrm flipH="1">
              <a:off x="2764498" y="1903047"/>
              <a:ext cx="233268" cy="218995"/>
            </a:xfrm>
            <a:custGeom>
              <a:avLst/>
              <a:gdLst/>
              <a:ahLst/>
              <a:cxnLst/>
              <a:rect l="l" t="t" r="r" b="b"/>
              <a:pathLst>
                <a:path w="4331" h="4066" extrusionOk="0">
                  <a:moveTo>
                    <a:pt x="1752" y="0"/>
                  </a:moveTo>
                  <a:cubicBezTo>
                    <a:pt x="0" y="1532"/>
                    <a:pt x="838" y="3790"/>
                    <a:pt x="838" y="3790"/>
                  </a:cubicBezTo>
                  <a:lnTo>
                    <a:pt x="3405" y="4065"/>
                  </a:lnTo>
                  <a:cubicBezTo>
                    <a:pt x="3405" y="4065"/>
                    <a:pt x="2578" y="1807"/>
                    <a:pt x="4330" y="276"/>
                  </a:cubicBezTo>
                  <a:lnTo>
                    <a:pt x="17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5"/>
            <p:cNvSpPr/>
            <p:nvPr/>
          </p:nvSpPr>
          <p:spPr>
            <a:xfrm flipH="1">
              <a:off x="2655325" y="1333976"/>
              <a:ext cx="276571" cy="236822"/>
            </a:xfrm>
            <a:custGeom>
              <a:avLst/>
              <a:gdLst/>
              <a:ahLst/>
              <a:cxnLst/>
              <a:rect l="l" t="t" r="r" b="b"/>
              <a:pathLst>
                <a:path w="5135" h="4397" extrusionOk="0">
                  <a:moveTo>
                    <a:pt x="4771" y="1"/>
                  </a:moveTo>
                  <a:lnTo>
                    <a:pt x="0" y="232"/>
                  </a:lnTo>
                  <a:cubicBezTo>
                    <a:pt x="364" y="1290"/>
                    <a:pt x="1091" y="4275"/>
                    <a:pt x="1091" y="4275"/>
                  </a:cubicBezTo>
                  <a:lnTo>
                    <a:pt x="1421" y="4397"/>
                  </a:lnTo>
                  <a:lnTo>
                    <a:pt x="5134" y="2722"/>
                  </a:lnTo>
                  <a:cubicBezTo>
                    <a:pt x="4870" y="2193"/>
                    <a:pt x="4682" y="309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5"/>
            <p:cNvSpPr/>
            <p:nvPr/>
          </p:nvSpPr>
          <p:spPr>
            <a:xfrm flipH="1">
              <a:off x="2655326" y="1391551"/>
              <a:ext cx="224973" cy="213070"/>
            </a:xfrm>
            <a:custGeom>
              <a:avLst/>
              <a:gdLst/>
              <a:ahLst/>
              <a:cxnLst/>
              <a:rect l="l" t="t" r="r" b="b"/>
              <a:pathLst>
                <a:path w="4177" h="3956" extrusionOk="0">
                  <a:moveTo>
                    <a:pt x="2821" y="0"/>
                  </a:moveTo>
                  <a:cubicBezTo>
                    <a:pt x="2733" y="320"/>
                    <a:pt x="1" y="3361"/>
                    <a:pt x="1" y="3361"/>
                  </a:cubicBezTo>
                  <a:cubicBezTo>
                    <a:pt x="232" y="3945"/>
                    <a:pt x="596" y="3956"/>
                    <a:pt x="596" y="3956"/>
                  </a:cubicBezTo>
                  <a:lnTo>
                    <a:pt x="4176" y="1653"/>
                  </a:lnTo>
                  <a:lnTo>
                    <a:pt x="2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5"/>
            <p:cNvSpPr/>
            <p:nvPr/>
          </p:nvSpPr>
          <p:spPr>
            <a:xfrm flipH="1">
              <a:off x="2378222" y="1583180"/>
              <a:ext cx="231490" cy="236822"/>
            </a:xfrm>
            <a:custGeom>
              <a:avLst/>
              <a:gdLst/>
              <a:ahLst/>
              <a:cxnLst/>
              <a:rect l="l" t="t" r="r" b="b"/>
              <a:pathLst>
                <a:path w="4298" h="4397" extrusionOk="0">
                  <a:moveTo>
                    <a:pt x="1873" y="1"/>
                  </a:moveTo>
                  <a:cubicBezTo>
                    <a:pt x="1411" y="805"/>
                    <a:pt x="1" y="1521"/>
                    <a:pt x="1" y="1521"/>
                  </a:cubicBezTo>
                  <a:cubicBezTo>
                    <a:pt x="485" y="2821"/>
                    <a:pt x="695" y="4397"/>
                    <a:pt x="695" y="4397"/>
                  </a:cubicBezTo>
                  <a:lnTo>
                    <a:pt x="4297" y="3879"/>
                  </a:lnTo>
                  <a:cubicBezTo>
                    <a:pt x="3680" y="915"/>
                    <a:pt x="1873" y="1"/>
                    <a:pt x="1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5"/>
            <p:cNvSpPr/>
            <p:nvPr/>
          </p:nvSpPr>
          <p:spPr>
            <a:xfrm flipH="1">
              <a:off x="2748506" y="1651689"/>
              <a:ext cx="32101" cy="24129"/>
            </a:xfrm>
            <a:custGeom>
              <a:avLst/>
              <a:gdLst/>
              <a:ahLst/>
              <a:cxnLst/>
              <a:rect l="l" t="t" r="r" b="b"/>
              <a:pathLst>
                <a:path w="596" h="448" extrusionOk="0">
                  <a:moveTo>
                    <a:pt x="302" y="1"/>
                  </a:moveTo>
                  <a:cubicBezTo>
                    <a:pt x="283" y="1"/>
                    <a:pt x="263" y="3"/>
                    <a:pt x="243" y="7"/>
                  </a:cubicBezTo>
                  <a:cubicBezTo>
                    <a:pt x="100" y="40"/>
                    <a:pt x="1" y="183"/>
                    <a:pt x="34" y="337"/>
                  </a:cubicBezTo>
                  <a:lnTo>
                    <a:pt x="56" y="448"/>
                  </a:lnTo>
                  <a:lnTo>
                    <a:pt x="596" y="337"/>
                  </a:lnTo>
                  <a:lnTo>
                    <a:pt x="573" y="227"/>
                  </a:lnTo>
                  <a:cubicBezTo>
                    <a:pt x="545" y="93"/>
                    <a:pt x="433" y="1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5"/>
            <p:cNvSpPr/>
            <p:nvPr/>
          </p:nvSpPr>
          <p:spPr>
            <a:xfrm flipH="1">
              <a:off x="2694484" y="1681095"/>
              <a:ext cx="80790" cy="260575"/>
            </a:xfrm>
            <a:custGeom>
              <a:avLst/>
              <a:gdLst/>
              <a:ahLst/>
              <a:cxnLst/>
              <a:rect l="l" t="t" r="r" b="b"/>
              <a:pathLst>
                <a:path w="1500" h="4838" extrusionOk="0">
                  <a:moveTo>
                    <a:pt x="541" y="1"/>
                  </a:moveTo>
                  <a:lnTo>
                    <a:pt x="1" y="111"/>
                  </a:lnTo>
                  <a:lnTo>
                    <a:pt x="959" y="4837"/>
                  </a:lnTo>
                  <a:lnTo>
                    <a:pt x="1499" y="4727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5"/>
            <p:cNvSpPr/>
            <p:nvPr/>
          </p:nvSpPr>
          <p:spPr>
            <a:xfrm flipH="1">
              <a:off x="2685598" y="1977803"/>
              <a:ext cx="29138" cy="65925"/>
            </a:xfrm>
            <a:custGeom>
              <a:avLst/>
              <a:gdLst/>
              <a:ahLst/>
              <a:cxnLst/>
              <a:rect l="l" t="t" r="r" b="b"/>
              <a:pathLst>
                <a:path w="541" h="1224" extrusionOk="0">
                  <a:moveTo>
                    <a:pt x="540" y="0"/>
                  </a:moveTo>
                  <a:lnTo>
                    <a:pt x="0" y="110"/>
                  </a:lnTo>
                  <a:lnTo>
                    <a:pt x="463" y="1223"/>
                  </a:lnTo>
                  <a:lnTo>
                    <a:pt x="540" y="1201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5"/>
            <p:cNvSpPr/>
            <p:nvPr/>
          </p:nvSpPr>
          <p:spPr>
            <a:xfrm flipH="1">
              <a:off x="2741989" y="1667469"/>
              <a:ext cx="39210" cy="27953"/>
            </a:xfrm>
            <a:custGeom>
              <a:avLst/>
              <a:gdLst/>
              <a:ahLst/>
              <a:cxnLst/>
              <a:rect l="l" t="t" r="r" b="b"/>
              <a:pathLst>
                <a:path w="728" h="519" extrusionOk="0">
                  <a:moveTo>
                    <a:pt x="651" y="0"/>
                  </a:moveTo>
                  <a:lnTo>
                    <a:pt x="1" y="133"/>
                  </a:lnTo>
                  <a:lnTo>
                    <a:pt x="89" y="518"/>
                  </a:lnTo>
                  <a:lnTo>
                    <a:pt x="728" y="386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5"/>
            <p:cNvSpPr/>
            <p:nvPr/>
          </p:nvSpPr>
          <p:spPr>
            <a:xfrm flipH="1">
              <a:off x="2743766" y="1688851"/>
              <a:ext cx="30323" cy="10126"/>
            </a:xfrm>
            <a:custGeom>
              <a:avLst/>
              <a:gdLst/>
              <a:ahLst/>
              <a:cxnLst/>
              <a:rect l="l" t="t" r="r" b="b"/>
              <a:pathLst>
                <a:path w="563" h="188" extrusionOk="0">
                  <a:moveTo>
                    <a:pt x="541" y="0"/>
                  </a:moveTo>
                  <a:lnTo>
                    <a:pt x="1" y="110"/>
                  </a:lnTo>
                  <a:lnTo>
                    <a:pt x="23" y="187"/>
                  </a:lnTo>
                  <a:lnTo>
                    <a:pt x="563" y="7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5"/>
            <p:cNvSpPr/>
            <p:nvPr/>
          </p:nvSpPr>
          <p:spPr>
            <a:xfrm flipH="1">
              <a:off x="2683821" y="1925560"/>
              <a:ext cx="43357" cy="60000"/>
            </a:xfrm>
            <a:custGeom>
              <a:avLst/>
              <a:gdLst/>
              <a:ahLst/>
              <a:cxnLst/>
              <a:rect l="l" t="t" r="r" b="b"/>
              <a:pathLst>
                <a:path w="805" h="1114" extrusionOk="0">
                  <a:moveTo>
                    <a:pt x="584" y="1"/>
                  </a:moveTo>
                  <a:lnTo>
                    <a:pt x="22" y="111"/>
                  </a:lnTo>
                  <a:lnTo>
                    <a:pt x="0" y="133"/>
                  </a:lnTo>
                  <a:lnTo>
                    <a:pt x="198" y="1103"/>
                  </a:lnTo>
                  <a:lnTo>
                    <a:pt x="220" y="1114"/>
                  </a:lnTo>
                  <a:lnTo>
                    <a:pt x="793" y="1003"/>
                  </a:lnTo>
                  <a:lnTo>
                    <a:pt x="804" y="981"/>
                  </a:lnTo>
                  <a:lnTo>
                    <a:pt x="606" y="12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5"/>
            <p:cNvSpPr/>
            <p:nvPr/>
          </p:nvSpPr>
          <p:spPr>
            <a:xfrm flipH="1">
              <a:off x="2762724" y="1678726"/>
              <a:ext cx="24399" cy="97379"/>
            </a:xfrm>
            <a:custGeom>
              <a:avLst/>
              <a:gdLst/>
              <a:ahLst/>
              <a:cxnLst/>
              <a:rect l="l" t="t" r="r" b="b"/>
              <a:pathLst>
                <a:path w="453" h="1808" extrusionOk="0">
                  <a:moveTo>
                    <a:pt x="155" y="1"/>
                  </a:moveTo>
                  <a:lnTo>
                    <a:pt x="55" y="23"/>
                  </a:lnTo>
                  <a:cubicBezTo>
                    <a:pt x="22" y="34"/>
                    <a:pt x="0" y="67"/>
                    <a:pt x="11" y="100"/>
                  </a:cubicBezTo>
                  <a:lnTo>
                    <a:pt x="353" y="1796"/>
                  </a:lnTo>
                  <a:lnTo>
                    <a:pt x="375" y="1808"/>
                  </a:lnTo>
                  <a:lnTo>
                    <a:pt x="386" y="1808"/>
                  </a:lnTo>
                  <a:cubicBezTo>
                    <a:pt x="419" y="1796"/>
                    <a:pt x="452" y="1763"/>
                    <a:pt x="441" y="1719"/>
                  </a:cubicBezTo>
                  <a:lnTo>
                    <a:pt x="122" y="177"/>
                  </a:lnTo>
                  <a:lnTo>
                    <a:pt x="188" y="166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5"/>
            <p:cNvSpPr/>
            <p:nvPr/>
          </p:nvSpPr>
          <p:spPr>
            <a:xfrm flipH="1">
              <a:off x="1377851" y="1723213"/>
              <a:ext cx="31454" cy="33393"/>
            </a:xfrm>
            <a:custGeom>
              <a:avLst/>
              <a:gdLst/>
              <a:ahLst/>
              <a:cxnLst/>
              <a:rect l="l" t="t" r="r" b="b"/>
              <a:pathLst>
                <a:path w="584" h="620" extrusionOk="0">
                  <a:moveTo>
                    <a:pt x="275" y="1"/>
                  </a:moveTo>
                  <a:lnTo>
                    <a:pt x="0" y="530"/>
                  </a:lnTo>
                  <a:lnTo>
                    <a:pt x="110" y="585"/>
                  </a:lnTo>
                  <a:cubicBezTo>
                    <a:pt x="154" y="608"/>
                    <a:pt x="200" y="620"/>
                    <a:pt x="246" y="620"/>
                  </a:cubicBezTo>
                  <a:cubicBezTo>
                    <a:pt x="351" y="620"/>
                    <a:pt x="453" y="560"/>
                    <a:pt x="507" y="453"/>
                  </a:cubicBezTo>
                  <a:cubicBezTo>
                    <a:pt x="584" y="309"/>
                    <a:pt x="529" y="133"/>
                    <a:pt x="386" y="56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5"/>
            <p:cNvSpPr/>
            <p:nvPr/>
          </p:nvSpPr>
          <p:spPr>
            <a:xfrm flipH="1">
              <a:off x="1405691" y="1586196"/>
              <a:ext cx="265314" cy="159641"/>
            </a:xfrm>
            <a:custGeom>
              <a:avLst/>
              <a:gdLst/>
              <a:ahLst/>
              <a:cxnLst/>
              <a:rect l="l" t="t" r="r" b="b"/>
              <a:pathLst>
                <a:path w="4926" h="2964" extrusionOk="0">
                  <a:moveTo>
                    <a:pt x="276" y="0"/>
                  </a:moveTo>
                  <a:lnTo>
                    <a:pt x="1" y="529"/>
                  </a:lnTo>
                  <a:lnTo>
                    <a:pt x="4639" y="2964"/>
                  </a:lnTo>
                  <a:lnTo>
                    <a:pt x="4925" y="2435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5"/>
            <p:cNvSpPr/>
            <p:nvPr/>
          </p:nvSpPr>
          <p:spPr>
            <a:xfrm flipH="1">
              <a:off x="1697664" y="1544617"/>
              <a:ext cx="69479" cy="48743"/>
            </a:xfrm>
            <a:custGeom>
              <a:avLst/>
              <a:gdLst/>
              <a:ahLst/>
              <a:cxnLst/>
              <a:rect l="l" t="t" r="r" b="b"/>
              <a:pathLst>
                <a:path w="1290" h="905" extrusionOk="0">
                  <a:moveTo>
                    <a:pt x="45" y="1"/>
                  </a:moveTo>
                  <a:lnTo>
                    <a:pt x="1" y="78"/>
                  </a:lnTo>
                  <a:lnTo>
                    <a:pt x="1014" y="904"/>
                  </a:lnTo>
                  <a:lnTo>
                    <a:pt x="1290" y="375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5"/>
            <p:cNvSpPr/>
            <p:nvPr/>
          </p:nvSpPr>
          <p:spPr>
            <a:xfrm flipH="1">
              <a:off x="1391477" y="1710179"/>
              <a:ext cx="38025" cy="45135"/>
            </a:xfrm>
            <a:custGeom>
              <a:avLst/>
              <a:gdLst/>
              <a:ahLst/>
              <a:cxnLst/>
              <a:rect l="l" t="t" r="r" b="b"/>
              <a:pathLst>
                <a:path w="706" h="838" extrusionOk="0">
                  <a:moveTo>
                    <a:pt x="331" y="1"/>
                  </a:moveTo>
                  <a:lnTo>
                    <a:pt x="0" y="640"/>
                  </a:lnTo>
                  <a:lnTo>
                    <a:pt x="375" y="838"/>
                  </a:lnTo>
                  <a:lnTo>
                    <a:pt x="706" y="199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5"/>
            <p:cNvSpPr/>
            <p:nvPr/>
          </p:nvSpPr>
          <p:spPr>
            <a:xfrm flipH="1">
              <a:off x="1413452" y="1710772"/>
              <a:ext cx="19013" cy="30916"/>
            </a:xfrm>
            <a:custGeom>
              <a:avLst/>
              <a:gdLst/>
              <a:ahLst/>
              <a:cxnLst/>
              <a:rect l="l" t="t" r="r" b="b"/>
              <a:pathLst>
                <a:path w="353" h="574" extrusionOk="0">
                  <a:moveTo>
                    <a:pt x="276" y="1"/>
                  </a:moveTo>
                  <a:lnTo>
                    <a:pt x="0" y="529"/>
                  </a:lnTo>
                  <a:lnTo>
                    <a:pt x="78" y="574"/>
                  </a:lnTo>
                  <a:lnTo>
                    <a:pt x="353" y="45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5"/>
            <p:cNvSpPr/>
            <p:nvPr/>
          </p:nvSpPr>
          <p:spPr>
            <a:xfrm flipH="1">
              <a:off x="1645421" y="1562445"/>
              <a:ext cx="68887" cy="58815"/>
            </a:xfrm>
            <a:custGeom>
              <a:avLst/>
              <a:gdLst/>
              <a:ahLst/>
              <a:cxnLst/>
              <a:rect l="l" t="t" r="r" b="b"/>
              <a:pathLst>
                <a:path w="1279" h="1092" extrusionOk="0">
                  <a:moveTo>
                    <a:pt x="320" y="0"/>
                  </a:moveTo>
                  <a:lnTo>
                    <a:pt x="287" y="11"/>
                  </a:lnTo>
                  <a:lnTo>
                    <a:pt x="0" y="562"/>
                  </a:lnTo>
                  <a:lnTo>
                    <a:pt x="11" y="595"/>
                  </a:lnTo>
                  <a:lnTo>
                    <a:pt x="959" y="1091"/>
                  </a:lnTo>
                  <a:lnTo>
                    <a:pt x="981" y="1080"/>
                  </a:lnTo>
                  <a:lnTo>
                    <a:pt x="1278" y="529"/>
                  </a:lnTo>
                  <a:lnTo>
                    <a:pt x="1267" y="496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5"/>
            <p:cNvSpPr/>
            <p:nvPr/>
          </p:nvSpPr>
          <p:spPr>
            <a:xfrm flipH="1">
              <a:off x="1392661" y="1662730"/>
              <a:ext cx="95009" cy="56984"/>
            </a:xfrm>
            <a:custGeom>
              <a:avLst/>
              <a:gdLst/>
              <a:ahLst/>
              <a:cxnLst/>
              <a:rect l="l" t="t" r="r" b="b"/>
              <a:pathLst>
                <a:path w="1764" h="1058" extrusionOk="0">
                  <a:moveTo>
                    <a:pt x="45" y="0"/>
                  </a:moveTo>
                  <a:lnTo>
                    <a:pt x="23" y="11"/>
                  </a:lnTo>
                  <a:lnTo>
                    <a:pt x="12" y="22"/>
                  </a:lnTo>
                  <a:cubicBezTo>
                    <a:pt x="1" y="55"/>
                    <a:pt x="12" y="99"/>
                    <a:pt x="45" y="121"/>
                  </a:cubicBezTo>
                  <a:lnTo>
                    <a:pt x="1565" y="915"/>
                  </a:lnTo>
                  <a:lnTo>
                    <a:pt x="1532" y="970"/>
                  </a:lnTo>
                  <a:lnTo>
                    <a:pt x="1697" y="1058"/>
                  </a:lnTo>
                  <a:lnTo>
                    <a:pt x="1742" y="959"/>
                  </a:lnTo>
                  <a:cubicBezTo>
                    <a:pt x="1764" y="937"/>
                    <a:pt x="1753" y="893"/>
                    <a:pt x="1719" y="87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7" name="Google Shape;2407;p65"/>
          <p:cNvSpPr txBox="1">
            <a:spLocks noGrp="1"/>
          </p:cNvSpPr>
          <p:nvPr>
            <p:ph type="subTitle" idx="1"/>
          </p:nvPr>
        </p:nvSpPr>
        <p:spPr>
          <a:xfrm>
            <a:off x="1170731" y="1458436"/>
            <a:ext cx="3840900" cy="2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</p:txBody>
      </p:sp>
      <p:sp>
        <p:nvSpPr>
          <p:cNvPr id="2408" name="Google Shape;2408;p65"/>
          <p:cNvSpPr txBox="1">
            <a:spLocks noGrp="1"/>
          </p:cNvSpPr>
          <p:nvPr>
            <p:ph type="subTitle" idx="2"/>
          </p:nvPr>
        </p:nvSpPr>
        <p:spPr>
          <a:xfrm>
            <a:off x="620625" y="1932680"/>
            <a:ext cx="3568345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accent2"/>
                </a:solidFill>
              </a:rPr>
              <a:t>trangpham2099@gmail.com</a:t>
            </a:r>
            <a:endParaRPr sz="18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accent2"/>
                </a:solidFill>
              </a:rPr>
              <a:t>0971453599</a:t>
            </a:r>
            <a:endParaRPr sz="1800" dirty="0">
              <a:solidFill>
                <a:schemeClr val="accent2"/>
              </a:solidFill>
            </a:endParaRPr>
          </a:p>
        </p:txBody>
      </p:sp>
      <p:sp>
        <p:nvSpPr>
          <p:cNvPr id="2409" name="Google Shape;2409;p65"/>
          <p:cNvSpPr txBox="1">
            <a:spLocks noGrp="1"/>
          </p:cNvSpPr>
          <p:nvPr>
            <p:ph type="subTitle" idx="4294967295"/>
          </p:nvPr>
        </p:nvSpPr>
        <p:spPr>
          <a:xfrm>
            <a:off x="620951" y="4355189"/>
            <a:ext cx="4307700" cy="2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</a:rPr>
              <a:t>Please keep this slide for attribution.</a:t>
            </a:r>
            <a:endParaRPr sz="1200" b="1">
              <a:solidFill>
                <a:schemeClr val="accent2"/>
              </a:solidFill>
            </a:endParaRPr>
          </a:p>
        </p:txBody>
      </p:sp>
      <p:grpSp>
        <p:nvGrpSpPr>
          <p:cNvPr id="2410" name="Google Shape;2410;p65"/>
          <p:cNvGrpSpPr/>
          <p:nvPr/>
        </p:nvGrpSpPr>
        <p:grpSpPr>
          <a:xfrm>
            <a:off x="722707" y="2878762"/>
            <a:ext cx="382925" cy="382925"/>
            <a:chOff x="6942682" y="3227587"/>
            <a:chExt cx="382925" cy="382925"/>
          </a:xfrm>
        </p:grpSpPr>
        <p:sp>
          <p:nvSpPr>
            <p:cNvPr id="2411" name="Google Shape;2411;p65"/>
            <p:cNvSpPr/>
            <p:nvPr/>
          </p:nvSpPr>
          <p:spPr>
            <a:xfrm>
              <a:off x="6942682" y="3227587"/>
              <a:ext cx="382925" cy="382925"/>
            </a:xfrm>
            <a:custGeom>
              <a:avLst/>
              <a:gdLst/>
              <a:ahLst/>
              <a:cxnLst/>
              <a:rect l="l" t="t" r="r" b="b"/>
              <a:pathLst>
                <a:path w="75416" h="75416" extrusionOk="0">
                  <a:moveTo>
                    <a:pt x="37708" y="4061"/>
                  </a:moveTo>
                  <a:cubicBezTo>
                    <a:pt x="56272" y="4061"/>
                    <a:pt x="71355" y="19144"/>
                    <a:pt x="71355" y="37708"/>
                  </a:cubicBezTo>
                  <a:cubicBezTo>
                    <a:pt x="71355" y="56272"/>
                    <a:pt x="56272" y="71355"/>
                    <a:pt x="37708" y="71355"/>
                  </a:cubicBezTo>
                  <a:cubicBezTo>
                    <a:pt x="19144" y="71355"/>
                    <a:pt x="4061" y="56272"/>
                    <a:pt x="4061" y="37708"/>
                  </a:cubicBezTo>
                  <a:cubicBezTo>
                    <a:pt x="4061" y="19144"/>
                    <a:pt x="19144" y="4061"/>
                    <a:pt x="37708" y="4061"/>
                  </a:cubicBezTo>
                  <a:close/>
                  <a:moveTo>
                    <a:pt x="37708" y="0"/>
                  </a:moveTo>
                  <a:cubicBezTo>
                    <a:pt x="16906" y="0"/>
                    <a:pt x="0" y="16907"/>
                    <a:pt x="0" y="37708"/>
                  </a:cubicBezTo>
                  <a:cubicBezTo>
                    <a:pt x="0" y="58509"/>
                    <a:pt x="16906" y="75416"/>
                    <a:pt x="37708" y="75416"/>
                  </a:cubicBezTo>
                  <a:cubicBezTo>
                    <a:pt x="58509" y="75416"/>
                    <a:pt x="75415" y="58509"/>
                    <a:pt x="75415" y="37708"/>
                  </a:cubicBezTo>
                  <a:cubicBezTo>
                    <a:pt x="75415" y="16907"/>
                    <a:pt x="58509" y="0"/>
                    <a:pt x="37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5"/>
            <p:cNvSpPr/>
            <p:nvPr/>
          </p:nvSpPr>
          <p:spPr>
            <a:xfrm>
              <a:off x="7080698" y="3304593"/>
              <a:ext cx="106465" cy="229335"/>
            </a:xfrm>
            <a:custGeom>
              <a:avLst/>
              <a:gdLst/>
              <a:ahLst/>
              <a:cxnLst/>
              <a:rect l="l" t="t" r="r" b="b"/>
              <a:pathLst>
                <a:path w="20968" h="45167" extrusionOk="0">
                  <a:moveTo>
                    <a:pt x="4642" y="22708"/>
                  </a:moveTo>
                  <a:lnTo>
                    <a:pt x="4642" y="44586"/>
                  </a:lnTo>
                  <a:cubicBezTo>
                    <a:pt x="4642" y="44918"/>
                    <a:pt x="4890" y="45167"/>
                    <a:pt x="5139" y="45167"/>
                  </a:cubicBezTo>
                  <a:lnTo>
                    <a:pt x="13261" y="45167"/>
                  </a:lnTo>
                  <a:cubicBezTo>
                    <a:pt x="13592" y="45167"/>
                    <a:pt x="13841" y="44918"/>
                    <a:pt x="13841" y="44586"/>
                  </a:cubicBezTo>
                  <a:lnTo>
                    <a:pt x="13841" y="22376"/>
                  </a:lnTo>
                  <a:lnTo>
                    <a:pt x="19725" y="22376"/>
                  </a:lnTo>
                  <a:cubicBezTo>
                    <a:pt x="20056" y="22376"/>
                    <a:pt x="20305" y="22128"/>
                    <a:pt x="20305" y="21879"/>
                  </a:cubicBezTo>
                  <a:lnTo>
                    <a:pt x="20885" y="15166"/>
                  </a:lnTo>
                  <a:cubicBezTo>
                    <a:pt x="20885" y="14835"/>
                    <a:pt x="20636" y="14586"/>
                    <a:pt x="20305" y="14586"/>
                  </a:cubicBezTo>
                  <a:lnTo>
                    <a:pt x="13841" y="14586"/>
                  </a:lnTo>
                  <a:lnTo>
                    <a:pt x="13841" y="9779"/>
                  </a:lnTo>
                  <a:cubicBezTo>
                    <a:pt x="13841" y="8702"/>
                    <a:pt x="14752" y="7790"/>
                    <a:pt x="15830" y="7790"/>
                  </a:cubicBezTo>
                  <a:lnTo>
                    <a:pt x="20388" y="7790"/>
                  </a:lnTo>
                  <a:cubicBezTo>
                    <a:pt x="20719" y="7790"/>
                    <a:pt x="20968" y="7542"/>
                    <a:pt x="20968" y="7210"/>
                  </a:cubicBezTo>
                  <a:lnTo>
                    <a:pt x="20968" y="498"/>
                  </a:lnTo>
                  <a:cubicBezTo>
                    <a:pt x="20968" y="249"/>
                    <a:pt x="20719" y="0"/>
                    <a:pt x="20388" y="0"/>
                  </a:cubicBezTo>
                  <a:lnTo>
                    <a:pt x="12763" y="0"/>
                  </a:lnTo>
                  <a:cubicBezTo>
                    <a:pt x="8288" y="0"/>
                    <a:pt x="4642" y="3647"/>
                    <a:pt x="4642" y="8122"/>
                  </a:cubicBezTo>
                  <a:lnTo>
                    <a:pt x="4642" y="14586"/>
                  </a:lnTo>
                  <a:lnTo>
                    <a:pt x="581" y="14586"/>
                  </a:lnTo>
                  <a:cubicBezTo>
                    <a:pt x="249" y="14586"/>
                    <a:pt x="1" y="14835"/>
                    <a:pt x="1" y="15083"/>
                  </a:cubicBezTo>
                  <a:lnTo>
                    <a:pt x="1" y="21796"/>
                  </a:lnTo>
                  <a:cubicBezTo>
                    <a:pt x="1" y="22128"/>
                    <a:pt x="249" y="22376"/>
                    <a:pt x="581" y="22376"/>
                  </a:cubicBezTo>
                  <a:lnTo>
                    <a:pt x="4642" y="22376"/>
                  </a:lnTo>
                  <a:lnTo>
                    <a:pt x="4642" y="2270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3" name="Google Shape;2413;p65"/>
          <p:cNvSpPr/>
          <p:nvPr/>
        </p:nvSpPr>
        <p:spPr>
          <a:xfrm>
            <a:off x="1256271" y="2876660"/>
            <a:ext cx="380401" cy="380401"/>
          </a:xfrm>
          <a:custGeom>
            <a:avLst/>
            <a:gdLst/>
            <a:ahLst/>
            <a:cxnLst/>
            <a:rect l="l" t="t" r="r" b="b"/>
            <a:pathLst>
              <a:path w="74919" h="74919" extrusionOk="0">
                <a:moveTo>
                  <a:pt x="50056" y="22293"/>
                </a:moveTo>
                <a:cubicBezTo>
                  <a:pt x="48565" y="22293"/>
                  <a:pt x="47322" y="23536"/>
                  <a:pt x="47322" y="25028"/>
                </a:cubicBezTo>
                <a:cubicBezTo>
                  <a:pt x="47322" y="26603"/>
                  <a:pt x="48565" y="27846"/>
                  <a:pt x="50056" y="27846"/>
                </a:cubicBezTo>
                <a:cubicBezTo>
                  <a:pt x="51631" y="27846"/>
                  <a:pt x="52874" y="26603"/>
                  <a:pt x="52874" y="25028"/>
                </a:cubicBezTo>
                <a:cubicBezTo>
                  <a:pt x="52874" y="23536"/>
                  <a:pt x="51631" y="22293"/>
                  <a:pt x="50056" y="22293"/>
                </a:cubicBezTo>
                <a:close/>
                <a:moveTo>
                  <a:pt x="37791" y="30000"/>
                </a:moveTo>
                <a:cubicBezTo>
                  <a:pt x="41852" y="30000"/>
                  <a:pt x="45250" y="33315"/>
                  <a:pt x="45250" y="37459"/>
                </a:cubicBezTo>
                <a:cubicBezTo>
                  <a:pt x="45250" y="41603"/>
                  <a:pt x="41852" y="44918"/>
                  <a:pt x="37791" y="44918"/>
                </a:cubicBezTo>
                <a:cubicBezTo>
                  <a:pt x="33647" y="44918"/>
                  <a:pt x="30332" y="41603"/>
                  <a:pt x="30332" y="37459"/>
                </a:cubicBezTo>
                <a:cubicBezTo>
                  <a:pt x="30332" y="33315"/>
                  <a:pt x="33647" y="30000"/>
                  <a:pt x="37791" y="30000"/>
                </a:cubicBezTo>
                <a:close/>
                <a:moveTo>
                  <a:pt x="37791" y="25857"/>
                </a:moveTo>
                <a:cubicBezTo>
                  <a:pt x="31327" y="25857"/>
                  <a:pt x="26106" y="31078"/>
                  <a:pt x="26106" y="37459"/>
                </a:cubicBezTo>
                <a:cubicBezTo>
                  <a:pt x="26106" y="43840"/>
                  <a:pt x="31327" y="49061"/>
                  <a:pt x="37791" y="49061"/>
                </a:cubicBezTo>
                <a:cubicBezTo>
                  <a:pt x="44172" y="49061"/>
                  <a:pt x="49393" y="43840"/>
                  <a:pt x="49393" y="37459"/>
                </a:cubicBezTo>
                <a:cubicBezTo>
                  <a:pt x="49393" y="31078"/>
                  <a:pt x="44172" y="25857"/>
                  <a:pt x="37791" y="25857"/>
                </a:cubicBezTo>
                <a:close/>
                <a:moveTo>
                  <a:pt x="47073" y="18067"/>
                </a:moveTo>
                <a:cubicBezTo>
                  <a:pt x="52460" y="18067"/>
                  <a:pt x="56769" y="22376"/>
                  <a:pt x="56769" y="27763"/>
                </a:cubicBezTo>
                <a:lnTo>
                  <a:pt x="56769" y="46492"/>
                </a:lnTo>
                <a:cubicBezTo>
                  <a:pt x="56769" y="51879"/>
                  <a:pt x="52460" y="56271"/>
                  <a:pt x="47073" y="56271"/>
                </a:cubicBezTo>
                <a:lnTo>
                  <a:pt x="28343" y="56271"/>
                </a:lnTo>
                <a:cubicBezTo>
                  <a:pt x="22957" y="56271"/>
                  <a:pt x="18564" y="51879"/>
                  <a:pt x="18564" y="46492"/>
                </a:cubicBezTo>
                <a:lnTo>
                  <a:pt x="18564" y="27763"/>
                </a:lnTo>
                <a:cubicBezTo>
                  <a:pt x="18564" y="22376"/>
                  <a:pt x="22957" y="18067"/>
                  <a:pt x="28343" y="18067"/>
                </a:cubicBezTo>
                <a:close/>
                <a:moveTo>
                  <a:pt x="28343" y="13591"/>
                </a:moveTo>
                <a:cubicBezTo>
                  <a:pt x="20470" y="13591"/>
                  <a:pt x="14089" y="19973"/>
                  <a:pt x="14089" y="27763"/>
                </a:cubicBezTo>
                <a:lnTo>
                  <a:pt x="14089" y="46492"/>
                </a:lnTo>
                <a:cubicBezTo>
                  <a:pt x="14089" y="54365"/>
                  <a:pt x="20470" y="60747"/>
                  <a:pt x="28343" y="60747"/>
                </a:cubicBezTo>
                <a:lnTo>
                  <a:pt x="47073" y="60747"/>
                </a:lnTo>
                <a:cubicBezTo>
                  <a:pt x="54863" y="60747"/>
                  <a:pt x="61244" y="54365"/>
                  <a:pt x="61244" y="46492"/>
                </a:cubicBezTo>
                <a:lnTo>
                  <a:pt x="61244" y="27763"/>
                </a:lnTo>
                <a:cubicBezTo>
                  <a:pt x="61244" y="19973"/>
                  <a:pt x="54863" y="13591"/>
                  <a:pt x="47073" y="13591"/>
                </a:cubicBezTo>
                <a:close/>
                <a:moveTo>
                  <a:pt x="37460" y="3564"/>
                </a:moveTo>
                <a:cubicBezTo>
                  <a:pt x="56106" y="3564"/>
                  <a:pt x="71355" y="18730"/>
                  <a:pt x="71355" y="37459"/>
                </a:cubicBezTo>
                <a:cubicBezTo>
                  <a:pt x="71355" y="56106"/>
                  <a:pt x="56106" y="71354"/>
                  <a:pt x="37460" y="71354"/>
                </a:cubicBezTo>
                <a:cubicBezTo>
                  <a:pt x="18730" y="71354"/>
                  <a:pt x="3564" y="56106"/>
                  <a:pt x="3564" y="37459"/>
                </a:cubicBezTo>
                <a:cubicBezTo>
                  <a:pt x="3564" y="18730"/>
                  <a:pt x="18730" y="3564"/>
                  <a:pt x="37460" y="3564"/>
                </a:cubicBezTo>
                <a:close/>
                <a:moveTo>
                  <a:pt x="37460" y="0"/>
                </a:moveTo>
                <a:cubicBezTo>
                  <a:pt x="16824" y="0"/>
                  <a:pt x="0" y="16823"/>
                  <a:pt x="0" y="37459"/>
                </a:cubicBezTo>
                <a:cubicBezTo>
                  <a:pt x="0" y="58095"/>
                  <a:pt x="16824" y="74918"/>
                  <a:pt x="37460" y="74918"/>
                </a:cubicBezTo>
                <a:cubicBezTo>
                  <a:pt x="58095" y="74918"/>
                  <a:pt x="74919" y="58095"/>
                  <a:pt x="74919" y="37459"/>
                </a:cubicBezTo>
                <a:cubicBezTo>
                  <a:pt x="74919" y="16823"/>
                  <a:pt x="58095" y="0"/>
                  <a:pt x="374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4" name="Google Shape;2414;p65"/>
          <p:cNvGrpSpPr/>
          <p:nvPr/>
        </p:nvGrpSpPr>
        <p:grpSpPr>
          <a:xfrm>
            <a:off x="1788997" y="2880022"/>
            <a:ext cx="382082" cy="382087"/>
            <a:chOff x="8008972" y="3228847"/>
            <a:chExt cx="382082" cy="382087"/>
          </a:xfrm>
        </p:grpSpPr>
        <p:sp>
          <p:nvSpPr>
            <p:cNvPr id="2415" name="Google Shape;2415;p65"/>
            <p:cNvSpPr/>
            <p:nvPr/>
          </p:nvSpPr>
          <p:spPr>
            <a:xfrm>
              <a:off x="8008972" y="3228847"/>
              <a:ext cx="382082" cy="382087"/>
            </a:xfrm>
            <a:custGeom>
              <a:avLst/>
              <a:gdLst/>
              <a:ahLst/>
              <a:cxnLst/>
              <a:rect l="l" t="t" r="r" b="b"/>
              <a:pathLst>
                <a:path w="75250" h="75251" extrusionOk="0">
                  <a:moveTo>
                    <a:pt x="37625" y="4062"/>
                  </a:moveTo>
                  <a:cubicBezTo>
                    <a:pt x="56189" y="4062"/>
                    <a:pt x="71189" y="19062"/>
                    <a:pt x="71189" y="37626"/>
                  </a:cubicBezTo>
                  <a:cubicBezTo>
                    <a:pt x="71189" y="56107"/>
                    <a:pt x="56189" y="71190"/>
                    <a:pt x="37625" y="71190"/>
                  </a:cubicBezTo>
                  <a:cubicBezTo>
                    <a:pt x="19144" y="71190"/>
                    <a:pt x="4061" y="56107"/>
                    <a:pt x="4061" y="37626"/>
                  </a:cubicBezTo>
                  <a:cubicBezTo>
                    <a:pt x="4061" y="19062"/>
                    <a:pt x="19144" y="4062"/>
                    <a:pt x="37625" y="4062"/>
                  </a:cubicBezTo>
                  <a:close/>
                  <a:moveTo>
                    <a:pt x="37625" y="1"/>
                  </a:moveTo>
                  <a:cubicBezTo>
                    <a:pt x="16906" y="1"/>
                    <a:pt x="0" y="16907"/>
                    <a:pt x="0" y="37626"/>
                  </a:cubicBezTo>
                  <a:cubicBezTo>
                    <a:pt x="0" y="58344"/>
                    <a:pt x="16906" y="75251"/>
                    <a:pt x="37625" y="75251"/>
                  </a:cubicBezTo>
                  <a:cubicBezTo>
                    <a:pt x="58426" y="75251"/>
                    <a:pt x="75250" y="58344"/>
                    <a:pt x="75250" y="37626"/>
                  </a:cubicBezTo>
                  <a:cubicBezTo>
                    <a:pt x="75250" y="16907"/>
                    <a:pt x="58426" y="1"/>
                    <a:pt x="37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5"/>
            <p:cNvSpPr/>
            <p:nvPr/>
          </p:nvSpPr>
          <p:spPr>
            <a:xfrm>
              <a:off x="8109121" y="3375708"/>
              <a:ext cx="199038" cy="133396"/>
            </a:xfrm>
            <a:custGeom>
              <a:avLst/>
              <a:gdLst/>
              <a:ahLst/>
              <a:cxnLst/>
              <a:rect l="l" t="t" r="r" b="b"/>
              <a:pathLst>
                <a:path w="39200" h="26272" extrusionOk="0">
                  <a:moveTo>
                    <a:pt x="663" y="663"/>
                  </a:moveTo>
                  <a:cubicBezTo>
                    <a:pt x="249" y="663"/>
                    <a:pt x="0" y="912"/>
                    <a:pt x="0" y="1243"/>
                  </a:cubicBezTo>
                  <a:lnTo>
                    <a:pt x="0" y="25608"/>
                  </a:lnTo>
                  <a:cubicBezTo>
                    <a:pt x="0" y="25940"/>
                    <a:pt x="249" y="26271"/>
                    <a:pt x="663" y="26271"/>
                  </a:cubicBezTo>
                  <a:lnTo>
                    <a:pt x="7873" y="26271"/>
                  </a:lnTo>
                  <a:cubicBezTo>
                    <a:pt x="8205" y="26271"/>
                    <a:pt x="8536" y="25940"/>
                    <a:pt x="8536" y="25608"/>
                  </a:cubicBezTo>
                  <a:lnTo>
                    <a:pt x="8536" y="1243"/>
                  </a:lnTo>
                  <a:cubicBezTo>
                    <a:pt x="8536" y="912"/>
                    <a:pt x="8205" y="663"/>
                    <a:pt x="7873" y="663"/>
                  </a:cubicBezTo>
                  <a:close/>
                  <a:moveTo>
                    <a:pt x="29420" y="0"/>
                  </a:moveTo>
                  <a:cubicBezTo>
                    <a:pt x="24862" y="0"/>
                    <a:pt x="22873" y="2486"/>
                    <a:pt x="21713" y="4227"/>
                  </a:cubicBezTo>
                  <a:lnTo>
                    <a:pt x="21713" y="4309"/>
                  </a:lnTo>
                  <a:lnTo>
                    <a:pt x="21630" y="4309"/>
                  </a:lnTo>
                  <a:cubicBezTo>
                    <a:pt x="21713" y="4309"/>
                    <a:pt x="21713" y="4309"/>
                    <a:pt x="21713" y="4227"/>
                  </a:cubicBezTo>
                  <a:lnTo>
                    <a:pt x="21713" y="1243"/>
                  </a:lnTo>
                  <a:cubicBezTo>
                    <a:pt x="21713" y="912"/>
                    <a:pt x="21464" y="663"/>
                    <a:pt x="21133" y="663"/>
                  </a:cubicBezTo>
                  <a:lnTo>
                    <a:pt x="13840" y="663"/>
                  </a:lnTo>
                  <a:cubicBezTo>
                    <a:pt x="13509" y="663"/>
                    <a:pt x="13260" y="912"/>
                    <a:pt x="13260" y="1243"/>
                  </a:cubicBezTo>
                  <a:cubicBezTo>
                    <a:pt x="13343" y="5221"/>
                    <a:pt x="13260" y="22127"/>
                    <a:pt x="13177" y="25608"/>
                  </a:cubicBezTo>
                  <a:cubicBezTo>
                    <a:pt x="13177" y="25940"/>
                    <a:pt x="13509" y="26271"/>
                    <a:pt x="13840" y="26271"/>
                  </a:cubicBezTo>
                  <a:lnTo>
                    <a:pt x="21133" y="26271"/>
                  </a:lnTo>
                  <a:cubicBezTo>
                    <a:pt x="21464" y="26271"/>
                    <a:pt x="21713" y="25940"/>
                    <a:pt x="21713" y="25608"/>
                  </a:cubicBezTo>
                  <a:lnTo>
                    <a:pt x="21713" y="11934"/>
                  </a:lnTo>
                  <a:cubicBezTo>
                    <a:pt x="21713" y="11188"/>
                    <a:pt x="21796" y="10442"/>
                    <a:pt x="22045" y="9862"/>
                  </a:cubicBezTo>
                  <a:cubicBezTo>
                    <a:pt x="22625" y="8370"/>
                    <a:pt x="24034" y="6796"/>
                    <a:pt x="26354" y="6796"/>
                  </a:cubicBezTo>
                  <a:cubicBezTo>
                    <a:pt x="29420" y="6796"/>
                    <a:pt x="30664" y="9116"/>
                    <a:pt x="30664" y="12514"/>
                  </a:cubicBezTo>
                  <a:lnTo>
                    <a:pt x="30664" y="25608"/>
                  </a:lnTo>
                  <a:cubicBezTo>
                    <a:pt x="30664" y="25940"/>
                    <a:pt x="30995" y="26271"/>
                    <a:pt x="31327" y="26271"/>
                  </a:cubicBezTo>
                  <a:lnTo>
                    <a:pt x="38537" y="26271"/>
                  </a:lnTo>
                  <a:cubicBezTo>
                    <a:pt x="38951" y="26271"/>
                    <a:pt x="39200" y="25940"/>
                    <a:pt x="39200" y="25608"/>
                  </a:cubicBezTo>
                  <a:lnTo>
                    <a:pt x="39200" y="11519"/>
                  </a:lnTo>
                  <a:cubicBezTo>
                    <a:pt x="39200" y="3729"/>
                    <a:pt x="34973" y="0"/>
                    <a:pt x="29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5"/>
            <p:cNvSpPr/>
            <p:nvPr/>
          </p:nvSpPr>
          <p:spPr>
            <a:xfrm>
              <a:off x="8106171" y="3315951"/>
              <a:ext cx="46297" cy="46297"/>
            </a:xfrm>
            <a:custGeom>
              <a:avLst/>
              <a:gdLst/>
              <a:ahLst/>
              <a:cxnLst/>
              <a:rect l="l" t="t" r="r" b="b"/>
              <a:pathLst>
                <a:path w="9118" h="9118" extrusionOk="0">
                  <a:moveTo>
                    <a:pt x="4559" y="1"/>
                  </a:moveTo>
                  <a:cubicBezTo>
                    <a:pt x="2073" y="1"/>
                    <a:pt x="1" y="2073"/>
                    <a:pt x="1" y="4559"/>
                  </a:cubicBezTo>
                  <a:cubicBezTo>
                    <a:pt x="1" y="7128"/>
                    <a:pt x="2073" y="9117"/>
                    <a:pt x="4559" y="9117"/>
                  </a:cubicBezTo>
                  <a:cubicBezTo>
                    <a:pt x="7128" y="9117"/>
                    <a:pt x="9117" y="7128"/>
                    <a:pt x="9117" y="4559"/>
                  </a:cubicBezTo>
                  <a:cubicBezTo>
                    <a:pt x="9117" y="2073"/>
                    <a:pt x="7128" y="1"/>
                    <a:pt x="4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39"/>
          <p:cNvSpPr/>
          <p:nvPr/>
        </p:nvSpPr>
        <p:spPr>
          <a:xfrm>
            <a:off x="4400870" y="1565150"/>
            <a:ext cx="1054200" cy="105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9"/>
          <p:cNvSpPr/>
          <p:nvPr/>
        </p:nvSpPr>
        <p:spPr>
          <a:xfrm>
            <a:off x="7118821" y="1565150"/>
            <a:ext cx="1054200" cy="105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9"/>
          <p:cNvSpPr/>
          <p:nvPr/>
        </p:nvSpPr>
        <p:spPr>
          <a:xfrm>
            <a:off x="1611950" y="1590350"/>
            <a:ext cx="1054200" cy="105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9"/>
          <p:cNvSpPr txBox="1">
            <a:spLocks noGrp="1"/>
          </p:cNvSpPr>
          <p:nvPr>
            <p:ph type="title"/>
          </p:nvPr>
        </p:nvSpPr>
        <p:spPr>
          <a:xfrm>
            <a:off x="543425" y="226075"/>
            <a:ext cx="810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Nội dung bài học</a:t>
            </a:r>
            <a:endParaRPr sz="4000" dirty="0"/>
          </a:p>
        </p:txBody>
      </p:sp>
      <p:sp>
        <p:nvSpPr>
          <p:cNvPr id="1343" name="Google Shape;1343;p39"/>
          <p:cNvSpPr txBox="1">
            <a:spLocks noGrp="1"/>
          </p:cNvSpPr>
          <p:nvPr>
            <p:ph type="title" idx="4"/>
          </p:nvPr>
        </p:nvSpPr>
        <p:spPr>
          <a:xfrm>
            <a:off x="1655076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44" name="Google Shape;1344;p39"/>
          <p:cNvSpPr txBox="1">
            <a:spLocks noGrp="1"/>
          </p:cNvSpPr>
          <p:nvPr>
            <p:ph type="title" idx="5"/>
          </p:nvPr>
        </p:nvSpPr>
        <p:spPr>
          <a:xfrm>
            <a:off x="4444520" y="17618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345" name="Google Shape;1345;p39"/>
          <p:cNvSpPr txBox="1">
            <a:spLocks noGrp="1"/>
          </p:cNvSpPr>
          <p:nvPr>
            <p:ph type="title" idx="6"/>
          </p:nvPr>
        </p:nvSpPr>
        <p:spPr>
          <a:xfrm>
            <a:off x="7168694" y="17618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346" name="Google Shape;1346;p39"/>
          <p:cNvSpPr txBox="1">
            <a:spLocks noGrp="1"/>
          </p:cNvSpPr>
          <p:nvPr>
            <p:ph type="subTitle" idx="7"/>
          </p:nvPr>
        </p:nvSpPr>
        <p:spPr>
          <a:xfrm>
            <a:off x="1093349" y="3460962"/>
            <a:ext cx="2130274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Khái niệm dân chủ và kỉ luật</a:t>
            </a:r>
            <a:endParaRPr sz="3200" dirty="0"/>
          </a:p>
        </p:txBody>
      </p:sp>
      <p:sp>
        <p:nvSpPr>
          <p:cNvPr id="21" name="Google Shape;1346;p39">
            <a:extLst>
              <a:ext uri="{FF2B5EF4-FFF2-40B4-BE49-F238E27FC236}">
                <a16:creationId xmlns:a16="http://schemas.microsoft.com/office/drawing/2014/main" id="{BB811CF8-2135-4D7B-B40B-BFA2ABFAC7F0}"/>
              </a:ext>
            </a:extLst>
          </p:cNvPr>
          <p:cNvSpPr txBox="1">
            <a:spLocks/>
          </p:cNvSpPr>
          <p:nvPr/>
        </p:nvSpPr>
        <p:spPr>
          <a:xfrm>
            <a:off x="3447928" y="3460962"/>
            <a:ext cx="2785231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 algn="ctr"/>
            <a:r>
              <a:rPr lang="en-US" sz="3200" dirty="0" err="1"/>
              <a:t>Mối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kỉ</a:t>
            </a:r>
            <a:r>
              <a:rPr lang="en-US" sz="3200" dirty="0"/>
              <a:t> </a:t>
            </a:r>
            <a:r>
              <a:rPr lang="en-US" sz="3200" dirty="0" err="1"/>
              <a:t>luật</a:t>
            </a:r>
            <a:endParaRPr lang="en-US" sz="3200" dirty="0"/>
          </a:p>
        </p:txBody>
      </p:sp>
      <p:sp>
        <p:nvSpPr>
          <p:cNvPr id="26" name="Google Shape;1346;p39">
            <a:extLst>
              <a:ext uri="{FF2B5EF4-FFF2-40B4-BE49-F238E27FC236}">
                <a16:creationId xmlns:a16="http://schemas.microsoft.com/office/drawing/2014/main" id="{54ECC658-1DA1-4ACD-838B-3D20151A2DCE}"/>
              </a:ext>
            </a:extLst>
          </p:cNvPr>
          <p:cNvSpPr txBox="1">
            <a:spLocks/>
          </p:cNvSpPr>
          <p:nvPr/>
        </p:nvSpPr>
        <p:spPr>
          <a:xfrm>
            <a:off x="6125085" y="3460962"/>
            <a:ext cx="2785231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 algn="ctr"/>
            <a:r>
              <a:rPr lang="en-US" sz="3200" dirty="0"/>
              <a:t>Ý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kỉ</a:t>
            </a:r>
            <a:r>
              <a:rPr lang="en-US" sz="3200" dirty="0"/>
              <a:t> </a:t>
            </a:r>
            <a:r>
              <a:rPr lang="en-US" sz="3200" dirty="0" err="1"/>
              <a:t>luật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0"/>
          <p:cNvSpPr txBox="1">
            <a:spLocks noGrp="1"/>
          </p:cNvSpPr>
          <p:nvPr>
            <p:ph type="title"/>
          </p:nvPr>
        </p:nvSpPr>
        <p:spPr>
          <a:xfrm>
            <a:off x="2311230" y="2538346"/>
            <a:ext cx="471441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Khái niệm</a:t>
            </a:r>
            <a:endParaRPr sz="5400" dirty="0"/>
          </a:p>
        </p:txBody>
      </p:sp>
      <p:sp>
        <p:nvSpPr>
          <p:cNvPr id="1355" name="Google Shape;1355;p40"/>
          <p:cNvSpPr txBox="1">
            <a:spLocks noGrp="1"/>
          </p:cNvSpPr>
          <p:nvPr>
            <p:ph type="title" idx="2"/>
          </p:nvPr>
        </p:nvSpPr>
        <p:spPr>
          <a:xfrm>
            <a:off x="2311230" y="1617645"/>
            <a:ext cx="471441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1.</a:t>
            </a:r>
            <a:endParaRPr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BB348DA-598E-41F7-A888-14CB653919D0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04A8E5-EED9-45CF-BBED-09FEAC74452D}"/>
              </a:ext>
            </a:extLst>
          </p:cNvPr>
          <p:cNvSpPr txBox="1"/>
          <p:nvPr/>
        </p:nvSpPr>
        <p:spPr>
          <a:xfrm>
            <a:off x="1163954" y="1666319"/>
            <a:ext cx="30727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Chủ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Sau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Minh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phát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biểu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rằng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2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CFE72EB-4840-4BC0-8DE8-710F6D582FA7}"/>
              </a:ext>
            </a:extLst>
          </p:cNvPr>
          <p:cNvSpPr txBox="1"/>
          <p:nvPr/>
        </p:nvSpPr>
        <p:spPr>
          <a:xfrm>
            <a:off x="4907282" y="1666319"/>
            <a:ext cx="31672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73;p43">
            <a:extLst>
              <a:ext uri="{FF2B5EF4-FFF2-40B4-BE49-F238E27FC236}">
                <a16:creationId xmlns:a16="http://schemas.microsoft.com/office/drawing/2014/main" id="{6DB89282-DEBF-4765-B5A6-DA0E9EE00B20}"/>
              </a:ext>
            </a:extLst>
          </p:cNvPr>
          <p:cNvSpPr txBox="1">
            <a:spLocks/>
          </p:cNvSpPr>
          <p:nvPr/>
        </p:nvSpPr>
        <p:spPr>
          <a:xfrm>
            <a:off x="2344647" y="2086620"/>
            <a:ext cx="4454706" cy="15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fa Slab One"/>
              <a:buNone/>
              <a:defRPr sz="1600" b="1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600" dirty="0" err="1"/>
              <a:t>Thế</a:t>
            </a:r>
            <a:r>
              <a:rPr lang="en-US" sz="6600" dirty="0"/>
              <a:t> </a:t>
            </a:r>
            <a:r>
              <a:rPr lang="en-US" sz="6600" dirty="0" err="1"/>
              <a:t>nào</a:t>
            </a:r>
            <a:r>
              <a:rPr lang="en-US" sz="6600" dirty="0"/>
              <a:t> </a:t>
            </a:r>
            <a:r>
              <a:rPr lang="en-US" sz="6600" dirty="0" err="1"/>
              <a:t>là</a:t>
            </a:r>
            <a:r>
              <a:rPr lang="en-US" sz="6600" dirty="0"/>
              <a:t> </a:t>
            </a:r>
            <a:r>
              <a:rPr lang="en-US" sz="6600" dirty="0" err="1"/>
              <a:t>dân</a:t>
            </a:r>
            <a:r>
              <a:rPr lang="en-US" sz="6600" dirty="0"/>
              <a:t> </a:t>
            </a:r>
            <a:r>
              <a:rPr lang="en-US" sz="6600" dirty="0" err="1"/>
              <a:t>chủ</a:t>
            </a:r>
            <a:r>
              <a:rPr lang="en-US" sz="6600" dirty="0"/>
              <a:t>?</a:t>
            </a:r>
          </a:p>
        </p:txBody>
      </p:sp>
      <p:sp>
        <p:nvSpPr>
          <p:cNvPr id="13" name="Google Shape;1524;p51">
            <a:extLst>
              <a:ext uri="{FF2B5EF4-FFF2-40B4-BE49-F238E27FC236}">
                <a16:creationId xmlns:a16="http://schemas.microsoft.com/office/drawing/2014/main" id="{FA01BD3F-E098-4945-8317-F24253B4931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16504" y="1610580"/>
            <a:ext cx="5742536" cy="1465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- Dân chủ là mọi người </a:t>
            </a:r>
            <a:r>
              <a:rPr lang="en" sz="2400" dirty="0">
                <a:solidFill>
                  <a:srgbClr val="FF0000"/>
                </a:solidFill>
              </a:rPr>
              <a:t>được làm chủ </a:t>
            </a:r>
            <a:r>
              <a:rPr lang="en" sz="2400" dirty="0"/>
              <a:t>công việc của tập thể và xã hội, mọi người phải cùng </a:t>
            </a:r>
            <a:r>
              <a:rPr lang="en" sz="2400" dirty="0">
                <a:solidFill>
                  <a:srgbClr val="FF0000"/>
                </a:solidFill>
              </a:rPr>
              <a:t>được biết, được tham gia </a:t>
            </a:r>
            <a:r>
              <a:rPr lang="en" sz="2400" dirty="0"/>
              <a:t>bàn bạc, góp phần </a:t>
            </a:r>
            <a:r>
              <a:rPr lang="en" sz="2400" dirty="0">
                <a:solidFill>
                  <a:srgbClr val="FF0000"/>
                </a:solidFill>
              </a:rPr>
              <a:t>thực hiện, giám sát </a:t>
            </a:r>
            <a:r>
              <a:rPr lang="en" sz="2400" dirty="0"/>
              <a:t>những công việc chung của tập thể và xã hội, có liên quan đến mọi người, đến cộng đồng và đất nước</a:t>
            </a:r>
            <a:endParaRPr sz="2400" dirty="0"/>
          </a:p>
        </p:txBody>
      </p:sp>
      <p:sp>
        <p:nvSpPr>
          <p:cNvPr id="14" name="Google Shape;1373;p43">
            <a:extLst>
              <a:ext uri="{FF2B5EF4-FFF2-40B4-BE49-F238E27FC236}">
                <a16:creationId xmlns:a16="http://schemas.microsoft.com/office/drawing/2014/main" id="{EEBD491F-6CCC-4D66-BE54-F04AB13237DB}"/>
              </a:ext>
            </a:extLst>
          </p:cNvPr>
          <p:cNvSpPr txBox="1">
            <a:spLocks/>
          </p:cNvSpPr>
          <p:nvPr/>
        </p:nvSpPr>
        <p:spPr>
          <a:xfrm>
            <a:off x="2344647" y="2087881"/>
            <a:ext cx="4454706" cy="15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fa Slab One"/>
              <a:buNone/>
              <a:defRPr sz="1600" b="1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600" dirty="0" err="1"/>
              <a:t>Thế</a:t>
            </a:r>
            <a:r>
              <a:rPr lang="en-US" sz="6600" dirty="0"/>
              <a:t> </a:t>
            </a:r>
            <a:r>
              <a:rPr lang="en-US" sz="6600" dirty="0" err="1"/>
              <a:t>nào</a:t>
            </a:r>
            <a:r>
              <a:rPr lang="en-US" sz="6600" dirty="0"/>
              <a:t> </a:t>
            </a:r>
            <a:r>
              <a:rPr lang="en-US" sz="6600" dirty="0" err="1"/>
              <a:t>là</a:t>
            </a:r>
            <a:r>
              <a:rPr lang="en-US" sz="6600" dirty="0"/>
              <a:t> </a:t>
            </a:r>
            <a:r>
              <a:rPr lang="en-US" sz="6600" dirty="0" err="1"/>
              <a:t>kỉ</a:t>
            </a:r>
            <a:r>
              <a:rPr lang="en-US" sz="6600" dirty="0"/>
              <a:t> </a:t>
            </a:r>
            <a:r>
              <a:rPr lang="en-US" sz="6600" dirty="0" err="1"/>
              <a:t>luật</a:t>
            </a:r>
            <a:r>
              <a:rPr lang="en-US" sz="6600" dirty="0"/>
              <a:t>?</a:t>
            </a:r>
          </a:p>
        </p:txBody>
      </p:sp>
      <p:sp>
        <p:nvSpPr>
          <p:cNvPr id="15" name="Google Shape;1524;p51">
            <a:extLst>
              <a:ext uri="{FF2B5EF4-FFF2-40B4-BE49-F238E27FC236}">
                <a16:creationId xmlns:a16="http://schemas.microsoft.com/office/drawing/2014/main" id="{E13BE196-DE6B-4A95-B7A6-61B5B65931F4}"/>
              </a:ext>
            </a:extLst>
          </p:cNvPr>
          <p:cNvSpPr txBox="1">
            <a:spLocks/>
          </p:cNvSpPr>
          <p:nvPr/>
        </p:nvSpPr>
        <p:spPr>
          <a:xfrm>
            <a:off x="1816504" y="1690379"/>
            <a:ext cx="5742536" cy="146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None/>
              <a:defRPr sz="1800" b="0" i="0" u="none" strike="noStrike" cap="non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 algn="just"/>
            <a:r>
              <a:rPr lang="vi-VN" sz="2400" dirty="0"/>
              <a:t>- </a:t>
            </a:r>
            <a:r>
              <a:rPr lang="en-US" sz="2400" dirty="0" err="1"/>
              <a:t>Kỉ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quy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định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chung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mọi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người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phải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tuân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theo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nhằm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ra </a:t>
            </a:r>
            <a:r>
              <a:rPr lang="en-US" sz="2400" dirty="0" err="1">
                <a:solidFill>
                  <a:srgbClr val="FF0000"/>
                </a:solidFill>
              </a:rPr>
              <a:t>sự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thống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nhất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đạt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,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 build="p"/>
      <p:bldP spid="13" grpId="1" build="p"/>
      <p:bldP spid="14" grpId="0"/>
      <p:bldP spid="14" grpId="1"/>
      <p:bldP spid="15" grpId="0" build="p"/>
      <p:bldP spid="15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41"/>
          <p:cNvSpPr/>
          <p:nvPr/>
        </p:nvSpPr>
        <p:spPr>
          <a:xfrm rot="5400000">
            <a:off x="5362160" y="2142898"/>
            <a:ext cx="1813764" cy="31"/>
          </a:xfrm>
          <a:custGeom>
            <a:avLst/>
            <a:gdLst/>
            <a:ahLst/>
            <a:cxnLst/>
            <a:rect l="l" t="t" r="r" b="b"/>
            <a:pathLst>
              <a:path w="55864" h="1" extrusionOk="0">
                <a:moveTo>
                  <a:pt x="55863" y="1"/>
                </a:moveTo>
                <a:lnTo>
                  <a:pt x="0" y="1"/>
                </a:lnTo>
              </a:path>
            </a:pathLst>
          </a:custGeom>
          <a:solidFill>
            <a:srgbClr val="4A46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BB931D-14B4-4FC8-9B6E-F6C2AF6D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67" y="2136986"/>
            <a:ext cx="3212328" cy="475500"/>
          </a:xfrm>
        </p:spPr>
        <p:txBody>
          <a:bodyPr/>
          <a:lstStyle/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kỉ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?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64CBCD4-C5F9-4480-B32C-EE616F680FBE}"/>
              </a:ext>
            </a:extLst>
          </p:cNvPr>
          <p:cNvSpPr txBox="1">
            <a:spLocks/>
          </p:cNvSpPr>
          <p:nvPr/>
        </p:nvSpPr>
        <p:spPr>
          <a:xfrm>
            <a:off x="722700" y="385750"/>
            <a:ext cx="77154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Tình huống</a:t>
            </a:r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A5B50B-2822-4ADC-9845-F408037FDB54}"/>
              </a:ext>
            </a:extLst>
          </p:cNvPr>
          <p:cNvSpPr txBox="1">
            <a:spLocks/>
          </p:cNvSpPr>
          <p:nvPr/>
        </p:nvSpPr>
        <p:spPr>
          <a:xfrm>
            <a:off x="5367727" y="1435946"/>
            <a:ext cx="2122733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: 2 </a:t>
            </a:r>
            <a:r>
              <a:rPr lang="en-US" dirty="0" err="1"/>
              <a:t>phút</a:t>
            </a:r>
            <a:endParaRPr lang="en-US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5A5B064A-7E96-425D-8840-54AFB08EA3B7}"/>
              </a:ext>
            </a:extLst>
          </p:cNvPr>
          <p:cNvSpPr txBox="1">
            <a:spLocks/>
          </p:cNvSpPr>
          <p:nvPr/>
        </p:nvSpPr>
        <p:spPr>
          <a:xfrm>
            <a:off x="4971487" y="3011961"/>
            <a:ext cx="3131333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Chia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4 </a:t>
            </a:r>
            <a:r>
              <a:rPr lang="en-US" dirty="0" err="1"/>
              <a:t>nhóm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134000" y="139394"/>
            <a:ext cx="1977629" cy="59997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134000" y="139394"/>
            <a:ext cx="1977629" cy="59997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 dirty="0">
                <a:solidFill>
                  <a:srgbClr val="FF0000"/>
                </a:solidFill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4884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FF0000"/>
                  </a:solidFill>
                  <a:latin typeface="Raleway" panose="020B0003030101060003" pitchFamily="34" charset="0"/>
                </a:rPr>
                <a:t>120</a:t>
              </a:r>
              <a:endParaRPr lang="en-US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2389585" y="1945775"/>
            <a:ext cx="429816" cy="429816"/>
            <a:chOff x="3186113" y="2594366"/>
            <a:chExt cx="573088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29709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FF0000"/>
                  </a:solidFill>
                  <a:latin typeface="Raleway" panose="020B0003030101060003" pitchFamily="34" charset="0"/>
                </a:rPr>
                <a:t>10</a:t>
              </a:r>
              <a:endParaRPr lang="en-US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FF0000"/>
                  </a:solidFill>
                  <a:latin typeface="Raleway" panose="020B0003030101060003" pitchFamily="34" charset="0"/>
                </a:rPr>
                <a:t>20</a:t>
              </a:r>
              <a:endParaRPr lang="en-US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2955131" y="2888750"/>
            <a:ext cx="425054" cy="426244"/>
            <a:chOff x="3940175" y="3851666"/>
            <a:chExt cx="566738" cy="568325"/>
          </a:xfrm>
        </p:grpSpPr>
        <p:sp>
          <p:nvSpPr>
            <p:cNvPr id="184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85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87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88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89" name="Rectangle 55"/>
            <p:cNvSpPr>
              <a:spLocks noChangeArrowheads="1"/>
            </p:cNvSpPr>
            <p:nvPr/>
          </p:nvSpPr>
          <p:spPr bwMode="auto">
            <a:xfrm>
              <a:off x="4087177" y="3938978"/>
              <a:ext cx="31418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FF0000"/>
                  </a:solidFill>
                  <a:latin typeface="Raleway" panose="020B0003030101060003" pitchFamily="34" charset="0"/>
                </a:rPr>
                <a:t>30</a:t>
              </a:r>
              <a:endParaRPr lang="en-US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184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FF0000"/>
                  </a:solidFill>
                  <a:latin typeface="Raleway" panose="020B0003030101060003" pitchFamily="34" charset="0"/>
                </a:rPr>
                <a:t>40</a:t>
              </a:r>
              <a:endParaRPr lang="en-US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2416969" y="3842440"/>
            <a:ext cx="433388" cy="433388"/>
            <a:chOff x="3222625" y="5123253"/>
            <a:chExt cx="577850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371533" y="5220092"/>
              <a:ext cx="31418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FF0000"/>
                  </a:solidFill>
                  <a:latin typeface="Raleway" panose="020B0003030101060003" pitchFamily="34" charset="0"/>
                </a:rPr>
                <a:t>50</a:t>
              </a:r>
              <a:endParaRPr lang="en-US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70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FF0000"/>
                  </a:solidFill>
                  <a:latin typeface="Raleway" panose="020B0003030101060003" pitchFamily="34" charset="0"/>
                </a:rPr>
                <a:t>60</a:t>
              </a:r>
              <a:endParaRPr lang="en-US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278731" y="1945775"/>
            <a:ext cx="428625" cy="429816"/>
            <a:chOff x="1704975" y="2594366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800860" y="2699777"/>
              <a:ext cx="42960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FF0000"/>
                  </a:solidFill>
                  <a:latin typeface="Raleway" panose="020B0003030101060003" pitchFamily="34" charset="0"/>
                </a:rPr>
                <a:t>110</a:t>
              </a:r>
              <a:endParaRPr lang="en-US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6166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FF0000"/>
                  </a:solidFill>
                  <a:latin typeface="Raleway" panose="020B0003030101060003" pitchFamily="34" charset="0"/>
                </a:rPr>
                <a:t>100</a:t>
              </a:r>
              <a:endParaRPr lang="en-US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719137" y="2888750"/>
            <a:ext cx="425054" cy="426244"/>
            <a:chOff x="958850" y="3851666"/>
            <a:chExt cx="566738" cy="568325"/>
          </a:xfrm>
        </p:grpSpPr>
        <p:sp>
          <p:nvSpPr>
            <p:cNvPr id="210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11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12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13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32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33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227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FF0000"/>
                  </a:solidFill>
                  <a:latin typeface="Raleway" panose="020B0003030101060003" pitchFamily="34" charset="0"/>
                </a:rPr>
                <a:t>90</a:t>
              </a:r>
              <a:endParaRPr lang="en-US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270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FF0000"/>
                  </a:solidFill>
                  <a:latin typeface="Raleway" panose="020B0003030101060003" pitchFamily="34" charset="0"/>
                </a:rPr>
                <a:t>80</a:t>
              </a:r>
              <a:endParaRPr lang="en-US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247775" y="3842440"/>
            <a:ext cx="434579" cy="433388"/>
            <a:chOff x="1663700" y="5123253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FF0000"/>
                </a:solidFill>
              </a:endParaRPr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FF0000"/>
                  </a:solidFill>
                  <a:latin typeface="Raleway" panose="020B0003030101060003" pitchFamily="34" charset="0"/>
                </a:rPr>
                <a:t>70</a:t>
              </a:r>
              <a:endParaRPr lang="en-US" altLang="en-US" sz="135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FF0000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C9F8B4A-A82D-4718-938C-50900AA9D2A4}"/>
              </a:ext>
            </a:extLst>
          </p:cNvPr>
          <p:cNvSpPr txBox="1"/>
          <p:nvPr/>
        </p:nvSpPr>
        <p:spPr>
          <a:xfrm>
            <a:off x="4191654" y="1386017"/>
            <a:ext cx="47376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GB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9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49"/>
          <p:cNvSpPr txBox="1">
            <a:spLocks noGrp="1"/>
          </p:cNvSpPr>
          <p:nvPr>
            <p:ph type="title"/>
          </p:nvPr>
        </p:nvSpPr>
        <p:spPr>
          <a:xfrm>
            <a:off x="698700" y="874944"/>
            <a:ext cx="7746600" cy="9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Biểu hiện</a:t>
            </a:r>
            <a:endParaRPr sz="3600" dirty="0"/>
          </a:p>
        </p:txBody>
      </p:sp>
      <p:sp>
        <p:nvSpPr>
          <p:cNvPr id="1481" name="Google Shape;1481;p49"/>
          <p:cNvSpPr txBox="1">
            <a:spLocks noGrp="1"/>
          </p:cNvSpPr>
          <p:nvPr>
            <p:ph type="body" idx="1"/>
          </p:nvPr>
        </p:nvSpPr>
        <p:spPr>
          <a:xfrm>
            <a:off x="1169670" y="2647950"/>
            <a:ext cx="680466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 algn="just">
              <a:buNone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>
                  <a:lumMod val="10000"/>
                </a:schemeClr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algn="just">
              <a:buNone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dirty="0">
              <a:solidFill>
                <a:schemeClr val="bg1">
                  <a:lumMod val="10000"/>
                </a:schemeClr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algn="just">
              <a:buNone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>
                  <a:lumMod val="10000"/>
                </a:schemeClr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47"/>
          <p:cNvSpPr txBox="1">
            <a:spLocks noGrp="1"/>
          </p:cNvSpPr>
          <p:nvPr>
            <p:ph type="title"/>
          </p:nvPr>
        </p:nvSpPr>
        <p:spPr>
          <a:xfrm>
            <a:off x="1494480" y="2604047"/>
            <a:ext cx="615474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Mối quan hệ giữa dân chủ và kỉ luật</a:t>
            </a:r>
            <a:endParaRPr sz="5400" dirty="0"/>
          </a:p>
        </p:txBody>
      </p:sp>
      <p:grpSp>
        <p:nvGrpSpPr>
          <p:cNvPr id="1422" name="Google Shape;1422;p47"/>
          <p:cNvGrpSpPr/>
          <p:nvPr/>
        </p:nvGrpSpPr>
        <p:grpSpPr>
          <a:xfrm>
            <a:off x="5227561" y="3775171"/>
            <a:ext cx="2240993" cy="252589"/>
            <a:chOff x="3137395" y="1326300"/>
            <a:chExt cx="1725566" cy="204575"/>
          </a:xfrm>
        </p:grpSpPr>
        <p:sp>
          <p:nvSpPr>
            <p:cNvPr id="1423" name="Google Shape;1423;p47"/>
            <p:cNvSpPr/>
            <p:nvPr/>
          </p:nvSpPr>
          <p:spPr>
            <a:xfrm>
              <a:off x="3137395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4677586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4658386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7" name="Google Shape;1427;p47"/>
          <p:cNvSpPr txBox="1">
            <a:spLocks noGrp="1"/>
          </p:cNvSpPr>
          <p:nvPr>
            <p:ph type="title" idx="2"/>
          </p:nvPr>
        </p:nvSpPr>
        <p:spPr>
          <a:xfrm>
            <a:off x="2623500" y="1094445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2.</a:t>
            </a:r>
            <a:endParaRPr sz="5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niversity Agenda and Organizer by Slidesgo">
  <a:themeElements>
    <a:clrScheme name="Simple Light">
      <a:dk1>
        <a:srgbClr val="AF0118"/>
      </a:dk1>
      <a:lt1>
        <a:srgbClr val="EAD9B9"/>
      </a:lt1>
      <a:dk2>
        <a:srgbClr val="E4C994"/>
      </a:dk2>
      <a:lt2>
        <a:srgbClr val="810112"/>
      </a:lt2>
      <a:accent1>
        <a:srgbClr val="96876C"/>
      </a:accent1>
      <a:accent2>
        <a:srgbClr val="665A49"/>
      </a:accent2>
      <a:accent3>
        <a:srgbClr val="D44356"/>
      </a:accent3>
      <a:accent4>
        <a:srgbClr val="F78090"/>
      </a:accent4>
      <a:accent5>
        <a:srgbClr val="F1F1F2"/>
      </a:accent5>
      <a:accent6>
        <a:srgbClr val="FECACE"/>
      </a:accent6>
      <a:hlink>
        <a:srgbClr val="AF01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541</Words>
  <Application>Microsoft Office PowerPoint</Application>
  <PresentationFormat>On-screen Show (16:9)</PresentationFormat>
  <Paragraphs>63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Comfortaa</vt:lpstr>
      <vt:lpstr>Open Sans</vt:lpstr>
      <vt:lpstr>Arial</vt:lpstr>
      <vt:lpstr>Raleway</vt:lpstr>
      <vt:lpstr>Alfa Slab One</vt:lpstr>
      <vt:lpstr>PT Sans</vt:lpstr>
      <vt:lpstr>Times New Roman</vt:lpstr>
      <vt:lpstr>.VnTime</vt:lpstr>
      <vt:lpstr>University Agenda and Organizer by Slidesgo</vt:lpstr>
      <vt:lpstr>TIẾT 3 - BÀI 3:  DÂN CHỦ VÀ KỈ LUẬT</vt:lpstr>
      <vt:lpstr>Nội dung bài học</vt:lpstr>
      <vt:lpstr>Khái niệm</vt:lpstr>
      <vt:lpstr>Tình huống</vt:lpstr>
      <vt:lpstr>PowerPoint Presentation</vt:lpstr>
      <vt:lpstr>Tìm những biểu hiện thể hiện sự dân chủ và kỉ luật?</vt:lpstr>
      <vt:lpstr>PowerPoint Presentation</vt:lpstr>
      <vt:lpstr>Biểu hiện</vt:lpstr>
      <vt:lpstr>Mối quan hệ giữa dân chủ và kỉ luật</vt:lpstr>
      <vt:lpstr>Mối quan hệ</vt:lpstr>
      <vt:lpstr>3.  Ý nghĩa</vt:lpstr>
      <vt:lpstr>Ý nghĩa</vt:lpstr>
      <vt:lpstr>4.  Cách rèn luyện</vt:lpstr>
      <vt:lpstr>Cách rèn luyện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3 - BÀI 3:  DÂN CHỦ VÀ KỈ LUẬT</dc:title>
  <cp:lastModifiedBy>Viet Pham</cp:lastModifiedBy>
  <cp:revision>4</cp:revision>
  <dcterms:modified xsi:type="dcterms:W3CDTF">2021-09-28T02:17:07Z</dcterms:modified>
</cp:coreProperties>
</file>