
<file path=[Content_Types].xml><?xml version="1.0" encoding="utf-8"?>
<Types xmlns="http://schemas.openxmlformats.org/package/2006/content-types">
  <Default Extension="bin" ContentType="application/vnd.openxmlformats-officedocument.oleObject"/>
  <Default Extension="mp3" ContentType="audio/mpeg"/>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1"/>
    <p:sldMasterId id="2147483778" r:id="rId2"/>
    <p:sldMasterId id="2147483790" r:id="rId3"/>
  </p:sldMasterIdLst>
  <p:notesMasterIdLst>
    <p:notesMasterId r:id="rId28"/>
  </p:notesMasterIdLst>
  <p:handoutMasterIdLst>
    <p:handoutMasterId r:id="rId29"/>
  </p:handoutMasterIdLst>
  <p:sldIdLst>
    <p:sldId id="18692" r:id="rId4"/>
    <p:sldId id="262" r:id="rId5"/>
    <p:sldId id="18670" r:id="rId6"/>
    <p:sldId id="281" r:id="rId7"/>
    <p:sldId id="282" r:id="rId8"/>
    <p:sldId id="283" r:id="rId9"/>
    <p:sldId id="284" r:id="rId10"/>
    <p:sldId id="18691" r:id="rId11"/>
    <p:sldId id="707" r:id="rId12"/>
    <p:sldId id="708" r:id="rId13"/>
    <p:sldId id="709" r:id="rId14"/>
    <p:sldId id="285" r:id="rId15"/>
    <p:sldId id="286" r:id="rId16"/>
    <p:sldId id="288" r:id="rId17"/>
    <p:sldId id="290" r:id="rId18"/>
    <p:sldId id="291" r:id="rId19"/>
    <p:sldId id="18696" r:id="rId20"/>
    <p:sldId id="292" r:id="rId21"/>
    <p:sldId id="293" r:id="rId22"/>
    <p:sldId id="295" r:id="rId23"/>
    <p:sldId id="704" r:id="rId24"/>
    <p:sldId id="18697" r:id="rId25"/>
    <p:sldId id="18720" r:id="rId26"/>
    <p:sldId id="18721"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A1A"/>
    <a:srgbClr val="1E8EC9"/>
    <a:srgbClr val="FFFFFF"/>
    <a:srgbClr val="344420"/>
    <a:srgbClr val="5ED1E5"/>
    <a:srgbClr val="E26B17"/>
    <a:srgbClr val="231815"/>
    <a:srgbClr val="C00000"/>
    <a:srgbClr val="C58132"/>
    <a:srgbClr val="D10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13" autoAdjust="0"/>
    <p:restoredTop sz="95352" autoAdjust="0"/>
  </p:normalViewPr>
  <p:slideViewPr>
    <p:cSldViewPr>
      <p:cViewPr varScale="1">
        <p:scale>
          <a:sx n="71" d="100"/>
          <a:sy n="71" d="100"/>
        </p:scale>
        <p:origin x="654" y="60"/>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4" d="100"/>
          <a:sy n="64" d="100"/>
        </p:scale>
        <p:origin x="281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99E2DB-5211-475A-A572-BC0F4C1EBAD1}" type="datetimeFigureOut">
              <a:rPr lang="zh-CN" altLang="en-US" smtClean="0"/>
              <a:t>2021/9/23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CCE634-C312-44D9-B6A2-480DEE8B097E}" type="slidenum">
              <a:rPr lang="zh-CN" altLang="en-US" smtClean="0"/>
              <a:t>‹#›</a:t>
            </a:fld>
            <a:endParaRPr lang="zh-CN" altLang="en-US"/>
          </a:p>
        </p:txBody>
      </p:sp>
    </p:spTree>
    <p:extLst>
      <p:ext uri="{BB962C8B-B14F-4D97-AF65-F5344CB8AC3E}">
        <p14:creationId xmlns:p14="http://schemas.microsoft.com/office/powerpoint/2010/main" val="72436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2021/9/23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27427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xmlns="" id="{65E5DCA7-C3BE-4744-8AF9-29358C026E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96FABD-B66D-4B52-B88C-FB1E1EA580EE}"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675" name="Rectangle 2">
            <a:extLst>
              <a:ext uri="{FF2B5EF4-FFF2-40B4-BE49-F238E27FC236}">
                <a16:creationId xmlns:a16="http://schemas.microsoft.com/office/drawing/2014/main" xmlns="" id="{36C04891-E8E8-43B3-8C1D-8C0EE53490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a:extLst>
              <a:ext uri="{FF2B5EF4-FFF2-40B4-BE49-F238E27FC236}">
                <a16:creationId xmlns:a16="http://schemas.microsoft.com/office/drawing/2014/main" xmlns="" id="{09835B5E-35D9-40AE-8894-263D5014F989}"/>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Phần II ĐƯA THỪA SỐ VÀO TRONG DẤU CĂN </a:t>
            </a:r>
          </a:p>
          <a:p>
            <a:pPr eaLnBrk="1" hangingPunct="1"/>
            <a:r>
              <a:rPr lang="en-US" altLang="en-US">
                <a:latin typeface="Arial" panose="020B0604020202020204" pitchFamily="34" charset="0"/>
              </a:rPr>
              <a:t>GV bấm máy để nhắc lại đẳng thức .</a:t>
            </a:r>
          </a:p>
          <a:p>
            <a:pPr eaLnBrk="1" hangingPunct="1"/>
            <a:r>
              <a:rPr lang="en-US" altLang="en-US">
                <a:latin typeface="Arial" panose="020B0604020202020204" pitchFamily="34" charset="0"/>
              </a:rPr>
              <a:t>Sau đây chúng ta quan sát trên màn hình xem các bài tập ở VD4 được thực hiện như thế naò </a:t>
            </a:r>
          </a:p>
          <a:p>
            <a:pPr eaLnBrk="1" hangingPunct="1"/>
            <a:r>
              <a:rPr lang="en-US" altLang="en-US">
                <a:latin typeface="Arial" panose="020B0604020202020204" pitchFamily="34" charset="0"/>
              </a:rPr>
              <a:t>GV bấm máy qua slide 16</a:t>
            </a:r>
          </a:p>
        </p:txBody>
      </p:sp>
    </p:spTree>
    <p:extLst>
      <p:ext uri="{BB962C8B-B14F-4D97-AF65-F5344CB8AC3E}">
        <p14:creationId xmlns:p14="http://schemas.microsoft.com/office/powerpoint/2010/main" val="399747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xmlns="" id="{A2F55F54-A0CE-4A2A-A073-47A559AE43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480733-9903-4A9D-8F89-E83F095804A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771" name="Rectangle 2">
            <a:extLst>
              <a:ext uri="{FF2B5EF4-FFF2-40B4-BE49-F238E27FC236}">
                <a16:creationId xmlns:a16="http://schemas.microsoft.com/office/drawing/2014/main" xmlns="" id="{8F7C95E8-EEA5-4155-94A3-57A3F359D9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xmlns="" id="{7CE1C792-44D3-4BC2-AC46-E95AFD3F6203}"/>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GV nhấn mạnh đối với A&lt;0 , khi đưa vào dấu căn phải đặt dấu – trước dấu căn . </a:t>
            </a:r>
          </a:p>
          <a:p>
            <a:pPr eaLnBrk="1" hangingPunct="1"/>
            <a:r>
              <a:rPr lang="en-US" altLang="en-US">
                <a:latin typeface="Arial" panose="020B0604020202020204" pitchFamily="34" charset="0"/>
              </a:rPr>
              <a:t>Bây giờ các em quan sát bài d cuả VD4.( VD4c xem SGK )</a:t>
            </a:r>
          </a:p>
          <a:p>
            <a:pPr eaLnBrk="1" hangingPunct="1"/>
            <a:r>
              <a:rPr lang="en-US" altLang="en-US">
                <a:latin typeface="Arial" panose="020B0604020202020204" pitchFamily="34" charset="0"/>
              </a:rPr>
              <a:t>GV bấm maý qua slide 18</a:t>
            </a:r>
          </a:p>
        </p:txBody>
      </p:sp>
    </p:spTree>
    <p:extLst>
      <p:ext uri="{BB962C8B-B14F-4D97-AF65-F5344CB8AC3E}">
        <p14:creationId xmlns:p14="http://schemas.microsoft.com/office/powerpoint/2010/main" val="791196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xmlns="" id="{4A07D568-BC0A-4B7A-9B11-8F6DC204C7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3CDDE3-DB8F-48B0-8E48-290040A1DDF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819" name="Rectangle 2">
            <a:extLst>
              <a:ext uri="{FF2B5EF4-FFF2-40B4-BE49-F238E27FC236}">
                <a16:creationId xmlns:a16="http://schemas.microsoft.com/office/drawing/2014/main" xmlns="" id="{DCD4C242-C650-4B83-92FD-904A94314F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xmlns="" id="{5E340F2F-BD34-417F-8FE3-352CA74849BB}"/>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TỔNG QUÁT </a:t>
            </a:r>
          </a:p>
          <a:p>
            <a:pPr eaLnBrk="1" hangingPunct="1"/>
            <a:r>
              <a:rPr lang="en-US" altLang="en-US">
                <a:latin typeface="Arial" panose="020B0604020202020204" pitchFamily="34" charset="0"/>
              </a:rPr>
              <a:t>GV nhấn mạnh đối với A&lt;0 , khi đưa vào dấu căn phải đặt dấu – trước dấu căn . </a:t>
            </a:r>
          </a:p>
          <a:p>
            <a:pPr eaLnBrk="1" hangingPunct="1"/>
            <a:r>
              <a:rPr lang="en-US" altLang="en-US">
                <a:latin typeface="Arial" panose="020B0604020202020204" pitchFamily="34" charset="0"/>
              </a:rPr>
              <a:t>Bây giờ các em làm bài ?4d. bài ?4a ; b ; c . Về nhà làm </a:t>
            </a:r>
          </a:p>
          <a:p>
            <a:pPr eaLnBrk="1" hangingPunct="1"/>
            <a:r>
              <a:rPr lang="en-US" altLang="en-US">
                <a:latin typeface="Arial" panose="020B0604020202020204" pitchFamily="34" charset="0"/>
              </a:rPr>
              <a:t>GV bấm maý qua slide 20</a:t>
            </a:r>
          </a:p>
        </p:txBody>
      </p:sp>
    </p:spTree>
    <p:extLst>
      <p:ext uri="{BB962C8B-B14F-4D97-AF65-F5344CB8AC3E}">
        <p14:creationId xmlns:p14="http://schemas.microsoft.com/office/powerpoint/2010/main" val="2667035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xmlns="" id="{0BDB1BCE-04EF-46BE-9458-CD3327F100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FA8BDE-4795-4CAA-ACCF-28E8E473315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867" name="Rectangle 2">
            <a:extLst>
              <a:ext uri="{FF2B5EF4-FFF2-40B4-BE49-F238E27FC236}">
                <a16:creationId xmlns:a16="http://schemas.microsoft.com/office/drawing/2014/main" xmlns="" id="{42763055-362C-4815-B865-D88A9B4DEF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xmlns="" id="{34148F88-374D-4C58-B4CD-7556CC155127}"/>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Bài ?4d  (  bài ?4a ; b ; c . Về nhà làm )</a:t>
            </a:r>
          </a:p>
          <a:p>
            <a:pPr eaLnBrk="1" hangingPunct="1"/>
            <a:r>
              <a:rPr lang="en-US" altLang="en-US">
                <a:latin typeface="Arial" panose="020B0604020202020204" pitchFamily="34" charset="0"/>
              </a:rPr>
              <a:t>  HS làm bài  trên bảng, cả lớp cùng làm . Sau đó GV yêu cầu HS quan sát trên màn hình GV bấm máy</a:t>
            </a:r>
          </a:p>
          <a:p>
            <a:pPr eaLnBrk="1" hangingPunct="1"/>
            <a:r>
              <a:rPr lang="en-US" altLang="en-US">
                <a:latin typeface="Arial" panose="020B0604020202020204" pitchFamily="34" charset="0"/>
              </a:rPr>
              <a:t>GV yêu cầu HS kiểm tra bài trên bảng ( nếu có sai sửa sai )</a:t>
            </a:r>
          </a:p>
          <a:p>
            <a:pPr eaLnBrk="1" hangingPunct="1"/>
            <a:r>
              <a:rPr lang="en-US" altLang="en-US">
                <a:latin typeface="Arial" panose="020B0604020202020204" pitchFamily="34" charset="0"/>
              </a:rPr>
              <a:t>Ví dụ 5 xem SGK trang 26</a:t>
            </a:r>
          </a:p>
          <a:p>
            <a:pPr eaLnBrk="1" hangingPunct="1"/>
            <a:r>
              <a:rPr lang="en-US" altLang="en-US">
                <a:latin typeface="Arial" panose="020B0604020202020204" pitchFamily="34" charset="0"/>
              </a:rPr>
              <a:t>Bây giờ các em áp dụng kiến thức đã học vào làm BT2 cô cho tiết trước </a:t>
            </a:r>
          </a:p>
          <a:p>
            <a:pPr eaLnBrk="1" hangingPunct="1"/>
            <a:r>
              <a:rPr lang="en-US" altLang="en-US">
                <a:latin typeface="Arial" panose="020B0604020202020204" pitchFamily="34" charset="0"/>
              </a:rPr>
              <a:t>.GV bấm máy qua slide 21</a:t>
            </a:r>
          </a:p>
        </p:txBody>
      </p:sp>
    </p:spTree>
    <p:extLst>
      <p:ext uri="{BB962C8B-B14F-4D97-AF65-F5344CB8AC3E}">
        <p14:creationId xmlns:p14="http://schemas.microsoft.com/office/powerpoint/2010/main" val="2156644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37468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xmlns="" id="{4515B41C-0E1F-489F-99A6-30F85FB831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6A1834-8176-42AA-9B40-713CC0E5D1F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915" name="Rectangle 2">
            <a:extLst>
              <a:ext uri="{FF2B5EF4-FFF2-40B4-BE49-F238E27FC236}">
                <a16:creationId xmlns:a16="http://schemas.microsoft.com/office/drawing/2014/main" xmlns="" id="{65BC7E5A-20E1-4F36-8146-10C603A212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xmlns="" id="{F81A9C5C-5872-4AF3-A195-15456B455ED5}"/>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BT áp dụng : so sánh 2 số </a:t>
            </a:r>
          </a:p>
          <a:p>
            <a:pPr eaLnBrk="1" hangingPunct="1"/>
            <a:r>
              <a:rPr lang="en-US" altLang="en-US">
                <a:latin typeface="Arial" panose="020B0604020202020204" pitchFamily="34" charset="0"/>
              </a:rPr>
              <a:t>1 HS lên bảng làm , 1 HS nêu cách làm , cả lớp làm trong tập.</a:t>
            </a:r>
          </a:p>
          <a:p>
            <a:pPr eaLnBrk="1" hangingPunct="1"/>
            <a:r>
              <a:rPr lang="en-US" altLang="en-US">
                <a:latin typeface="Arial" panose="020B0604020202020204" pitchFamily="34" charset="0"/>
              </a:rPr>
              <a:t>GV yêu cầu HS quan sát trên màn hình , GV bấm máy . HS nhận xét bài trên bảng </a:t>
            </a:r>
          </a:p>
          <a:p>
            <a:pPr eaLnBrk="1" hangingPunct="1"/>
            <a:r>
              <a:rPr lang="en-US" altLang="en-US">
                <a:latin typeface="Arial" panose="020B0604020202020204" pitchFamily="34" charset="0"/>
              </a:rPr>
              <a:t>GV bấm máy qua slide 22</a:t>
            </a:r>
          </a:p>
        </p:txBody>
      </p:sp>
    </p:spTree>
    <p:extLst>
      <p:ext uri="{BB962C8B-B14F-4D97-AF65-F5344CB8AC3E}">
        <p14:creationId xmlns:p14="http://schemas.microsoft.com/office/powerpoint/2010/main" val="1652075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xmlns="" id="{109E2DEE-CA1E-40FD-934C-BB448828D6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EBD290-A0B4-4E01-8DAF-46CAD7E10F1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963" name="Rectangle 2">
            <a:extLst>
              <a:ext uri="{FF2B5EF4-FFF2-40B4-BE49-F238E27FC236}">
                <a16:creationId xmlns:a16="http://schemas.microsoft.com/office/drawing/2014/main" xmlns="" id="{824CFB21-569A-4BB2-AFEC-7A2FC47716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xmlns="" id="{D389E6DF-24E4-4334-A8EC-BB95ADBB9C4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Hãy so sánh </a:t>
            </a:r>
          </a:p>
          <a:p>
            <a:pPr eaLnBrk="1" hangingPunct="1"/>
            <a:r>
              <a:rPr lang="en-US" altLang="en-US">
                <a:latin typeface="Arial" panose="020B0604020202020204" pitchFamily="34" charset="0"/>
              </a:rPr>
              <a:t>GV bấm máy ra đề bài , HS thực hiện theo nhóm trên bảng phụ, có bao nhiêu cách làm . GV nhận 3 nhóm làm trước còn 3 nhóm còn lại nhận xét .</a:t>
            </a:r>
          </a:p>
          <a:p>
            <a:pPr eaLnBrk="1" hangingPunct="1"/>
            <a:r>
              <a:rPr lang="en-US" altLang="en-US">
                <a:latin typeface="Arial" panose="020B0604020202020204" pitchFamily="34" charset="0"/>
              </a:rPr>
              <a:t> HS nhận xét bài làm cuả từng nhóm , GV kết luận và cho điểm .</a:t>
            </a:r>
          </a:p>
          <a:p>
            <a:pPr eaLnBrk="1" hangingPunct="1"/>
            <a:r>
              <a:rPr lang="en-US" altLang="en-US">
                <a:latin typeface="Arial" panose="020B0604020202020204" pitchFamily="34" charset="0"/>
              </a:rPr>
              <a:t> GV nhấn mạnh dù làm cách naò đều có kết quả giống nhau. GV bấm máy ra kết quả .</a:t>
            </a:r>
          </a:p>
          <a:p>
            <a:pPr eaLnBrk="1" hangingPunct="1"/>
            <a:r>
              <a:rPr lang="en-US" altLang="en-US">
                <a:latin typeface="Arial" panose="020B0604020202020204" pitchFamily="34" charset="0"/>
              </a:rPr>
              <a:t>Như vậy qua tiết học này các em đã biết được 2 phép biến đổI đơn giản biểu thức chứa căn thức bậc hai , vậy em hãy cho biết ứng dụng cuả 2 phép biến đổi này .</a:t>
            </a:r>
          </a:p>
          <a:p>
            <a:pPr eaLnBrk="1" hangingPunct="1"/>
            <a:r>
              <a:rPr lang="en-US" altLang="en-US">
                <a:latin typeface="Arial" panose="020B0604020202020204" pitchFamily="34" charset="0"/>
              </a:rPr>
              <a:t>GV bấm qua slide 23 .</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63459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C45F4D32-91D6-404E-889E-8529432AD7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95FF4F-9E4F-4F81-93B1-7E1DB9EB893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011" name="Rectangle 2">
            <a:extLst>
              <a:ext uri="{FF2B5EF4-FFF2-40B4-BE49-F238E27FC236}">
                <a16:creationId xmlns:a16="http://schemas.microsoft.com/office/drawing/2014/main" xmlns="" id="{D680AC3E-DB0B-4E82-A2F7-8F6865ACCD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xmlns="" id="{0613E37C-25AF-4313-953A-CA01DB03A6EB}"/>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SẮP XẾP THEO THỨ TỰ TĂNG DẦN </a:t>
            </a:r>
          </a:p>
          <a:p>
            <a:pPr eaLnBrk="1" hangingPunct="1"/>
            <a:r>
              <a:rPr lang="en-US" altLang="en-US">
                <a:latin typeface="Arial" panose="020B0604020202020204" pitchFamily="34" charset="0"/>
              </a:rPr>
              <a:t>Đề bài hiện ra, nếu còn thời gian GV yêu cầu HS thực hiện , sau đó GV bấm máy ra kết quả.</a:t>
            </a:r>
          </a:p>
          <a:p>
            <a:pPr eaLnBrk="1" hangingPunct="1"/>
            <a:r>
              <a:rPr lang="en-US" altLang="en-US">
                <a:latin typeface="Arial" panose="020B0604020202020204" pitchFamily="34" charset="0"/>
              </a:rPr>
              <a:t>Còn nếu hết giờ GV nói lướt qua cách làm và yêu cầu HS về nhà làm. Bấm qua slide 25</a:t>
            </a:r>
          </a:p>
        </p:txBody>
      </p:sp>
    </p:spTree>
    <p:extLst>
      <p:ext uri="{BB962C8B-B14F-4D97-AF65-F5344CB8AC3E}">
        <p14:creationId xmlns:p14="http://schemas.microsoft.com/office/powerpoint/2010/main" val="3252686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D1495A-DD81-44F4-9F54-1F39867BF2D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611281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F11CD-913E-4AA7-8D98-5ADC96523AF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6772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34155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F11CD-913E-4AA7-8D98-5ADC96523AF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7311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910B044A-DD18-47FF-AB70-9D8003F8D6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9EE636-80C7-4E98-8EDD-5167BB43EFD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339" name="Rectangle 2">
            <a:extLst>
              <a:ext uri="{FF2B5EF4-FFF2-40B4-BE49-F238E27FC236}">
                <a16:creationId xmlns:a16="http://schemas.microsoft.com/office/drawing/2014/main" xmlns="" id="{9ED58404-A818-4CEE-A2D7-1F35C9D7D9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a:extLst>
              <a:ext uri="{FF2B5EF4-FFF2-40B4-BE49-F238E27FC236}">
                <a16:creationId xmlns:a16="http://schemas.microsoft.com/office/drawing/2014/main" xmlns="" id="{E19A27DD-F748-4405-8E48-6DEC48A0C499}"/>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altLang="en-US" sz="1600">
                <a:latin typeface="VNI-Times" pitchFamily="2" charset="0"/>
              </a:rPr>
              <a:t>Phần I: ĐƯA THỪA SỐ RA NGOAÌ DẤU CĂN </a:t>
            </a:r>
          </a:p>
          <a:p>
            <a:pPr eaLnBrk="1" hangingPunct="1">
              <a:buFontTx/>
              <a:buChar char="•"/>
            </a:pPr>
            <a:r>
              <a:rPr lang="en-US" altLang="en-US" sz="1600">
                <a:latin typeface="VNI-Times" pitchFamily="2" charset="0"/>
              </a:rPr>
              <a:t>GV hướng dẩn học sinh chứng minh đẳng thức ở bài tập ?1 ( vừa hướng dẫn vừa bấm máy khớp với bài dạy ) HS nhận xét kết quả , GV bấm máy ( Đẳng thức đã được CM )</a:t>
            </a:r>
          </a:p>
          <a:p>
            <a:pPr eaLnBrk="1" hangingPunct="1">
              <a:buFontTx/>
              <a:buChar char="•"/>
            </a:pPr>
            <a:r>
              <a:rPr lang="en-US" altLang="en-US" sz="1600">
                <a:latin typeface="VNI-Times" pitchFamily="2" charset="0"/>
              </a:rPr>
              <a:t>Sau khi CM xong Gv cho HS nhận xét thừa số a ở 2 vế của đẳng thức như thế nào đối với dấu căn . GV bấm máy chữ a đổi màu </a:t>
            </a:r>
          </a:p>
          <a:p>
            <a:pPr eaLnBrk="1" hangingPunct="1">
              <a:buFontTx/>
              <a:buChar char="•"/>
            </a:pPr>
            <a:r>
              <a:rPr lang="en-US" altLang="en-US" sz="1600">
                <a:latin typeface="VNI-Times" pitchFamily="2" charset="0"/>
              </a:rPr>
              <a:t>HS trả lời   ( GV : Thì đây chính là phép đưa TSRNDC ). </a:t>
            </a:r>
          </a:p>
          <a:p>
            <a:pPr eaLnBrk="1" hangingPunct="1">
              <a:buFontTx/>
              <a:buChar char="•"/>
            </a:pPr>
            <a:r>
              <a:rPr lang="en-US" altLang="en-US" sz="1600">
                <a:latin typeface="VNI-Times" pitchFamily="2" charset="0"/>
              </a:rPr>
              <a:t>Tại sao thừa số a được đưa ra ngoài dấu căn mà thừa số b không đưa ra được  , HS trả lời .GV nhấn mạnh chỉ có những thừa số có dạng 1 bình phương mới được đưa ra ngoài dấu căn </a:t>
            </a:r>
          </a:p>
          <a:p>
            <a:pPr eaLnBrk="1" hangingPunct="1">
              <a:buFontTx/>
              <a:buChar char="•"/>
            </a:pPr>
            <a:r>
              <a:rPr lang="en-US" altLang="en-US" sz="1600">
                <a:latin typeface="VNI-Times" pitchFamily="2" charset="0"/>
              </a:rPr>
              <a:t>Bây giờ chúng ta sẽ áp dụng đẳng thức để làm 1 số BT</a:t>
            </a:r>
          </a:p>
          <a:p>
            <a:pPr eaLnBrk="1" hangingPunct="1">
              <a:buFontTx/>
              <a:buChar char="•"/>
            </a:pPr>
            <a:r>
              <a:rPr lang="en-US" altLang="en-US" sz="1600">
                <a:latin typeface="VNI-Times" pitchFamily="2" charset="0"/>
              </a:rPr>
              <a:t>Nhấn chuột để chuyển sang slide 6</a:t>
            </a:r>
            <a:r>
              <a:rPr lang="en-US" altLang="en-US">
                <a:latin typeface="Arial" panose="020B0604020202020204" pitchFamily="34" charset="0"/>
              </a:rPr>
              <a:t>         </a:t>
            </a:r>
          </a:p>
        </p:txBody>
      </p:sp>
    </p:spTree>
    <p:extLst>
      <p:ext uri="{BB962C8B-B14F-4D97-AF65-F5344CB8AC3E}">
        <p14:creationId xmlns:p14="http://schemas.microsoft.com/office/powerpoint/2010/main" val="136956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xmlns="" id="{B3988ECD-C726-428F-B707-7F28030A1F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B133EC-5B96-409E-A597-151BF04B04D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a:extLst>
              <a:ext uri="{FF2B5EF4-FFF2-40B4-BE49-F238E27FC236}">
                <a16:creationId xmlns:a16="http://schemas.microsoft.com/office/drawing/2014/main" xmlns="" id="{9FDEEEAD-03D2-4D35-BDDB-768C966794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xmlns="" id="{8D48CCFA-A908-45BE-A635-BB0B51077AD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GV cho HS nhận xét các hạng tử  trong biểu thức, làm thế nào để rút gọn biểu thức ? HS nói cách làm </a:t>
            </a:r>
          </a:p>
          <a:p>
            <a:pPr eaLnBrk="1" hangingPunct="1"/>
            <a:r>
              <a:rPr lang="en-US" altLang="en-US">
                <a:latin typeface="Arial" panose="020B0604020202020204" pitchFamily="34" charset="0"/>
              </a:rPr>
              <a:t>GV bấm máy cho ra đến kết quả .</a:t>
            </a:r>
          </a:p>
          <a:p>
            <a:pPr eaLnBrk="1" hangingPunct="1"/>
            <a:r>
              <a:rPr lang="en-US" altLang="en-US">
                <a:latin typeface="Arial" panose="020B0604020202020204" pitchFamily="34" charset="0"/>
              </a:rPr>
              <a:t>GV giới thiệu căn thức đồng dạng </a:t>
            </a:r>
          </a:p>
          <a:p>
            <a:pPr eaLnBrk="1" hangingPunct="1"/>
            <a:r>
              <a:rPr lang="en-US" altLang="en-US">
                <a:latin typeface="Arial" panose="020B0604020202020204" pitchFamily="34" charset="0"/>
              </a:rPr>
              <a:t>Bây giờ các em hãy làm BT1 cho về nhà ở tiết trước, GV bấm máy qua slide 8</a:t>
            </a:r>
          </a:p>
          <a:p>
            <a:pPr eaLnBrk="1" hangingPunct="1"/>
            <a:r>
              <a:rPr lang="en-US" altLang="en-US">
                <a:latin typeface="Arial" panose="020B0604020202020204" pitchFamily="34" charset="0"/>
              </a:rPr>
              <a:t>   </a:t>
            </a:r>
          </a:p>
        </p:txBody>
      </p:sp>
    </p:spTree>
    <p:extLst>
      <p:ext uri="{BB962C8B-B14F-4D97-AF65-F5344CB8AC3E}">
        <p14:creationId xmlns:p14="http://schemas.microsoft.com/office/powerpoint/2010/main" val="424315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031FAF1F-4F6E-4791-8C0E-5C0901AAA5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A926F7-7ECE-46B0-AAA3-A4FA63CC2F4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xmlns="" id="{A617ECAB-F079-4BBC-9572-648D4763A6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xmlns="" id="{D3C8C983-11BB-49C6-B493-8BE5AC3FB12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Bài ?2a về nhà làm , làm bài ?2b</a:t>
            </a:r>
          </a:p>
          <a:p>
            <a:pPr eaLnBrk="1" hangingPunct="1"/>
            <a:r>
              <a:rPr lang="en-US" altLang="en-US">
                <a:latin typeface="Arial" panose="020B0604020202020204" pitchFamily="34" charset="0"/>
              </a:rPr>
              <a:t>Đề bài xuất hiện , sau khi HS làm xong . GV yêu cầu HS quan sát trên màn hình,  GV cho HS nhận xét căn thức nào có thể biến đổi để đưa thừa số ra ngoài dấu căn. HS nói cách làm </a:t>
            </a:r>
          </a:p>
          <a:p>
            <a:pPr eaLnBrk="1" hangingPunct="1"/>
            <a:r>
              <a:rPr lang="en-US" altLang="en-US">
                <a:latin typeface="Arial" panose="020B0604020202020204" pitchFamily="34" charset="0"/>
              </a:rPr>
              <a:t>GV bấm máy,</a:t>
            </a:r>
          </a:p>
          <a:p>
            <a:pPr eaLnBrk="1" hangingPunct="1"/>
            <a:r>
              <a:rPr lang="en-US" altLang="en-US">
                <a:latin typeface="Arial" panose="020B0604020202020204" pitchFamily="34" charset="0"/>
              </a:rPr>
              <a:t>GV cho HS nhận xét căn thức nào đồng dạng , thu gọn các căn thức đồng dạng . GV bấm máy ra kết quả. GV yêu cầu HS nhận xét bài trên bảng .</a:t>
            </a:r>
          </a:p>
          <a:p>
            <a:pPr eaLnBrk="1" hangingPunct="1"/>
            <a:r>
              <a:rPr lang="en-US" altLang="en-US">
                <a:latin typeface="Arial" panose="020B0604020202020204" pitchFamily="34" charset="0"/>
              </a:rPr>
              <a:t> ( nếu sai cho 1HS lên sửa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Sau đó GV nhận xét qua các BT trên ta rút ra tổng quát , GV bấm máy qua slide 10</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1074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xmlns="" id="{A62EB5C1-B31C-43F5-B7B7-7F7058BC9C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3E14CD-60A7-4028-82DF-9BFC45F1EF2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483" name="Rectangle 2">
            <a:extLst>
              <a:ext uri="{FF2B5EF4-FFF2-40B4-BE49-F238E27FC236}">
                <a16:creationId xmlns:a16="http://schemas.microsoft.com/office/drawing/2014/main" xmlns="" id="{E587B3FA-5C5E-48C8-9D4B-901497CCE6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xmlns="" id="{5FC39735-2A51-4B8F-9F04-147E03C5C468}"/>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Cho HS đọc tổng quát trong SGK ,  sau đó GV vưà hỏi HS và bấm máy khớp lời hướng dẫn , cho đến hết bài .</a:t>
            </a:r>
          </a:p>
          <a:p>
            <a:pPr eaLnBrk="1" hangingPunct="1"/>
            <a:r>
              <a:rPr lang="en-US" altLang="en-US">
                <a:latin typeface="Arial" panose="020B0604020202020204" pitchFamily="34" charset="0"/>
              </a:rPr>
              <a:t>GV : Trong các VD trên đều là các căn số , bây giờ chúng ta quan sát trên màn hình xem đối với CTBH phép biến đổi này được thực hiện như thế naò .GV bấm máy qua slide11</a:t>
            </a:r>
          </a:p>
        </p:txBody>
      </p:sp>
    </p:spTree>
    <p:extLst>
      <p:ext uri="{BB962C8B-B14F-4D97-AF65-F5344CB8AC3E}">
        <p14:creationId xmlns:p14="http://schemas.microsoft.com/office/powerpoint/2010/main" val="1743646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EF2083-0386-4B43-BE3F-5071C6BB4FA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77876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F11CD-913E-4AA7-8D98-5ADC96523AF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1754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xmlns="" id="{BF83EA86-33D3-43CC-8175-3EA9B914C8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020D2C-E6EA-497B-ADA6-1B61DFBF3F8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27" name="Rectangle 2">
            <a:extLst>
              <a:ext uri="{FF2B5EF4-FFF2-40B4-BE49-F238E27FC236}">
                <a16:creationId xmlns:a16="http://schemas.microsoft.com/office/drawing/2014/main" xmlns="" id="{CF82D36E-CA98-4133-958C-FBCDEC7C04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xmlns="" id="{9287DC40-396C-42C0-BF9C-05DDACC1597F}"/>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GV nêu câu hỏi và bấm máy . HS trả lời , GV bấm máy . </a:t>
            </a:r>
          </a:p>
          <a:p>
            <a:pPr eaLnBrk="1" hangingPunct="1"/>
            <a:r>
              <a:rPr lang="en-US" altLang="en-US">
                <a:latin typeface="Arial" panose="020B0604020202020204" pitchFamily="34" charset="0"/>
              </a:rPr>
              <a:t>GV đặt câu hỏi tiếp theo và yêu cầu HS trả lời   . ( Nhận xét biểu thức A ở 2 vế đẳng thức như thế naò đối với dấu căn ). Đây là phép đưa thừa số vaò trong dấu căn </a:t>
            </a:r>
          </a:p>
          <a:p>
            <a:pPr eaLnBrk="1" hangingPunct="1"/>
            <a:r>
              <a:rPr lang="en-US" altLang="en-US">
                <a:latin typeface="Arial" panose="020B0604020202020204" pitchFamily="34" charset="0"/>
              </a:rPr>
              <a:t>Sau đó GV yêu cầu HS quan sát trên màn hình xem biểu thức A được đưa vaò trong dấu căn như thế nào mà giá trị biểu thức không thay đổi.GV bấm máy.</a:t>
            </a:r>
          </a:p>
          <a:p>
            <a:pPr eaLnBrk="1" hangingPunct="1"/>
            <a:r>
              <a:rPr lang="en-US" altLang="en-US">
                <a:latin typeface="Arial" panose="020B0604020202020204" pitchFamily="34" charset="0"/>
              </a:rPr>
              <a:t>GV giới thiệu đây là phép biến đổi ngược với phép đưa thừa số ra ngoài dấu căn.</a:t>
            </a:r>
          </a:p>
          <a:p>
            <a:pPr eaLnBrk="1" hangingPunct="1"/>
            <a:r>
              <a:rPr lang="en-US" altLang="en-US">
                <a:latin typeface="Arial" panose="020B0604020202020204" pitchFamily="34" charset="0"/>
              </a:rPr>
              <a:t>GV bấm máy để thấy sự di chuyển cuả 2 biểu thức .</a:t>
            </a:r>
          </a:p>
          <a:p>
            <a:pPr eaLnBrk="1" hangingPunct="1"/>
            <a:r>
              <a:rPr lang="en-US" altLang="en-US">
                <a:latin typeface="Arial" panose="020B0604020202020204" pitchFamily="34" charset="0"/>
              </a:rPr>
              <a:t>Bây giờ chúng ta qua phần II </a:t>
            </a:r>
          </a:p>
          <a:p>
            <a:pPr eaLnBrk="1" hangingPunct="1"/>
            <a:r>
              <a:rPr lang="en-US" altLang="en-US">
                <a:latin typeface="Arial" panose="020B0604020202020204" pitchFamily="34" charset="0"/>
              </a:rPr>
              <a:t>GV bấm máy qua slide15</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7673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矩形 5"/>
          <p:cNvSpPr/>
          <p:nvPr userDrawn="1"/>
        </p:nvSpPr>
        <p:spPr>
          <a:xfrm>
            <a:off x="152400" y="170288"/>
            <a:ext cx="12553950" cy="6892076"/>
          </a:xfrm>
          <a:prstGeom prst="rect">
            <a:avLst/>
          </a:prstGeom>
          <a:solidFill>
            <a:srgbClr val="FFFFFF">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1024036"/>
            <a:ext cx="12858751" cy="620861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E406C227-3E6F-4078-BB08-2654D0AE0502}" type="datetimeFigureOut">
              <a:rPr lang="zh-CN" altLang="en-US" smtClean="0"/>
              <a:t>2021/9/23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1427EB-AB73-4860-A1B1-B2B84940B1DF}" type="slidenum">
              <a:rPr lang="zh-CN" altLang="en-US" smtClean="0"/>
              <a:t>‹#›</a:t>
            </a:fld>
            <a:endParaRPr lang="zh-CN" altLang="en-US"/>
          </a:p>
        </p:txBody>
      </p:sp>
    </p:spTree>
    <p:extLst>
      <p:ext uri="{BB962C8B-B14F-4D97-AF65-F5344CB8AC3E}">
        <p14:creationId xmlns:p14="http://schemas.microsoft.com/office/powerpoint/2010/main" val="114966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23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019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014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672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148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535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257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490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803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21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406C227-3E6F-4078-BB08-2654D0AE0502}" type="datetimeFigureOut">
              <a:rPr lang="zh-CN" altLang="en-US" smtClean="0"/>
              <a:t>2021/9/23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1427EB-AB73-4860-A1B1-B2B84940B1DF}" type="slidenum">
              <a:rPr lang="zh-CN" altLang="en-US" smtClean="0"/>
              <a:t>‹#›</a:t>
            </a:fld>
            <a:endParaRPr lang="zh-CN" altLang="en-US"/>
          </a:p>
        </p:txBody>
      </p:sp>
    </p:spTree>
    <p:extLst>
      <p:ext uri="{BB962C8B-B14F-4D97-AF65-F5344CB8AC3E}">
        <p14:creationId xmlns:p14="http://schemas.microsoft.com/office/powerpoint/2010/main" val="4120462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471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4406" y="2246810"/>
            <a:ext cx="10929938" cy="1550332"/>
          </a:xfrm>
        </p:spPr>
        <p:txBody>
          <a:bodyPr/>
          <a:lstStyle/>
          <a:p>
            <a:r>
              <a:rPr lang="en-US"/>
              <a:t>Click to edit Master title style</a:t>
            </a:r>
          </a:p>
        </p:txBody>
      </p:sp>
      <p:sp>
        <p:nvSpPr>
          <p:cNvPr id="3" name="Subtitle 2"/>
          <p:cNvSpPr>
            <a:spLocks noGrp="1"/>
          </p:cNvSpPr>
          <p:nvPr>
            <p:ph type="subTitle" idx="1"/>
          </p:nvPr>
        </p:nvSpPr>
        <p:spPr>
          <a:xfrm>
            <a:off x="1928813" y="4098502"/>
            <a:ext cx="9001125" cy="1848344"/>
          </a:xfrm>
        </p:spPr>
        <p:txBody>
          <a:bodyPr/>
          <a:lstStyle>
            <a:lvl1pPr marL="0" indent="0" algn="ctr">
              <a:buNone/>
              <a:defRPr>
                <a:solidFill>
                  <a:schemeClr val="tx1">
                    <a:tint val="75000"/>
                  </a:schemeClr>
                </a:solidFill>
              </a:defRPr>
            </a:lvl1pPr>
            <a:lvl2pPr marL="482163" indent="0" algn="ctr">
              <a:buNone/>
              <a:defRPr>
                <a:solidFill>
                  <a:schemeClr val="tx1">
                    <a:tint val="75000"/>
                  </a:schemeClr>
                </a:solidFill>
              </a:defRPr>
            </a:lvl2pPr>
            <a:lvl3pPr marL="964326" indent="0" algn="ctr">
              <a:buNone/>
              <a:defRPr>
                <a:solidFill>
                  <a:schemeClr val="tx1">
                    <a:tint val="75000"/>
                  </a:schemeClr>
                </a:solidFill>
              </a:defRPr>
            </a:lvl3pPr>
            <a:lvl4pPr marL="1446489" indent="0" algn="ctr">
              <a:buNone/>
              <a:defRPr>
                <a:solidFill>
                  <a:schemeClr val="tx1">
                    <a:tint val="75000"/>
                  </a:schemeClr>
                </a:solidFill>
              </a:defRPr>
            </a:lvl4pPr>
            <a:lvl5pPr marL="1928652" indent="0" algn="ctr">
              <a:buNone/>
              <a:defRPr>
                <a:solidFill>
                  <a:schemeClr val="tx1">
                    <a:tint val="75000"/>
                  </a:schemeClr>
                </a:solidFill>
              </a:defRPr>
            </a:lvl5pPr>
            <a:lvl6pPr marL="2410816" indent="0" algn="ctr">
              <a:buNone/>
              <a:defRPr>
                <a:solidFill>
                  <a:schemeClr val="tx1">
                    <a:tint val="75000"/>
                  </a:schemeClr>
                </a:solidFill>
              </a:defRPr>
            </a:lvl6pPr>
            <a:lvl7pPr marL="2892979" indent="0" algn="ctr">
              <a:buNone/>
              <a:defRPr>
                <a:solidFill>
                  <a:schemeClr val="tx1">
                    <a:tint val="75000"/>
                  </a:schemeClr>
                </a:solidFill>
              </a:defRPr>
            </a:lvl7pPr>
            <a:lvl8pPr marL="3375142" indent="0" algn="ctr">
              <a:buNone/>
              <a:defRPr>
                <a:solidFill>
                  <a:schemeClr val="tx1">
                    <a:tint val="75000"/>
                  </a:schemeClr>
                </a:solidFill>
              </a:defRPr>
            </a:lvl8pPr>
            <a:lvl9pPr marL="3857305"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167C661F-2477-458E-8144-E70E8E76D4BB}"/>
              </a:ext>
            </a:extLst>
          </p:cNvPr>
          <p:cNvSpPr>
            <a:spLocks noGrp="1"/>
          </p:cNvSpPr>
          <p:nvPr>
            <p:ph type="dt" sz="half" idx="10"/>
          </p:nvPr>
        </p:nvSpPr>
        <p:spPr/>
        <p:txBody>
          <a:bodyPr/>
          <a:lstStyle>
            <a:lvl1pPr>
              <a:defRPr/>
            </a:lvl1pPr>
          </a:lstStyle>
          <a:p>
            <a:pPr>
              <a:defRPr/>
            </a:pPr>
            <a:fld id="{56CE421D-C318-4361-B209-66032B9FBD50}" type="datetimeFigureOut">
              <a:rPr lang="en-US"/>
              <a:pPr>
                <a:defRPr/>
              </a:pPr>
              <a:t>9/23/2021</a:t>
            </a:fld>
            <a:endParaRPr lang="en-US"/>
          </a:p>
        </p:txBody>
      </p:sp>
      <p:sp>
        <p:nvSpPr>
          <p:cNvPr id="5" name="Footer Placeholder 4">
            <a:extLst>
              <a:ext uri="{FF2B5EF4-FFF2-40B4-BE49-F238E27FC236}">
                <a16:creationId xmlns:a16="http://schemas.microsoft.com/office/drawing/2014/main" xmlns="" id="{437D756B-5697-4DFE-89A1-FE6581A968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A123717-C684-4782-B417-DB2F29AEAB98}"/>
              </a:ext>
            </a:extLst>
          </p:cNvPr>
          <p:cNvSpPr>
            <a:spLocks noGrp="1"/>
          </p:cNvSpPr>
          <p:nvPr>
            <p:ph type="sldNum" sz="quarter" idx="12"/>
          </p:nvPr>
        </p:nvSpPr>
        <p:spPr/>
        <p:txBody>
          <a:bodyPr/>
          <a:lstStyle>
            <a:lvl1pPr>
              <a:defRPr/>
            </a:lvl1pPr>
          </a:lstStyle>
          <a:p>
            <a:pPr>
              <a:defRPr/>
            </a:pPr>
            <a:fld id="{70B04391-6ACC-4C10-B937-B25EE0D06BA5}" type="slidenum">
              <a:rPr lang="en-US" altLang="en-US"/>
              <a:pPr>
                <a:defRPr/>
              </a:pPr>
              <a:t>‹#›</a:t>
            </a:fld>
            <a:endParaRPr lang="en-US" altLang="en-US"/>
          </a:p>
        </p:txBody>
      </p:sp>
    </p:spTree>
    <p:extLst>
      <p:ext uri="{BB962C8B-B14F-4D97-AF65-F5344CB8AC3E}">
        <p14:creationId xmlns:p14="http://schemas.microsoft.com/office/powerpoint/2010/main" val="1543554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0552CE2-C95D-42A4-934E-398D786FD1D5}"/>
              </a:ext>
            </a:extLst>
          </p:cNvPr>
          <p:cNvSpPr>
            <a:spLocks noGrp="1"/>
          </p:cNvSpPr>
          <p:nvPr>
            <p:ph type="dt" sz="half" idx="10"/>
          </p:nvPr>
        </p:nvSpPr>
        <p:spPr/>
        <p:txBody>
          <a:bodyPr/>
          <a:lstStyle>
            <a:lvl1pPr>
              <a:defRPr/>
            </a:lvl1pPr>
          </a:lstStyle>
          <a:p>
            <a:pPr>
              <a:defRPr/>
            </a:pPr>
            <a:fld id="{5F894848-FC00-42B4-80E5-F89EF417F52D}" type="datetimeFigureOut">
              <a:rPr lang="en-US"/>
              <a:pPr>
                <a:defRPr/>
              </a:pPr>
              <a:t>9/23/2021</a:t>
            </a:fld>
            <a:endParaRPr lang="en-US"/>
          </a:p>
        </p:txBody>
      </p:sp>
      <p:sp>
        <p:nvSpPr>
          <p:cNvPr id="5" name="Footer Placeholder 4">
            <a:extLst>
              <a:ext uri="{FF2B5EF4-FFF2-40B4-BE49-F238E27FC236}">
                <a16:creationId xmlns:a16="http://schemas.microsoft.com/office/drawing/2014/main" xmlns="" id="{8C5AAD2B-7C85-4ADC-978C-5662CCA580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06BDA7D-71E1-435E-B4B0-28B28C2C66BE}"/>
              </a:ext>
            </a:extLst>
          </p:cNvPr>
          <p:cNvSpPr>
            <a:spLocks noGrp="1"/>
          </p:cNvSpPr>
          <p:nvPr>
            <p:ph type="sldNum" sz="quarter" idx="12"/>
          </p:nvPr>
        </p:nvSpPr>
        <p:spPr/>
        <p:txBody>
          <a:bodyPr/>
          <a:lstStyle>
            <a:lvl1pPr>
              <a:defRPr/>
            </a:lvl1pPr>
          </a:lstStyle>
          <a:p>
            <a:pPr>
              <a:defRPr/>
            </a:pPr>
            <a:fld id="{55BBB47C-3C60-4BB6-B4AA-26475DA882EA}" type="slidenum">
              <a:rPr lang="en-US" altLang="en-US"/>
              <a:pPr>
                <a:defRPr/>
              </a:pPr>
              <a:t>‹#›</a:t>
            </a:fld>
            <a:endParaRPr lang="en-US" altLang="en-US"/>
          </a:p>
        </p:txBody>
      </p:sp>
    </p:spTree>
    <p:extLst>
      <p:ext uri="{BB962C8B-B14F-4D97-AF65-F5344CB8AC3E}">
        <p14:creationId xmlns:p14="http://schemas.microsoft.com/office/powerpoint/2010/main" val="2266996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5752" y="4647648"/>
            <a:ext cx="10929938" cy="1436485"/>
          </a:xfrm>
        </p:spPr>
        <p:txBody>
          <a:bodyPr anchor="t"/>
          <a:lstStyle>
            <a:lvl1pPr algn="l">
              <a:defRPr sz="4218" b="1" cap="all"/>
            </a:lvl1pPr>
          </a:lstStyle>
          <a:p>
            <a:r>
              <a:rPr lang="en-US"/>
              <a:t>Click to edit Master title style</a:t>
            </a:r>
          </a:p>
        </p:txBody>
      </p:sp>
      <p:sp>
        <p:nvSpPr>
          <p:cNvPr id="3" name="Text Placeholder 2"/>
          <p:cNvSpPr>
            <a:spLocks noGrp="1"/>
          </p:cNvSpPr>
          <p:nvPr>
            <p:ph type="body" idx="1"/>
          </p:nvPr>
        </p:nvSpPr>
        <p:spPr>
          <a:xfrm>
            <a:off x="1015752" y="3065506"/>
            <a:ext cx="10929938" cy="1582142"/>
          </a:xfrm>
        </p:spPr>
        <p:txBody>
          <a:bodyPr anchor="b"/>
          <a:lstStyle>
            <a:lvl1pPr marL="0" indent="0">
              <a:buNone/>
              <a:defRPr sz="2109">
                <a:solidFill>
                  <a:schemeClr val="tx1">
                    <a:tint val="75000"/>
                  </a:schemeClr>
                </a:solidFill>
              </a:defRPr>
            </a:lvl1pPr>
            <a:lvl2pPr marL="482163" indent="0">
              <a:buNone/>
              <a:defRPr sz="1898">
                <a:solidFill>
                  <a:schemeClr val="tx1">
                    <a:tint val="75000"/>
                  </a:schemeClr>
                </a:solidFill>
              </a:defRPr>
            </a:lvl2pPr>
            <a:lvl3pPr marL="964326" indent="0">
              <a:buNone/>
              <a:defRPr sz="1687">
                <a:solidFill>
                  <a:schemeClr val="tx1">
                    <a:tint val="75000"/>
                  </a:schemeClr>
                </a:solidFill>
              </a:defRPr>
            </a:lvl3pPr>
            <a:lvl4pPr marL="1446489" indent="0">
              <a:buNone/>
              <a:defRPr sz="1476">
                <a:solidFill>
                  <a:schemeClr val="tx1">
                    <a:tint val="75000"/>
                  </a:schemeClr>
                </a:solidFill>
              </a:defRPr>
            </a:lvl4pPr>
            <a:lvl5pPr marL="1928652" indent="0">
              <a:buNone/>
              <a:defRPr sz="1476">
                <a:solidFill>
                  <a:schemeClr val="tx1">
                    <a:tint val="75000"/>
                  </a:schemeClr>
                </a:solidFill>
              </a:defRPr>
            </a:lvl5pPr>
            <a:lvl6pPr marL="2410816" indent="0">
              <a:buNone/>
              <a:defRPr sz="1476">
                <a:solidFill>
                  <a:schemeClr val="tx1">
                    <a:tint val="75000"/>
                  </a:schemeClr>
                </a:solidFill>
              </a:defRPr>
            </a:lvl6pPr>
            <a:lvl7pPr marL="2892979" indent="0">
              <a:buNone/>
              <a:defRPr sz="1476">
                <a:solidFill>
                  <a:schemeClr val="tx1">
                    <a:tint val="75000"/>
                  </a:schemeClr>
                </a:solidFill>
              </a:defRPr>
            </a:lvl7pPr>
            <a:lvl8pPr marL="3375142" indent="0">
              <a:buNone/>
              <a:defRPr sz="1476">
                <a:solidFill>
                  <a:schemeClr val="tx1">
                    <a:tint val="75000"/>
                  </a:schemeClr>
                </a:solidFill>
              </a:defRPr>
            </a:lvl8pPr>
            <a:lvl9pPr marL="3857305" indent="0">
              <a:buNone/>
              <a:defRPr sz="147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E5DDAB9-F7E4-40D8-ADBE-90D0BECBE714}"/>
              </a:ext>
            </a:extLst>
          </p:cNvPr>
          <p:cNvSpPr>
            <a:spLocks noGrp="1"/>
          </p:cNvSpPr>
          <p:nvPr>
            <p:ph type="dt" sz="half" idx="10"/>
          </p:nvPr>
        </p:nvSpPr>
        <p:spPr/>
        <p:txBody>
          <a:bodyPr/>
          <a:lstStyle>
            <a:lvl1pPr>
              <a:defRPr/>
            </a:lvl1pPr>
          </a:lstStyle>
          <a:p>
            <a:pPr>
              <a:defRPr/>
            </a:pPr>
            <a:fld id="{1A05B0A6-0BC5-46E4-87EB-34B6AAC3CF98}" type="datetimeFigureOut">
              <a:rPr lang="en-US"/>
              <a:pPr>
                <a:defRPr/>
              </a:pPr>
              <a:t>9/23/2021</a:t>
            </a:fld>
            <a:endParaRPr lang="en-US"/>
          </a:p>
        </p:txBody>
      </p:sp>
      <p:sp>
        <p:nvSpPr>
          <p:cNvPr id="5" name="Footer Placeholder 4">
            <a:extLst>
              <a:ext uri="{FF2B5EF4-FFF2-40B4-BE49-F238E27FC236}">
                <a16:creationId xmlns:a16="http://schemas.microsoft.com/office/drawing/2014/main" xmlns="" id="{F7A4EBE0-2F3B-4726-824C-825B24A00D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16998D3-E503-4B89-82D8-DF56F606D35F}"/>
              </a:ext>
            </a:extLst>
          </p:cNvPr>
          <p:cNvSpPr>
            <a:spLocks noGrp="1"/>
          </p:cNvSpPr>
          <p:nvPr>
            <p:ph type="sldNum" sz="quarter" idx="12"/>
          </p:nvPr>
        </p:nvSpPr>
        <p:spPr/>
        <p:txBody>
          <a:bodyPr/>
          <a:lstStyle>
            <a:lvl1pPr>
              <a:defRPr/>
            </a:lvl1pPr>
          </a:lstStyle>
          <a:p>
            <a:pPr>
              <a:defRPr/>
            </a:pPr>
            <a:fld id="{042833BA-0A42-48E5-8CCF-568DDE1C6CC8}" type="slidenum">
              <a:rPr lang="en-US" altLang="en-US"/>
              <a:pPr>
                <a:defRPr/>
              </a:pPr>
              <a:t>‹#›</a:t>
            </a:fld>
            <a:endParaRPr lang="en-US" altLang="en-US"/>
          </a:p>
        </p:txBody>
      </p:sp>
    </p:spTree>
    <p:extLst>
      <p:ext uri="{BB962C8B-B14F-4D97-AF65-F5344CB8AC3E}">
        <p14:creationId xmlns:p14="http://schemas.microsoft.com/office/powerpoint/2010/main" val="3216715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2938" y="1687619"/>
            <a:ext cx="5679281" cy="4773215"/>
          </a:xfrm>
        </p:spPr>
        <p:txBody>
          <a:bodyPr/>
          <a:lstStyle>
            <a:lvl1pPr>
              <a:defRPr sz="2953"/>
            </a:lvl1pPr>
            <a:lvl2pPr>
              <a:defRPr sz="2531"/>
            </a:lvl2pPr>
            <a:lvl3pPr>
              <a:defRPr sz="2109"/>
            </a:lvl3pPr>
            <a:lvl4pPr>
              <a:defRPr sz="1898"/>
            </a:lvl4pPr>
            <a:lvl5pPr>
              <a:defRPr sz="1898"/>
            </a:lvl5pPr>
            <a:lvl6pPr>
              <a:defRPr sz="1898"/>
            </a:lvl6pPr>
            <a:lvl7pPr>
              <a:defRPr sz="1898"/>
            </a:lvl7pPr>
            <a:lvl8pPr>
              <a:defRPr sz="1898"/>
            </a:lvl8pPr>
            <a:lvl9pPr>
              <a:defRPr sz="18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6531" y="1687619"/>
            <a:ext cx="5679281" cy="4773215"/>
          </a:xfrm>
        </p:spPr>
        <p:txBody>
          <a:bodyPr/>
          <a:lstStyle>
            <a:lvl1pPr>
              <a:defRPr sz="2953"/>
            </a:lvl1pPr>
            <a:lvl2pPr>
              <a:defRPr sz="2531"/>
            </a:lvl2pPr>
            <a:lvl3pPr>
              <a:defRPr sz="2109"/>
            </a:lvl3pPr>
            <a:lvl4pPr>
              <a:defRPr sz="1898"/>
            </a:lvl4pPr>
            <a:lvl5pPr>
              <a:defRPr sz="1898"/>
            </a:lvl5pPr>
            <a:lvl6pPr>
              <a:defRPr sz="1898"/>
            </a:lvl6pPr>
            <a:lvl7pPr>
              <a:defRPr sz="1898"/>
            </a:lvl7pPr>
            <a:lvl8pPr>
              <a:defRPr sz="1898"/>
            </a:lvl8pPr>
            <a:lvl9pPr>
              <a:defRPr sz="18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EE40C5B-75D3-4AA0-BF2A-33C6F1711568}"/>
              </a:ext>
            </a:extLst>
          </p:cNvPr>
          <p:cNvSpPr>
            <a:spLocks noGrp="1"/>
          </p:cNvSpPr>
          <p:nvPr>
            <p:ph type="dt" sz="half" idx="10"/>
          </p:nvPr>
        </p:nvSpPr>
        <p:spPr/>
        <p:txBody>
          <a:bodyPr/>
          <a:lstStyle>
            <a:lvl1pPr>
              <a:defRPr/>
            </a:lvl1pPr>
          </a:lstStyle>
          <a:p>
            <a:pPr>
              <a:defRPr/>
            </a:pPr>
            <a:fld id="{76FCB844-FFDA-4EF7-A697-0E3019842E61}" type="datetimeFigureOut">
              <a:rPr lang="en-US"/>
              <a:pPr>
                <a:defRPr/>
              </a:pPr>
              <a:t>9/23/2021</a:t>
            </a:fld>
            <a:endParaRPr lang="en-US"/>
          </a:p>
        </p:txBody>
      </p:sp>
      <p:sp>
        <p:nvSpPr>
          <p:cNvPr id="6" name="Footer Placeholder 4">
            <a:extLst>
              <a:ext uri="{FF2B5EF4-FFF2-40B4-BE49-F238E27FC236}">
                <a16:creationId xmlns:a16="http://schemas.microsoft.com/office/drawing/2014/main" xmlns="" id="{4EB8FC87-A4AC-4031-A006-727A97AC90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2976E68-5487-41E4-ABB3-FB55CDD30234}"/>
              </a:ext>
            </a:extLst>
          </p:cNvPr>
          <p:cNvSpPr>
            <a:spLocks noGrp="1"/>
          </p:cNvSpPr>
          <p:nvPr>
            <p:ph type="sldNum" sz="quarter" idx="12"/>
          </p:nvPr>
        </p:nvSpPr>
        <p:spPr/>
        <p:txBody>
          <a:bodyPr/>
          <a:lstStyle>
            <a:lvl1pPr>
              <a:defRPr/>
            </a:lvl1pPr>
          </a:lstStyle>
          <a:p>
            <a:pPr>
              <a:defRPr/>
            </a:pPr>
            <a:fld id="{B9E7488F-F181-47DC-BCBF-EB6178627D42}" type="slidenum">
              <a:rPr lang="en-US" altLang="en-US"/>
              <a:pPr>
                <a:defRPr/>
              </a:pPr>
              <a:t>‹#›</a:t>
            </a:fld>
            <a:endParaRPr lang="en-US" altLang="en-US"/>
          </a:p>
        </p:txBody>
      </p:sp>
    </p:spTree>
    <p:extLst>
      <p:ext uri="{BB962C8B-B14F-4D97-AF65-F5344CB8AC3E}">
        <p14:creationId xmlns:p14="http://schemas.microsoft.com/office/powerpoint/2010/main" val="4016096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2938" y="1618976"/>
            <a:ext cx="5681514" cy="67471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en-US"/>
              <a:t>Click to edit Master text styles</a:t>
            </a:r>
          </a:p>
        </p:txBody>
      </p:sp>
      <p:sp>
        <p:nvSpPr>
          <p:cNvPr id="4" name="Content Placeholder 3"/>
          <p:cNvSpPr>
            <a:spLocks noGrp="1"/>
          </p:cNvSpPr>
          <p:nvPr>
            <p:ph sz="half" idx="2"/>
          </p:nvPr>
        </p:nvSpPr>
        <p:spPr>
          <a:xfrm>
            <a:off x="642938" y="2293688"/>
            <a:ext cx="5681514" cy="4167145"/>
          </a:xfrm>
        </p:spPr>
        <p:txBody>
          <a:bodyPr/>
          <a:lstStyle>
            <a:lvl1pPr>
              <a:defRPr sz="2531"/>
            </a:lvl1pPr>
            <a:lvl2pPr>
              <a:defRPr sz="2109"/>
            </a:lvl2pPr>
            <a:lvl3pPr>
              <a:defRPr sz="1898"/>
            </a:lvl3pPr>
            <a:lvl4pPr>
              <a:defRPr sz="1687"/>
            </a:lvl4pPr>
            <a:lvl5pPr>
              <a:defRPr sz="1687"/>
            </a:lvl5pPr>
            <a:lvl6pPr>
              <a:defRPr sz="1687"/>
            </a:lvl6pPr>
            <a:lvl7pPr>
              <a:defRPr sz="1687"/>
            </a:lvl7pPr>
            <a:lvl8pPr>
              <a:defRPr sz="1687"/>
            </a:lvl8pPr>
            <a:lvl9pPr>
              <a:defRPr sz="16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2067" y="1618976"/>
            <a:ext cx="5683746" cy="67471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en-US"/>
              <a:t>Click to edit Master text styles</a:t>
            </a:r>
          </a:p>
        </p:txBody>
      </p:sp>
      <p:sp>
        <p:nvSpPr>
          <p:cNvPr id="6" name="Content Placeholder 5"/>
          <p:cNvSpPr>
            <a:spLocks noGrp="1"/>
          </p:cNvSpPr>
          <p:nvPr>
            <p:ph sz="quarter" idx="4"/>
          </p:nvPr>
        </p:nvSpPr>
        <p:spPr>
          <a:xfrm>
            <a:off x="6532067" y="2293688"/>
            <a:ext cx="5683746" cy="4167145"/>
          </a:xfrm>
        </p:spPr>
        <p:txBody>
          <a:bodyPr/>
          <a:lstStyle>
            <a:lvl1pPr>
              <a:defRPr sz="2531"/>
            </a:lvl1pPr>
            <a:lvl2pPr>
              <a:defRPr sz="2109"/>
            </a:lvl2pPr>
            <a:lvl3pPr>
              <a:defRPr sz="1898"/>
            </a:lvl3pPr>
            <a:lvl4pPr>
              <a:defRPr sz="1687"/>
            </a:lvl4pPr>
            <a:lvl5pPr>
              <a:defRPr sz="1687"/>
            </a:lvl5pPr>
            <a:lvl6pPr>
              <a:defRPr sz="1687"/>
            </a:lvl6pPr>
            <a:lvl7pPr>
              <a:defRPr sz="1687"/>
            </a:lvl7pPr>
            <a:lvl8pPr>
              <a:defRPr sz="1687"/>
            </a:lvl8pPr>
            <a:lvl9pPr>
              <a:defRPr sz="16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7715AD7E-B612-4DDC-B4C6-711B54942A74}"/>
              </a:ext>
            </a:extLst>
          </p:cNvPr>
          <p:cNvSpPr>
            <a:spLocks noGrp="1"/>
          </p:cNvSpPr>
          <p:nvPr>
            <p:ph type="dt" sz="half" idx="10"/>
          </p:nvPr>
        </p:nvSpPr>
        <p:spPr/>
        <p:txBody>
          <a:bodyPr/>
          <a:lstStyle>
            <a:lvl1pPr>
              <a:defRPr/>
            </a:lvl1pPr>
          </a:lstStyle>
          <a:p>
            <a:pPr>
              <a:defRPr/>
            </a:pPr>
            <a:fld id="{12810FD6-D690-414E-809D-B33F5D1485D3}" type="datetimeFigureOut">
              <a:rPr lang="en-US"/>
              <a:pPr>
                <a:defRPr/>
              </a:pPr>
              <a:t>9/23/2021</a:t>
            </a:fld>
            <a:endParaRPr lang="en-US"/>
          </a:p>
        </p:txBody>
      </p:sp>
      <p:sp>
        <p:nvSpPr>
          <p:cNvPr id="8" name="Footer Placeholder 4">
            <a:extLst>
              <a:ext uri="{FF2B5EF4-FFF2-40B4-BE49-F238E27FC236}">
                <a16:creationId xmlns:a16="http://schemas.microsoft.com/office/drawing/2014/main" xmlns="" id="{B4A0668E-20D0-41C3-97C4-94B28F226B1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7C27A765-5ABE-48CE-ADAA-8FD9B1C3A962}"/>
              </a:ext>
            </a:extLst>
          </p:cNvPr>
          <p:cNvSpPr>
            <a:spLocks noGrp="1"/>
          </p:cNvSpPr>
          <p:nvPr>
            <p:ph type="sldNum" sz="quarter" idx="12"/>
          </p:nvPr>
        </p:nvSpPr>
        <p:spPr/>
        <p:txBody>
          <a:bodyPr/>
          <a:lstStyle>
            <a:lvl1pPr>
              <a:defRPr/>
            </a:lvl1pPr>
          </a:lstStyle>
          <a:p>
            <a:pPr>
              <a:defRPr/>
            </a:pPr>
            <a:fld id="{8661C1E5-80BE-442A-A964-E90E23CAA153}" type="slidenum">
              <a:rPr lang="en-US" altLang="en-US"/>
              <a:pPr>
                <a:defRPr/>
              </a:pPr>
              <a:t>‹#›</a:t>
            </a:fld>
            <a:endParaRPr lang="en-US" altLang="en-US"/>
          </a:p>
        </p:txBody>
      </p:sp>
    </p:spTree>
    <p:extLst>
      <p:ext uri="{BB962C8B-B14F-4D97-AF65-F5344CB8AC3E}">
        <p14:creationId xmlns:p14="http://schemas.microsoft.com/office/powerpoint/2010/main" val="982022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826B05AD-600C-467D-A384-5544A3CF79E6}"/>
              </a:ext>
            </a:extLst>
          </p:cNvPr>
          <p:cNvSpPr>
            <a:spLocks noGrp="1"/>
          </p:cNvSpPr>
          <p:nvPr>
            <p:ph type="dt" sz="half" idx="10"/>
          </p:nvPr>
        </p:nvSpPr>
        <p:spPr/>
        <p:txBody>
          <a:bodyPr/>
          <a:lstStyle>
            <a:lvl1pPr>
              <a:defRPr/>
            </a:lvl1pPr>
          </a:lstStyle>
          <a:p>
            <a:pPr>
              <a:defRPr/>
            </a:pPr>
            <a:fld id="{A3A40308-2020-488B-8D88-7B4FF4094253}" type="datetimeFigureOut">
              <a:rPr lang="en-US"/>
              <a:pPr>
                <a:defRPr/>
              </a:pPr>
              <a:t>9/23/2021</a:t>
            </a:fld>
            <a:endParaRPr lang="en-US"/>
          </a:p>
        </p:txBody>
      </p:sp>
      <p:sp>
        <p:nvSpPr>
          <p:cNvPr id="4" name="Footer Placeholder 4">
            <a:extLst>
              <a:ext uri="{FF2B5EF4-FFF2-40B4-BE49-F238E27FC236}">
                <a16:creationId xmlns:a16="http://schemas.microsoft.com/office/drawing/2014/main" xmlns="" id="{B0840F67-DEA7-4AF6-9B95-55B6D15BCCE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D3600CC1-7066-4395-8C11-5E826C70DC9F}"/>
              </a:ext>
            </a:extLst>
          </p:cNvPr>
          <p:cNvSpPr>
            <a:spLocks noGrp="1"/>
          </p:cNvSpPr>
          <p:nvPr>
            <p:ph type="sldNum" sz="quarter" idx="12"/>
          </p:nvPr>
        </p:nvSpPr>
        <p:spPr/>
        <p:txBody>
          <a:bodyPr/>
          <a:lstStyle>
            <a:lvl1pPr>
              <a:defRPr/>
            </a:lvl1pPr>
          </a:lstStyle>
          <a:p>
            <a:pPr>
              <a:defRPr/>
            </a:pPr>
            <a:fld id="{F39E8730-0B8B-4CD6-AAA9-20D6516E2D60}" type="slidenum">
              <a:rPr lang="en-US" altLang="en-US"/>
              <a:pPr>
                <a:defRPr/>
              </a:pPr>
              <a:t>‹#›</a:t>
            </a:fld>
            <a:endParaRPr lang="en-US" altLang="en-US"/>
          </a:p>
        </p:txBody>
      </p:sp>
    </p:spTree>
    <p:extLst>
      <p:ext uri="{BB962C8B-B14F-4D97-AF65-F5344CB8AC3E}">
        <p14:creationId xmlns:p14="http://schemas.microsoft.com/office/powerpoint/2010/main" val="3014199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8B896939-A6F0-4F39-A8AD-B1A8C2EC8D3D}"/>
              </a:ext>
            </a:extLst>
          </p:cNvPr>
          <p:cNvSpPr>
            <a:spLocks noGrp="1"/>
          </p:cNvSpPr>
          <p:nvPr>
            <p:ph type="dt" sz="half" idx="10"/>
          </p:nvPr>
        </p:nvSpPr>
        <p:spPr/>
        <p:txBody>
          <a:bodyPr/>
          <a:lstStyle>
            <a:lvl1pPr>
              <a:defRPr/>
            </a:lvl1pPr>
          </a:lstStyle>
          <a:p>
            <a:pPr>
              <a:defRPr/>
            </a:pPr>
            <a:fld id="{9D65BA9C-2E5C-40B6-8FA5-0EA128F3B79E}" type="datetimeFigureOut">
              <a:rPr lang="en-US"/>
              <a:pPr>
                <a:defRPr/>
              </a:pPr>
              <a:t>9/23/2021</a:t>
            </a:fld>
            <a:endParaRPr lang="en-US"/>
          </a:p>
        </p:txBody>
      </p:sp>
      <p:sp>
        <p:nvSpPr>
          <p:cNvPr id="3" name="Footer Placeholder 4">
            <a:extLst>
              <a:ext uri="{FF2B5EF4-FFF2-40B4-BE49-F238E27FC236}">
                <a16:creationId xmlns:a16="http://schemas.microsoft.com/office/drawing/2014/main" xmlns="" id="{94F3955D-C52D-46BF-AE11-8940191709E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D22DD4F8-4ED7-4242-BB2D-5C86D090E589}"/>
              </a:ext>
            </a:extLst>
          </p:cNvPr>
          <p:cNvSpPr>
            <a:spLocks noGrp="1"/>
          </p:cNvSpPr>
          <p:nvPr>
            <p:ph type="sldNum" sz="quarter" idx="12"/>
          </p:nvPr>
        </p:nvSpPr>
        <p:spPr/>
        <p:txBody>
          <a:bodyPr/>
          <a:lstStyle>
            <a:lvl1pPr>
              <a:defRPr/>
            </a:lvl1pPr>
          </a:lstStyle>
          <a:p>
            <a:pPr>
              <a:defRPr/>
            </a:pPr>
            <a:fld id="{D62759B2-3277-4FF3-8775-0E5150B8387C}" type="slidenum">
              <a:rPr lang="en-US" altLang="en-US"/>
              <a:pPr>
                <a:defRPr/>
              </a:pPr>
              <a:t>‹#›</a:t>
            </a:fld>
            <a:endParaRPr lang="en-US" altLang="en-US"/>
          </a:p>
        </p:txBody>
      </p:sp>
    </p:spTree>
    <p:extLst>
      <p:ext uri="{BB962C8B-B14F-4D97-AF65-F5344CB8AC3E}">
        <p14:creationId xmlns:p14="http://schemas.microsoft.com/office/powerpoint/2010/main" val="1176442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38" y="287967"/>
            <a:ext cx="4230440" cy="1225532"/>
          </a:xfrm>
        </p:spPr>
        <p:txBody>
          <a:bodyPr anchor="b"/>
          <a:lstStyle>
            <a:lvl1pPr algn="l">
              <a:defRPr sz="2109" b="1"/>
            </a:lvl1pPr>
          </a:lstStyle>
          <a:p>
            <a:r>
              <a:rPr lang="en-US"/>
              <a:t>Click to edit Master title style</a:t>
            </a:r>
          </a:p>
        </p:txBody>
      </p:sp>
      <p:sp>
        <p:nvSpPr>
          <p:cNvPr id="3" name="Content Placeholder 2"/>
          <p:cNvSpPr>
            <a:spLocks noGrp="1"/>
          </p:cNvSpPr>
          <p:nvPr>
            <p:ph idx="1"/>
          </p:nvPr>
        </p:nvSpPr>
        <p:spPr>
          <a:xfrm>
            <a:off x="5027414" y="287967"/>
            <a:ext cx="7188398" cy="6172866"/>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2938" y="1513500"/>
            <a:ext cx="4230440" cy="4947334"/>
          </a:xfrm>
        </p:spPr>
        <p:txBody>
          <a:bodyPr/>
          <a:lstStyle>
            <a:lvl1pPr marL="0" indent="0">
              <a:buNone/>
              <a:defRPr sz="1476"/>
            </a:lvl1pPr>
            <a:lvl2pPr marL="482163" indent="0">
              <a:buNone/>
              <a:defRPr sz="1266"/>
            </a:lvl2pPr>
            <a:lvl3pPr marL="964326" indent="0">
              <a:buNone/>
              <a:defRPr sz="1055"/>
            </a:lvl3pPr>
            <a:lvl4pPr marL="1446489" indent="0">
              <a:buNone/>
              <a:defRPr sz="949"/>
            </a:lvl4pPr>
            <a:lvl5pPr marL="1928652" indent="0">
              <a:buNone/>
              <a:defRPr sz="949"/>
            </a:lvl5pPr>
            <a:lvl6pPr marL="2410816" indent="0">
              <a:buNone/>
              <a:defRPr sz="949"/>
            </a:lvl6pPr>
            <a:lvl7pPr marL="2892979" indent="0">
              <a:buNone/>
              <a:defRPr sz="949"/>
            </a:lvl7pPr>
            <a:lvl8pPr marL="3375142" indent="0">
              <a:buNone/>
              <a:defRPr sz="949"/>
            </a:lvl8pPr>
            <a:lvl9pPr marL="3857305" indent="0">
              <a:buNone/>
              <a:defRPr sz="949"/>
            </a:lvl9pPr>
          </a:lstStyle>
          <a:p>
            <a:pPr lvl="0"/>
            <a:r>
              <a:rPr lang="en-US"/>
              <a:t>Click to edit Master text styles</a:t>
            </a:r>
          </a:p>
        </p:txBody>
      </p:sp>
      <p:sp>
        <p:nvSpPr>
          <p:cNvPr id="5" name="Date Placeholder 3">
            <a:extLst>
              <a:ext uri="{FF2B5EF4-FFF2-40B4-BE49-F238E27FC236}">
                <a16:creationId xmlns:a16="http://schemas.microsoft.com/office/drawing/2014/main" xmlns="" id="{0E09DDDF-D1C6-4161-A515-EF23B7708E84}"/>
              </a:ext>
            </a:extLst>
          </p:cNvPr>
          <p:cNvSpPr>
            <a:spLocks noGrp="1"/>
          </p:cNvSpPr>
          <p:nvPr>
            <p:ph type="dt" sz="half" idx="10"/>
          </p:nvPr>
        </p:nvSpPr>
        <p:spPr/>
        <p:txBody>
          <a:bodyPr/>
          <a:lstStyle>
            <a:lvl1pPr>
              <a:defRPr/>
            </a:lvl1pPr>
          </a:lstStyle>
          <a:p>
            <a:pPr>
              <a:defRPr/>
            </a:pPr>
            <a:fld id="{14384E2F-8FA2-40A6-A688-3E1AFB77EF2B}" type="datetimeFigureOut">
              <a:rPr lang="en-US"/>
              <a:pPr>
                <a:defRPr/>
              </a:pPr>
              <a:t>9/23/2021</a:t>
            </a:fld>
            <a:endParaRPr lang="en-US"/>
          </a:p>
        </p:txBody>
      </p:sp>
      <p:sp>
        <p:nvSpPr>
          <p:cNvPr id="6" name="Footer Placeholder 4">
            <a:extLst>
              <a:ext uri="{FF2B5EF4-FFF2-40B4-BE49-F238E27FC236}">
                <a16:creationId xmlns:a16="http://schemas.microsoft.com/office/drawing/2014/main" xmlns="" id="{59AE327A-E58C-41B6-9A0D-4F92E0B2CA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D5FC250-E9F6-48C8-A4AC-C8C60B726E16}"/>
              </a:ext>
            </a:extLst>
          </p:cNvPr>
          <p:cNvSpPr>
            <a:spLocks noGrp="1"/>
          </p:cNvSpPr>
          <p:nvPr>
            <p:ph type="sldNum" sz="quarter" idx="12"/>
          </p:nvPr>
        </p:nvSpPr>
        <p:spPr/>
        <p:txBody>
          <a:bodyPr/>
          <a:lstStyle>
            <a:lvl1pPr>
              <a:defRPr/>
            </a:lvl1pPr>
          </a:lstStyle>
          <a:p>
            <a:pPr>
              <a:defRPr/>
            </a:pPr>
            <a:fld id="{5B03A434-C0ED-4EA0-B860-8D180FA61C82}" type="slidenum">
              <a:rPr lang="en-US" altLang="en-US"/>
              <a:pPr>
                <a:defRPr/>
              </a:pPr>
              <a:t>‹#›</a:t>
            </a:fld>
            <a:endParaRPr lang="en-US" altLang="en-US"/>
          </a:p>
        </p:txBody>
      </p:sp>
    </p:spTree>
    <p:extLst>
      <p:ext uri="{BB962C8B-B14F-4D97-AF65-F5344CB8AC3E}">
        <p14:creationId xmlns:p14="http://schemas.microsoft.com/office/powerpoint/2010/main" val="496812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0405" y="5062855"/>
            <a:ext cx="7715250" cy="597699"/>
          </a:xfrm>
        </p:spPr>
        <p:txBody>
          <a:bodyPr anchor="b"/>
          <a:lstStyle>
            <a:lvl1pPr algn="l">
              <a:defRPr sz="2109" b="1"/>
            </a:lvl1pPr>
          </a:lstStyle>
          <a:p>
            <a:r>
              <a:rPr lang="en-US"/>
              <a:t>Click to edit Master title style</a:t>
            </a:r>
          </a:p>
        </p:txBody>
      </p:sp>
      <p:sp>
        <p:nvSpPr>
          <p:cNvPr id="3" name="Picture Placeholder 2"/>
          <p:cNvSpPr>
            <a:spLocks noGrp="1"/>
          </p:cNvSpPr>
          <p:nvPr>
            <p:ph type="pic" idx="1"/>
          </p:nvPr>
        </p:nvSpPr>
        <p:spPr>
          <a:xfrm>
            <a:off x="2520405" y="646251"/>
            <a:ext cx="7715250" cy="4339590"/>
          </a:xfrm>
        </p:spPr>
        <p:txBody>
          <a:bodyPr rtlCol="0">
            <a:normAutofit/>
          </a:bodyPr>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pPr lvl="0"/>
            <a:endParaRPr lang="en-US" noProof="0"/>
          </a:p>
        </p:txBody>
      </p:sp>
      <p:sp>
        <p:nvSpPr>
          <p:cNvPr id="4" name="Text Placeholder 3"/>
          <p:cNvSpPr>
            <a:spLocks noGrp="1"/>
          </p:cNvSpPr>
          <p:nvPr>
            <p:ph type="body" sz="half" idx="2"/>
          </p:nvPr>
        </p:nvSpPr>
        <p:spPr>
          <a:xfrm>
            <a:off x="2520405" y="5660554"/>
            <a:ext cx="7715250" cy="848831"/>
          </a:xfrm>
        </p:spPr>
        <p:txBody>
          <a:bodyPr/>
          <a:lstStyle>
            <a:lvl1pPr marL="0" indent="0">
              <a:buNone/>
              <a:defRPr sz="1476"/>
            </a:lvl1pPr>
            <a:lvl2pPr marL="482163" indent="0">
              <a:buNone/>
              <a:defRPr sz="1266"/>
            </a:lvl2pPr>
            <a:lvl3pPr marL="964326" indent="0">
              <a:buNone/>
              <a:defRPr sz="1055"/>
            </a:lvl3pPr>
            <a:lvl4pPr marL="1446489" indent="0">
              <a:buNone/>
              <a:defRPr sz="949"/>
            </a:lvl4pPr>
            <a:lvl5pPr marL="1928652" indent="0">
              <a:buNone/>
              <a:defRPr sz="949"/>
            </a:lvl5pPr>
            <a:lvl6pPr marL="2410816" indent="0">
              <a:buNone/>
              <a:defRPr sz="949"/>
            </a:lvl6pPr>
            <a:lvl7pPr marL="2892979" indent="0">
              <a:buNone/>
              <a:defRPr sz="949"/>
            </a:lvl7pPr>
            <a:lvl8pPr marL="3375142" indent="0">
              <a:buNone/>
              <a:defRPr sz="949"/>
            </a:lvl8pPr>
            <a:lvl9pPr marL="3857305" indent="0">
              <a:buNone/>
              <a:defRPr sz="949"/>
            </a:lvl9pPr>
          </a:lstStyle>
          <a:p>
            <a:pPr lvl="0"/>
            <a:r>
              <a:rPr lang="en-US"/>
              <a:t>Click to edit Master text styles</a:t>
            </a:r>
          </a:p>
        </p:txBody>
      </p:sp>
      <p:sp>
        <p:nvSpPr>
          <p:cNvPr id="5" name="Date Placeholder 3">
            <a:extLst>
              <a:ext uri="{FF2B5EF4-FFF2-40B4-BE49-F238E27FC236}">
                <a16:creationId xmlns:a16="http://schemas.microsoft.com/office/drawing/2014/main" xmlns="" id="{5D8CAB24-3B07-468B-A497-6B8ABAC137F4}"/>
              </a:ext>
            </a:extLst>
          </p:cNvPr>
          <p:cNvSpPr>
            <a:spLocks noGrp="1"/>
          </p:cNvSpPr>
          <p:nvPr>
            <p:ph type="dt" sz="half" idx="10"/>
          </p:nvPr>
        </p:nvSpPr>
        <p:spPr/>
        <p:txBody>
          <a:bodyPr/>
          <a:lstStyle>
            <a:lvl1pPr>
              <a:defRPr/>
            </a:lvl1pPr>
          </a:lstStyle>
          <a:p>
            <a:pPr>
              <a:defRPr/>
            </a:pPr>
            <a:fld id="{25D1C21F-62D7-4D07-BB0F-76E17AE33BFB}" type="datetimeFigureOut">
              <a:rPr lang="en-US"/>
              <a:pPr>
                <a:defRPr/>
              </a:pPr>
              <a:t>9/23/2021</a:t>
            </a:fld>
            <a:endParaRPr lang="en-US"/>
          </a:p>
        </p:txBody>
      </p:sp>
      <p:sp>
        <p:nvSpPr>
          <p:cNvPr id="6" name="Footer Placeholder 4">
            <a:extLst>
              <a:ext uri="{FF2B5EF4-FFF2-40B4-BE49-F238E27FC236}">
                <a16:creationId xmlns:a16="http://schemas.microsoft.com/office/drawing/2014/main" xmlns="" id="{BA7638E9-37AF-426E-88B7-1F1C4E2C321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712F433-0F31-4C2F-9C83-D59E6FE6C131}"/>
              </a:ext>
            </a:extLst>
          </p:cNvPr>
          <p:cNvSpPr>
            <a:spLocks noGrp="1"/>
          </p:cNvSpPr>
          <p:nvPr>
            <p:ph type="sldNum" sz="quarter" idx="12"/>
          </p:nvPr>
        </p:nvSpPr>
        <p:spPr/>
        <p:txBody>
          <a:bodyPr/>
          <a:lstStyle>
            <a:lvl1pPr>
              <a:defRPr/>
            </a:lvl1pPr>
          </a:lstStyle>
          <a:p>
            <a:pPr>
              <a:defRPr/>
            </a:pPr>
            <a:fld id="{247ECB27-0475-4CE7-BCE8-79BCF755E567}" type="slidenum">
              <a:rPr lang="en-US" altLang="en-US"/>
              <a:pPr>
                <a:defRPr/>
              </a:pPr>
              <a:t>‹#›</a:t>
            </a:fld>
            <a:endParaRPr lang="en-US" altLang="en-US"/>
          </a:p>
        </p:txBody>
      </p:sp>
    </p:spTree>
    <p:extLst>
      <p:ext uri="{BB962C8B-B14F-4D97-AF65-F5344CB8AC3E}">
        <p14:creationId xmlns:p14="http://schemas.microsoft.com/office/powerpoint/2010/main" val="146426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49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599BB9-062B-4066-91A9-FC1CC565BFAC}"/>
              </a:ext>
            </a:extLst>
          </p:cNvPr>
          <p:cNvSpPr>
            <a:spLocks noGrp="1"/>
          </p:cNvSpPr>
          <p:nvPr>
            <p:ph type="dt" sz="half" idx="10"/>
          </p:nvPr>
        </p:nvSpPr>
        <p:spPr/>
        <p:txBody>
          <a:bodyPr/>
          <a:lstStyle>
            <a:lvl1pPr>
              <a:defRPr/>
            </a:lvl1pPr>
          </a:lstStyle>
          <a:p>
            <a:pPr>
              <a:defRPr/>
            </a:pPr>
            <a:fld id="{95075E78-2520-41B4-9286-1DE355F16B6F}" type="datetimeFigureOut">
              <a:rPr lang="en-US"/>
              <a:pPr>
                <a:defRPr/>
              </a:pPr>
              <a:t>9/23/2021</a:t>
            </a:fld>
            <a:endParaRPr lang="en-US"/>
          </a:p>
        </p:txBody>
      </p:sp>
      <p:sp>
        <p:nvSpPr>
          <p:cNvPr id="5" name="Footer Placeholder 4">
            <a:extLst>
              <a:ext uri="{FF2B5EF4-FFF2-40B4-BE49-F238E27FC236}">
                <a16:creationId xmlns:a16="http://schemas.microsoft.com/office/drawing/2014/main" xmlns="" id="{95E26310-3D34-4123-98E8-7E6E520BDD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1A8C1BF-A932-4699-A887-EA17E607028A}"/>
              </a:ext>
            </a:extLst>
          </p:cNvPr>
          <p:cNvSpPr>
            <a:spLocks noGrp="1"/>
          </p:cNvSpPr>
          <p:nvPr>
            <p:ph type="sldNum" sz="quarter" idx="12"/>
          </p:nvPr>
        </p:nvSpPr>
        <p:spPr/>
        <p:txBody>
          <a:bodyPr/>
          <a:lstStyle>
            <a:lvl1pPr>
              <a:defRPr/>
            </a:lvl1pPr>
          </a:lstStyle>
          <a:p>
            <a:pPr>
              <a:defRPr/>
            </a:pPr>
            <a:fld id="{1C941AEF-60F2-4951-9385-8724DFEA00FE}" type="slidenum">
              <a:rPr lang="en-US" altLang="en-US"/>
              <a:pPr>
                <a:defRPr/>
              </a:pPr>
              <a:t>‹#›</a:t>
            </a:fld>
            <a:endParaRPr lang="en-US" altLang="en-US"/>
          </a:p>
        </p:txBody>
      </p:sp>
    </p:spTree>
    <p:extLst>
      <p:ext uri="{BB962C8B-B14F-4D97-AF65-F5344CB8AC3E}">
        <p14:creationId xmlns:p14="http://schemas.microsoft.com/office/powerpoint/2010/main" val="4258183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2594" y="289642"/>
            <a:ext cx="2893219" cy="61711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2937" y="289642"/>
            <a:ext cx="8465344" cy="61711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41D1E7-61B7-461F-9C62-943490F7FC40}"/>
              </a:ext>
            </a:extLst>
          </p:cNvPr>
          <p:cNvSpPr>
            <a:spLocks noGrp="1"/>
          </p:cNvSpPr>
          <p:nvPr>
            <p:ph type="dt" sz="half" idx="10"/>
          </p:nvPr>
        </p:nvSpPr>
        <p:spPr/>
        <p:txBody>
          <a:bodyPr/>
          <a:lstStyle>
            <a:lvl1pPr>
              <a:defRPr/>
            </a:lvl1pPr>
          </a:lstStyle>
          <a:p>
            <a:pPr>
              <a:defRPr/>
            </a:pPr>
            <a:fld id="{145E1B8A-F953-4C7D-8BB1-52DD3E373D45}" type="datetimeFigureOut">
              <a:rPr lang="en-US"/>
              <a:pPr>
                <a:defRPr/>
              </a:pPr>
              <a:t>9/23/2021</a:t>
            </a:fld>
            <a:endParaRPr lang="en-US"/>
          </a:p>
        </p:txBody>
      </p:sp>
      <p:sp>
        <p:nvSpPr>
          <p:cNvPr id="5" name="Footer Placeholder 4">
            <a:extLst>
              <a:ext uri="{FF2B5EF4-FFF2-40B4-BE49-F238E27FC236}">
                <a16:creationId xmlns:a16="http://schemas.microsoft.com/office/drawing/2014/main" xmlns="" id="{7C5E61A7-0D38-463F-B77F-9A8EEAC50F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A35CB37-C475-41E9-B6C6-2C28000655F7}"/>
              </a:ext>
            </a:extLst>
          </p:cNvPr>
          <p:cNvSpPr>
            <a:spLocks noGrp="1"/>
          </p:cNvSpPr>
          <p:nvPr>
            <p:ph type="sldNum" sz="quarter" idx="12"/>
          </p:nvPr>
        </p:nvSpPr>
        <p:spPr/>
        <p:txBody>
          <a:bodyPr/>
          <a:lstStyle>
            <a:lvl1pPr>
              <a:defRPr/>
            </a:lvl1pPr>
          </a:lstStyle>
          <a:p>
            <a:pPr>
              <a:defRPr/>
            </a:pPr>
            <a:fld id="{8E696EA1-60DC-4B72-A47F-12C9D16C43D0}" type="slidenum">
              <a:rPr lang="en-US" altLang="en-US"/>
              <a:pPr>
                <a:defRPr/>
              </a:pPr>
              <a:t>‹#›</a:t>
            </a:fld>
            <a:endParaRPr lang="en-US" altLang="en-US"/>
          </a:p>
        </p:txBody>
      </p:sp>
    </p:spTree>
    <p:extLst>
      <p:ext uri="{BB962C8B-B14F-4D97-AF65-F5344CB8AC3E}">
        <p14:creationId xmlns:p14="http://schemas.microsoft.com/office/powerpoint/2010/main" val="1039520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7344" y="1183677"/>
            <a:ext cx="9644063" cy="2518034"/>
          </a:xfrm>
        </p:spPr>
        <p:txBody>
          <a:bodyPr anchor="b"/>
          <a:lstStyle>
            <a:lvl1pPr algn="ctr">
              <a:defRPr sz="4746"/>
            </a:lvl1pPr>
          </a:lstStyle>
          <a:p>
            <a:r>
              <a:rPr lang="en-US"/>
              <a:t>Click to edit Master title style</a:t>
            </a:r>
          </a:p>
        </p:txBody>
      </p:sp>
      <p:sp>
        <p:nvSpPr>
          <p:cNvPr id="3" name="Subtitle 2"/>
          <p:cNvSpPr>
            <a:spLocks noGrp="1"/>
          </p:cNvSpPr>
          <p:nvPr>
            <p:ph type="subTitle" idx="1"/>
          </p:nvPr>
        </p:nvSpPr>
        <p:spPr>
          <a:xfrm>
            <a:off x="1607344" y="3798816"/>
            <a:ext cx="9644063" cy="1746216"/>
          </a:xfrm>
        </p:spPr>
        <p:txBody>
          <a:bodyPr/>
          <a:lstStyle>
            <a:lvl1pPr marL="0" indent="0" algn="ctr">
              <a:buNone/>
              <a:defRPr sz="1898"/>
            </a:lvl1pPr>
            <a:lvl2pPr marL="361622" indent="0" algn="ctr">
              <a:buNone/>
              <a:defRPr sz="1582"/>
            </a:lvl2pPr>
            <a:lvl3pPr marL="723245" indent="0" algn="ctr">
              <a:buNone/>
              <a:defRPr sz="1424"/>
            </a:lvl3pPr>
            <a:lvl4pPr marL="1084867" indent="0" algn="ctr">
              <a:buNone/>
              <a:defRPr sz="1266"/>
            </a:lvl4pPr>
            <a:lvl5pPr marL="1446489" indent="0" algn="ctr">
              <a:buNone/>
              <a:defRPr sz="1266"/>
            </a:lvl5pPr>
            <a:lvl6pPr marL="1808112" indent="0" algn="ctr">
              <a:buNone/>
              <a:defRPr sz="1266"/>
            </a:lvl6pPr>
            <a:lvl7pPr marL="2169734" indent="0" algn="ctr">
              <a:buNone/>
              <a:defRPr sz="1266"/>
            </a:lvl7pPr>
            <a:lvl8pPr marL="2531356" indent="0" algn="ctr">
              <a:buNone/>
              <a:defRPr sz="1266"/>
            </a:lvl8pPr>
            <a:lvl9pPr marL="2892979" indent="0" algn="ctr">
              <a:buNone/>
              <a:defRPr sz="1266"/>
            </a:lvl9pPr>
          </a:lstStyle>
          <a:p>
            <a:r>
              <a:rPr lang="en-US"/>
              <a:t>Click to edit Master subtitle style</a:t>
            </a:r>
          </a:p>
        </p:txBody>
      </p:sp>
      <p:sp>
        <p:nvSpPr>
          <p:cNvPr id="4" name="Date Placeholder 3"/>
          <p:cNvSpPr>
            <a:spLocks noGrp="1"/>
          </p:cNvSpPr>
          <p:nvPr>
            <p:ph type="dt" sz="half" idx="10"/>
          </p:nvPr>
        </p:nvSpPr>
        <p:spPr/>
        <p:txBody>
          <a:bodyPr/>
          <a:lstStyle/>
          <a:p>
            <a:fld id="{A5ABD010-1D2F-44C4-BA86-BB79A392CCA4}"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17263-2B70-4759-9A2B-A2C5D8DA5988}" type="slidenum">
              <a:rPr lang="en-US" smtClean="0"/>
              <a:t>‹#›</a:t>
            </a:fld>
            <a:endParaRPr lang="en-US"/>
          </a:p>
        </p:txBody>
      </p:sp>
    </p:spTree>
    <p:extLst>
      <p:ext uri="{BB962C8B-B14F-4D97-AF65-F5344CB8AC3E}">
        <p14:creationId xmlns:p14="http://schemas.microsoft.com/office/powerpoint/2010/main" val="1546837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ABD010-1D2F-44C4-BA86-BB79A392CCA4}"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17263-2B70-4759-9A2B-A2C5D8DA5988}" type="slidenum">
              <a:rPr lang="en-US" smtClean="0"/>
              <a:t>‹#›</a:t>
            </a:fld>
            <a:endParaRPr lang="en-US"/>
          </a:p>
        </p:txBody>
      </p:sp>
    </p:spTree>
    <p:extLst>
      <p:ext uri="{BB962C8B-B14F-4D97-AF65-F5344CB8AC3E}">
        <p14:creationId xmlns:p14="http://schemas.microsoft.com/office/powerpoint/2010/main" val="1931542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ABD010-1D2F-44C4-BA86-BB79A392CCA4}"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17263-2B70-4759-9A2B-A2C5D8DA5988}" type="slidenum">
              <a:rPr lang="en-US" smtClean="0"/>
              <a:t>‹#›</a:t>
            </a:fld>
            <a:endParaRPr lang="en-US"/>
          </a:p>
        </p:txBody>
      </p:sp>
    </p:spTree>
    <p:extLst>
      <p:ext uri="{BB962C8B-B14F-4D97-AF65-F5344CB8AC3E}">
        <p14:creationId xmlns:p14="http://schemas.microsoft.com/office/powerpoint/2010/main" val="21140311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7342" y="1803142"/>
            <a:ext cx="11090672" cy="3008581"/>
          </a:xfrm>
        </p:spPr>
        <p:txBody>
          <a:bodyPr anchor="b"/>
          <a:lstStyle>
            <a:lvl1pPr>
              <a:defRPr sz="4746"/>
            </a:lvl1pPr>
          </a:lstStyle>
          <a:p>
            <a:r>
              <a:rPr lang="en-US"/>
              <a:t>Click to edit Master title style</a:t>
            </a:r>
          </a:p>
        </p:txBody>
      </p:sp>
      <p:sp>
        <p:nvSpPr>
          <p:cNvPr id="3" name="Text Placeholder 2"/>
          <p:cNvSpPr>
            <a:spLocks noGrp="1"/>
          </p:cNvSpPr>
          <p:nvPr>
            <p:ph type="body" idx="1"/>
          </p:nvPr>
        </p:nvSpPr>
        <p:spPr>
          <a:xfrm>
            <a:off x="877342" y="4840185"/>
            <a:ext cx="11090672" cy="1582142"/>
          </a:xfrm>
        </p:spPr>
        <p:txBody>
          <a:bodyPr/>
          <a:lstStyle>
            <a:lvl1pPr marL="0" indent="0">
              <a:buNone/>
              <a:defRPr sz="1898">
                <a:solidFill>
                  <a:schemeClr val="tx1">
                    <a:tint val="75000"/>
                  </a:schemeClr>
                </a:solidFill>
              </a:defRPr>
            </a:lvl1pPr>
            <a:lvl2pPr marL="361622" indent="0">
              <a:buNone/>
              <a:defRPr sz="1582">
                <a:solidFill>
                  <a:schemeClr val="tx1">
                    <a:tint val="75000"/>
                  </a:schemeClr>
                </a:solidFill>
              </a:defRPr>
            </a:lvl2pPr>
            <a:lvl3pPr marL="723245" indent="0">
              <a:buNone/>
              <a:defRPr sz="1424">
                <a:solidFill>
                  <a:schemeClr val="tx1">
                    <a:tint val="75000"/>
                  </a:schemeClr>
                </a:solidFill>
              </a:defRPr>
            </a:lvl3pPr>
            <a:lvl4pPr marL="1084867" indent="0">
              <a:buNone/>
              <a:defRPr sz="1266">
                <a:solidFill>
                  <a:schemeClr val="tx1">
                    <a:tint val="75000"/>
                  </a:schemeClr>
                </a:solidFill>
              </a:defRPr>
            </a:lvl4pPr>
            <a:lvl5pPr marL="1446489" indent="0">
              <a:buNone/>
              <a:defRPr sz="1266">
                <a:solidFill>
                  <a:schemeClr val="tx1">
                    <a:tint val="75000"/>
                  </a:schemeClr>
                </a:solidFill>
              </a:defRPr>
            </a:lvl5pPr>
            <a:lvl6pPr marL="1808112" indent="0">
              <a:buNone/>
              <a:defRPr sz="1266">
                <a:solidFill>
                  <a:schemeClr val="tx1">
                    <a:tint val="75000"/>
                  </a:schemeClr>
                </a:solidFill>
              </a:defRPr>
            </a:lvl6pPr>
            <a:lvl7pPr marL="2169734" indent="0">
              <a:buNone/>
              <a:defRPr sz="1266">
                <a:solidFill>
                  <a:schemeClr val="tx1">
                    <a:tint val="75000"/>
                  </a:schemeClr>
                </a:solidFill>
              </a:defRPr>
            </a:lvl7pPr>
            <a:lvl8pPr marL="2531356" indent="0">
              <a:buNone/>
              <a:defRPr sz="1266">
                <a:solidFill>
                  <a:schemeClr val="tx1">
                    <a:tint val="75000"/>
                  </a:schemeClr>
                </a:solidFill>
              </a:defRPr>
            </a:lvl8pPr>
            <a:lvl9pPr marL="2892979" indent="0">
              <a:buNone/>
              <a:defRPr sz="126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ABD010-1D2F-44C4-BA86-BB79A392CCA4}"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17263-2B70-4759-9A2B-A2C5D8DA5988}" type="slidenum">
              <a:rPr lang="en-US" smtClean="0"/>
              <a:t>‹#›</a:t>
            </a:fld>
            <a:endParaRPr lang="en-US"/>
          </a:p>
        </p:txBody>
      </p:sp>
    </p:spTree>
    <p:extLst>
      <p:ext uri="{BB962C8B-B14F-4D97-AF65-F5344CB8AC3E}">
        <p14:creationId xmlns:p14="http://schemas.microsoft.com/office/powerpoint/2010/main" val="601175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4039" y="1925358"/>
            <a:ext cx="5464969" cy="4589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9742" y="1925358"/>
            <a:ext cx="5464969" cy="4589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ABD010-1D2F-44C4-BA86-BB79A392CCA4}"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17263-2B70-4759-9A2B-A2C5D8DA5988}" type="slidenum">
              <a:rPr lang="en-US" smtClean="0"/>
              <a:t>‹#›</a:t>
            </a:fld>
            <a:endParaRPr lang="en-US"/>
          </a:p>
        </p:txBody>
      </p:sp>
    </p:spTree>
    <p:extLst>
      <p:ext uri="{BB962C8B-B14F-4D97-AF65-F5344CB8AC3E}">
        <p14:creationId xmlns:p14="http://schemas.microsoft.com/office/powerpoint/2010/main" val="4133987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5714" y="385073"/>
            <a:ext cx="11090672" cy="1397978"/>
          </a:xfrm>
        </p:spPr>
        <p:txBody>
          <a:bodyPr/>
          <a:lstStyle/>
          <a:p>
            <a:r>
              <a:rPr lang="en-US"/>
              <a:t>Click to edit Master title style</a:t>
            </a:r>
          </a:p>
        </p:txBody>
      </p:sp>
      <p:sp>
        <p:nvSpPr>
          <p:cNvPr id="3" name="Text Placeholder 2"/>
          <p:cNvSpPr>
            <a:spLocks noGrp="1"/>
          </p:cNvSpPr>
          <p:nvPr>
            <p:ph type="body" idx="1"/>
          </p:nvPr>
        </p:nvSpPr>
        <p:spPr>
          <a:xfrm>
            <a:off x="885715" y="1773004"/>
            <a:ext cx="5439853" cy="868922"/>
          </a:xfrm>
        </p:spPr>
        <p:txBody>
          <a:bodyPr anchor="b"/>
          <a:lstStyle>
            <a:lvl1pPr marL="0" indent="0">
              <a:buNone/>
              <a:defRPr sz="1898" b="1"/>
            </a:lvl1pPr>
            <a:lvl2pPr marL="361622" indent="0">
              <a:buNone/>
              <a:defRPr sz="1582" b="1"/>
            </a:lvl2pPr>
            <a:lvl3pPr marL="723245" indent="0">
              <a:buNone/>
              <a:defRPr sz="1424" b="1"/>
            </a:lvl3pPr>
            <a:lvl4pPr marL="1084867" indent="0">
              <a:buNone/>
              <a:defRPr sz="1266" b="1"/>
            </a:lvl4pPr>
            <a:lvl5pPr marL="1446489" indent="0">
              <a:buNone/>
              <a:defRPr sz="1266" b="1"/>
            </a:lvl5pPr>
            <a:lvl6pPr marL="1808112" indent="0">
              <a:buNone/>
              <a:defRPr sz="1266" b="1"/>
            </a:lvl6pPr>
            <a:lvl7pPr marL="2169734" indent="0">
              <a:buNone/>
              <a:defRPr sz="1266" b="1"/>
            </a:lvl7pPr>
            <a:lvl8pPr marL="2531356" indent="0">
              <a:buNone/>
              <a:defRPr sz="1266" b="1"/>
            </a:lvl8pPr>
            <a:lvl9pPr marL="2892979" indent="0">
              <a:buNone/>
              <a:defRPr sz="1266" b="1"/>
            </a:lvl9pPr>
          </a:lstStyle>
          <a:p>
            <a:pPr lvl="0"/>
            <a:r>
              <a:rPr lang="en-US"/>
              <a:t>Edit Master text styles</a:t>
            </a:r>
          </a:p>
        </p:txBody>
      </p:sp>
      <p:sp>
        <p:nvSpPr>
          <p:cNvPr id="4" name="Content Placeholder 3"/>
          <p:cNvSpPr>
            <a:spLocks noGrp="1"/>
          </p:cNvSpPr>
          <p:nvPr>
            <p:ph sz="half" idx="2"/>
          </p:nvPr>
        </p:nvSpPr>
        <p:spPr>
          <a:xfrm>
            <a:off x="885715" y="2641926"/>
            <a:ext cx="5439853" cy="3885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9743" y="1773004"/>
            <a:ext cx="5466644" cy="868922"/>
          </a:xfrm>
        </p:spPr>
        <p:txBody>
          <a:bodyPr anchor="b"/>
          <a:lstStyle>
            <a:lvl1pPr marL="0" indent="0">
              <a:buNone/>
              <a:defRPr sz="1898" b="1"/>
            </a:lvl1pPr>
            <a:lvl2pPr marL="361622" indent="0">
              <a:buNone/>
              <a:defRPr sz="1582" b="1"/>
            </a:lvl2pPr>
            <a:lvl3pPr marL="723245" indent="0">
              <a:buNone/>
              <a:defRPr sz="1424" b="1"/>
            </a:lvl3pPr>
            <a:lvl4pPr marL="1084867" indent="0">
              <a:buNone/>
              <a:defRPr sz="1266" b="1"/>
            </a:lvl4pPr>
            <a:lvl5pPr marL="1446489" indent="0">
              <a:buNone/>
              <a:defRPr sz="1266" b="1"/>
            </a:lvl5pPr>
            <a:lvl6pPr marL="1808112" indent="0">
              <a:buNone/>
              <a:defRPr sz="1266" b="1"/>
            </a:lvl6pPr>
            <a:lvl7pPr marL="2169734" indent="0">
              <a:buNone/>
              <a:defRPr sz="1266" b="1"/>
            </a:lvl7pPr>
            <a:lvl8pPr marL="2531356" indent="0">
              <a:buNone/>
              <a:defRPr sz="1266" b="1"/>
            </a:lvl8pPr>
            <a:lvl9pPr marL="2892979" indent="0">
              <a:buNone/>
              <a:defRPr sz="1266" b="1"/>
            </a:lvl9pPr>
          </a:lstStyle>
          <a:p>
            <a:pPr lvl="0"/>
            <a:r>
              <a:rPr lang="en-US"/>
              <a:t>Edit Master text styles</a:t>
            </a:r>
          </a:p>
        </p:txBody>
      </p:sp>
      <p:sp>
        <p:nvSpPr>
          <p:cNvPr id="6" name="Content Placeholder 5"/>
          <p:cNvSpPr>
            <a:spLocks noGrp="1"/>
          </p:cNvSpPr>
          <p:nvPr>
            <p:ph sz="quarter" idx="4"/>
          </p:nvPr>
        </p:nvSpPr>
        <p:spPr>
          <a:xfrm>
            <a:off x="6509743" y="2641926"/>
            <a:ext cx="5466644" cy="3885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ABD010-1D2F-44C4-BA86-BB79A392CCA4}" type="datetimeFigureOut">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17263-2B70-4759-9A2B-A2C5D8DA5988}" type="slidenum">
              <a:rPr lang="en-US" smtClean="0"/>
              <a:t>‹#›</a:t>
            </a:fld>
            <a:endParaRPr lang="en-US"/>
          </a:p>
        </p:txBody>
      </p:sp>
    </p:spTree>
    <p:extLst>
      <p:ext uri="{BB962C8B-B14F-4D97-AF65-F5344CB8AC3E}">
        <p14:creationId xmlns:p14="http://schemas.microsoft.com/office/powerpoint/2010/main" val="14156452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ABD010-1D2F-44C4-BA86-BB79A392CCA4}"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17263-2B70-4759-9A2B-A2C5D8DA5988}" type="slidenum">
              <a:rPr lang="en-US" smtClean="0"/>
              <a:t>‹#›</a:t>
            </a:fld>
            <a:endParaRPr lang="en-US"/>
          </a:p>
        </p:txBody>
      </p:sp>
    </p:spTree>
    <p:extLst>
      <p:ext uri="{BB962C8B-B14F-4D97-AF65-F5344CB8AC3E}">
        <p14:creationId xmlns:p14="http://schemas.microsoft.com/office/powerpoint/2010/main" val="3660201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BD010-1D2F-44C4-BA86-BB79A392CCA4}" type="datetimeFigureOut">
              <a:rPr lang="en-US" smtClean="0"/>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17263-2B70-4759-9A2B-A2C5D8DA5988}" type="slidenum">
              <a:rPr lang="en-US" smtClean="0"/>
              <a:t>‹#›</a:t>
            </a:fld>
            <a:endParaRPr lang="en-US"/>
          </a:p>
        </p:txBody>
      </p:sp>
    </p:spTree>
    <p:extLst>
      <p:ext uri="{BB962C8B-B14F-4D97-AF65-F5344CB8AC3E}">
        <p14:creationId xmlns:p14="http://schemas.microsoft.com/office/powerpoint/2010/main" val="296096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4_Placeholder-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81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5714" y="482177"/>
            <a:ext cx="4147282" cy="1687618"/>
          </a:xfrm>
        </p:spPr>
        <p:txBody>
          <a:bodyPr anchor="b"/>
          <a:lstStyle>
            <a:lvl1pPr>
              <a:defRPr sz="2531"/>
            </a:lvl1pPr>
          </a:lstStyle>
          <a:p>
            <a:r>
              <a:rPr lang="en-US"/>
              <a:t>Click to edit Master title style</a:t>
            </a:r>
          </a:p>
        </p:txBody>
      </p:sp>
      <p:sp>
        <p:nvSpPr>
          <p:cNvPr id="3" name="Content Placeholder 2"/>
          <p:cNvSpPr>
            <a:spLocks noGrp="1"/>
          </p:cNvSpPr>
          <p:nvPr>
            <p:ph idx="1"/>
          </p:nvPr>
        </p:nvSpPr>
        <p:spPr>
          <a:xfrm>
            <a:off x="5466644" y="1041369"/>
            <a:ext cx="6509742" cy="5139869"/>
          </a:xfrm>
        </p:spPr>
        <p:txBody>
          <a:bodyPr/>
          <a:lstStyle>
            <a:lvl1pPr>
              <a:defRPr sz="2531"/>
            </a:lvl1pPr>
            <a:lvl2pPr>
              <a:defRPr sz="2215"/>
            </a:lvl2pPr>
            <a:lvl3pPr>
              <a:defRPr sz="1898"/>
            </a:lvl3pPr>
            <a:lvl4pPr>
              <a:defRPr sz="1582"/>
            </a:lvl4pPr>
            <a:lvl5pPr>
              <a:defRPr sz="1582"/>
            </a:lvl5pPr>
            <a:lvl6pPr>
              <a:defRPr sz="1582"/>
            </a:lvl6pPr>
            <a:lvl7pPr>
              <a:defRPr sz="1582"/>
            </a:lvl7pPr>
            <a:lvl8pPr>
              <a:defRPr sz="1582"/>
            </a:lvl8pPr>
            <a:lvl9pPr>
              <a:defRPr sz="158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5714" y="2169795"/>
            <a:ext cx="4147282" cy="4019814"/>
          </a:xfrm>
        </p:spPr>
        <p:txBody>
          <a:bodyPr/>
          <a:lstStyle>
            <a:lvl1pPr marL="0" indent="0">
              <a:buNone/>
              <a:defRPr sz="1266"/>
            </a:lvl1pPr>
            <a:lvl2pPr marL="361622" indent="0">
              <a:buNone/>
              <a:defRPr sz="1107"/>
            </a:lvl2pPr>
            <a:lvl3pPr marL="723245" indent="0">
              <a:buNone/>
              <a:defRPr sz="949"/>
            </a:lvl3pPr>
            <a:lvl4pPr marL="1084867" indent="0">
              <a:buNone/>
              <a:defRPr sz="791"/>
            </a:lvl4pPr>
            <a:lvl5pPr marL="1446489" indent="0">
              <a:buNone/>
              <a:defRPr sz="791"/>
            </a:lvl5pPr>
            <a:lvl6pPr marL="1808112" indent="0">
              <a:buNone/>
              <a:defRPr sz="791"/>
            </a:lvl6pPr>
            <a:lvl7pPr marL="2169734" indent="0">
              <a:buNone/>
              <a:defRPr sz="791"/>
            </a:lvl7pPr>
            <a:lvl8pPr marL="2531356" indent="0">
              <a:buNone/>
              <a:defRPr sz="791"/>
            </a:lvl8pPr>
            <a:lvl9pPr marL="2892979" indent="0">
              <a:buNone/>
              <a:defRPr sz="791"/>
            </a:lvl9pPr>
          </a:lstStyle>
          <a:p>
            <a:pPr lvl="0"/>
            <a:r>
              <a:rPr lang="en-US"/>
              <a:t>Edit Master text styles</a:t>
            </a:r>
          </a:p>
        </p:txBody>
      </p:sp>
      <p:sp>
        <p:nvSpPr>
          <p:cNvPr id="5" name="Date Placeholder 4"/>
          <p:cNvSpPr>
            <a:spLocks noGrp="1"/>
          </p:cNvSpPr>
          <p:nvPr>
            <p:ph type="dt" sz="half" idx="10"/>
          </p:nvPr>
        </p:nvSpPr>
        <p:spPr/>
        <p:txBody>
          <a:bodyPr/>
          <a:lstStyle/>
          <a:p>
            <a:fld id="{A5ABD010-1D2F-44C4-BA86-BB79A392CCA4}"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17263-2B70-4759-9A2B-A2C5D8DA5988}" type="slidenum">
              <a:rPr lang="en-US" smtClean="0"/>
              <a:t>‹#›</a:t>
            </a:fld>
            <a:endParaRPr lang="en-US"/>
          </a:p>
        </p:txBody>
      </p:sp>
    </p:spTree>
    <p:extLst>
      <p:ext uri="{BB962C8B-B14F-4D97-AF65-F5344CB8AC3E}">
        <p14:creationId xmlns:p14="http://schemas.microsoft.com/office/powerpoint/2010/main" val="1499621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5714" y="482177"/>
            <a:ext cx="4147282" cy="1687618"/>
          </a:xfrm>
        </p:spPr>
        <p:txBody>
          <a:bodyPr anchor="b"/>
          <a:lstStyle>
            <a:lvl1pPr>
              <a:defRPr sz="2531"/>
            </a:lvl1pPr>
          </a:lstStyle>
          <a:p>
            <a:r>
              <a:rPr lang="en-US"/>
              <a:t>Click to edit Master title style</a:t>
            </a:r>
          </a:p>
        </p:txBody>
      </p:sp>
      <p:sp>
        <p:nvSpPr>
          <p:cNvPr id="3" name="Picture Placeholder 2"/>
          <p:cNvSpPr>
            <a:spLocks noGrp="1"/>
          </p:cNvSpPr>
          <p:nvPr>
            <p:ph type="pic" idx="1"/>
          </p:nvPr>
        </p:nvSpPr>
        <p:spPr>
          <a:xfrm>
            <a:off x="5466644" y="1041369"/>
            <a:ext cx="6509742" cy="5139869"/>
          </a:xfrm>
        </p:spPr>
        <p:txBody>
          <a:bodyPr/>
          <a:lstStyle>
            <a:lvl1pPr marL="0" indent="0">
              <a:buNone/>
              <a:defRPr sz="2531"/>
            </a:lvl1pPr>
            <a:lvl2pPr marL="361622" indent="0">
              <a:buNone/>
              <a:defRPr sz="2215"/>
            </a:lvl2pPr>
            <a:lvl3pPr marL="723245" indent="0">
              <a:buNone/>
              <a:defRPr sz="1898"/>
            </a:lvl3pPr>
            <a:lvl4pPr marL="1084867" indent="0">
              <a:buNone/>
              <a:defRPr sz="1582"/>
            </a:lvl4pPr>
            <a:lvl5pPr marL="1446489" indent="0">
              <a:buNone/>
              <a:defRPr sz="1582"/>
            </a:lvl5pPr>
            <a:lvl6pPr marL="1808112" indent="0">
              <a:buNone/>
              <a:defRPr sz="1582"/>
            </a:lvl6pPr>
            <a:lvl7pPr marL="2169734" indent="0">
              <a:buNone/>
              <a:defRPr sz="1582"/>
            </a:lvl7pPr>
            <a:lvl8pPr marL="2531356" indent="0">
              <a:buNone/>
              <a:defRPr sz="1582"/>
            </a:lvl8pPr>
            <a:lvl9pPr marL="2892979" indent="0">
              <a:buNone/>
              <a:defRPr sz="1582"/>
            </a:lvl9pPr>
          </a:lstStyle>
          <a:p>
            <a:endParaRPr lang="en-US"/>
          </a:p>
        </p:txBody>
      </p:sp>
      <p:sp>
        <p:nvSpPr>
          <p:cNvPr id="4" name="Text Placeholder 3"/>
          <p:cNvSpPr>
            <a:spLocks noGrp="1"/>
          </p:cNvSpPr>
          <p:nvPr>
            <p:ph type="body" sz="half" idx="2"/>
          </p:nvPr>
        </p:nvSpPr>
        <p:spPr>
          <a:xfrm>
            <a:off x="885714" y="2169795"/>
            <a:ext cx="4147282" cy="4019814"/>
          </a:xfrm>
        </p:spPr>
        <p:txBody>
          <a:bodyPr/>
          <a:lstStyle>
            <a:lvl1pPr marL="0" indent="0">
              <a:buNone/>
              <a:defRPr sz="1266"/>
            </a:lvl1pPr>
            <a:lvl2pPr marL="361622" indent="0">
              <a:buNone/>
              <a:defRPr sz="1107"/>
            </a:lvl2pPr>
            <a:lvl3pPr marL="723245" indent="0">
              <a:buNone/>
              <a:defRPr sz="949"/>
            </a:lvl3pPr>
            <a:lvl4pPr marL="1084867" indent="0">
              <a:buNone/>
              <a:defRPr sz="791"/>
            </a:lvl4pPr>
            <a:lvl5pPr marL="1446489" indent="0">
              <a:buNone/>
              <a:defRPr sz="791"/>
            </a:lvl5pPr>
            <a:lvl6pPr marL="1808112" indent="0">
              <a:buNone/>
              <a:defRPr sz="791"/>
            </a:lvl6pPr>
            <a:lvl7pPr marL="2169734" indent="0">
              <a:buNone/>
              <a:defRPr sz="791"/>
            </a:lvl7pPr>
            <a:lvl8pPr marL="2531356" indent="0">
              <a:buNone/>
              <a:defRPr sz="791"/>
            </a:lvl8pPr>
            <a:lvl9pPr marL="2892979" indent="0">
              <a:buNone/>
              <a:defRPr sz="791"/>
            </a:lvl9pPr>
          </a:lstStyle>
          <a:p>
            <a:pPr lvl="0"/>
            <a:r>
              <a:rPr lang="en-US"/>
              <a:t>Edit Master text styles</a:t>
            </a:r>
          </a:p>
        </p:txBody>
      </p:sp>
      <p:sp>
        <p:nvSpPr>
          <p:cNvPr id="5" name="Date Placeholder 4"/>
          <p:cNvSpPr>
            <a:spLocks noGrp="1"/>
          </p:cNvSpPr>
          <p:nvPr>
            <p:ph type="dt" sz="half" idx="10"/>
          </p:nvPr>
        </p:nvSpPr>
        <p:spPr/>
        <p:txBody>
          <a:bodyPr/>
          <a:lstStyle/>
          <a:p>
            <a:fld id="{A5ABD010-1D2F-44C4-BA86-BB79A392CCA4}"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17263-2B70-4759-9A2B-A2C5D8DA5988}" type="slidenum">
              <a:rPr lang="en-US" smtClean="0"/>
              <a:t>‹#›</a:t>
            </a:fld>
            <a:endParaRPr lang="en-US"/>
          </a:p>
        </p:txBody>
      </p:sp>
    </p:spTree>
    <p:extLst>
      <p:ext uri="{BB962C8B-B14F-4D97-AF65-F5344CB8AC3E}">
        <p14:creationId xmlns:p14="http://schemas.microsoft.com/office/powerpoint/2010/main" val="3697582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ABD010-1D2F-44C4-BA86-BB79A392CCA4}"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17263-2B70-4759-9A2B-A2C5D8DA5988}" type="slidenum">
              <a:rPr lang="en-US" smtClean="0"/>
              <a:t>‹#›</a:t>
            </a:fld>
            <a:endParaRPr lang="en-US"/>
          </a:p>
        </p:txBody>
      </p:sp>
    </p:spTree>
    <p:extLst>
      <p:ext uri="{BB962C8B-B14F-4D97-AF65-F5344CB8AC3E}">
        <p14:creationId xmlns:p14="http://schemas.microsoft.com/office/powerpoint/2010/main" val="87190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2044" y="385071"/>
            <a:ext cx="2772668" cy="61293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4040" y="385071"/>
            <a:ext cx="8157270" cy="61293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ABD010-1D2F-44C4-BA86-BB79A392CCA4}"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17263-2B70-4759-9A2B-A2C5D8DA5988}" type="slidenum">
              <a:rPr lang="en-US" smtClean="0"/>
              <a:t>‹#›</a:t>
            </a:fld>
            <a:endParaRPr lang="en-US"/>
          </a:p>
        </p:txBody>
      </p:sp>
    </p:spTree>
    <p:extLst>
      <p:ext uri="{BB962C8B-B14F-4D97-AF65-F5344CB8AC3E}">
        <p14:creationId xmlns:p14="http://schemas.microsoft.com/office/powerpoint/2010/main" val="335696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4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7" b="1" baseline="0">
                <a:solidFill>
                  <a:schemeClr val="bg1">
                    <a:lumMod val="75000"/>
                  </a:schemeClr>
                </a:solidFill>
              </a:defRPr>
            </a:lvl1pPr>
            <a:lvl2pPr marL="642915" indent="0">
              <a:buNone/>
              <a:defRPr sz="1687"/>
            </a:lvl2pPr>
            <a:lvl3pPr marL="1285829" indent="0">
              <a:buNone/>
              <a:defRPr sz="1406"/>
            </a:lvl3pPr>
            <a:lvl4pPr marL="1928744" indent="0">
              <a:buNone/>
              <a:defRPr sz="1266"/>
            </a:lvl4pPr>
            <a:lvl5pPr marL="2571659" indent="0">
              <a:buNone/>
              <a:defRPr sz="1266"/>
            </a:lvl5pPr>
            <a:lvl6pPr marL="3214573" indent="0">
              <a:buNone/>
              <a:defRPr sz="1266"/>
            </a:lvl6pPr>
            <a:lvl7pPr marL="3857488" indent="0">
              <a:buNone/>
              <a:defRPr sz="1266"/>
            </a:lvl7pPr>
            <a:lvl8pPr marL="4500402" indent="0">
              <a:buNone/>
              <a:defRPr sz="1266"/>
            </a:lvl8pPr>
            <a:lvl9pPr marL="5143317" indent="0">
              <a:buNone/>
              <a:defRPr sz="1266"/>
            </a:lvl9pPr>
          </a:lstStyle>
          <a:p>
            <a:pPr lvl="0"/>
            <a:r>
              <a:rPr lang="en-US" dirty="0"/>
              <a:t>Subtext Goes Here</a:t>
            </a:r>
          </a:p>
        </p:txBody>
      </p:sp>
    </p:spTree>
    <p:extLst>
      <p:ext uri="{BB962C8B-B14F-4D97-AF65-F5344CB8AC3E}">
        <p14:creationId xmlns:p14="http://schemas.microsoft.com/office/powerpoint/2010/main" val="165702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7" b="1" baseline="0">
                <a:solidFill>
                  <a:schemeClr val="bg1">
                    <a:lumMod val="75000"/>
                  </a:schemeClr>
                </a:solidFill>
              </a:defRPr>
            </a:lvl1pPr>
            <a:lvl2pPr marL="642915" indent="0">
              <a:buNone/>
              <a:defRPr sz="1687"/>
            </a:lvl2pPr>
            <a:lvl3pPr marL="1285829" indent="0">
              <a:buNone/>
              <a:defRPr sz="1406"/>
            </a:lvl3pPr>
            <a:lvl4pPr marL="1928744" indent="0">
              <a:buNone/>
              <a:defRPr sz="1266"/>
            </a:lvl4pPr>
            <a:lvl5pPr marL="2571659" indent="0">
              <a:buNone/>
              <a:defRPr sz="1266"/>
            </a:lvl5pPr>
            <a:lvl6pPr marL="3214573" indent="0">
              <a:buNone/>
              <a:defRPr sz="1266"/>
            </a:lvl6pPr>
            <a:lvl7pPr marL="3857488" indent="0">
              <a:buNone/>
              <a:defRPr sz="1266"/>
            </a:lvl7pPr>
            <a:lvl8pPr marL="4500402" indent="0">
              <a:buNone/>
              <a:defRPr sz="1266"/>
            </a:lvl8pPr>
            <a:lvl9pPr marL="5143317" indent="0">
              <a:buNone/>
              <a:defRPr sz="1266"/>
            </a:lvl9pPr>
          </a:lstStyle>
          <a:p>
            <a:pPr lvl="0"/>
            <a:r>
              <a:rPr lang="en-US" dirty="0"/>
              <a:t>Subtext Goes Here</a:t>
            </a:r>
          </a:p>
        </p:txBody>
      </p:sp>
    </p:spTree>
    <p:extLst>
      <p:ext uri="{BB962C8B-B14F-4D97-AF65-F5344CB8AC3E}">
        <p14:creationId xmlns:p14="http://schemas.microsoft.com/office/powerpoint/2010/main" val="53703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150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5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E406C227-3E6F-4078-BB08-2654D0AE0502}" type="datetimeFigureOut">
              <a:rPr lang="zh-CN" altLang="en-US" smtClean="0"/>
              <a:t>2021/9/23</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CD1427EB-AB73-4860-A1B1-B2B84940B1DF}" type="slidenum">
              <a:rPr lang="zh-CN" altLang="en-US" smtClean="0"/>
              <a:t>‹#›</a:t>
            </a:fld>
            <a:endParaRPr lang="zh-CN" altLang="en-US"/>
          </a:p>
        </p:txBody>
      </p:sp>
    </p:spTree>
    <p:extLst>
      <p:ext uri="{BB962C8B-B14F-4D97-AF65-F5344CB8AC3E}">
        <p14:creationId xmlns:p14="http://schemas.microsoft.com/office/powerpoint/2010/main" val="3923225282"/>
      </p:ext>
    </p:extLst>
  </p:cSld>
  <p:clrMap bg1="lt1" tx1="dk1" bg2="lt2" tx2="dk2" accent1="accent1" accent2="accent2" accent3="accent3" accent4="accent4" accent5="accent5" accent6="accent6" hlink="hlink" folHlink="folHlink"/>
  <p:sldLayoutIdLst>
    <p:sldLayoutId id="2147483692" r:id="rId1"/>
    <p:sldLayoutId id="2147483699" r:id="rId2"/>
    <p:sldLayoutId id="2147483719" r:id="rId3"/>
    <p:sldLayoutId id="2147483720" r:id="rId4"/>
    <p:sldLayoutId id="2147483721" r:id="rId5"/>
    <p:sldLayoutId id="2147483723" r:id="rId6"/>
    <p:sldLayoutId id="2147483725" r:id="rId7"/>
    <p:sldLayoutId id="2147483737" r:id="rId8"/>
    <p:sldLayoutId id="2147483738" r:id="rId9"/>
    <p:sldLayoutId id="2147483739" r:id="rId10"/>
    <p:sldLayoutId id="2147483740" r:id="rId11"/>
    <p:sldLayoutId id="2147483741" r:id="rId12"/>
    <p:sldLayoutId id="2147483757" r:id="rId13"/>
    <p:sldLayoutId id="2147483761" r:id="rId14"/>
    <p:sldLayoutId id="2147483762" r:id="rId15"/>
    <p:sldLayoutId id="2147483763" r:id="rId16"/>
    <p:sldLayoutId id="2147483764" r:id="rId17"/>
    <p:sldLayoutId id="2147483765" r:id="rId18"/>
    <p:sldLayoutId id="2147483767" r:id="rId19"/>
    <p:sldLayoutId id="21474837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5821484B-D0A0-404A-8946-43312C0E47B3}"/>
              </a:ext>
            </a:extLst>
          </p:cNvPr>
          <p:cNvSpPr>
            <a:spLocks noGrp="1"/>
          </p:cNvSpPr>
          <p:nvPr>
            <p:ph type="title"/>
          </p:nvPr>
        </p:nvSpPr>
        <p:spPr bwMode="auto">
          <a:xfrm>
            <a:off x="642938" y="289641"/>
            <a:ext cx="11572875" cy="120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416204AD-29D9-4A73-8482-DB18611D254D}"/>
              </a:ext>
            </a:extLst>
          </p:cNvPr>
          <p:cNvSpPr>
            <a:spLocks noGrp="1"/>
          </p:cNvSpPr>
          <p:nvPr>
            <p:ph type="body" idx="1"/>
          </p:nvPr>
        </p:nvSpPr>
        <p:spPr bwMode="auto">
          <a:xfrm>
            <a:off x="642938" y="1687619"/>
            <a:ext cx="11572875" cy="477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A3A3E90-C8AA-4658-9BDE-5EDF2BFDED94}"/>
              </a:ext>
            </a:extLst>
          </p:cNvPr>
          <p:cNvSpPr>
            <a:spLocks noGrp="1"/>
          </p:cNvSpPr>
          <p:nvPr>
            <p:ph type="dt" sz="half" idx="2"/>
          </p:nvPr>
        </p:nvSpPr>
        <p:spPr>
          <a:xfrm>
            <a:off x="642938" y="6703595"/>
            <a:ext cx="3000375" cy="385072"/>
          </a:xfrm>
          <a:prstGeom prst="rect">
            <a:avLst/>
          </a:prstGeom>
        </p:spPr>
        <p:txBody>
          <a:bodyPr vert="horz" lIns="91440" tIns="45720" rIns="91440" bIns="45720" rtlCol="0" anchor="ctr"/>
          <a:lstStyle>
            <a:lvl1pPr algn="l" eaLnBrk="1" fontAlgn="auto" hangingPunct="1">
              <a:spcBef>
                <a:spcPts val="0"/>
              </a:spcBef>
              <a:spcAft>
                <a:spcPts val="0"/>
              </a:spcAft>
              <a:defRPr sz="1266">
                <a:solidFill>
                  <a:schemeClr val="tx1">
                    <a:tint val="75000"/>
                  </a:schemeClr>
                </a:solidFill>
                <a:latin typeface="+mn-lt"/>
                <a:cs typeface="+mn-cs"/>
              </a:defRPr>
            </a:lvl1pPr>
          </a:lstStyle>
          <a:p>
            <a:pPr>
              <a:defRPr/>
            </a:pPr>
            <a:fld id="{CC3A78DC-0302-470E-AA57-784A5452B0AD}" type="datetimeFigureOut">
              <a:rPr lang="en-US"/>
              <a:pPr>
                <a:defRPr/>
              </a:pPr>
              <a:t>9/23/2021</a:t>
            </a:fld>
            <a:endParaRPr lang="en-US"/>
          </a:p>
        </p:txBody>
      </p:sp>
      <p:sp>
        <p:nvSpPr>
          <p:cNvPr id="5" name="Footer Placeholder 4">
            <a:extLst>
              <a:ext uri="{FF2B5EF4-FFF2-40B4-BE49-F238E27FC236}">
                <a16:creationId xmlns:a16="http://schemas.microsoft.com/office/drawing/2014/main" xmlns="" id="{0ED9B4E7-FB4A-49BC-813D-6903A2D2A94E}"/>
              </a:ext>
            </a:extLst>
          </p:cNvPr>
          <p:cNvSpPr>
            <a:spLocks noGrp="1"/>
          </p:cNvSpPr>
          <p:nvPr>
            <p:ph type="ftr" sz="quarter" idx="3"/>
          </p:nvPr>
        </p:nvSpPr>
        <p:spPr>
          <a:xfrm>
            <a:off x="4393406" y="6703595"/>
            <a:ext cx="4071938" cy="385072"/>
          </a:xfrm>
          <a:prstGeom prst="rect">
            <a:avLst/>
          </a:prstGeom>
        </p:spPr>
        <p:txBody>
          <a:bodyPr vert="horz" lIns="91440" tIns="45720" rIns="91440" bIns="45720" rtlCol="0" anchor="ctr"/>
          <a:lstStyle>
            <a:lvl1pPr algn="ctr" eaLnBrk="1" fontAlgn="auto" hangingPunct="1">
              <a:spcBef>
                <a:spcPts val="0"/>
              </a:spcBef>
              <a:spcAft>
                <a:spcPts val="0"/>
              </a:spcAft>
              <a:defRPr sz="1266">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E37F90BA-F908-4DBE-A4AD-DC359EBF1275}"/>
              </a:ext>
            </a:extLst>
          </p:cNvPr>
          <p:cNvSpPr>
            <a:spLocks noGrp="1"/>
          </p:cNvSpPr>
          <p:nvPr>
            <p:ph type="sldNum" sz="quarter" idx="4"/>
          </p:nvPr>
        </p:nvSpPr>
        <p:spPr>
          <a:xfrm>
            <a:off x="9215438" y="6703595"/>
            <a:ext cx="3000375" cy="38507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66">
                <a:solidFill>
                  <a:srgbClr val="898989"/>
                </a:solidFill>
                <a:latin typeface="Calibri" panose="020F0502020204030204" pitchFamily="34" charset="0"/>
              </a:defRPr>
            </a:lvl1pPr>
          </a:lstStyle>
          <a:p>
            <a:pPr>
              <a:defRPr/>
            </a:pPr>
            <a:fld id="{F2F08C8A-015E-417B-A7B2-8D289D971FD2}" type="slidenum">
              <a:rPr lang="en-US" altLang="en-US"/>
              <a:pPr>
                <a:defRPr/>
              </a:pPr>
              <a:t>‹#›</a:t>
            </a:fld>
            <a:endParaRPr lang="en-US" altLang="en-US"/>
          </a:p>
        </p:txBody>
      </p:sp>
    </p:spTree>
    <p:extLst>
      <p:ext uri="{BB962C8B-B14F-4D97-AF65-F5344CB8AC3E}">
        <p14:creationId xmlns:p14="http://schemas.microsoft.com/office/powerpoint/2010/main" val="359912440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eaLnBrk="0" fontAlgn="base" hangingPunct="0">
        <a:spcBef>
          <a:spcPct val="0"/>
        </a:spcBef>
        <a:spcAft>
          <a:spcPct val="0"/>
        </a:spcAft>
        <a:defRPr sz="4640" kern="1200">
          <a:solidFill>
            <a:schemeClr val="tx1"/>
          </a:solidFill>
          <a:latin typeface="+mj-lt"/>
          <a:ea typeface="+mj-ea"/>
          <a:cs typeface="+mj-cs"/>
        </a:defRPr>
      </a:lvl1pPr>
      <a:lvl2pPr algn="ctr" rtl="0" eaLnBrk="0" fontAlgn="base" hangingPunct="0">
        <a:spcBef>
          <a:spcPct val="0"/>
        </a:spcBef>
        <a:spcAft>
          <a:spcPct val="0"/>
        </a:spcAft>
        <a:defRPr sz="4640">
          <a:solidFill>
            <a:schemeClr val="tx1"/>
          </a:solidFill>
          <a:latin typeface="Calibri" pitchFamily="34" charset="0"/>
        </a:defRPr>
      </a:lvl2pPr>
      <a:lvl3pPr algn="ctr" rtl="0" eaLnBrk="0" fontAlgn="base" hangingPunct="0">
        <a:spcBef>
          <a:spcPct val="0"/>
        </a:spcBef>
        <a:spcAft>
          <a:spcPct val="0"/>
        </a:spcAft>
        <a:defRPr sz="4640">
          <a:solidFill>
            <a:schemeClr val="tx1"/>
          </a:solidFill>
          <a:latin typeface="Calibri" pitchFamily="34" charset="0"/>
        </a:defRPr>
      </a:lvl3pPr>
      <a:lvl4pPr algn="ctr" rtl="0" eaLnBrk="0" fontAlgn="base" hangingPunct="0">
        <a:spcBef>
          <a:spcPct val="0"/>
        </a:spcBef>
        <a:spcAft>
          <a:spcPct val="0"/>
        </a:spcAft>
        <a:defRPr sz="4640">
          <a:solidFill>
            <a:schemeClr val="tx1"/>
          </a:solidFill>
          <a:latin typeface="Calibri" pitchFamily="34" charset="0"/>
        </a:defRPr>
      </a:lvl4pPr>
      <a:lvl5pPr algn="ctr" rtl="0" eaLnBrk="0" fontAlgn="base" hangingPunct="0">
        <a:spcBef>
          <a:spcPct val="0"/>
        </a:spcBef>
        <a:spcAft>
          <a:spcPct val="0"/>
        </a:spcAft>
        <a:defRPr sz="4640">
          <a:solidFill>
            <a:schemeClr val="tx1"/>
          </a:solidFill>
          <a:latin typeface="Calibri" pitchFamily="34" charset="0"/>
        </a:defRPr>
      </a:lvl5pPr>
      <a:lvl6pPr marL="482163" algn="ctr" rtl="0" fontAlgn="base">
        <a:spcBef>
          <a:spcPct val="0"/>
        </a:spcBef>
        <a:spcAft>
          <a:spcPct val="0"/>
        </a:spcAft>
        <a:defRPr sz="4640">
          <a:solidFill>
            <a:schemeClr val="tx1"/>
          </a:solidFill>
          <a:latin typeface="Calibri" pitchFamily="34" charset="0"/>
        </a:defRPr>
      </a:lvl6pPr>
      <a:lvl7pPr marL="964326" algn="ctr" rtl="0" fontAlgn="base">
        <a:spcBef>
          <a:spcPct val="0"/>
        </a:spcBef>
        <a:spcAft>
          <a:spcPct val="0"/>
        </a:spcAft>
        <a:defRPr sz="4640">
          <a:solidFill>
            <a:schemeClr val="tx1"/>
          </a:solidFill>
          <a:latin typeface="Calibri" pitchFamily="34" charset="0"/>
        </a:defRPr>
      </a:lvl7pPr>
      <a:lvl8pPr marL="1446489" algn="ctr" rtl="0" fontAlgn="base">
        <a:spcBef>
          <a:spcPct val="0"/>
        </a:spcBef>
        <a:spcAft>
          <a:spcPct val="0"/>
        </a:spcAft>
        <a:defRPr sz="4640">
          <a:solidFill>
            <a:schemeClr val="tx1"/>
          </a:solidFill>
          <a:latin typeface="Calibri" pitchFamily="34" charset="0"/>
        </a:defRPr>
      </a:lvl8pPr>
      <a:lvl9pPr marL="1928652" algn="ctr" rtl="0" fontAlgn="base">
        <a:spcBef>
          <a:spcPct val="0"/>
        </a:spcBef>
        <a:spcAft>
          <a:spcPct val="0"/>
        </a:spcAft>
        <a:defRPr sz="4640">
          <a:solidFill>
            <a:schemeClr val="tx1"/>
          </a:solidFill>
          <a:latin typeface="Calibri" pitchFamily="34" charset="0"/>
        </a:defRPr>
      </a:lvl9pPr>
    </p:titleStyle>
    <p:bodyStyle>
      <a:lvl1pPr marL="361622" indent="-361622" algn="l" rtl="0" eaLnBrk="0" fontAlgn="base" hangingPunct="0">
        <a:spcBef>
          <a:spcPct val="20000"/>
        </a:spcBef>
        <a:spcAft>
          <a:spcPct val="0"/>
        </a:spcAft>
        <a:buFont typeface="Arial" panose="020B0604020202020204" pitchFamily="34" charset="0"/>
        <a:buChar char="•"/>
        <a:defRPr sz="3375" kern="1200">
          <a:solidFill>
            <a:schemeClr val="tx1"/>
          </a:solidFill>
          <a:latin typeface="+mn-lt"/>
          <a:ea typeface="+mn-ea"/>
          <a:cs typeface="+mn-cs"/>
        </a:defRPr>
      </a:lvl1pPr>
      <a:lvl2pPr marL="783515" indent="-301352" algn="l" rtl="0" eaLnBrk="0" fontAlgn="base" hangingPunct="0">
        <a:spcBef>
          <a:spcPct val="20000"/>
        </a:spcBef>
        <a:spcAft>
          <a:spcPct val="0"/>
        </a:spcAft>
        <a:buFont typeface="Arial" panose="020B0604020202020204" pitchFamily="34" charset="0"/>
        <a:buChar char="–"/>
        <a:defRPr sz="2953" kern="1200">
          <a:solidFill>
            <a:schemeClr val="tx1"/>
          </a:solidFill>
          <a:latin typeface="+mn-lt"/>
          <a:ea typeface="+mn-ea"/>
          <a:cs typeface="+mn-cs"/>
        </a:defRPr>
      </a:lvl2pPr>
      <a:lvl3pPr marL="1205408" indent="-241082" algn="l" rtl="0" eaLnBrk="0" fontAlgn="base" hangingPunct="0">
        <a:spcBef>
          <a:spcPct val="20000"/>
        </a:spcBef>
        <a:spcAft>
          <a:spcPct val="0"/>
        </a:spcAft>
        <a:buFont typeface="Arial" panose="020B0604020202020204" pitchFamily="34" charset="0"/>
        <a:buChar char="•"/>
        <a:defRPr sz="2531" kern="1200">
          <a:solidFill>
            <a:schemeClr val="tx1"/>
          </a:solidFill>
          <a:latin typeface="+mn-lt"/>
          <a:ea typeface="+mn-ea"/>
          <a:cs typeface="+mn-cs"/>
        </a:defRPr>
      </a:lvl3pPr>
      <a:lvl4pPr marL="1687571" indent="-241082" algn="l" rtl="0" eaLnBrk="0" fontAlgn="base" hangingPunct="0">
        <a:spcBef>
          <a:spcPct val="20000"/>
        </a:spcBef>
        <a:spcAft>
          <a:spcPct val="0"/>
        </a:spcAft>
        <a:buFont typeface="Arial" panose="020B0604020202020204" pitchFamily="34" charset="0"/>
        <a:buChar char="–"/>
        <a:defRPr sz="2109" kern="1200">
          <a:solidFill>
            <a:schemeClr val="tx1"/>
          </a:solidFill>
          <a:latin typeface="+mn-lt"/>
          <a:ea typeface="+mn-ea"/>
          <a:cs typeface="+mn-cs"/>
        </a:defRPr>
      </a:lvl4pPr>
      <a:lvl5pPr marL="2169734" indent="-241082" algn="l" rtl="0" eaLnBrk="0" fontAlgn="base" hangingPunct="0">
        <a:spcBef>
          <a:spcPct val="20000"/>
        </a:spcBef>
        <a:spcAft>
          <a:spcPct val="0"/>
        </a:spcAft>
        <a:buFont typeface="Arial" panose="020B0604020202020204" pitchFamily="34" charset="0"/>
        <a:buChar char="»"/>
        <a:defRPr sz="2109" kern="1200">
          <a:solidFill>
            <a:schemeClr val="tx1"/>
          </a:solidFill>
          <a:latin typeface="+mn-lt"/>
          <a:ea typeface="+mn-ea"/>
          <a:cs typeface="+mn-cs"/>
        </a:defRPr>
      </a:lvl5pPr>
      <a:lvl6pPr marL="2651897" indent="-241082" algn="l" defTabSz="964326" rtl="0" eaLnBrk="1" latinLnBrk="0" hangingPunct="1">
        <a:spcBef>
          <a:spcPct val="20000"/>
        </a:spcBef>
        <a:buFont typeface="Arial" pitchFamily="34" charset="0"/>
        <a:buChar char="•"/>
        <a:defRPr sz="2109" kern="1200">
          <a:solidFill>
            <a:schemeClr val="tx1"/>
          </a:solidFill>
          <a:latin typeface="+mn-lt"/>
          <a:ea typeface="+mn-ea"/>
          <a:cs typeface="+mn-cs"/>
        </a:defRPr>
      </a:lvl6pPr>
      <a:lvl7pPr marL="3134060" indent="-241082" algn="l" defTabSz="964326" rtl="0" eaLnBrk="1" latinLnBrk="0" hangingPunct="1">
        <a:spcBef>
          <a:spcPct val="20000"/>
        </a:spcBef>
        <a:buFont typeface="Arial" pitchFamily="34" charset="0"/>
        <a:buChar char="•"/>
        <a:defRPr sz="2109" kern="1200">
          <a:solidFill>
            <a:schemeClr val="tx1"/>
          </a:solidFill>
          <a:latin typeface="+mn-lt"/>
          <a:ea typeface="+mn-ea"/>
          <a:cs typeface="+mn-cs"/>
        </a:defRPr>
      </a:lvl7pPr>
      <a:lvl8pPr marL="3616223" indent="-241082" algn="l" defTabSz="964326" rtl="0" eaLnBrk="1" latinLnBrk="0" hangingPunct="1">
        <a:spcBef>
          <a:spcPct val="20000"/>
        </a:spcBef>
        <a:buFont typeface="Arial" pitchFamily="34" charset="0"/>
        <a:buChar char="•"/>
        <a:defRPr sz="2109" kern="1200">
          <a:solidFill>
            <a:schemeClr val="tx1"/>
          </a:solidFill>
          <a:latin typeface="+mn-lt"/>
          <a:ea typeface="+mn-ea"/>
          <a:cs typeface="+mn-cs"/>
        </a:defRPr>
      </a:lvl8pPr>
      <a:lvl9pPr marL="4098387" indent="-241082" algn="l" defTabSz="964326" rtl="0" eaLnBrk="1" latinLnBrk="0" hangingPunct="1">
        <a:spcBef>
          <a:spcPct val="20000"/>
        </a:spcBef>
        <a:buFont typeface="Arial" pitchFamily="34" charset="0"/>
        <a:buChar char="•"/>
        <a:defRPr sz="2109"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3"/>
            <a:ext cx="11090672" cy="139797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4039" y="6703596"/>
            <a:ext cx="2893219" cy="385072"/>
          </a:xfrm>
          <a:prstGeom prst="rect">
            <a:avLst/>
          </a:prstGeom>
        </p:spPr>
        <p:txBody>
          <a:bodyPr vert="horz" lIns="91440" tIns="45720" rIns="91440" bIns="45720" rtlCol="0" anchor="ctr"/>
          <a:lstStyle>
            <a:lvl1pPr algn="l">
              <a:defRPr sz="949">
                <a:solidFill>
                  <a:schemeClr val="tx1">
                    <a:tint val="75000"/>
                  </a:schemeClr>
                </a:solidFill>
              </a:defRPr>
            </a:lvl1pPr>
          </a:lstStyle>
          <a:p>
            <a:fld id="{A5ABD010-1D2F-44C4-BA86-BB79A392CCA4}" type="datetimeFigureOut">
              <a:rPr lang="en-US" smtClean="0"/>
              <a:t>9/23/2021</a:t>
            </a:fld>
            <a:endParaRPr lang="en-US"/>
          </a:p>
        </p:txBody>
      </p:sp>
      <p:sp>
        <p:nvSpPr>
          <p:cNvPr id="5" name="Footer Placeholder 4"/>
          <p:cNvSpPr>
            <a:spLocks noGrp="1"/>
          </p:cNvSpPr>
          <p:nvPr>
            <p:ph type="ftr" sz="quarter" idx="3"/>
          </p:nvPr>
        </p:nvSpPr>
        <p:spPr>
          <a:xfrm>
            <a:off x="4259461" y="6703596"/>
            <a:ext cx="4339828" cy="385072"/>
          </a:xfrm>
          <a:prstGeom prst="rect">
            <a:avLst/>
          </a:prstGeom>
        </p:spPr>
        <p:txBody>
          <a:bodyPr vert="horz" lIns="91440" tIns="45720" rIns="91440" bIns="45720" rtlCol="0" anchor="ctr"/>
          <a:lstStyle>
            <a:lvl1pPr algn="ctr">
              <a:defRPr sz="94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81492" y="6703596"/>
            <a:ext cx="2893219" cy="385072"/>
          </a:xfrm>
          <a:prstGeom prst="rect">
            <a:avLst/>
          </a:prstGeom>
        </p:spPr>
        <p:txBody>
          <a:bodyPr vert="horz" lIns="91440" tIns="45720" rIns="91440" bIns="45720" rtlCol="0" anchor="ctr"/>
          <a:lstStyle>
            <a:lvl1pPr algn="r">
              <a:defRPr sz="949">
                <a:solidFill>
                  <a:schemeClr val="tx1">
                    <a:tint val="75000"/>
                  </a:schemeClr>
                </a:solidFill>
              </a:defRPr>
            </a:lvl1pPr>
          </a:lstStyle>
          <a:p>
            <a:fld id="{51417263-2B70-4759-9A2B-A2C5D8DA5988}" type="slidenum">
              <a:rPr lang="en-US" smtClean="0"/>
              <a:t>‹#›</a:t>
            </a:fld>
            <a:endParaRPr lang="en-US"/>
          </a:p>
        </p:txBody>
      </p:sp>
    </p:spTree>
    <p:extLst>
      <p:ext uri="{BB962C8B-B14F-4D97-AF65-F5344CB8AC3E}">
        <p14:creationId xmlns:p14="http://schemas.microsoft.com/office/powerpoint/2010/main" val="378813822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826"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l" defTabSz="723245" rtl="0" eaLnBrk="1" latinLnBrk="0" hangingPunct="1">
        <a:lnSpc>
          <a:spcPct val="90000"/>
        </a:lnSpc>
        <a:spcBef>
          <a:spcPct val="0"/>
        </a:spcBef>
        <a:buNone/>
        <a:defRPr sz="3480" kern="1200">
          <a:solidFill>
            <a:schemeClr val="tx1"/>
          </a:solidFill>
          <a:latin typeface="+mj-lt"/>
          <a:ea typeface="+mj-ea"/>
          <a:cs typeface="+mj-cs"/>
        </a:defRPr>
      </a:lvl1pPr>
    </p:titleStyle>
    <p:bodyStyle>
      <a:lvl1pPr marL="180811" indent="-180811" algn="l" defTabSz="723245" rtl="0" eaLnBrk="1" latinLnBrk="0" hangingPunct="1">
        <a:lnSpc>
          <a:spcPct val="90000"/>
        </a:lnSpc>
        <a:spcBef>
          <a:spcPts val="791"/>
        </a:spcBef>
        <a:buFont typeface="Arial" panose="020B0604020202020204" pitchFamily="34" charset="0"/>
        <a:buChar char="•"/>
        <a:defRPr sz="2215" kern="1200">
          <a:solidFill>
            <a:schemeClr val="tx1"/>
          </a:solidFill>
          <a:latin typeface="+mn-lt"/>
          <a:ea typeface="+mn-ea"/>
          <a:cs typeface="+mn-cs"/>
        </a:defRPr>
      </a:lvl1pPr>
      <a:lvl2pPr marL="542434" indent="-180811" algn="l" defTabSz="723245" rtl="0" eaLnBrk="1" latinLnBrk="0" hangingPunct="1">
        <a:lnSpc>
          <a:spcPct val="90000"/>
        </a:lnSpc>
        <a:spcBef>
          <a:spcPts val="395"/>
        </a:spcBef>
        <a:buFont typeface="Arial" panose="020B0604020202020204" pitchFamily="34" charset="0"/>
        <a:buChar char="•"/>
        <a:defRPr sz="1898" kern="1200">
          <a:solidFill>
            <a:schemeClr val="tx1"/>
          </a:solidFill>
          <a:latin typeface="+mn-lt"/>
          <a:ea typeface="+mn-ea"/>
          <a:cs typeface="+mn-cs"/>
        </a:defRPr>
      </a:lvl2pPr>
      <a:lvl3pPr marL="904056" indent="-180811" algn="l" defTabSz="723245" rtl="0" eaLnBrk="1" latinLnBrk="0" hangingPunct="1">
        <a:lnSpc>
          <a:spcPct val="90000"/>
        </a:lnSpc>
        <a:spcBef>
          <a:spcPts val="395"/>
        </a:spcBef>
        <a:buFont typeface="Arial" panose="020B0604020202020204" pitchFamily="34" charset="0"/>
        <a:buChar char="•"/>
        <a:defRPr sz="1582" kern="1200">
          <a:solidFill>
            <a:schemeClr val="tx1"/>
          </a:solidFill>
          <a:latin typeface="+mn-lt"/>
          <a:ea typeface="+mn-ea"/>
          <a:cs typeface="+mn-cs"/>
        </a:defRPr>
      </a:lvl3pPr>
      <a:lvl4pPr marL="1265678" indent="-180811" algn="l" defTabSz="723245" rtl="0" eaLnBrk="1" latinLnBrk="0" hangingPunct="1">
        <a:lnSpc>
          <a:spcPct val="90000"/>
        </a:lnSpc>
        <a:spcBef>
          <a:spcPts val="395"/>
        </a:spcBef>
        <a:buFont typeface="Arial" panose="020B0604020202020204" pitchFamily="34" charset="0"/>
        <a:buChar char="•"/>
        <a:defRPr sz="1424" kern="1200">
          <a:solidFill>
            <a:schemeClr val="tx1"/>
          </a:solidFill>
          <a:latin typeface="+mn-lt"/>
          <a:ea typeface="+mn-ea"/>
          <a:cs typeface="+mn-cs"/>
        </a:defRPr>
      </a:lvl4pPr>
      <a:lvl5pPr marL="1627301" indent="-180811" algn="l" defTabSz="723245" rtl="0" eaLnBrk="1" latinLnBrk="0" hangingPunct="1">
        <a:lnSpc>
          <a:spcPct val="90000"/>
        </a:lnSpc>
        <a:spcBef>
          <a:spcPts val="395"/>
        </a:spcBef>
        <a:buFont typeface="Arial" panose="020B0604020202020204" pitchFamily="34" charset="0"/>
        <a:buChar char="•"/>
        <a:defRPr sz="1424" kern="1200">
          <a:solidFill>
            <a:schemeClr val="tx1"/>
          </a:solidFill>
          <a:latin typeface="+mn-lt"/>
          <a:ea typeface="+mn-ea"/>
          <a:cs typeface="+mn-cs"/>
        </a:defRPr>
      </a:lvl5pPr>
      <a:lvl6pPr marL="1988923" indent="-180811" algn="l" defTabSz="723245" rtl="0" eaLnBrk="1" latinLnBrk="0" hangingPunct="1">
        <a:lnSpc>
          <a:spcPct val="90000"/>
        </a:lnSpc>
        <a:spcBef>
          <a:spcPts val="395"/>
        </a:spcBef>
        <a:buFont typeface="Arial" panose="020B0604020202020204" pitchFamily="34" charset="0"/>
        <a:buChar char="•"/>
        <a:defRPr sz="1424" kern="1200">
          <a:solidFill>
            <a:schemeClr val="tx1"/>
          </a:solidFill>
          <a:latin typeface="+mn-lt"/>
          <a:ea typeface="+mn-ea"/>
          <a:cs typeface="+mn-cs"/>
        </a:defRPr>
      </a:lvl6pPr>
      <a:lvl7pPr marL="2350545" indent="-180811" algn="l" defTabSz="723245" rtl="0" eaLnBrk="1" latinLnBrk="0" hangingPunct="1">
        <a:lnSpc>
          <a:spcPct val="90000"/>
        </a:lnSpc>
        <a:spcBef>
          <a:spcPts val="395"/>
        </a:spcBef>
        <a:buFont typeface="Arial" panose="020B0604020202020204" pitchFamily="34" charset="0"/>
        <a:buChar char="•"/>
        <a:defRPr sz="1424" kern="1200">
          <a:solidFill>
            <a:schemeClr val="tx1"/>
          </a:solidFill>
          <a:latin typeface="+mn-lt"/>
          <a:ea typeface="+mn-ea"/>
          <a:cs typeface="+mn-cs"/>
        </a:defRPr>
      </a:lvl7pPr>
      <a:lvl8pPr marL="2712168" indent="-180811" algn="l" defTabSz="723245" rtl="0" eaLnBrk="1" latinLnBrk="0" hangingPunct="1">
        <a:lnSpc>
          <a:spcPct val="90000"/>
        </a:lnSpc>
        <a:spcBef>
          <a:spcPts val="395"/>
        </a:spcBef>
        <a:buFont typeface="Arial" panose="020B0604020202020204" pitchFamily="34" charset="0"/>
        <a:buChar char="•"/>
        <a:defRPr sz="1424" kern="1200">
          <a:solidFill>
            <a:schemeClr val="tx1"/>
          </a:solidFill>
          <a:latin typeface="+mn-lt"/>
          <a:ea typeface="+mn-ea"/>
          <a:cs typeface="+mn-cs"/>
        </a:defRPr>
      </a:lvl8pPr>
      <a:lvl9pPr marL="3073790" indent="-180811" algn="l" defTabSz="723245" rtl="0" eaLnBrk="1" latinLnBrk="0" hangingPunct="1">
        <a:lnSpc>
          <a:spcPct val="90000"/>
        </a:lnSpc>
        <a:spcBef>
          <a:spcPts val="395"/>
        </a:spcBef>
        <a:buFont typeface="Arial" panose="020B0604020202020204" pitchFamily="34" charset="0"/>
        <a:buChar char="•"/>
        <a:defRPr sz="1424" kern="1200">
          <a:solidFill>
            <a:schemeClr val="tx1"/>
          </a:solidFill>
          <a:latin typeface="+mn-lt"/>
          <a:ea typeface="+mn-ea"/>
          <a:cs typeface="+mn-cs"/>
        </a:defRPr>
      </a:lvl9pPr>
    </p:bodyStyle>
    <p:otherStyle>
      <a:defPPr>
        <a:defRPr lang="en-US"/>
      </a:defPPr>
      <a:lvl1pPr marL="0" algn="l" defTabSz="723245" rtl="0" eaLnBrk="1" latinLnBrk="0" hangingPunct="1">
        <a:defRPr sz="1424" kern="1200">
          <a:solidFill>
            <a:schemeClr val="tx1"/>
          </a:solidFill>
          <a:latin typeface="+mn-lt"/>
          <a:ea typeface="+mn-ea"/>
          <a:cs typeface="+mn-cs"/>
        </a:defRPr>
      </a:lvl1pPr>
      <a:lvl2pPr marL="361622" algn="l" defTabSz="723245" rtl="0" eaLnBrk="1" latinLnBrk="0" hangingPunct="1">
        <a:defRPr sz="1424" kern="1200">
          <a:solidFill>
            <a:schemeClr val="tx1"/>
          </a:solidFill>
          <a:latin typeface="+mn-lt"/>
          <a:ea typeface="+mn-ea"/>
          <a:cs typeface="+mn-cs"/>
        </a:defRPr>
      </a:lvl2pPr>
      <a:lvl3pPr marL="723245" algn="l" defTabSz="723245" rtl="0" eaLnBrk="1" latinLnBrk="0" hangingPunct="1">
        <a:defRPr sz="1424" kern="1200">
          <a:solidFill>
            <a:schemeClr val="tx1"/>
          </a:solidFill>
          <a:latin typeface="+mn-lt"/>
          <a:ea typeface="+mn-ea"/>
          <a:cs typeface="+mn-cs"/>
        </a:defRPr>
      </a:lvl3pPr>
      <a:lvl4pPr marL="1084867" algn="l" defTabSz="723245" rtl="0" eaLnBrk="1" latinLnBrk="0" hangingPunct="1">
        <a:defRPr sz="1424" kern="1200">
          <a:solidFill>
            <a:schemeClr val="tx1"/>
          </a:solidFill>
          <a:latin typeface="+mn-lt"/>
          <a:ea typeface="+mn-ea"/>
          <a:cs typeface="+mn-cs"/>
        </a:defRPr>
      </a:lvl4pPr>
      <a:lvl5pPr marL="1446489" algn="l" defTabSz="723245" rtl="0" eaLnBrk="1" latinLnBrk="0" hangingPunct="1">
        <a:defRPr sz="1424" kern="1200">
          <a:solidFill>
            <a:schemeClr val="tx1"/>
          </a:solidFill>
          <a:latin typeface="+mn-lt"/>
          <a:ea typeface="+mn-ea"/>
          <a:cs typeface="+mn-cs"/>
        </a:defRPr>
      </a:lvl5pPr>
      <a:lvl6pPr marL="1808112" algn="l" defTabSz="723245" rtl="0" eaLnBrk="1" latinLnBrk="0" hangingPunct="1">
        <a:defRPr sz="1424" kern="1200">
          <a:solidFill>
            <a:schemeClr val="tx1"/>
          </a:solidFill>
          <a:latin typeface="+mn-lt"/>
          <a:ea typeface="+mn-ea"/>
          <a:cs typeface="+mn-cs"/>
        </a:defRPr>
      </a:lvl6pPr>
      <a:lvl7pPr marL="2169734" algn="l" defTabSz="723245" rtl="0" eaLnBrk="1" latinLnBrk="0" hangingPunct="1">
        <a:defRPr sz="1424" kern="1200">
          <a:solidFill>
            <a:schemeClr val="tx1"/>
          </a:solidFill>
          <a:latin typeface="+mn-lt"/>
          <a:ea typeface="+mn-ea"/>
          <a:cs typeface="+mn-cs"/>
        </a:defRPr>
      </a:lvl7pPr>
      <a:lvl8pPr marL="2531356" algn="l" defTabSz="723245" rtl="0" eaLnBrk="1" latinLnBrk="0" hangingPunct="1">
        <a:defRPr sz="1424" kern="1200">
          <a:solidFill>
            <a:schemeClr val="tx1"/>
          </a:solidFill>
          <a:latin typeface="+mn-lt"/>
          <a:ea typeface="+mn-ea"/>
          <a:cs typeface="+mn-cs"/>
        </a:defRPr>
      </a:lvl8pPr>
      <a:lvl9pPr marL="2892979" algn="l" defTabSz="723245" rtl="0" eaLnBrk="1" latinLnBrk="0" hangingPunct="1">
        <a:defRPr sz="14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7.wav"/><Relationship Id="rId7" Type="http://schemas.openxmlformats.org/officeDocument/2006/relationships/image" Target="../media/image38.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36.png"/><Relationship Id="rId11" Type="http://schemas.openxmlformats.org/officeDocument/2006/relationships/image" Target="../media/image4.jpeg"/><Relationship Id="rId5" Type="http://schemas.openxmlformats.org/officeDocument/2006/relationships/audio" Target="../media/audio9.wav"/><Relationship Id="rId10" Type="http://schemas.openxmlformats.org/officeDocument/2006/relationships/image" Target="../media/image41.png"/><Relationship Id="rId4" Type="http://schemas.openxmlformats.org/officeDocument/2006/relationships/audio" Target="../media/audio8.wav"/><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audio" Target="../media/audio8.wav"/><Relationship Id="rId7" Type="http://schemas.openxmlformats.org/officeDocument/2006/relationships/image" Target="../media/image43.png"/><Relationship Id="rId2" Type="http://schemas.openxmlformats.org/officeDocument/2006/relationships/audio" Target="../media/audio7.wav"/><Relationship Id="rId1" Type="http://schemas.openxmlformats.org/officeDocument/2006/relationships/slideLayout" Target="../slideLayouts/slideLayout33.xml"/><Relationship Id="rId6" Type="http://schemas.openxmlformats.org/officeDocument/2006/relationships/image" Target="../media/image42.png"/><Relationship Id="rId11" Type="http://schemas.openxmlformats.org/officeDocument/2006/relationships/image" Target="../media/image19.png"/><Relationship Id="rId5" Type="http://schemas.openxmlformats.org/officeDocument/2006/relationships/image" Target="../media/image37.png"/><Relationship Id="rId10" Type="http://schemas.openxmlformats.org/officeDocument/2006/relationships/image" Target="../media/image4.jpeg"/><Relationship Id="rId4" Type="http://schemas.openxmlformats.org/officeDocument/2006/relationships/audio" Target="../media/audio9.wav"/><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27.xml"/><Relationship Id="rId1" Type="http://schemas.openxmlformats.org/officeDocument/2006/relationships/vmlDrawing" Target="../drawings/vmlDrawing2.vml"/><Relationship Id="rId6"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6.wav"/></Relationships>
</file>

<file path=ppt/slides/_rels/slide14.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6.bin"/><Relationship Id="rId3" Type="http://schemas.openxmlformats.org/officeDocument/2006/relationships/notesSlide" Target="../notesSlides/notesSlide11.xml"/><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27.xml"/><Relationship Id="rId1" Type="http://schemas.openxmlformats.org/officeDocument/2006/relationships/vmlDrawing" Target="../drawings/vmlDrawing3.vml"/><Relationship Id="rId6" Type="http://schemas.openxmlformats.org/officeDocument/2006/relationships/audio" Target="../media/audio3.wav"/><Relationship Id="rId11" Type="http://schemas.openxmlformats.org/officeDocument/2006/relationships/oleObject" Target="../embeddings/oleObject5.bin"/><Relationship Id="rId5" Type="http://schemas.openxmlformats.org/officeDocument/2006/relationships/audio" Target="../media/audio1.wav"/><Relationship Id="rId10" Type="http://schemas.openxmlformats.org/officeDocument/2006/relationships/image" Target="../media/image8.wmf"/><Relationship Id="rId4" Type="http://schemas.openxmlformats.org/officeDocument/2006/relationships/audio" Target="../media/audio6.wav"/><Relationship Id="rId9" Type="http://schemas.openxmlformats.org/officeDocument/2006/relationships/oleObject" Target="../embeddings/oleObject4.bin"/><Relationship Id="rId14" Type="http://schemas.openxmlformats.org/officeDocument/2006/relationships/image" Target="../media/image10.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3.xml"/><Relationship Id="rId7" Type="http://schemas.openxmlformats.org/officeDocument/2006/relationships/image" Target="../media/image12.wmf"/><Relationship Id="rId2" Type="http://schemas.openxmlformats.org/officeDocument/2006/relationships/slideLayout" Target="../slideLayouts/slideLayout2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 Id="rId9" Type="http://schemas.openxmlformats.org/officeDocument/2006/relationships/image" Target="../media/image13.wmf"/></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5.gif"/><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5.gif"/><Relationship Id="rId3" Type="http://schemas.openxmlformats.org/officeDocument/2006/relationships/notesSlide" Target="../notesSlides/notesSlide16.xml"/><Relationship Id="rId7" Type="http://schemas.openxmlformats.org/officeDocument/2006/relationships/audio" Target="../media/audio1.wav"/><Relationship Id="rId12" Type="http://schemas.openxmlformats.org/officeDocument/2006/relationships/image" Target="../media/image17.wmf"/><Relationship Id="rId2" Type="http://schemas.openxmlformats.org/officeDocument/2006/relationships/slideLayout" Target="../slideLayouts/slideLayout27.xml"/><Relationship Id="rId16" Type="http://schemas.openxmlformats.org/officeDocument/2006/relationships/image" Target="../media/image18.gif"/><Relationship Id="rId1" Type="http://schemas.openxmlformats.org/officeDocument/2006/relationships/vmlDrawing" Target="../drawings/vmlDrawing5.vml"/><Relationship Id="rId6" Type="http://schemas.openxmlformats.org/officeDocument/2006/relationships/audio" Target="../media/audio11.wav"/><Relationship Id="rId11" Type="http://schemas.openxmlformats.org/officeDocument/2006/relationships/oleObject" Target="../embeddings/oleObject11.bin"/><Relationship Id="rId5" Type="http://schemas.openxmlformats.org/officeDocument/2006/relationships/audio" Target="../media/audio10.wav"/><Relationship Id="rId15" Type="http://schemas.openxmlformats.org/officeDocument/2006/relationships/oleObject" Target="../embeddings/oleObject13.bin"/><Relationship Id="rId10" Type="http://schemas.openxmlformats.org/officeDocument/2006/relationships/image" Target="../media/image16.wmf"/><Relationship Id="rId4" Type="http://schemas.openxmlformats.org/officeDocument/2006/relationships/audio" Target="../media/audio6.wav"/><Relationship Id="rId9" Type="http://schemas.openxmlformats.org/officeDocument/2006/relationships/oleObject" Target="../embeddings/oleObject10.bin"/><Relationship Id="rId1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10.wav"/><Relationship Id="rId7" Type="http://schemas.openxmlformats.org/officeDocument/2006/relationships/audio" Target="../media/audio13.wav"/><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audio" Target="../media/audio3.wav"/><Relationship Id="rId5" Type="http://schemas.openxmlformats.org/officeDocument/2006/relationships/audio" Target="../media/audio12.wav"/><Relationship Id="rId4" Type="http://schemas.openxmlformats.org/officeDocument/2006/relationships/audio" Target="../media/audio11.wav"/><Relationship Id="rId9" Type="http://schemas.openxmlformats.org/officeDocument/2006/relationships/image" Target="../media/image18.gif"/></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7.wav"/><Relationship Id="rId7" Type="http://schemas.openxmlformats.org/officeDocument/2006/relationships/image" Target="../media/image38.png"/><Relationship Id="rId12"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image" Target="../media/image36.png"/><Relationship Id="rId11" Type="http://schemas.openxmlformats.org/officeDocument/2006/relationships/image" Target="../media/image4.jpeg"/><Relationship Id="rId5" Type="http://schemas.openxmlformats.org/officeDocument/2006/relationships/audio" Target="../media/audio9.wav"/><Relationship Id="rId10" Type="http://schemas.openxmlformats.org/officeDocument/2006/relationships/image" Target="../media/image41.png"/><Relationship Id="rId4" Type="http://schemas.openxmlformats.org/officeDocument/2006/relationships/audio" Target="../media/audio8.wav"/><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7.wav"/><Relationship Id="rId7" Type="http://schemas.openxmlformats.org/officeDocument/2006/relationships/image" Target="../media/image38.png"/><Relationship Id="rId12"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image" Target="../media/image36.png"/><Relationship Id="rId11" Type="http://schemas.openxmlformats.org/officeDocument/2006/relationships/image" Target="../media/image4.jpeg"/><Relationship Id="rId5" Type="http://schemas.openxmlformats.org/officeDocument/2006/relationships/audio" Target="../media/audio9.wav"/><Relationship Id="rId10" Type="http://schemas.openxmlformats.org/officeDocument/2006/relationships/image" Target="../media/image41.png"/><Relationship Id="rId4" Type="http://schemas.openxmlformats.org/officeDocument/2006/relationships/audio" Target="../media/audio8.wav"/><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audio" Target="../media/audio3.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audio" Target="../media/audio4.wav"/><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audio" Target="../media/audio3.wav"/><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audio" Target="../media/audio1.wav"/><Relationship Id="rId5" Type="http://schemas.openxmlformats.org/officeDocument/2006/relationships/audio" Target="../media/audio3.wav"/><Relationship Id="rId4" Type="http://schemas.openxmlformats.org/officeDocument/2006/relationships/audio" Target="../media/audio6.wav"/></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8.wav"/><Relationship Id="rId7" Type="http://schemas.openxmlformats.org/officeDocument/2006/relationships/image" Target="../media/image33.png"/><Relationship Id="rId2" Type="http://schemas.openxmlformats.org/officeDocument/2006/relationships/audio" Target="../media/audio7.wav"/><Relationship Id="rId1" Type="http://schemas.openxmlformats.org/officeDocument/2006/relationships/slideLayout" Target="../slideLayouts/slideLayout33.xml"/><Relationship Id="rId6" Type="http://schemas.openxmlformats.org/officeDocument/2006/relationships/image" Target="../media/image32.png"/><Relationship Id="rId11" Type="http://schemas.openxmlformats.org/officeDocument/2006/relationships/image" Target="../media/image70.png"/><Relationship Id="rId5" Type="http://schemas.openxmlformats.org/officeDocument/2006/relationships/image" Target="../media/image31.png"/><Relationship Id="rId10" Type="http://schemas.openxmlformats.org/officeDocument/2006/relationships/image" Target="../media/image4.jpeg"/><Relationship Id="rId4" Type="http://schemas.openxmlformats.org/officeDocument/2006/relationships/audio" Target="../media/audio9.wav"/><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3" y="397"/>
            <a:ext cx="12858397" cy="7232253"/>
          </a:xfrm>
          <a:prstGeom prst="rect">
            <a:avLst/>
          </a:prstGeom>
          <a:blipFill dpi="0" rotWithShape="1">
            <a:blip r:embed="rId3">
              <a:extLst>
                <a:ext uri="{28A0092B-C50C-407E-A947-70E740481C1C}">
                  <a14:useLocalDpi xmlns:a14="http://schemas.microsoft.com/office/drawing/2010/main" val="0"/>
                </a:ext>
              </a:extLst>
            </a:blip>
            <a:srcRect/>
            <a:stretch>
              <a:fillRect t="-5900" b="-12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F17A1A"/>
              </a:solidFill>
              <a:effectLst>
                <a:outerShdw blurRad="38100" dist="38100" dir="2700000" algn="tl">
                  <a:srgbClr val="000000">
                    <a:alpha val="43137"/>
                  </a:srgbClr>
                </a:outerShdw>
              </a:effectLst>
              <a:uLnTx/>
              <a:uFillTx/>
              <a:latin typeface="Corbel" panose="020F0502020204030204"/>
              <a:ea typeface="微软雅黑" panose="020B0503020204020204" pitchFamily="34" charset="-122"/>
              <a:cs typeface="+mn-cs"/>
            </a:endParaRPr>
          </a:p>
        </p:txBody>
      </p:sp>
      <p:sp>
        <p:nvSpPr>
          <p:cNvPr id="26" name="TextBox 48"/>
          <p:cNvSpPr txBox="1"/>
          <p:nvPr/>
        </p:nvSpPr>
        <p:spPr>
          <a:xfrm>
            <a:off x="3278993" y="1744117"/>
            <a:ext cx="6588555" cy="867995"/>
          </a:xfrm>
          <a:prstGeom prst="rect">
            <a:avLst/>
          </a:prstGeom>
          <a:noFill/>
        </p:spPr>
        <p:txBody>
          <a:bodyPr wrap="square" lIns="0" tIns="0" rIns="0" bIns="0" rtlCol="0">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lang="en-US" altLang="zh-CN" sz="2000" b="1" dirty="0">
                <a:solidFill>
                  <a:srgbClr val="682A8E"/>
                </a:solidFill>
                <a:latin typeface="Times New Roman" panose="02020603050405020304" pitchFamily="18" charset="0"/>
                <a:ea typeface="微软雅黑" panose="020B0503020204020204" pitchFamily="34" charset="-122"/>
                <a:cs typeface="Times New Roman" panose="02020603050405020304" pitchFamily="18" charset="0"/>
                <a:sym typeface="+mn-lt"/>
              </a:rPr>
              <a:t>PHÒNG GDDT QUẬN LONG BIÊN</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682A8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lt"/>
              </a:rPr>
              <a:t>TRƯỜNG</a:t>
            </a:r>
            <a:r>
              <a:rPr kumimoji="0" lang="en-US" altLang="zh-CN" sz="2000" b="1" i="0" u="none" strike="noStrike" kern="1200" cap="none" spc="0" normalizeH="0" noProof="0" dirty="0">
                <a:ln>
                  <a:noFill/>
                </a:ln>
                <a:solidFill>
                  <a:srgbClr val="682A8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lt"/>
              </a:rPr>
              <a:t> </a:t>
            </a:r>
            <a:r>
              <a:rPr kumimoji="0" lang="en-US" altLang="zh-CN" sz="2000" b="1" i="0" u="none" strike="noStrike" kern="1200" cap="none" spc="0" normalizeH="0" noProof="0">
                <a:ln>
                  <a:noFill/>
                </a:ln>
                <a:solidFill>
                  <a:srgbClr val="682A8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lt"/>
              </a:rPr>
              <a:t>THCS </a:t>
            </a:r>
            <a:r>
              <a:rPr kumimoji="0" lang="vi-VN" altLang="zh-CN" sz="2000" b="1" i="0" u="none" strike="noStrike" kern="1200" cap="none" spc="0" normalizeH="0" noProof="0" smtClean="0">
                <a:ln>
                  <a:noFill/>
                </a:ln>
                <a:solidFill>
                  <a:srgbClr val="682A8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lt"/>
              </a:rPr>
              <a:t>LÊ QUÝ ĐÔN</a:t>
            </a:r>
            <a:endParaRPr kumimoji="0" lang="en-GB" altLang="zh-CN" sz="2000" b="1" i="0" u="none" strike="noStrike" kern="1200" cap="none" spc="0" normalizeH="0" baseline="0" noProof="0" dirty="0">
              <a:ln>
                <a:noFill/>
              </a:ln>
              <a:solidFill>
                <a:srgbClr val="682A8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2" name="Rectangle 1">
            <a:extLst>
              <a:ext uri="{FF2B5EF4-FFF2-40B4-BE49-F238E27FC236}">
                <a16:creationId xmlns:a16="http://schemas.microsoft.com/office/drawing/2014/main" xmlns="" id="{16D86655-FD2F-4D59-9191-C93680756D9E}"/>
              </a:ext>
            </a:extLst>
          </p:cNvPr>
          <p:cNvSpPr/>
          <p:nvPr/>
        </p:nvSpPr>
        <p:spPr>
          <a:xfrm>
            <a:off x="3837806" y="4334372"/>
            <a:ext cx="5641223" cy="1077218"/>
          </a:xfrm>
          <a:prstGeom prst="rect">
            <a:avLst/>
          </a:prstGeom>
          <a:noFill/>
        </p:spPr>
        <p:txBody>
          <a:bodyPr wrap="none" lIns="91440" tIns="45720" rIns="91440" bIns="45720">
            <a:spAutoFit/>
          </a:bodyPr>
          <a:lstStyle/>
          <a:p>
            <a:pPr algn="ctr"/>
            <a:r>
              <a:rPr lang="en-US" sz="3200" b="1" cap="none" spc="0" dirty="0">
                <a:ln w="9525">
                  <a:solidFill>
                    <a:schemeClr val="bg1"/>
                  </a:solidFill>
                  <a:prstDash val="solid"/>
                </a:ln>
                <a:solidFill>
                  <a:srgbClr val="F17A1A"/>
                </a:solidFill>
                <a:effectLst>
                  <a:outerShdw blurRad="12700" dist="38100" dir="2700000" algn="tl" rotWithShape="0">
                    <a:schemeClr val="accent5">
                      <a:lumMod val="60000"/>
                      <a:lumOff val="40000"/>
                    </a:schemeClr>
                  </a:outerShdw>
                </a:effectLst>
              </a:rPr>
              <a:t>GIÁO VIÊN</a:t>
            </a:r>
            <a:r>
              <a:rPr lang="en-US" sz="3200" b="1" cap="none" spc="0">
                <a:ln w="9525">
                  <a:solidFill>
                    <a:schemeClr val="bg1"/>
                  </a:solidFill>
                  <a:prstDash val="solid"/>
                </a:ln>
                <a:solidFill>
                  <a:srgbClr val="F17A1A"/>
                </a:solidFill>
                <a:effectLst>
                  <a:outerShdw blurRad="12700" dist="38100" dir="2700000" algn="tl" rotWithShape="0">
                    <a:schemeClr val="accent5">
                      <a:lumMod val="60000"/>
                      <a:lumOff val="40000"/>
                    </a:schemeClr>
                  </a:outerShdw>
                </a:effectLst>
              </a:rPr>
              <a:t>: </a:t>
            </a:r>
            <a:r>
              <a:rPr lang="vi-VN" sz="3200" b="1" cap="none" spc="0" smtClean="0">
                <a:ln w="9525">
                  <a:solidFill>
                    <a:schemeClr val="bg1"/>
                  </a:solidFill>
                  <a:prstDash val="solid"/>
                </a:ln>
                <a:solidFill>
                  <a:srgbClr val="F17A1A"/>
                </a:solidFill>
                <a:effectLst>
                  <a:outerShdw blurRad="12700" dist="38100" dir="2700000" algn="tl" rotWithShape="0">
                    <a:schemeClr val="accent5">
                      <a:lumMod val="60000"/>
                      <a:lumOff val="40000"/>
                    </a:schemeClr>
                  </a:outerShdw>
                </a:effectLst>
              </a:rPr>
              <a:t>HOÀNG THU TRANG</a:t>
            </a:r>
          </a:p>
          <a:p>
            <a:pPr algn="ctr"/>
            <a:r>
              <a:rPr lang="en-US" sz="3200" b="1" smtClean="0">
                <a:ln w="9525">
                  <a:solidFill>
                    <a:schemeClr val="bg1"/>
                  </a:solidFill>
                  <a:prstDash val="solid"/>
                </a:ln>
                <a:solidFill>
                  <a:srgbClr val="F17A1A"/>
                </a:solidFill>
                <a:effectLst>
                  <a:outerShdw blurRad="12700" dist="38100" dir="2700000" algn="tl" rotWithShape="0">
                    <a:schemeClr val="accent5">
                      <a:lumMod val="60000"/>
                      <a:lumOff val="40000"/>
                    </a:schemeClr>
                  </a:outerShdw>
                </a:effectLst>
              </a:rPr>
              <a:t>LỚP</a:t>
            </a:r>
            <a:r>
              <a:rPr lang="en-US" sz="3200" b="1">
                <a:ln w="9525">
                  <a:solidFill>
                    <a:schemeClr val="bg1"/>
                  </a:solidFill>
                  <a:prstDash val="solid"/>
                </a:ln>
                <a:solidFill>
                  <a:srgbClr val="F17A1A"/>
                </a:solidFill>
                <a:effectLst>
                  <a:outerShdw blurRad="12700" dist="38100" dir="2700000" algn="tl" rotWithShape="0">
                    <a:schemeClr val="accent5">
                      <a:lumMod val="60000"/>
                      <a:lumOff val="40000"/>
                    </a:schemeClr>
                  </a:outerShdw>
                </a:effectLst>
              </a:rPr>
              <a:t>: </a:t>
            </a:r>
            <a:r>
              <a:rPr lang="vi-VN" sz="3200" b="1" smtClean="0">
                <a:ln w="9525">
                  <a:solidFill>
                    <a:schemeClr val="bg1"/>
                  </a:solidFill>
                  <a:prstDash val="solid"/>
                </a:ln>
                <a:solidFill>
                  <a:srgbClr val="F17A1A"/>
                </a:solidFill>
                <a:effectLst>
                  <a:outerShdw blurRad="12700" dist="38100" dir="2700000" algn="tl" rotWithShape="0">
                    <a:schemeClr val="accent5">
                      <a:lumMod val="60000"/>
                      <a:lumOff val="40000"/>
                    </a:schemeClr>
                  </a:outerShdw>
                </a:effectLst>
              </a:rPr>
              <a:t>9A1</a:t>
            </a:r>
            <a:endParaRPr lang="en-US" sz="3200" b="1" cap="none" spc="0" dirty="0">
              <a:ln w="9525">
                <a:solidFill>
                  <a:schemeClr val="bg1"/>
                </a:solidFill>
                <a:prstDash val="solid"/>
              </a:ln>
              <a:solidFill>
                <a:srgbClr val="F17A1A"/>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86645490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388815" y="1326087"/>
                <a:ext cx="7384328" cy="216118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723245" fontAlgn="auto">
                  <a:lnSpc>
                    <a:spcPct val="200000"/>
                  </a:lnSpc>
                  <a:spcBef>
                    <a:spcPts val="0"/>
                  </a:spcBef>
                  <a:spcAft>
                    <a:spcPts val="0"/>
                  </a:spcAft>
                </a:pP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2. </a:t>
                </a:r>
                <a:r>
                  <a:rPr lang="en-US" sz="2800" b="1" dirty="0">
                    <a:solidFill>
                      <a:srgbClr val="002060"/>
                    </a:solidFill>
                    <a:latin typeface="Times New Roman" pitchFamily="18" charset="0"/>
                    <a:cs typeface="Times New Roman" pitchFamily="18" charset="0"/>
                  </a:rPr>
                  <a:t>Rút </a:t>
                </a:r>
                <a:r>
                  <a:rPr lang="en-US" sz="2800" b="1" dirty="0" err="1">
                    <a:solidFill>
                      <a:srgbClr val="002060"/>
                    </a:solidFill>
                    <a:latin typeface="Times New Roman" pitchFamily="18" charset="0"/>
                    <a:cs typeface="Times New Roman" pitchFamily="18" charset="0"/>
                  </a:rPr>
                  <a:t>gọn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biểu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thức</a:t>
                </a:r>
                <a:r>
                  <a:rPr lang="en-US" sz="2800" b="1" dirty="0">
                    <a:solidFill>
                      <a:srgbClr val="002060"/>
                    </a:solidFill>
                    <a:latin typeface="Times New Roman" pitchFamily="18" charset="0"/>
                    <a:cs typeface="Times New Roman" pitchFamily="18" charset="0"/>
                  </a:rPr>
                  <a:t> </a:t>
                </a:r>
                <a14:m>
                  <m:oMath xmlns:m="http://schemas.openxmlformats.org/officeDocument/2006/math">
                    <m:rad>
                      <m:radPr>
                        <m:degHide m:val="on"/>
                        <m:ctrlPr>
                          <a:rPr lang="en-US" sz="2800" b="1" i="1">
                            <a:solidFill>
                              <a:srgbClr val="002060"/>
                            </a:solidFill>
                            <a:latin typeface="Cambria Math" panose="02040503050406030204" pitchFamily="18" charset="0"/>
                            <a:cs typeface="Times New Roman" pitchFamily="18" charset="0"/>
                          </a:rPr>
                        </m:ctrlPr>
                      </m:radPr>
                      <m:deg/>
                      <m:e>
                        <m:r>
                          <a:rPr lang="en-US" sz="2800" b="1" i="1">
                            <a:solidFill>
                              <a:srgbClr val="002060"/>
                            </a:solidFill>
                            <a:latin typeface="Cambria Math" panose="02040503050406030204" pitchFamily="18" charset="0"/>
                            <a:cs typeface="Times New Roman" pitchFamily="18" charset="0"/>
                          </a:rPr>
                          <m:t>𝟏𝟖𝟎</m:t>
                        </m:r>
                        <m:sSup>
                          <m:sSupPr>
                            <m:ctrlPr>
                              <a:rPr lang="en-US" sz="2800" b="1" i="1">
                                <a:solidFill>
                                  <a:srgbClr val="002060"/>
                                </a:solidFill>
                                <a:latin typeface="Cambria Math" panose="02040503050406030204" pitchFamily="18" charset="0"/>
                                <a:cs typeface="Times New Roman" pitchFamily="18" charset="0"/>
                              </a:rPr>
                            </m:ctrlPr>
                          </m:sSupPr>
                          <m:e>
                            <m:r>
                              <a:rPr lang="en-US" sz="2800" b="1" i="1">
                                <a:solidFill>
                                  <a:srgbClr val="002060"/>
                                </a:solidFill>
                                <a:latin typeface="Cambria Math" panose="02040503050406030204" pitchFamily="18" charset="0"/>
                                <a:cs typeface="Times New Roman" pitchFamily="18" charset="0"/>
                              </a:rPr>
                              <m:t>𝒙</m:t>
                            </m:r>
                          </m:e>
                          <m:sup>
                            <m:r>
                              <a:rPr lang="en-US" sz="2800" b="1" i="1">
                                <a:solidFill>
                                  <a:srgbClr val="002060"/>
                                </a:solidFill>
                                <a:latin typeface="Cambria Math" panose="02040503050406030204" pitchFamily="18" charset="0"/>
                                <a:cs typeface="Times New Roman" pitchFamily="18" charset="0"/>
                              </a:rPr>
                              <m:t>𝟐</m:t>
                            </m:r>
                          </m:sup>
                        </m:sSup>
                      </m:e>
                    </m:rad>
                    <m:r>
                      <a:rPr lang="en-US" sz="2800">
                        <a:solidFill>
                          <a:srgbClr val="002060"/>
                        </a:solidFill>
                        <a:latin typeface="Cambria Math" panose="02040503050406030204" pitchFamily="18" charset="0"/>
                        <a:cs typeface="Times New Roman" pitchFamily="18" charset="0"/>
                      </a:rPr>
                      <m:t> (</m:t>
                    </m:r>
                    <m:r>
                      <m:rPr>
                        <m:sty m:val="p"/>
                      </m:rPr>
                      <a:rPr lang="en-US" sz="2800">
                        <a:solidFill>
                          <a:srgbClr val="002060"/>
                        </a:solidFill>
                        <a:latin typeface="Cambria Math" panose="02040503050406030204" pitchFamily="18" charset="0"/>
                        <a:cs typeface="Times New Roman" pitchFamily="18" charset="0"/>
                      </a:rPr>
                      <m:t>x</m:t>
                    </m:r>
                    <m:r>
                      <a:rPr lang="en-US" sz="2800">
                        <a:solidFill>
                          <a:srgbClr val="002060"/>
                        </a:solidFill>
                        <a:latin typeface="Cambria Math" panose="02040503050406030204" pitchFamily="18" charset="0"/>
                        <a:cs typeface="Times New Roman" pitchFamily="18" charset="0"/>
                      </a:rPr>
                      <m:t>&lt;0) </m:t>
                    </m:r>
                  </m:oMath>
                </a14:m>
                <a:endParaRPr lang="en-US" sz="2800" b="1" dirty="0">
                  <a:solidFill>
                    <a:srgbClr val="002060"/>
                  </a:solidFill>
                  <a:latin typeface="Times New Roman" pitchFamily="18" charset="0"/>
                  <a:cs typeface="Times New Roman" pitchFamily="18" charset="0"/>
                </a:endParaRPr>
              </a:p>
              <a:p>
                <a:pPr algn="ctr" defTabSz="723245" fontAlgn="auto">
                  <a:lnSpc>
                    <a:spcPct val="200000"/>
                  </a:lnSpc>
                  <a:spcBef>
                    <a:spcPts val="0"/>
                  </a:spcBef>
                  <a:spcAft>
                    <a:spcPts val="0"/>
                  </a:spcAft>
                </a:pPr>
                <a:r>
                  <a:rPr lang="en-US" sz="2800" b="1" dirty="0">
                    <a:solidFill>
                      <a:srgbClr val="002060"/>
                    </a:solidFill>
                    <a:latin typeface="Times New Roman" pitchFamily="18" charset="0"/>
                    <a:cs typeface="Times New Roman" pitchFamily="18" charset="0"/>
                  </a:rPr>
                  <a:t>ta </a:t>
                </a:r>
                <a:r>
                  <a:rPr lang="en-US" sz="2800" b="1" dirty="0" err="1">
                    <a:solidFill>
                      <a:srgbClr val="002060"/>
                    </a:solidFill>
                    <a:latin typeface="Times New Roman" pitchFamily="18" charset="0"/>
                    <a:cs typeface="Times New Roman" pitchFamily="18" charset="0"/>
                  </a:rPr>
                  <a:t>được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kết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quả</a:t>
                </a:r>
                <a:r>
                  <a:rPr lang="en-US" sz="2800" b="1" dirty="0">
                    <a:solidFill>
                      <a:srgbClr val="002060"/>
                    </a:solidFill>
                    <a:latin typeface="Times New Roman" pitchFamily="18" charset="0"/>
                    <a:cs typeface="Times New Roman" pitchFamily="18" charset="0"/>
                  </a:rPr>
                  <a:t>:</a:t>
                </a:r>
                <a:endParaRPr lang="vi-VN" sz="2800" dirty="0">
                  <a:solidFill>
                    <a:srgbClr val="002060"/>
                  </a:solidFill>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388815" y="1326087"/>
                <a:ext cx="7384328" cy="216118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A"/>
              <p:cNvSpPr/>
              <p:nvPr/>
            </p:nvSpPr>
            <p:spPr>
              <a:xfrm flipH="1">
                <a:off x="6454274" y="5334135"/>
                <a:ext cx="3073875" cy="628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1898" dirty="0">
                    <a:solidFill>
                      <a:prstClr val="black"/>
                    </a:solidFill>
                    <a:latin typeface="Times New Roman" pitchFamily="18" charset="0"/>
                    <a:cs typeface="Times New Roman" pitchFamily="18" charset="0"/>
                  </a:rPr>
                  <a:t>D. </a:t>
                </a:r>
                <a14:m>
                  <m:oMath xmlns:m="http://schemas.openxmlformats.org/officeDocument/2006/math">
                    <m:r>
                      <a:rPr lang="en-US" sz="1898" i="1">
                        <a:solidFill>
                          <a:prstClr val="black"/>
                        </a:solidFill>
                        <a:latin typeface="Cambria Math" panose="02040503050406030204" pitchFamily="18" charset="0"/>
                        <a:cs typeface="Times New Roman" pitchFamily="18" charset="0"/>
                      </a:rPr>
                      <m:t>−6</m:t>
                    </m:r>
                    <m:r>
                      <a:rPr lang="en-US" sz="1898" i="1">
                        <a:solidFill>
                          <a:prstClr val="black"/>
                        </a:solidFill>
                        <a:latin typeface="Cambria Math" panose="02040503050406030204" pitchFamily="18" charset="0"/>
                        <a:cs typeface="Times New Roman" pitchFamily="18" charset="0"/>
                      </a:rPr>
                      <m:t>𝑥</m:t>
                    </m:r>
                    <m:rad>
                      <m:radPr>
                        <m:degHide m:val="on"/>
                        <m:ctrlPr>
                          <a:rPr lang="en-US" sz="1898" i="1">
                            <a:solidFill>
                              <a:prstClr val="black"/>
                            </a:solidFill>
                            <a:latin typeface="Cambria Math" panose="02040503050406030204" pitchFamily="18" charset="0"/>
                            <a:cs typeface="Times New Roman" pitchFamily="18" charset="0"/>
                          </a:rPr>
                        </m:ctrlPr>
                      </m:radPr>
                      <m:deg/>
                      <m:e>
                        <m:r>
                          <a:rPr lang="en-US" sz="1898" i="1">
                            <a:solidFill>
                              <a:prstClr val="black"/>
                            </a:solidFill>
                            <a:latin typeface="Cambria Math" panose="02040503050406030204" pitchFamily="18" charset="0"/>
                            <a:cs typeface="Times New Roman" pitchFamily="18" charset="0"/>
                          </a:rPr>
                          <m:t>5</m:t>
                        </m:r>
                      </m:e>
                    </m:rad>
                  </m:oMath>
                </a14:m>
                <a:r>
                  <a:rPr lang="en-US" sz="1898" dirty="0">
                    <a:solidFill>
                      <a:prstClr val="black"/>
                    </a:solidFill>
                    <a:latin typeface="Times New Roman" pitchFamily="18" charset="0"/>
                    <a:cs typeface="Times New Roman" pitchFamily="18" charset="0"/>
                  </a:rPr>
                  <a:t> </a:t>
                </a:r>
                <a:endParaRPr lang="vi-VN" sz="1898" dirty="0">
                  <a:solidFill>
                    <a:prstClr val="black"/>
                  </a:solidFill>
                  <a:latin typeface="Times New Roman" pitchFamily="18" charset="0"/>
                  <a:cs typeface="Times New Roman" pitchFamily="18"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6454274" y="5334135"/>
                <a:ext cx="3073875" cy="62855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2969676" y="4055450"/>
                <a:ext cx="3073875" cy="628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1898" dirty="0">
                    <a:solidFill>
                      <a:prstClr val="black"/>
                    </a:solidFill>
                    <a:latin typeface="Times New Roman" pitchFamily="18" charset="0"/>
                    <a:cs typeface="Times New Roman" pitchFamily="18" charset="0"/>
                  </a:rPr>
                  <a:t>A. </a:t>
                </a:r>
                <a14:m>
                  <m:oMath xmlns:m="http://schemas.openxmlformats.org/officeDocument/2006/math">
                    <m:r>
                      <a:rPr lang="en-US" sz="1898" i="1">
                        <a:solidFill>
                          <a:prstClr val="black"/>
                        </a:solidFill>
                        <a:latin typeface="Cambria Math" panose="02040503050406030204" pitchFamily="18" charset="0"/>
                        <a:cs typeface="Times New Roman" pitchFamily="18" charset="0"/>
                      </a:rPr>
                      <m:t>3</m:t>
                    </m:r>
                    <m:r>
                      <a:rPr lang="en-US" sz="1898" i="1">
                        <a:solidFill>
                          <a:prstClr val="black"/>
                        </a:solidFill>
                        <a:latin typeface="Cambria Math" panose="02040503050406030204" pitchFamily="18" charset="0"/>
                        <a:cs typeface="Times New Roman" pitchFamily="18" charset="0"/>
                      </a:rPr>
                      <m:t>𝑥</m:t>
                    </m:r>
                    <m:rad>
                      <m:radPr>
                        <m:degHide m:val="on"/>
                        <m:ctrlPr>
                          <a:rPr lang="en-US" sz="1898" i="1">
                            <a:solidFill>
                              <a:prstClr val="black"/>
                            </a:solidFill>
                            <a:latin typeface="Cambria Math" panose="02040503050406030204" pitchFamily="18" charset="0"/>
                            <a:cs typeface="Times New Roman" pitchFamily="18" charset="0"/>
                          </a:rPr>
                        </m:ctrlPr>
                      </m:radPr>
                      <m:deg/>
                      <m:e>
                        <m:r>
                          <a:rPr lang="en-US" sz="1898" i="1">
                            <a:solidFill>
                              <a:prstClr val="black"/>
                            </a:solidFill>
                            <a:latin typeface="Cambria Math" panose="02040503050406030204" pitchFamily="18" charset="0"/>
                            <a:cs typeface="Times New Roman" pitchFamily="18" charset="0"/>
                          </a:rPr>
                          <m:t>20</m:t>
                        </m:r>
                      </m:e>
                    </m:rad>
                  </m:oMath>
                </a14:m>
                <a:r>
                  <a:rPr lang="en-US" sz="1898" dirty="0">
                    <a:solidFill>
                      <a:prstClr val="black"/>
                    </a:solidFill>
                    <a:latin typeface="Times New Roman" pitchFamily="18" charset="0"/>
                    <a:cs typeface="Times New Roman" pitchFamily="18" charset="0"/>
                  </a:rPr>
                  <a:t> </a:t>
                </a:r>
                <a:endParaRPr lang="vi-VN" sz="1898" dirty="0">
                  <a:solidFill>
                    <a:prstClr val="black"/>
                  </a:solidFill>
                  <a:latin typeface="Times New Roman" pitchFamily="18" charset="0"/>
                  <a:cs typeface="Times New Roman" pitchFamily="18" charset="0"/>
                </a:endParaRPr>
              </a:p>
            </p:txBody>
          </p:sp>
        </mc:Choice>
        <mc:Fallback xmlns="">
          <p:sp>
            <p:nvSpPr>
              <p:cNvPr id="14" name="B"/>
              <p:cNvSpPr>
                <a:spLocks noRot="1" noChangeAspect="1" noMove="1" noResize="1" noEditPoints="1" noAdjustHandles="1" noChangeArrowheads="1" noChangeShapeType="1" noTextEdit="1"/>
              </p:cNvSpPr>
              <p:nvPr/>
            </p:nvSpPr>
            <p:spPr>
              <a:xfrm>
                <a:off x="2969676" y="4055450"/>
                <a:ext cx="3073875" cy="628554"/>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6501665" y="4055450"/>
                <a:ext cx="3070826" cy="628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1898" dirty="0">
                    <a:solidFill>
                      <a:prstClr val="black"/>
                    </a:solidFill>
                    <a:latin typeface="Times New Roman" pitchFamily="18" charset="0"/>
                    <a:cs typeface="Times New Roman" pitchFamily="18" charset="0"/>
                  </a:rPr>
                  <a:t>C. </a:t>
                </a:r>
                <a14:m>
                  <m:oMath xmlns:m="http://schemas.openxmlformats.org/officeDocument/2006/math">
                    <m:r>
                      <a:rPr lang="en-US" sz="1898" i="1">
                        <a:solidFill>
                          <a:prstClr val="black"/>
                        </a:solidFill>
                        <a:latin typeface="Cambria Math" panose="02040503050406030204" pitchFamily="18" charset="0"/>
                        <a:cs typeface="Times New Roman" pitchFamily="18" charset="0"/>
                      </a:rPr>
                      <m:t>−3</m:t>
                    </m:r>
                    <m:r>
                      <a:rPr lang="en-US" sz="1898" i="1">
                        <a:solidFill>
                          <a:prstClr val="black"/>
                        </a:solidFill>
                        <a:latin typeface="Cambria Math" panose="02040503050406030204" pitchFamily="18" charset="0"/>
                        <a:cs typeface="Times New Roman" pitchFamily="18" charset="0"/>
                      </a:rPr>
                      <m:t>𝑥</m:t>
                    </m:r>
                    <m:rad>
                      <m:radPr>
                        <m:degHide m:val="on"/>
                        <m:ctrlPr>
                          <a:rPr lang="en-US" sz="1898" i="1">
                            <a:solidFill>
                              <a:prstClr val="black"/>
                            </a:solidFill>
                            <a:latin typeface="Cambria Math" panose="02040503050406030204" pitchFamily="18" charset="0"/>
                            <a:cs typeface="Times New Roman" pitchFamily="18" charset="0"/>
                          </a:rPr>
                        </m:ctrlPr>
                      </m:radPr>
                      <m:deg/>
                      <m:e>
                        <m:r>
                          <a:rPr lang="en-US" sz="1898" i="1">
                            <a:solidFill>
                              <a:prstClr val="black"/>
                            </a:solidFill>
                            <a:latin typeface="Cambria Math" panose="02040503050406030204" pitchFamily="18" charset="0"/>
                            <a:cs typeface="Times New Roman" pitchFamily="18" charset="0"/>
                          </a:rPr>
                          <m:t>20</m:t>
                        </m:r>
                      </m:e>
                    </m:rad>
                  </m:oMath>
                </a14:m>
                <a:r>
                  <a:rPr lang="en-US" sz="1898" dirty="0">
                    <a:solidFill>
                      <a:prstClr val="black"/>
                    </a:solidFill>
                    <a:latin typeface="Calibri" panose="020F0502020204030204"/>
                    <a:cs typeface="Times New Roman" pitchFamily="18" charset="0"/>
                  </a:rPr>
                  <a:t> </a:t>
                </a:r>
                <a:endParaRPr lang="vi-VN" sz="1898" dirty="0">
                  <a:solidFill>
                    <a:prstClr val="black"/>
                  </a:solidFill>
                  <a:latin typeface="Times New Roman" pitchFamily="18" charset="0"/>
                  <a:cs typeface="Times New Roman" pitchFamily="18"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6501665" y="4055450"/>
                <a:ext cx="3070826" cy="628554"/>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a:off x="3082896" y="5333572"/>
                <a:ext cx="3070826" cy="628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1898" dirty="0">
                    <a:solidFill>
                      <a:prstClr val="black"/>
                    </a:solidFill>
                    <a:latin typeface="Times New Roman" pitchFamily="18" charset="0"/>
                    <a:cs typeface="Times New Roman" pitchFamily="18" charset="0"/>
                  </a:rPr>
                  <a:t>B. </a:t>
                </a:r>
                <a14:m>
                  <m:oMath xmlns:m="http://schemas.openxmlformats.org/officeDocument/2006/math">
                    <m:r>
                      <a:rPr lang="en-US" sz="1898" i="1">
                        <a:solidFill>
                          <a:prstClr val="black"/>
                        </a:solidFill>
                        <a:latin typeface="Cambria Math" panose="02040503050406030204" pitchFamily="18" charset="0"/>
                        <a:cs typeface="Times New Roman" pitchFamily="18" charset="0"/>
                      </a:rPr>
                      <m:t>6</m:t>
                    </m:r>
                    <m:r>
                      <a:rPr lang="en-US" sz="1898" i="1">
                        <a:solidFill>
                          <a:prstClr val="black"/>
                        </a:solidFill>
                        <a:latin typeface="Cambria Math" panose="02040503050406030204" pitchFamily="18" charset="0"/>
                        <a:cs typeface="Times New Roman" pitchFamily="18" charset="0"/>
                      </a:rPr>
                      <m:t>𝑥</m:t>
                    </m:r>
                    <m:rad>
                      <m:radPr>
                        <m:degHide m:val="on"/>
                        <m:ctrlPr>
                          <a:rPr lang="en-US" sz="1898" i="1">
                            <a:solidFill>
                              <a:prstClr val="black"/>
                            </a:solidFill>
                            <a:latin typeface="Cambria Math" panose="02040503050406030204" pitchFamily="18" charset="0"/>
                            <a:cs typeface="Times New Roman" pitchFamily="18" charset="0"/>
                          </a:rPr>
                        </m:ctrlPr>
                      </m:radPr>
                      <m:deg/>
                      <m:e>
                        <m:r>
                          <a:rPr lang="en-US" sz="1898" i="1">
                            <a:solidFill>
                              <a:prstClr val="black"/>
                            </a:solidFill>
                            <a:latin typeface="Cambria Math" panose="02040503050406030204" pitchFamily="18" charset="0"/>
                            <a:cs typeface="Times New Roman" pitchFamily="18" charset="0"/>
                          </a:rPr>
                          <m:t>5</m:t>
                        </m:r>
                      </m:e>
                    </m:rad>
                  </m:oMath>
                </a14:m>
                <a:r>
                  <a:rPr lang="en-US" sz="1898" dirty="0">
                    <a:solidFill>
                      <a:prstClr val="black"/>
                    </a:solidFill>
                    <a:latin typeface="Times New Roman" pitchFamily="18" charset="0"/>
                    <a:cs typeface="Times New Roman" pitchFamily="18" charset="0"/>
                  </a:rPr>
                  <a:t> </a:t>
                </a:r>
                <a:endParaRPr lang="vi-VN" sz="1898" dirty="0">
                  <a:solidFill>
                    <a:prstClr val="black"/>
                  </a:solidFill>
                  <a:latin typeface="Times New Roman" pitchFamily="18" charset="0"/>
                  <a:cs typeface="Times New Roman" pitchFamily="18" charset="0"/>
                </a:endParaRPr>
              </a:p>
            </p:txBody>
          </p:sp>
        </mc:Choice>
        <mc:Fallback xmlns="">
          <p:sp>
            <p:nvSpPr>
              <p:cNvPr id="16" name="D"/>
              <p:cNvSpPr>
                <a:spLocks noRot="1" noChangeAspect="1" noMove="1" noResize="1" noEditPoints="1" noAdjustHandles="1" noChangeArrowheads="1" noChangeShapeType="1" noTextEdit="1"/>
              </p:cNvSpPr>
              <p:nvPr/>
            </p:nvSpPr>
            <p:spPr>
              <a:xfrm>
                <a:off x="3082896" y="5333572"/>
                <a:ext cx="3070826" cy="628554"/>
              </a:xfrm>
              <a:prstGeom prst="rect">
                <a:avLst/>
              </a:prstGeom>
              <a:blipFill>
                <a:blip r:embed="rId10"/>
                <a:stretch>
                  <a:fillRect/>
                </a:stretch>
              </a:blipFill>
            </p:spPr>
            <p:txBody>
              <a:bodyPr/>
              <a:lstStyle/>
              <a:p>
                <a:r>
                  <a:rPr lang="vi-VN">
                    <a:noFill/>
                  </a:rPr>
                  <a:t> </a:t>
                </a:r>
              </a:p>
            </p:txBody>
          </p:sp>
        </mc:Fallback>
      </mc:AlternateContent>
      <p:sp>
        <p:nvSpPr>
          <p:cNvPr id="9" name="Rounded Rectangle 8"/>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20</a:t>
            </a:r>
          </a:p>
        </p:txBody>
      </p:sp>
      <p:sp>
        <p:nvSpPr>
          <p:cNvPr id="10" name="Rounded Rectangle 9"/>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19</a:t>
            </a:r>
          </a:p>
        </p:txBody>
      </p:sp>
      <p:sp>
        <p:nvSpPr>
          <p:cNvPr id="11" name="Rounded Rectangle 10"/>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18</a:t>
            </a:r>
          </a:p>
        </p:txBody>
      </p:sp>
      <p:sp>
        <p:nvSpPr>
          <p:cNvPr id="12" name="Rounded Rectangle 11"/>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17</a:t>
            </a:r>
          </a:p>
        </p:txBody>
      </p:sp>
      <p:sp>
        <p:nvSpPr>
          <p:cNvPr id="17" name="Rounded Rectangle 16"/>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16</a:t>
            </a:r>
          </a:p>
        </p:txBody>
      </p:sp>
      <p:sp>
        <p:nvSpPr>
          <p:cNvPr id="18" name="Rounded Rectangle 17"/>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15</a:t>
            </a:r>
          </a:p>
        </p:txBody>
      </p:sp>
      <p:sp>
        <p:nvSpPr>
          <p:cNvPr id="19" name="Rounded Rectangle 18"/>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14</a:t>
            </a:r>
          </a:p>
        </p:txBody>
      </p:sp>
      <p:sp>
        <p:nvSpPr>
          <p:cNvPr id="20" name="Rounded Rectangle 19"/>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13</a:t>
            </a:r>
          </a:p>
        </p:txBody>
      </p:sp>
      <p:sp>
        <p:nvSpPr>
          <p:cNvPr id="22" name="Rounded Rectangle 21"/>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12</a:t>
            </a:r>
          </a:p>
        </p:txBody>
      </p:sp>
      <p:sp>
        <p:nvSpPr>
          <p:cNvPr id="23" name="Rounded Rectangle 22"/>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11</a:t>
            </a:r>
          </a:p>
        </p:txBody>
      </p:sp>
      <p:sp>
        <p:nvSpPr>
          <p:cNvPr id="24" name="Rounded Rectangle 23"/>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10</a:t>
            </a:r>
          </a:p>
        </p:txBody>
      </p:sp>
      <p:sp>
        <p:nvSpPr>
          <p:cNvPr id="25" name="Rounded Rectangle 24"/>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09</a:t>
            </a:r>
          </a:p>
        </p:txBody>
      </p:sp>
      <p:sp>
        <p:nvSpPr>
          <p:cNvPr id="26" name="Rounded Rectangle 25"/>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08</a:t>
            </a:r>
          </a:p>
        </p:txBody>
      </p:sp>
      <p:sp>
        <p:nvSpPr>
          <p:cNvPr id="27" name="Rounded Rectangle 26"/>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07</a:t>
            </a:r>
          </a:p>
        </p:txBody>
      </p:sp>
      <p:sp>
        <p:nvSpPr>
          <p:cNvPr id="28" name="Rounded Rectangle 27"/>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06</a:t>
            </a:r>
          </a:p>
        </p:txBody>
      </p:sp>
      <p:sp>
        <p:nvSpPr>
          <p:cNvPr id="29" name="Rounded Rectangle 28"/>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05</a:t>
            </a:r>
          </a:p>
        </p:txBody>
      </p:sp>
      <p:sp>
        <p:nvSpPr>
          <p:cNvPr id="30" name="Rounded Rectangle 29"/>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04</a:t>
            </a:r>
          </a:p>
        </p:txBody>
      </p:sp>
      <p:sp>
        <p:nvSpPr>
          <p:cNvPr id="31" name="Rounded Rectangle 30"/>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03</a:t>
            </a:r>
          </a:p>
        </p:txBody>
      </p:sp>
      <p:sp>
        <p:nvSpPr>
          <p:cNvPr id="32" name="Rounded Rectangle 31"/>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02</a:t>
            </a:r>
          </a:p>
        </p:txBody>
      </p:sp>
      <p:sp>
        <p:nvSpPr>
          <p:cNvPr id="33" name="Rounded Rectangle 32"/>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01</a:t>
            </a:r>
          </a:p>
        </p:txBody>
      </p:sp>
      <p:sp>
        <p:nvSpPr>
          <p:cNvPr id="34" name="Rounded Rectangle 33"/>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00</a:t>
            </a:r>
          </a:p>
        </p:txBody>
      </p:sp>
      <p:pic>
        <p:nvPicPr>
          <p:cNvPr id="35" name="Picture 2" descr="Káº¿t quáº£ hÃ¬nh áº£nh cho icon Äá»ng há»"/>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368952" y="904083"/>
            <a:ext cx="624363" cy="625323"/>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2969677" y="3871469"/>
            <a:ext cx="6837536" cy="2379616"/>
            <a:chOff x="77882" y="3722996"/>
            <a:chExt cx="8644471" cy="3008469"/>
          </a:xfrm>
        </p:grpSpPr>
        <p:sp>
          <p:nvSpPr>
            <p:cNvPr id="42" name="Rectangle 41"/>
            <p:cNvSpPr/>
            <p:nvPr/>
          </p:nvSpPr>
          <p:spPr>
            <a:xfrm>
              <a:off x="77882" y="3722996"/>
              <a:ext cx="4292620" cy="3008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endParaRPr lang="en-US" sz="1424">
                <a:solidFill>
                  <a:schemeClr val="tx1"/>
                </a:solidFill>
                <a:latin typeface="Calibri" panose="020F0502020204030204"/>
              </a:endParaRPr>
            </a:p>
          </p:txBody>
        </p:sp>
        <mc:AlternateContent xmlns:mc="http://schemas.openxmlformats.org/markup-compatibility/2006" xmlns:a14="http://schemas.microsoft.com/office/drawing/2010/main">
          <mc:Choice Requires="a14">
            <p:sp>
              <p:nvSpPr>
                <p:cNvPr id="43" name="Rectangle 42"/>
                <p:cNvSpPr/>
                <p:nvPr/>
              </p:nvSpPr>
              <p:spPr>
                <a:xfrm>
                  <a:off x="4429733" y="3722996"/>
                  <a:ext cx="4292620" cy="1299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14:m>
                    <m:oMathPara xmlns:m="http://schemas.openxmlformats.org/officeDocument/2006/math">
                      <m:oMathParaPr>
                        <m:jc m:val="left"/>
                      </m:oMathParaPr>
                      <m:oMath xmlns:m="http://schemas.openxmlformats.org/officeDocument/2006/math">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180</m:t>
                            </m:r>
                            <m:sSup>
                              <m:sSupPr>
                                <m:ctrlPr>
                                  <a:rPr lang="en-US" sz="2215" i="1">
                                    <a:solidFill>
                                      <a:srgbClr val="0000CC"/>
                                    </a:solidFill>
                                    <a:latin typeface="Cambria Math" panose="02040503050406030204" pitchFamily="18" charset="0"/>
                                    <a:cs typeface="Times New Roman" panose="02020603050405020304" pitchFamily="18" charset="0"/>
                                  </a:rPr>
                                </m:ctrlPr>
                              </m:sSupPr>
                              <m:e>
                                <m:r>
                                  <a:rPr lang="en-US" sz="2215" i="1">
                                    <a:solidFill>
                                      <a:srgbClr val="0000CC"/>
                                    </a:solidFill>
                                    <a:latin typeface="Cambria Math" panose="02040503050406030204" pitchFamily="18" charset="0"/>
                                    <a:cs typeface="Times New Roman" panose="02020603050405020304" pitchFamily="18" charset="0"/>
                                  </a:rPr>
                                  <m:t>𝑥</m:t>
                                </m:r>
                              </m:e>
                              <m:sup>
                                <m:r>
                                  <a:rPr lang="en-US" sz="2215" i="1">
                                    <a:solidFill>
                                      <a:srgbClr val="0000CC"/>
                                    </a:solidFill>
                                    <a:latin typeface="Cambria Math" panose="02040503050406030204" pitchFamily="18" charset="0"/>
                                    <a:cs typeface="Times New Roman" panose="02020603050405020304" pitchFamily="18" charset="0"/>
                                  </a:rPr>
                                  <m:t>2</m:t>
                                </m:r>
                              </m:sup>
                            </m:sSup>
                          </m:e>
                        </m:rad>
                        <m:r>
                          <a:rPr lang="en-US" sz="2215" i="1">
                            <a:solidFill>
                              <a:srgbClr val="0000CC"/>
                            </a:solidFill>
                            <a:latin typeface="Cambria Math" panose="02040503050406030204" pitchFamily="18" charset="0"/>
                            <a:cs typeface="Times New Roman" panose="02020603050405020304" pitchFamily="18" charset="0"/>
                          </a:rPr>
                          <m:t>=</m:t>
                        </m:r>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36.5.</m:t>
                            </m:r>
                            <m:sSup>
                              <m:sSupPr>
                                <m:ctrlPr>
                                  <a:rPr lang="en-US" sz="2215" i="1">
                                    <a:solidFill>
                                      <a:srgbClr val="0000CC"/>
                                    </a:solidFill>
                                    <a:latin typeface="Cambria Math" panose="02040503050406030204" pitchFamily="18" charset="0"/>
                                    <a:cs typeface="Times New Roman" panose="02020603050405020304" pitchFamily="18" charset="0"/>
                                  </a:rPr>
                                </m:ctrlPr>
                              </m:sSupPr>
                              <m:e>
                                <m:r>
                                  <a:rPr lang="en-US" sz="2215" i="1">
                                    <a:solidFill>
                                      <a:srgbClr val="0000CC"/>
                                    </a:solidFill>
                                    <a:latin typeface="Cambria Math" panose="02040503050406030204" pitchFamily="18" charset="0"/>
                                    <a:cs typeface="Times New Roman" panose="02020603050405020304" pitchFamily="18" charset="0"/>
                                  </a:rPr>
                                  <m:t>𝑥</m:t>
                                </m:r>
                              </m:e>
                              <m:sup>
                                <m:r>
                                  <a:rPr lang="en-US" sz="2215" i="1">
                                    <a:solidFill>
                                      <a:srgbClr val="0000CC"/>
                                    </a:solidFill>
                                    <a:latin typeface="Cambria Math" panose="02040503050406030204" pitchFamily="18" charset="0"/>
                                    <a:cs typeface="Times New Roman" panose="02020603050405020304" pitchFamily="18" charset="0"/>
                                  </a:rPr>
                                  <m:t>2</m:t>
                                </m:r>
                              </m:sup>
                            </m:sSup>
                          </m:e>
                        </m:rad>
                      </m:oMath>
                    </m:oMathPara>
                  </a14:m>
                  <a:endParaRPr lang="en-US" sz="2215" dirty="0">
                    <a:solidFill>
                      <a:srgbClr val="0000CC"/>
                    </a:solidFill>
                    <a:latin typeface="Times New Roman" panose="02020603050405020304" pitchFamily="18" charset="0"/>
                    <a:cs typeface="Times New Roman" panose="02020603050405020304" pitchFamily="18" charset="0"/>
                  </a:endParaRPr>
                </a:p>
                <a:p>
                  <a:pPr defTabSz="723245" fontAlgn="auto">
                    <a:spcBef>
                      <a:spcPts val="0"/>
                    </a:spcBef>
                    <a:spcAft>
                      <a:spcPts val="0"/>
                    </a:spcAft>
                  </a:pPr>
                  <a14:m>
                    <m:oMathPara xmlns:m="http://schemas.openxmlformats.org/officeDocument/2006/math">
                      <m:oMathParaPr>
                        <m:jc m:val="left"/>
                      </m:oMathParaPr>
                      <m:oMath xmlns:m="http://schemas.openxmlformats.org/officeDocument/2006/math">
                        <m:r>
                          <a:rPr lang="en-US" sz="2215" i="1">
                            <a:solidFill>
                              <a:srgbClr val="0000CC"/>
                            </a:solidFill>
                            <a:latin typeface="Cambria Math" panose="02040503050406030204" pitchFamily="18" charset="0"/>
                            <a:cs typeface="Times New Roman" panose="02020603050405020304" pitchFamily="18" charset="0"/>
                          </a:rPr>
                          <m:t>=</m:t>
                        </m:r>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sSup>
                              <m:sSupPr>
                                <m:ctrlPr>
                                  <a:rPr lang="en-US" sz="2215" i="1">
                                    <a:solidFill>
                                      <a:srgbClr val="0000CC"/>
                                    </a:solidFill>
                                    <a:latin typeface="Cambria Math" panose="02040503050406030204" pitchFamily="18" charset="0"/>
                                    <a:cs typeface="Times New Roman" panose="02020603050405020304" pitchFamily="18" charset="0"/>
                                  </a:rPr>
                                </m:ctrlPr>
                              </m:sSupPr>
                              <m:e>
                                <m:r>
                                  <a:rPr lang="en-US" sz="2215" i="1">
                                    <a:solidFill>
                                      <a:srgbClr val="0000CC"/>
                                    </a:solidFill>
                                    <a:latin typeface="Cambria Math" panose="02040503050406030204" pitchFamily="18" charset="0"/>
                                    <a:cs typeface="Times New Roman" panose="02020603050405020304" pitchFamily="18" charset="0"/>
                                  </a:rPr>
                                  <m:t>6</m:t>
                                </m:r>
                              </m:e>
                              <m:sup>
                                <m:r>
                                  <a:rPr lang="en-US" sz="2215" i="1">
                                    <a:solidFill>
                                      <a:srgbClr val="0000CC"/>
                                    </a:solidFill>
                                    <a:latin typeface="Cambria Math" panose="02040503050406030204" pitchFamily="18" charset="0"/>
                                    <a:cs typeface="Times New Roman" panose="02020603050405020304" pitchFamily="18" charset="0"/>
                                  </a:rPr>
                                  <m:t>2</m:t>
                                </m:r>
                              </m:sup>
                            </m:sSup>
                            <m:r>
                              <a:rPr lang="en-US" sz="2215" i="1">
                                <a:solidFill>
                                  <a:srgbClr val="0000CC"/>
                                </a:solidFill>
                                <a:latin typeface="Cambria Math" panose="02040503050406030204" pitchFamily="18" charset="0"/>
                                <a:cs typeface="Times New Roman" panose="02020603050405020304" pitchFamily="18" charset="0"/>
                              </a:rPr>
                              <m:t>.</m:t>
                            </m:r>
                            <m:sSup>
                              <m:sSupPr>
                                <m:ctrlPr>
                                  <a:rPr lang="en-US" sz="2215" i="1">
                                    <a:solidFill>
                                      <a:srgbClr val="0000CC"/>
                                    </a:solidFill>
                                    <a:latin typeface="Cambria Math" panose="02040503050406030204" pitchFamily="18" charset="0"/>
                                    <a:cs typeface="Times New Roman" panose="02020603050405020304" pitchFamily="18" charset="0"/>
                                  </a:rPr>
                                </m:ctrlPr>
                              </m:sSupPr>
                              <m:e>
                                <m:r>
                                  <a:rPr lang="en-US" sz="2215" i="1">
                                    <a:solidFill>
                                      <a:srgbClr val="0000CC"/>
                                    </a:solidFill>
                                    <a:latin typeface="Cambria Math" panose="02040503050406030204" pitchFamily="18" charset="0"/>
                                    <a:cs typeface="Times New Roman" panose="02020603050405020304" pitchFamily="18" charset="0"/>
                                  </a:rPr>
                                  <m:t>𝑥</m:t>
                                </m:r>
                              </m:e>
                              <m:sup>
                                <m:r>
                                  <a:rPr lang="en-US" sz="2215" i="1">
                                    <a:solidFill>
                                      <a:srgbClr val="0000CC"/>
                                    </a:solidFill>
                                    <a:latin typeface="Cambria Math" panose="02040503050406030204" pitchFamily="18" charset="0"/>
                                    <a:cs typeface="Times New Roman" panose="02020603050405020304" pitchFamily="18" charset="0"/>
                                  </a:rPr>
                                  <m:t>2</m:t>
                                </m:r>
                              </m:sup>
                            </m:sSup>
                            <m:r>
                              <a:rPr lang="en-US" sz="2215" i="1">
                                <a:solidFill>
                                  <a:srgbClr val="0000CC"/>
                                </a:solidFill>
                                <a:latin typeface="Cambria Math" panose="02040503050406030204" pitchFamily="18" charset="0"/>
                                <a:cs typeface="Times New Roman" panose="02020603050405020304" pitchFamily="18" charset="0"/>
                              </a:rPr>
                              <m:t>.5</m:t>
                            </m:r>
                          </m:e>
                        </m:rad>
                        <m:r>
                          <a:rPr lang="en-US" sz="2215" i="1">
                            <a:solidFill>
                              <a:srgbClr val="0000CC"/>
                            </a:solidFill>
                            <a:latin typeface="Cambria Math" panose="02040503050406030204" pitchFamily="18" charset="0"/>
                            <a:cs typeface="Times New Roman" panose="02020603050405020304" pitchFamily="18" charset="0"/>
                          </a:rPr>
                          <m:t>=</m:t>
                        </m:r>
                        <m:r>
                          <a:rPr lang="en-US" sz="2215">
                            <a:solidFill>
                              <a:srgbClr val="0000CC"/>
                            </a:solidFill>
                            <a:latin typeface="Cambria Math" panose="02040503050406030204" pitchFamily="18" charset="0"/>
                            <a:cs typeface="Times New Roman" panose="02020603050405020304" pitchFamily="18" charset="0"/>
                          </a:rPr>
                          <m:t>6</m:t>
                        </m:r>
                        <m:d>
                          <m:dPr>
                            <m:begChr m:val="|"/>
                            <m:endChr m:val="|"/>
                            <m:ctrlPr>
                              <a:rPr lang="en-US" sz="2215" i="1">
                                <a:solidFill>
                                  <a:srgbClr val="0000CC"/>
                                </a:solidFill>
                                <a:latin typeface="Cambria Math" panose="02040503050406030204" pitchFamily="18" charset="0"/>
                                <a:cs typeface="Times New Roman" panose="02020603050405020304" pitchFamily="18" charset="0"/>
                              </a:rPr>
                            </m:ctrlPr>
                          </m:dPr>
                          <m:e>
                            <m:r>
                              <m:rPr>
                                <m:sty m:val="p"/>
                              </m:rPr>
                              <a:rPr lang="en-US" sz="2215">
                                <a:solidFill>
                                  <a:srgbClr val="0000CC"/>
                                </a:solidFill>
                                <a:latin typeface="Cambria Math" panose="02040503050406030204" pitchFamily="18" charset="0"/>
                                <a:cs typeface="Times New Roman" panose="02020603050405020304" pitchFamily="18" charset="0"/>
                              </a:rPr>
                              <m:t>x</m:t>
                            </m:r>
                          </m:e>
                        </m:d>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5</m:t>
                            </m:r>
                          </m:e>
                        </m:rad>
                      </m:oMath>
                    </m:oMathPara>
                  </a14:m>
                  <a:endParaRPr lang="en-US" sz="2215" dirty="0">
                    <a:solidFill>
                      <a:srgbClr val="0000CC"/>
                    </a:solidFill>
                    <a:latin typeface="Times New Roman" panose="02020603050405020304" pitchFamily="18" charset="0"/>
                    <a:cs typeface="Times New Roman" panose="02020603050405020304" pitchFamily="18" charset="0"/>
                  </a:endParaRPr>
                </a:p>
                <a:p>
                  <a:pPr defTabSz="723245" fontAlgn="auto">
                    <a:spcBef>
                      <a:spcPts val="0"/>
                    </a:spcBef>
                    <a:spcAft>
                      <a:spcPts val="0"/>
                    </a:spcAft>
                  </a:pPr>
                  <a14:m>
                    <m:oMathPara xmlns:m="http://schemas.openxmlformats.org/officeDocument/2006/math">
                      <m:oMathParaPr>
                        <m:jc m:val="left"/>
                      </m:oMathParaPr>
                      <m:oMath xmlns:m="http://schemas.openxmlformats.org/officeDocument/2006/math">
                        <m:r>
                          <a:rPr lang="en-US" sz="2215" i="1">
                            <a:solidFill>
                              <a:srgbClr val="0000CC"/>
                            </a:solidFill>
                            <a:latin typeface="Cambria Math" panose="02040503050406030204" pitchFamily="18" charset="0"/>
                            <a:cs typeface="Times New Roman" panose="02020603050405020304" pitchFamily="18" charset="0"/>
                          </a:rPr>
                          <m:t>=6.</m:t>
                        </m:r>
                        <m:d>
                          <m:dPr>
                            <m:ctrlPr>
                              <a:rPr lang="en-US" sz="2215" i="1">
                                <a:solidFill>
                                  <a:srgbClr val="0000CC"/>
                                </a:solidFill>
                                <a:latin typeface="Cambria Math" panose="02040503050406030204" pitchFamily="18" charset="0"/>
                                <a:cs typeface="Times New Roman" panose="02020603050405020304" pitchFamily="18" charset="0"/>
                              </a:rPr>
                            </m:ctrlPr>
                          </m:dPr>
                          <m:e>
                            <m:r>
                              <a:rPr lang="en-US" sz="2215" i="1">
                                <a:solidFill>
                                  <a:srgbClr val="0000CC"/>
                                </a:solidFill>
                                <a:latin typeface="Cambria Math" panose="02040503050406030204" pitchFamily="18" charset="0"/>
                                <a:cs typeface="Times New Roman" panose="02020603050405020304" pitchFamily="18" charset="0"/>
                              </a:rPr>
                              <m:t>−</m:t>
                            </m:r>
                            <m:r>
                              <a:rPr lang="en-US" sz="2215" i="1">
                                <a:solidFill>
                                  <a:srgbClr val="0000CC"/>
                                </a:solidFill>
                                <a:latin typeface="Cambria Math" panose="02040503050406030204" pitchFamily="18" charset="0"/>
                                <a:cs typeface="Times New Roman" panose="02020603050405020304" pitchFamily="18" charset="0"/>
                              </a:rPr>
                              <m:t>𝑥</m:t>
                            </m:r>
                          </m:e>
                        </m:d>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5</m:t>
                            </m:r>
                          </m:e>
                        </m:rad>
                        <m:r>
                          <a:rPr lang="en-US" sz="2215" i="1">
                            <a:solidFill>
                              <a:srgbClr val="0000CC"/>
                            </a:solidFill>
                            <a:latin typeface="Cambria Math" panose="02040503050406030204" pitchFamily="18" charset="0"/>
                            <a:cs typeface="Times New Roman" panose="02020603050405020304" pitchFamily="18" charset="0"/>
                          </a:rPr>
                          <m:t>=−6</m:t>
                        </m:r>
                        <m:r>
                          <a:rPr lang="en-US" sz="2215" i="1">
                            <a:solidFill>
                              <a:srgbClr val="0000CC"/>
                            </a:solidFill>
                            <a:latin typeface="Cambria Math" panose="02040503050406030204" pitchFamily="18" charset="0"/>
                            <a:cs typeface="Times New Roman" panose="02020603050405020304" pitchFamily="18" charset="0"/>
                          </a:rPr>
                          <m:t>𝑥</m:t>
                        </m:r>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5</m:t>
                            </m:r>
                          </m:e>
                        </m:rad>
                      </m:oMath>
                    </m:oMathPara>
                  </a14:m>
                  <a:endParaRPr lang="en-US" sz="2215"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4429733" y="3722996"/>
                  <a:ext cx="4292620" cy="1299794"/>
                </a:xfrm>
                <a:prstGeom prst="rect">
                  <a:avLst/>
                </a:prstGeom>
                <a:blipFill>
                  <a:blip r:embed="rId12"/>
                  <a:stretch>
                    <a:fillRect t="-4206" b="-7944"/>
                  </a:stretch>
                </a:blipFill>
                <a:ln>
                  <a:noFill/>
                </a:ln>
              </p:spPr>
              <p:txBody>
                <a:bodyPr/>
                <a:lstStyle/>
                <a:p>
                  <a:r>
                    <a:rPr lang="en-US">
                      <a:noFill/>
                    </a:rPr>
                    <a:t> </a:t>
                  </a:r>
                </a:p>
              </p:txBody>
            </p:sp>
          </mc:Fallback>
        </mc:AlternateContent>
      </p:grpSp>
      <p:sp>
        <p:nvSpPr>
          <p:cNvPr id="37" name="矩形 15">
            <a:extLst>
              <a:ext uri="{FF2B5EF4-FFF2-40B4-BE49-F238E27FC236}">
                <a16:creationId xmlns:a16="http://schemas.microsoft.com/office/drawing/2014/main" xmlns="" id="{437107E0-1200-419B-97FF-22393B996C28}"/>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38" name="矩形 8">
            <a:extLst>
              <a:ext uri="{FF2B5EF4-FFF2-40B4-BE49-F238E27FC236}">
                <a16:creationId xmlns:a16="http://schemas.microsoft.com/office/drawing/2014/main" xmlns="" id="{B81563F6-9C0B-4C84-9D68-1244C39929D8}"/>
              </a:ext>
            </a:extLst>
          </p:cNvPr>
          <p:cNvSpPr/>
          <p:nvPr/>
        </p:nvSpPr>
        <p:spPr>
          <a:xfrm>
            <a:off x="92671" y="669121"/>
            <a:ext cx="12313559" cy="88789"/>
          </a:xfrm>
          <a:prstGeom prst="rect">
            <a:avLst/>
          </a:prstGeom>
          <a:solidFill>
            <a:srgbClr val="F17A1A"/>
          </a:solidFill>
          <a:ln w="12700" cap="flat" cmpd="sng" algn="ctr">
            <a:noFill/>
            <a:prstDash val="solid"/>
            <a:miter lim="800000"/>
          </a:ln>
          <a:effectLst/>
        </p:spPr>
        <p:txBody>
          <a:bodyPr rtlCol="0" anchor="ctr"/>
          <a:lstStyle/>
          <a:p>
            <a:pPr algn="r" fontAlgn="auto">
              <a:spcBef>
                <a:spcPts val="0"/>
              </a:spcBef>
              <a:spcAft>
                <a:spcPts val="0"/>
              </a:spcAft>
            </a:pPr>
            <a:endParaRPr lang="zh-CN" altLang="en-US" sz="2000" kern="0">
              <a:solidFill>
                <a:prstClr val="white"/>
              </a:solidFill>
              <a:latin typeface="Corbel" panose="020F0502020204030204"/>
              <a:ea typeface="微软雅黑" panose="020B0503020204020204" pitchFamily="34" charset="-122"/>
            </a:endParaRPr>
          </a:p>
        </p:txBody>
      </p:sp>
      <p:sp>
        <p:nvSpPr>
          <p:cNvPr id="40" name="矩形 15">
            <a:extLst>
              <a:ext uri="{FF2B5EF4-FFF2-40B4-BE49-F238E27FC236}">
                <a16:creationId xmlns:a16="http://schemas.microsoft.com/office/drawing/2014/main" xmlns="" id="{705C1DFF-9A3B-47BC-BE86-1FABC74DAC07}"/>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algn="ctr" fontAlgn="auto">
              <a:spcBef>
                <a:spcPts val="0"/>
              </a:spcBef>
              <a:spcAft>
                <a:spcPts val="0"/>
              </a:spcAft>
            </a:pPr>
            <a:endParaRPr lang="zh-CN" altLang="en-US" sz="2000" kern="0">
              <a:solidFill>
                <a:prstClr val="white"/>
              </a:solidFill>
              <a:latin typeface="Corbel" panose="020F0502020204030204"/>
              <a:ea typeface="微软雅黑" panose="020B0503020204020204" pitchFamily="34" charset="-122"/>
            </a:endParaRPr>
          </a:p>
        </p:txBody>
      </p:sp>
      <p:sp>
        <p:nvSpPr>
          <p:cNvPr id="41" name="矩形 18">
            <a:extLst>
              <a:ext uri="{FF2B5EF4-FFF2-40B4-BE49-F238E27FC236}">
                <a16:creationId xmlns:a16="http://schemas.microsoft.com/office/drawing/2014/main" xmlns="" id="{C35F3871-D487-4B25-A4D7-F9957CB00A9B}"/>
              </a:ext>
            </a:extLst>
          </p:cNvPr>
          <p:cNvSpPr/>
          <p:nvPr/>
        </p:nvSpPr>
        <p:spPr>
          <a:xfrm>
            <a:off x="11396841" y="6946348"/>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2000" kern="0">
              <a:solidFill>
                <a:prstClr val="white"/>
              </a:solidFill>
              <a:latin typeface="Corbel" panose="020F0502020204030204"/>
              <a:ea typeface="微软雅黑" panose="020B0503020204020204" pitchFamily="34" charset="-122"/>
            </a:endParaRPr>
          </a:p>
        </p:txBody>
      </p:sp>
      <p:sp>
        <p:nvSpPr>
          <p:cNvPr id="36" name="Rectangle 35"/>
          <p:cNvSpPr/>
          <p:nvPr/>
        </p:nvSpPr>
        <p:spPr>
          <a:xfrm>
            <a:off x="0" y="112232"/>
            <a:ext cx="10677847" cy="523220"/>
          </a:xfrm>
          <a:prstGeom prst="rect">
            <a:avLst/>
          </a:prstGeom>
        </p:spPr>
        <p:txBody>
          <a:bodyPr wrap="square">
            <a:spAutoFit/>
          </a:bodyPr>
          <a:lstStyle/>
          <a:p>
            <a:pPr lvl="0" algn="ctr">
              <a:defRPr/>
            </a:pPr>
            <a:r>
              <a:rPr lang="en-US" altLang="zh-CN" sz="2800" b="1" u="sng" dirty="0" err="1">
                <a:solidFill>
                  <a:srgbClr val="002060"/>
                </a:solidFill>
                <a:latin typeface="Times New Roman" panose="02020603050405020304" pitchFamily="18" charset="0"/>
                <a:cs typeface="Times New Roman" panose="02020603050405020304" pitchFamily="18" charset="0"/>
              </a:rPr>
              <a:t>Tiết</a:t>
            </a:r>
            <a:r>
              <a:rPr lang="en-US" altLang="zh-CN" sz="2800" b="1" u="sng" dirty="0">
                <a:solidFill>
                  <a:srgbClr val="002060"/>
                </a:solidFill>
                <a:latin typeface="Times New Roman" panose="02020603050405020304" pitchFamily="18" charset="0"/>
                <a:cs typeface="Times New Roman" panose="02020603050405020304" pitchFamily="18" charset="0"/>
              </a:rPr>
              <a:t> 8 - </a:t>
            </a:r>
            <a:r>
              <a:rPr lang="en-US" altLang="zh-CN" sz="2800" b="1" u="sng" dirty="0" err="1">
                <a:solidFill>
                  <a:srgbClr val="002060"/>
                </a:solidFill>
                <a:latin typeface="Times New Roman" panose="02020603050405020304" pitchFamily="18" charset="0"/>
                <a:cs typeface="Times New Roman" panose="02020603050405020304" pitchFamily="18" charset="0"/>
              </a:rPr>
              <a:t>Bài</a:t>
            </a:r>
            <a:r>
              <a:rPr lang="en-US" altLang="zh-CN" sz="2800" b="1" u="sng" dirty="0">
                <a:solidFill>
                  <a:srgbClr val="002060"/>
                </a:solidFill>
                <a:latin typeface="Times New Roman" panose="02020603050405020304" pitchFamily="18" charset="0"/>
                <a:cs typeface="Times New Roman" panose="02020603050405020304" pitchFamily="18" charset="0"/>
              </a:rPr>
              <a:t> 6 :</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Biến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đổi</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giản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biểu</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thức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chứa</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căn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bậc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hai</a:t>
            </a:r>
            <a:r>
              <a:rPr lang="en-US" altLang="zh-CN" sz="2800" b="1" dirty="0">
                <a:solidFill>
                  <a:srgbClr val="002060"/>
                </a:solidFill>
                <a:latin typeface="Times New Roman" panose="02020603050405020304" pitchFamily="18" charset="0"/>
                <a:cs typeface="Times New Roman" panose="02020603050405020304" pitchFamily="18" charset="0"/>
              </a:rPr>
              <a: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427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0" presetClass="emph" presetSubtype="0" fill="hold" grpId="0" nodeType="clickEffect">
                                  <p:stCondLst>
                                    <p:cond delay="0"/>
                                  </p:stCondLst>
                                  <p:childTnLst>
                                    <p:animClr clrSpc="hsl" dir="cw">
                                      <p:cBhvr override="childStyle">
                                        <p:cTn id="12" dur="500" fill="hold"/>
                                        <p:tgtEl>
                                          <p:spTgt spid="13"/>
                                        </p:tgtEl>
                                        <p:attrNameLst>
                                          <p:attrName>style.color</p:attrName>
                                        </p:attrNameLst>
                                      </p:cBhvr>
                                      <p:by>
                                        <p:hsl h="0" s="12549" l="25098"/>
                                      </p:by>
                                    </p:animClr>
                                    <p:animClr clrSpc="hsl" dir="cw">
                                      <p:cBhvr>
                                        <p:cTn id="13" dur="500" fill="hold"/>
                                        <p:tgtEl>
                                          <p:spTgt spid="13"/>
                                        </p:tgtEl>
                                        <p:attrNameLst>
                                          <p:attrName>fillcolor</p:attrName>
                                        </p:attrNameLst>
                                      </p:cBhvr>
                                      <p:by>
                                        <p:hsl h="0" s="12549" l="25098"/>
                                      </p:by>
                                    </p:animClr>
                                    <p:animClr clrSpc="hsl" dir="cw">
                                      <p:cBhvr>
                                        <p:cTn id="14" dur="500" fill="hold"/>
                                        <p:tgtEl>
                                          <p:spTgt spid="13"/>
                                        </p:tgtEl>
                                        <p:attrNameLst>
                                          <p:attrName>stroke.color</p:attrName>
                                        </p:attrNameLst>
                                      </p:cBhvr>
                                      <p:by>
                                        <p:hsl h="0" s="12549" l="25098"/>
                                      </p:by>
                                    </p:animClr>
                                    <p:set>
                                      <p:cBhvr>
                                        <p:cTn id="15"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16"/>
                                        </p:tgtEl>
                                      </p:cBhvr>
                                    </p:animEffect>
                                    <p:animScale>
                                      <p:cBhvr>
                                        <p:cTn id="33" dur="250" autoRev="1" fill="hold"/>
                                        <p:tgtEl>
                                          <p:spTgt spid="16"/>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35"/>
                    </p:tgtEl>
                  </p:cond>
                </p:stCondLst>
                <p:endSync evt="end" delay="0">
                  <p:rtn val="all"/>
                </p:endSync>
                <p:childTnLst>
                  <p:par>
                    <p:cTn id="35" fill="hold">
                      <p:stCondLst>
                        <p:cond delay="0"/>
                      </p:stCondLst>
                      <p:childTnLst>
                        <p:par>
                          <p:cTn id="36" fill="hold">
                            <p:stCondLst>
                              <p:cond delay="0"/>
                            </p:stCondLst>
                            <p:childTnLst>
                              <p:par>
                                <p:cTn id="37" presetID="11" presetClass="entr" presetSubtype="0" fill="hold" grpId="0" nodeType="afterEffect">
                                  <p:stCondLst>
                                    <p:cond delay="0"/>
                                  </p:stCondLst>
                                  <p:childTnLst>
                                    <p:set>
                                      <p:cBhvr>
                                        <p:cTn id="38" dur="1000">
                                          <p:stCondLst>
                                            <p:cond delay="0"/>
                                          </p:stCondLst>
                                        </p:cTn>
                                        <p:tgtEl>
                                          <p:spTgt spid="9"/>
                                        </p:tgtEl>
                                        <p:attrNameLst>
                                          <p:attrName>style.visibility</p:attrName>
                                        </p:attrNameLst>
                                      </p:cBhvr>
                                      <p:to>
                                        <p:strVal val="visible"/>
                                      </p:to>
                                    </p:set>
                                  </p:childTnLst>
                                </p:cTn>
                              </p:par>
                            </p:childTnLst>
                          </p:cTn>
                        </p:par>
                        <p:par>
                          <p:cTn id="39" fill="hold">
                            <p:stCondLst>
                              <p:cond delay="1000"/>
                            </p:stCondLst>
                            <p:childTnLst>
                              <p:par>
                                <p:cTn id="40" presetID="11" presetClass="entr" presetSubtype="0" fill="hold" grpId="0" nodeType="afterEffect">
                                  <p:stCondLst>
                                    <p:cond delay="0"/>
                                  </p:stCondLst>
                                  <p:childTnLst>
                                    <p:set>
                                      <p:cBhvr>
                                        <p:cTn id="41" dur="1000">
                                          <p:stCondLst>
                                            <p:cond delay="0"/>
                                          </p:stCondLst>
                                        </p:cTn>
                                        <p:tgtEl>
                                          <p:spTgt spid="10"/>
                                        </p:tgtEl>
                                        <p:attrNameLst>
                                          <p:attrName>style.visibility</p:attrName>
                                        </p:attrNameLst>
                                      </p:cBhvr>
                                      <p:to>
                                        <p:strVal val="visible"/>
                                      </p:to>
                                    </p:set>
                                  </p:childTnLst>
                                </p:cTn>
                              </p:par>
                            </p:childTnLst>
                          </p:cTn>
                        </p:par>
                        <p:par>
                          <p:cTn id="42" fill="hold">
                            <p:stCondLst>
                              <p:cond delay="2000"/>
                            </p:stCondLst>
                            <p:childTnLst>
                              <p:par>
                                <p:cTn id="43" presetID="11" presetClass="entr" presetSubtype="0" fill="hold" grpId="0" nodeType="afterEffect">
                                  <p:stCondLst>
                                    <p:cond delay="0"/>
                                  </p:stCondLst>
                                  <p:childTnLst>
                                    <p:set>
                                      <p:cBhvr>
                                        <p:cTn id="44" dur="1000">
                                          <p:stCondLst>
                                            <p:cond delay="0"/>
                                          </p:stCondLst>
                                        </p:cTn>
                                        <p:tgtEl>
                                          <p:spTgt spid="11"/>
                                        </p:tgtEl>
                                        <p:attrNameLst>
                                          <p:attrName>style.visibility</p:attrName>
                                        </p:attrNameLst>
                                      </p:cBhvr>
                                      <p:to>
                                        <p:strVal val="visible"/>
                                      </p:to>
                                    </p:set>
                                  </p:childTnLst>
                                </p:cTn>
                              </p:par>
                            </p:childTnLst>
                          </p:cTn>
                        </p:par>
                        <p:par>
                          <p:cTn id="45" fill="hold">
                            <p:stCondLst>
                              <p:cond delay="3000"/>
                            </p:stCondLst>
                            <p:childTnLst>
                              <p:par>
                                <p:cTn id="46" presetID="11" presetClass="entr" presetSubtype="0" fill="hold" grpId="0" nodeType="afterEffect">
                                  <p:stCondLst>
                                    <p:cond delay="0"/>
                                  </p:stCondLst>
                                  <p:childTnLst>
                                    <p:set>
                                      <p:cBhvr>
                                        <p:cTn id="47" dur="1000">
                                          <p:stCondLst>
                                            <p:cond delay="0"/>
                                          </p:stCondLst>
                                        </p:cTn>
                                        <p:tgtEl>
                                          <p:spTgt spid="12"/>
                                        </p:tgtEl>
                                        <p:attrNameLst>
                                          <p:attrName>style.visibility</p:attrName>
                                        </p:attrNameLst>
                                      </p:cBhvr>
                                      <p:to>
                                        <p:strVal val="visible"/>
                                      </p:to>
                                    </p:set>
                                  </p:childTnLst>
                                </p:cTn>
                              </p:par>
                            </p:childTnLst>
                          </p:cTn>
                        </p:par>
                        <p:par>
                          <p:cTn id="48" fill="hold">
                            <p:stCondLst>
                              <p:cond delay="4000"/>
                            </p:stCondLst>
                            <p:childTnLst>
                              <p:par>
                                <p:cTn id="49" presetID="11" presetClass="entr" presetSubtype="0" fill="hold" grpId="0" nodeType="afterEffect">
                                  <p:stCondLst>
                                    <p:cond delay="0"/>
                                  </p:stCondLst>
                                  <p:childTnLst>
                                    <p:set>
                                      <p:cBhvr>
                                        <p:cTn id="50" dur="1000">
                                          <p:stCondLst>
                                            <p:cond delay="0"/>
                                          </p:stCondLst>
                                        </p:cTn>
                                        <p:tgtEl>
                                          <p:spTgt spid="17"/>
                                        </p:tgtEl>
                                        <p:attrNameLst>
                                          <p:attrName>style.visibility</p:attrName>
                                        </p:attrNameLst>
                                      </p:cBhvr>
                                      <p:to>
                                        <p:strVal val="visible"/>
                                      </p:to>
                                    </p:set>
                                  </p:childTnLst>
                                </p:cTn>
                              </p:par>
                            </p:childTnLst>
                          </p:cTn>
                        </p:par>
                        <p:par>
                          <p:cTn id="51" fill="hold">
                            <p:stCondLst>
                              <p:cond delay="5000"/>
                            </p:stCondLst>
                            <p:childTnLst>
                              <p:par>
                                <p:cTn id="52" presetID="11" presetClass="entr" presetSubtype="0" fill="hold" grpId="0" nodeType="afterEffect">
                                  <p:stCondLst>
                                    <p:cond delay="0"/>
                                  </p:stCondLst>
                                  <p:childTnLst>
                                    <p:set>
                                      <p:cBhvr>
                                        <p:cTn id="53" dur="1000">
                                          <p:stCondLst>
                                            <p:cond delay="0"/>
                                          </p:stCondLst>
                                        </p:cTn>
                                        <p:tgtEl>
                                          <p:spTgt spid="18"/>
                                        </p:tgtEl>
                                        <p:attrNameLst>
                                          <p:attrName>style.visibility</p:attrName>
                                        </p:attrNameLst>
                                      </p:cBhvr>
                                      <p:to>
                                        <p:strVal val="visible"/>
                                      </p:to>
                                    </p:set>
                                  </p:childTnLst>
                                </p:cTn>
                              </p:par>
                            </p:childTnLst>
                          </p:cTn>
                        </p:par>
                        <p:par>
                          <p:cTn id="54" fill="hold">
                            <p:stCondLst>
                              <p:cond delay="6000"/>
                            </p:stCondLst>
                            <p:childTnLst>
                              <p:par>
                                <p:cTn id="55" presetID="11" presetClass="entr" presetSubtype="0" fill="hold" grpId="0" nodeType="afterEffect">
                                  <p:stCondLst>
                                    <p:cond delay="0"/>
                                  </p:stCondLst>
                                  <p:childTnLst>
                                    <p:set>
                                      <p:cBhvr>
                                        <p:cTn id="56" dur="1000">
                                          <p:stCondLst>
                                            <p:cond delay="0"/>
                                          </p:stCondLst>
                                        </p:cTn>
                                        <p:tgtEl>
                                          <p:spTgt spid="19"/>
                                        </p:tgtEl>
                                        <p:attrNameLst>
                                          <p:attrName>style.visibility</p:attrName>
                                        </p:attrNameLst>
                                      </p:cBhvr>
                                      <p:to>
                                        <p:strVal val="visible"/>
                                      </p:to>
                                    </p:set>
                                  </p:childTnLst>
                                </p:cTn>
                              </p:par>
                            </p:childTnLst>
                          </p:cTn>
                        </p:par>
                        <p:par>
                          <p:cTn id="57" fill="hold">
                            <p:stCondLst>
                              <p:cond delay="7000"/>
                            </p:stCondLst>
                            <p:childTnLst>
                              <p:par>
                                <p:cTn id="58" presetID="11" presetClass="entr" presetSubtype="0" fill="hold" grpId="0" nodeType="afterEffect">
                                  <p:stCondLst>
                                    <p:cond delay="0"/>
                                  </p:stCondLst>
                                  <p:childTnLst>
                                    <p:set>
                                      <p:cBhvr>
                                        <p:cTn id="59" dur="1000">
                                          <p:stCondLst>
                                            <p:cond delay="0"/>
                                          </p:stCondLst>
                                        </p:cTn>
                                        <p:tgtEl>
                                          <p:spTgt spid="20"/>
                                        </p:tgtEl>
                                        <p:attrNameLst>
                                          <p:attrName>style.visibility</p:attrName>
                                        </p:attrNameLst>
                                      </p:cBhvr>
                                      <p:to>
                                        <p:strVal val="visible"/>
                                      </p:to>
                                    </p:set>
                                  </p:childTnLst>
                                </p:cTn>
                              </p:par>
                            </p:childTnLst>
                          </p:cTn>
                        </p:par>
                        <p:par>
                          <p:cTn id="60" fill="hold">
                            <p:stCondLst>
                              <p:cond delay="8000"/>
                            </p:stCondLst>
                            <p:childTnLst>
                              <p:par>
                                <p:cTn id="61" presetID="11" presetClass="entr" presetSubtype="0" fill="hold" grpId="0" nodeType="afterEffect">
                                  <p:stCondLst>
                                    <p:cond delay="0"/>
                                  </p:stCondLst>
                                  <p:childTnLst>
                                    <p:set>
                                      <p:cBhvr>
                                        <p:cTn id="62" dur="1000">
                                          <p:stCondLst>
                                            <p:cond delay="0"/>
                                          </p:stCondLst>
                                        </p:cTn>
                                        <p:tgtEl>
                                          <p:spTgt spid="22"/>
                                        </p:tgtEl>
                                        <p:attrNameLst>
                                          <p:attrName>style.visibility</p:attrName>
                                        </p:attrNameLst>
                                      </p:cBhvr>
                                      <p:to>
                                        <p:strVal val="visible"/>
                                      </p:to>
                                    </p:set>
                                  </p:childTnLst>
                                </p:cTn>
                              </p:par>
                            </p:childTnLst>
                          </p:cTn>
                        </p:par>
                        <p:par>
                          <p:cTn id="63" fill="hold">
                            <p:stCondLst>
                              <p:cond delay="9000"/>
                            </p:stCondLst>
                            <p:childTnLst>
                              <p:par>
                                <p:cTn id="64" presetID="11" presetClass="entr" presetSubtype="0" fill="hold" grpId="0" nodeType="afterEffect">
                                  <p:stCondLst>
                                    <p:cond delay="0"/>
                                  </p:stCondLst>
                                  <p:childTnLst>
                                    <p:set>
                                      <p:cBhvr>
                                        <p:cTn id="65" dur="1000">
                                          <p:stCondLst>
                                            <p:cond delay="0"/>
                                          </p:stCondLst>
                                        </p:cTn>
                                        <p:tgtEl>
                                          <p:spTgt spid="23"/>
                                        </p:tgtEl>
                                        <p:attrNameLst>
                                          <p:attrName>style.visibility</p:attrName>
                                        </p:attrNameLst>
                                      </p:cBhvr>
                                      <p:to>
                                        <p:strVal val="visible"/>
                                      </p:to>
                                    </p:set>
                                  </p:childTnLst>
                                </p:cTn>
                              </p:par>
                            </p:childTnLst>
                          </p:cTn>
                        </p:par>
                        <p:par>
                          <p:cTn id="66" fill="hold">
                            <p:stCondLst>
                              <p:cond delay="10000"/>
                            </p:stCondLst>
                            <p:childTnLst>
                              <p:par>
                                <p:cTn id="67" presetID="11" presetClass="entr" presetSubtype="0" fill="hold" grpId="0" nodeType="afterEffect">
                                  <p:stCondLst>
                                    <p:cond delay="0"/>
                                  </p:stCondLst>
                                  <p:childTnLst>
                                    <p:set>
                                      <p:cBhvr>
                                        <p:cTn id="68" dur="1000">
                                          <p:stCondLst>
                                            <p:cond delay="0"/>
                                          </p:stCondLst>
                                        </p:cTn>
                                        <p:tgtEl>
                                          <p:spTgt spid="24"/>
                                        </p:tgtEl>
                                        <p:attrNameLst>
                                          <p:attrName>style.visibility</p:attrName>
                                        </p:attrNameLst>
                                      </p:cBhvr>
                                      <p:to>
                                        <p:strVal val="visible"/>
                                      </p:to>
                                    </p:set>
                                  </p:childTnLst>
                                </p:cTn>
                              </p:par>
                            </p:childTnLst>
                          </p:cTn>
                        </p:par>
                        <p:par>
                          <p:cTn id="69" fill="hold">
                            <p:stCondLst>
                              <p:cond delay="11000"/>
                            </p:stCondLst>
                            <p:childTnLst>
                              <p:par>
                                <p:cTn id="70" presetID="11" presetClass="entr" presetSubtype="0" fill="hold" grpId="0" nodeType="afterEffect">
                                  <p:stCondLst>
                                    <p:cond delay="0"/>
                                  </p:stCondLst>
                                  <p:childTnLst>
                                    <p:set>
                                      <p:cBhvr>
                                        <p:cTn id="71" dur="1000">
                                          <p:stCondLst>
                                            <p:cond delay="0"/>
                                          </p:stCondLst>
                                        </p:cTn>
                                        <p:tgtEl>
                                          <p:spTgt spid="25"/>
                                        </p:tgtEl>
                                        <p:attrNameLst>
                                          <p:attrName>style.visibility</p:attrName>
                                        </p:attrNameLst>
                                      </p:cBhvr>
                                      <p:to>
                                        <p:strVal val="visible"/>
                                      </p:to>
                                    </p:set>
                                  </p:childTnLst>
                                </p:cTn>
                              </p:par>
                            </p:childTnLst>
                          </p:cTn>
                        </p:par>
                        <p:par>
                          <p:cTn id="72" fill="hold">
                            <p:stCondLst>
                              <p:cond delay="12000"/>
                            </p:stCondLst>
                            <p:childTnLst>
                              <p:par>
                                <p:cTn id="73" presetID="11" presetClass="entr" presetSubtype="0" fill="hold" grpId="0" nodeType="afterEffect">
                                  <p:stCondLst>
                                    <p:cond delay="0"/>
                                  </p:stCondLst>
                                  <p:childTnLst>
                                    <p:set>
                                      <p:cBhvr>
                                        <p:cTn id="74" dur="1000">
                                          <p:stCondLst>
                                            <p:cond delay="0"/>
                                          </p:stCondLst>
                                        </p:cTn>
                                        <p:tgtEl>
                                          <p:spTgt spid="26"/>
                                        </p:tgtEl>
                                        <p:attrNameLst>
                                          <p:attrName>style.visibility</p:attrName>
                                        </p:attrNameLst>
                                      </p:cBhvr>
                                      <p:to>
                                        <p:strVal val="visible"/>
                                      </p:to>
                                    </p:set>
                                  </p:childTnLst>
                                </p:cTn>
                              </p:par>
                            </p:childTnLst>
                          </p:cTn>
                        </p:par>
                        <p:par>
                          <p:cTn id="75" fill="hold">
                            <p:stCondLst>
                              <p:cond delay="13000"/>
                            </p:stCondLst>
                            <p:childTnLst>
                              <p:par>
                                <p:cTn id="76" presetID="11" presetClass="entr" presetSubtype="0" fill="hold" grpId="0" nodeType="afterEffect">
                                  <p:stCondLst>
                                    <p:cond delay="0"/>
                                  </p:stCondLst>
                                  <p:childTnLst>
                                    <p:set>
                                      <p:cBhvr>
                                        <p:cTn id="77" dur="1000">
                                          <p:stCondLst>
                                            <p:cond delay="0"/>
                                          </p:stCondLst>
                                        </p:cTn>
                                        <p:tgtEl>
                                          <p:spTgt spid="27"/>
                                        </p:tgtEl>
                                        <p:attrNameLst>
                                          <p:attrName>style.visibility</p:attrName>
                                        </p:attrNameLst>
                                      </p:cBhvr>
                                      <p:to>
                                        <p:strVal val="visible"/>
                                      </p:to>
                                    </p:set>
                                  </p:childTnLst>
                                </p:cTn>
                              </p:par>
                            </p:childTnLst>
                          </p:cTn>
                        </p:par>
                        <p:par>
                          <p:cTn id="78" fill="hold">
                            <p:stCondLst>
                              <p:cond delay="14000"/>
                            </p:stCondLst>
                            <p:childTnLst>
                              <p:par>
                                <p:cTn id="79" presetID="11" presetClass="entr" presetSubtype="0" fill="hold" grpId="0" nodeType="afterEffect">
                                  <p:stCondLst>
                                    <p:cond delay="0"/>
                                  </p:stCondLst>
                                  <p:childTnLst>
                                    <p:set>
                                      <p:cBhvr>
                                        <p:cTn id="80" dur="1000">
                                          <p:stCondLst>
                                            <p:cond delay="0"/>
                                          </p:stCondLst>
                                        </p:cTn>
                                        <p:tgtEl>
                                          <p:spTgt spid="28"/>
                                        </p:tgtEl>
                                        <p:attrNameLst>
                                          <p:attrName>style.visibility</p:attrName>
                                        </p:attrNameLst>
                                      </p:cBhvr>
                                      <p:to>
                                        <p:strVal val="visible"/>
                                      </p:to>
                                    </p:set>
                                  </p:childTnLst>
                                </p:cTn>
                              </p:par>
                            </p:childTnLst>
                          </p:cTn>
                        </p:par>
                        <p:par>
                          <p:cTn id="81" fill="hold">
                            <p:stCondLst>
                              <p:cond delay="15000"/>
                            </p:stCondLst>
                            <p:childTnLst>
                              <p:par>
                                <p:cTn id="82" presetID="11" presetClass="entr" presetSubtype="0" fill="hold" grpId="0" nodeType="afterEffect">
                                  <p:stCondLst>
                                    <p:cond delay="0"/>
                                  </p:stCondLst>
                                  <p:childTnLst>
                                    <p:set>
                                      <p:cBhvr>
                                        <p:cTn id="83" dur="1000">
                                          <p:stCondLst>
                                            <p:cond delay="0"/>
                                          </p:stCondLst>
                                        </p:cTn>
                                        <p:tgtEl>
                                          <p:spTgt spid="29"/>
                                        </p:tgtEl>
                                        <p:attrNameLst>
                                          <p:attrName>style.visibility</p:attrName>
                                        </p:attrNameLst>
                                      </p:cBhvr>
                                      <p:to>
                                        <p:strVal val="visible"/>
                                      </p:to>
                                    </p:set>
                                  </p:childTnLst>
                                </p:cTn>
                              </p:par>
                            </p:childTnLst>
                          </p:cTn>
                        </p:par>
                        <p:par>
                          <p:cTn id="84" fill="hold">
                            <p:stCondLst>
                              <p:cond delay="16000"/>
                            </p:stCondLst>
                            <p:childTnLst>
                              <p:par>
                                <p:cTn id="85" presetID="11" presetClass="entr" presetSubtype="0" fill="hold" grpId="0" nodeType="afterEffect">
                                  <p:stCondLst>
                                    <p:cond delay="0"/>
                                  </p:stCondLst>
                                  <p:childTnLst>
                                    <p:set>
                                      <p:cBhvr>
                                        <p:cTn id="86" dur="1000">
                                          <p:stCondLst>
                                            <p:cond delay="0"/>
                                          </p:stCondLst>
                                        </p:cTn>
                                        <p:tgtEl>
                                          <p:spTgt spid="30"/>
                                        </p:tgtEl>
                                        <p:attrNameLst>
                                          <p:attrName>style.visibility</p:attrName>
                                        </p:attrNameLst>
                                      </p:cBhvr>
                                      <p:to>
                                        <p:strVal val="visible"/>
                                      </p:to>
                                    </p:set>
                                  </p:childTnLst>
                                </p:cTn>
                              </p:par>
                            </p:childTnLst>
                          </p:cTn>
                        </p:par>
                        <p:par>
                          <p:cTn id="87" fill="hold">
                            <p:stCondLst>
                              <p:cond delay="17000"/>
                            </p:stCondLst>
                            <p:childTnLst>
                              <p:par>
                                <p:cTn id="88" presetID="11" presetClass="entr" presetSubtype="0" fill="hold" grpId="0" nodeType="afterEffect">
                                  <p:stCondLst>
                                    <p:cond delay="0"/>
                                  </p:stCondLst>
                                  <p:childTnLst>
                                    <p:set>
                                      <p:cBhvr>
                                        <p:cTn id="89" dur="1000">
                                          <p:stCondLst>
                                            <p:cond delay="0"/>
                                          </p:stCondLst>
                                        </p:cTn>
                                        <p:tgtEl>
                                          <p:spTgt spid="31"/>
                                        </p:tgtEl>
                                        <p:attrNameLst>
                                          <p:attrName>style.visibility</p:attrName>
                                        </p:attrNameLst>
                                      </p:cBhvr>
                                      <p:to>
                                        <p:strVal val="visible"/>
                                      </p:to>
                                    </p:set>
                                  </p:childTnLst>
                                </p:cTn>
                              </p:par>
                            </p:childTnLst>
                          </p:cTn>
                        </p:par>
                        <p:par>
                          <p:cTn id="90" fill="hold">
                            <p:stCondLst>
                              <p:cond delay="18000"/>
                            </p:stCondLst>
                            <p:childTnLst>
                              <p:par>
                                <p:cTn id="91" presetID="11" presetClass="entr" presetSubtype="0" fill="hold" grpId="0" nodeType="afterEffect">
                                  <p:stCondLst>
                                    <p:cond delay="0"/>
                                  </p:stCondLst>
                                  <p:childTnLst>
                                    <p:set>
                                      <p:cBhvr>
                                        <p:cTn id="92" dur="1000">
                                          <p:stCondLst>
                                            <p:cond delay="0"/>
                                          </p:stCondLst>
                                        </p:cTn>
                                        <p:tgtEl>
                                          <p:spTgt spid="32"/>
                                        </p:tgtEl>
                                        <p:attrNameLst>
                                          <p:attrName>style.visibility</p:attrName>
                                        </p:attrNameLst>
                                      </p:cBhvr>
                                      <p:to>
                                        <p:strVal val="visible"/>
                                      </p:to>
                                    </p:set>
                                  </p:childTnLst>
                                </p:cTn>
                              </p:par>
                            </p:childTnLst>
                          </p:cTn>
                        </p:par>
                        <p:par>
                          <p:cTn id="93" fill="hold">
                            <p:stCondLst>
                              <p:cond delay="19000"/>
                            </p:stCondLst>
                            <p:childTnLst>
                              <p:par>
                                <p:cTn id="94" presetID="11" presetClass="entr" presetSubtype="0" fill="hold" grpId="0" nodeType="afterEffect">
                                  <p:stCondLst>
                                    <p:cond delay="0"/>
                                  </p:stCondLst>
                                  <p:childTnLst>
                                    <p:set>
                                      <p:cBhvr>
                                        <p:cTn id="95" dur="1000">
                                          <p:stCondLst>
                                            <p:cond delay="0"/>
                                          </p:stCondLst>
                                        </p:cTn>
                                        <p:tgtEl>
                                          <p:spTgt spid="33"/>
                                        </p:tgtEl>
                                        <p:attrNameLst>
                                          <p:attrName>style.visibility</p:attrName>
                                        </p:attrNameLst>
                                      </p:cBhvr>
                                      <p:to>
                                        <p:strVal val="visible"/>
                                      </p:to>
                                    </p:set>
                                  </p:childTnLst>
                                </p:cTn>
                              </p:par>
                            </p:childTnLst>
                          </p:cTn>
                        </p:par>
                        <p:par>
                          <p:cTn id="96" fill="hold">
                            <p:stCondLst>
                              <p:cond delay="20000"/>
                            </p:stCondLst>
                            <p:childTnLst>
                              <p:par>
                                <p:cTn id="97" presetID="11" presetClass="entr" presetSubtype="0" fill="hold" grpId="0" nodeType="afterEffect">
                                  <p:stCondLst>
                                    <p:cond delay="0"/>
                                  </p:stCondLst>
                                  <p:childTnLst>
                                    <p:set>
                                      <p:cBhvr>
                                        <p:cTn id="98"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5"/>
                  </p:tgtEl>
                </p:cond>
              </p:nextCondLst>
            </p:seq>
          </p:childTnLst>
        </p:cTn>
      </p:par>
    </p:tnLst>
    <p:bldLst>
      <p:bldP spid="13" grpId="0" animBg="1"/>
      <p:bldP spid="14" grpId="0" animBg="1"/>
      <p:bldP spid="15" grpId="0" animBg="1"/>
      <p:bldP spid="16" grpId="0" animBg="1"/>
      <p:bldP spid="9" grpId="0" animBg="1"/>
      <p:bldP spid="10" grpId="0" animBg="1"/>
      <p:bldP spid="11" grpId="0" animBg="1"/>
      <p:bldP spid="12"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041308" y="1422105"/>
                <a:ext cx="8162972" cy="168822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defTabSz="723245" fontAlgn="auto">
                  <a:lnSpc>
                    <a:spcPct val="200000"/>
                  </a:lnSpc>
                  <a:spcBef>
                    <a:spcPts val="0"/>
                  </a:spcBef>
                  <a:spcAft>
                    <a:spcPts val="0"/>
                  </a:spcAft>
                </a:pP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3: </a:t>
                </a:r>
                <a:r>
                  <a:rPr lang="en-US" sz="2800" b="1" dirty="0">
                    <a:solidFill>
                      <a:srgbClr val="002060"/>
                    </a:solidFill>
                    <a:latin typeface="Times New Roman" pitchFamily="18" charset="0"/>
                    <a:cs typeface="Times New Roman" pitchFamily="18" charset="0"/>
                  </a:rPr>
                  <a:t>Cho </a:t>
                </a:r>
                <a:r>
                  <a:rPr lang="en-US" sz="2800" b="1" dirty="0" err="1">
                    <a:solidFill>
                      <a:srgbClr val="002060"/>
                    </a:solidFill>
                    <a:latin typeface="Times New Roman" pitchFamily="18" charset="0"/>
                    <a:cs typeface="Times New Roman" pitchFamily="18" charset="0"/>
                  </a:rPr>
                  <a:t>căn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thức</a:t>
                </a:r>
                <a:r>
                  <a:rPr lang="en-US" sz="2800" b="1" dirty="0">
                    <a:solidFill>
                      <a:srgbClr val="002060"/>
                    </a:solidFill>
                    <a:latin typeface="Times New Roman" pitchFamily="18" charset="0"/>
                    <a:cs typeface="Times New Roman" pitchFamily="18" charset="0"/>
                  </a:rPr>
                  <a:t>: </a:t>
                </a:r>
                <a14:m>
                  <m:oMath xmlns:m="http://schemas.openxmlformats.org/officeDocument/2006/math">
                    <m:rad>
                      <m:radPr>
                        <m:degHide m:val="on"/>
                        <m:ctrlPr>
                          <a:rPr lang="en-US" sz="2800" b="1" i="1">
                            <a:solidFill>
                              <a:srgbClr val="002060"/>
                            </a:solidFill>
                            <a:latin typeface="Cambria Math" panose="02040503050406030204" pitchFamily="18" charset="0"/>
                            <a:cs typeface="Times New Roman" pitchFamily="18" charset="0"/>
                          </a:rPr>
                        </m:ctrlPr>
                      </m:radPr>
                      <m:deg/>
                      <m:e>
                        <m:r>
                          <a:rPr lang="en-US" sz="2800" b="1" i="1">
                            <a:solidFill>
                              <a:srgbClr val="002060"/>
                            </a:solidFill>
                            <a:latin typeface="Cambria Math" panose="02040503050406030204" pitchFamily="18" charset="0"/>
                            <a:cs typeface="Times New Roman" pitchFamily="18" charset="0"/>
                          </a:rPr>
                          <m:t>𝟏𝟐</m:t>
                        </m:r>
                        <m:sSup>
                          <m:sSupPr>
                            <m:ctrlPr>
                              <a:rPr lang="en-US" sz="2800" b="1" i="1">
                                <a:solidFill>
                                  <a:srgbClr val="002060"/>
                                </a:solidFill>
                                <a:latin typeface="Cambria Math" panose="02040503050406030204" pitchFamily="18" charset="0"/>
                                <a:cs typeface="Times New Roman" pitchFamily="18" charset="0"/>
                              </a:rPr>
                            </m:ctrlPr>
                          </m:sSupPr>
                          <m:e>
                            <m:r>
                              <a:rPr lang="en-US" sz="2800" b="1" i="1">
                                <a:solidFill>
                                  <a:srgbClr val="002060"/>
                                </a:solidFill>
                                <a:latin typeface="Cambria Math" panose="02040503050406030204" pitchFamily="18" charset="0"/>
                                <a:cs typeface="Times New Roman" pitchFamily="18" charset="0"/>
                              </a:rPr>
                              <m:t>𝒙</m:t>
                            </m:r>
                          </m:e>
                          <m:sup>
                            <m:r>
                              <a:rPr lang="en-US" sz="2800" b="1" i="1">
                                <a:solidFill>
                                  <a:srgbClr val="002060"/>
                                </a:solidFill>
                                <a:latin typeface="Cambria Math" panose="02040503050406030204" pitchFamily="18" charset="0"/>
                                <a:cs typeface="Times New Roman" pitchFamily="18" charset="0"/>
                              </a:rPr>
                              <m:t>𝟔</m:t>
                            </m:r>
                          </m:sup>
                        </m:sSup>
                        <m:sSup>
                          <m:sSupPr>
                            <m:ctrlPr>
                              <a:rPr lang="en-US" sz="2800" b="1" i="1">
                                <a:solidFill>
                                  <a:srgbClr val="002060"/>
                                </a:solidFill>
                                <a:latin typeface="Cambria Math" panose="02040503050406030204" pitchFamily="18" charset="0"/>
                                <a:cs typeface="Times New Roman" pitchFamily="18" charset="0"/>
                              </a:rPr>
                            </m:ctrlPr>
                          </m:sSupPr>
                          <m:e>
                            <m:r>
                              <a:rPr lang="en-US" sz="2800" b="1" i="1">
                                <a:solidFill>
                                  <a:srgbClr val="002060"/>
                                </a:solidFill>
                                <a:latin typeface="Cambria Math" panose="02040503050406030204" pitchFamily="18" charset="0"/>
                                <a:cs typeface="Times New Roman" pitchFamily="18" charset="0"/>
                              </a:rPr>
                              <m:t>𝒚</m:t>
                            </m:r>
                          </m:e>
                          <m:sup>
                            <m:r>
                              <a:rPr lang="en-US" sz="2800" b="1" i="1">
                                <a:solidFill>
                                  <a:srgbClr val="002060"/>
                                </a:solidFill>
                                <a:latin typeface="Cambria Math" panose="02040503050406030204" pitchFamily="18" charset="0"/>
                                <a:cs typeface="Times New Roman" pitchFamily="18" charset="0"/>
                              </a:rPr>
                              <m:t>𝟑</m:t>
                            </m:r>
                          </m:sup>
                        </m:sSup>
                      </m:e>
                    </m:rad>
                    <m:r>
                      <a:rPr lang="en-US" sz="2800" b="1" i="1">
                        <a:solidFill>
                          <a:srgbClr val="002060"/>
                        </a:solidFill>
                        <a:latin typeface="Cambria Math" panose="02040503050406030204" pitchFamily="18" charset="0"/>
                        <a:cs typeface="Times New Roman" pitchFamily="18" charset="0"/>
                      </a:rPr>
                      <m:t>   (</m:t>
                    </m:r>
                    <m:r>
                      <a:rPr lang="en-US" sz="2800" b="1" i="1">
                        <a:solidFill>
                          <a:srgbClr val="002060"/>
                        </a:solidFill>
                        <a:latin typeface="Cambria Math" panose="02040503050406030204" pitchFamily="18" charset="0"/>
                        <a:cs typeface="Times New Roman" pitchFamily="18" charset="0"/>
                      </a:rPr>
                      <m:t>𝒙</m:t>
                    </m:r>
                    <m:r>
                      <a:rPr lang="en-US" sz="2800" b="1" i="1">
                        <a:solidFill>
                          <a:srgbClr val="002060"/>
                        </a:solidFill>
                        <a:latin typeface="Cambria Math" panose="02040503050406030204" pitchFamily="18" charset="0"/>
                        <a:cs typeface="Times New Roman" pitchFamily="18" charset="0"/>
                      </a:rPr>
                      <m:t>,</m:t>
                    </m:r>
                    <m:r>
                      <a:rPr lang="en-US" sz="2800" b="1" i="1">
                        <a:solidFill>
                          <a:srgbClr val="002060"/>
                        </a:solidFill>
                        <a:latin typeface="Cambria Math" panose="02040503050406030204" pitchFamily="18" charset="0"/>
                        <a:cs typeface="Times New Roman" pitchFamily="18" charset="0"/>
                      </a:rPr>
                      <m:t>𝒚</m:t>
                    </m:r>
                    <m:r>
                      <a:rPr lang="en-US" sz="2800" b="1" i="1">
                        <a:solidFill>
                          <a:srgbClr val="002060"/>
                        </a:solidFill>
                        <a:latin typeface="Cambria Math" panose="02040503050406030204" pitchFamily="18" charset="0"/>
                        <a:cs typeface="Times New Roman" pitchFamily="18" charset="0"/>
                      </a:rPr>
                      <m:t>&gt;</m:t>
                    </m:r>
                    <m:r>
                      <a:rPr lang="en-US" sz="2800" b="1" i="1">
                        <a:solidFill>
                          <a:srgbClr val="002060"/>
                        </a:solidFill>
                        <a:latin typeface="Cambria Math" panose="02040503050406030204" pitchFamily="18" charset="0"/>
                        <a:cs typeface="Times New Roman" pitchFamily="18" charset="0"/>
                      </a:rPr>
                      <m:t>𝟎</m:t>
                    </m:r>
                    <m:r>
                      <a:rPr lang="en-US" sz="2800" b="1" i="1">
                        <a:solidFill>
                          <a:srgbClr val="002060"/>
                        </a:solidFill>
                        <a:latin typeface="Cambria Math" panose="02040503050406030204" pitchFamily="18" charset="0"/>
                        <a:cs typeface="Times New Roman" pitchFamily="18" charset="0"/>
                      </a:rPr>
                      <m:t>)</m:t>
                    </m:r>
                  </m:oMath>
                </a14:m>
                <a:endParaRPr lang="en-US" sz="2800" b="1" dirty="0">
                  <a:solidFill>
                    <a:srgbClr val="002060"/>
                  </a:solidFill>
                  <a:latin typeface="Times New Roman" pitchFamily="18" charset="0"/>
                  <a:cs typeface="Times New Roman" pitchFamily="18" charset="0"/>
                </a:endParaRPr>
              </a:p>
              <a:p>
                <a:pPr defTabSz="723245" fontAlgn="auto">
                  <a:lnSpc>
                    <a:spcPct val="200000"/>
                  </a:lnSpc>
                  <a:spcBef>
                    <a:spcPts val="0"/>
                  </a:spcBef>
                  <a:spcAft>
                    <a:spcPts val="0"/>
                  </a:spcAft>
                </a:pPr>
                <a:r>
                  <a:rPr lang="en-US" sz="2800" b="1" dirty="0">
                    <a:solidFill>
                      <a:srgbClr val="002060"/>
                    </a:solidFill>
                    <a:latin typeface="Times New Roman" pitchFamily="18" charset="0"/>
                    <a:cs typeface="Times New Roman" pitchFamily="18" charset="0"/>
                  </a:rPr>
                  <a:t>Đưa </a:t>
                </a:r>
                <a:r>
                  <a:rPr lang="en-US" sz="2800" b="1" dirty="0" err="1">
                    <a:solidFill>
                      <a:srgbClr val="002060"/>
                    </a:solidFill>
                    <a:latin typeface="Times New Roman" pitchFamily="18" charset="0"/>
                    <a:cs typeface="Times New Roman" pitchFamily="18" charset="0"/>
                  </a:rPr>
                  <a:t>thừa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số</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ra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ngoài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dấu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căn</a:t>
                </a:r>
                <a:r>
                  <a:rPr lang="en-US" sz="2800" b="1" dirty="0">
                    <a:solidFill>
                      <a:srgbClr val="002060"/>
                    </a:solidFill>
                    <a:latin typeface="Times New Roman" pitchFamily="18" charset="0"/>
                    <a:cs typeface="Times New Roman" pitchFamily="18" charset="0"/>
                  </a:rPr>
                  <a:t> ta </a:t>
                </a:r>
                <a:r>
                  <a:rPr lang="en-US" sz="2800" b="1" dirty="0" err="1">
                    <a:solidFill>
                      <a:srgbClr val="002060"/>
                    </a:solidFill>
                    <a:latin typeface="Times New Roman" pitchFamily="18" charset="0"/>
                    <a:cs typeface="Times New Roman" pitchFamily="18" charset="0"/>
                  </a:rPr>
                  <a:t>được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kết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quả</a:t>
                </a:r>
                <a:endParaRPr lang="vi-VN" sz="2800" dirty="0">
                  <a:solidFill>
                    <a:prstClr val="black"/>
                  </a:solidFill>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41308" y="1422105"/>
                <a:ext cx="8162972" cy="1688227"/>
              </a:xfrm>
              <a:prstGeom prst="rect">
                <a:avLst/>
              </a:prstGeom>
              <a:blipFill>
                <a:blip r:embed="rId5"/>
                <a:stretch>
                  <a:fillRect l="-1491" b="-146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A"/>
              <p:cNvSpPr/>
              <p:nvPr/>
            </p:nvSpPr>
            <p:spPr>
              <a:xfrm flipH="1">
                <a:off x="2966519" y="4055450"/>
                <a:ext cx="3435508" cy="8696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2000" dirty="0">
                    <a:solidFill>
                      <a:prstClr val="black"/>
                    </a:solidFill>
                    <a:latin typeface="Times New Roman" pitchFamily="18" charset="0"/>
                    <a:cs typeface="Times New Roman" pitchFamily="18" charset="0"/>
                  </a:rPr>
                  <a:t>A. </a:t>
                </a:r>
                <a14:m>
                  <m:oMath xmlns:m="http://schemas.openxmlformats.org/officeDocument/2006/math">
                    <m:rad>
                      <m:radPr>
                        <m:degHide m:val="on"/>
                        <m:ctrlPr>
                          <a:rPr lang="en-US" sz="2000" i="1">
                            <a:solidFill>
                              <a:prstClr val="black"/>
                            </a:solidFill>
                            <a:latin typeface="Cambria Math" panose="02040503050406030204" pitchFamily="18" charset="0"/>
                            <a:cs typeface="Times New Roman" pitchFamily="18" charset="0"/>
                          </a:rPr>
                        </m:ctrlPr>
                      </m:radPr>
                      <m:deg/>
                      <m:e>
                        <m:r>
                          <a:rPr lang="en-US" sz="2000">
                            <a:solidFill>
                              <a:prstClr val="black"/>
                            </a:solidFill>
                            <a:latin typeface="Cambria Math" panose="02040503050406030204" pitchFamily="18" charset="0"/>
                            <a:cs typeface="Times New Roman" pitchFamily="18" charset="0"/>
                          </a:rPr>
                          <m:t>3</m:t>
                        </m:r>
                        <m:sSup>
                          <m:sSupPr>
                            <m:ctrlPr>
                              <a:rPr lang="en-US" sz="2000" i="1">
                                <a:solidFill>
                                  <a:prstClr val="black"/>
                                </a:solidFill>
                                <a:latin typeface="Cambria Math" panose="02040503050406030204" pitchFamily="18" charset="0"/>
                                <a:cs typeface="Times New Roman" pitchFamily="18" charset="0"/>
                              </a:rPr>
                            </m:ctrlPr>
                          </m:sSupPr>
                          <m:e>
                            <m:r>
                              <m:rPr>
                                <m:sty m:val="p"/>
                              </m:rPr>
                              <a:rPr lang="en-US" sz="2000">
                                <a:solidFill>
                                  <a:prstClr val="black"/>
                                </a:solidFill>
                                <a:latin typeface="Cambria Math" panose="02040503050406030204" pitchFamily="18" charset="0"/>
                                <a:cs typeface="Times New Roman" pitchFamily="18" charset="0"/>
                              </a:rPr>
                              <m:t>x</m:t>
                            </m:r>
                          </m:e>
                          <m:sup>
                            <m:r>
                              <a:rPr lang="en-US" sz="2000">
                                <a:solidFill>
                                  <a:prstClr val="black"/>
                                </a:solidFill>
                                <a:latin typeface="Cambria Math" panose="02040503050406030204" pitchFamily="18" charset="0"/>
                                <a:cs typeface="Times New Roman" pitchFamily="18" charset="0"/>
                              </a:rPr>
                              <m:t>6</m:t>
                            </m:r>
                          </m:sup>
                        </m:sSup>
                        <m:sSup>
                          <m:sSupPr>
                            <m:ctrlPr>
                              <a:rPr lang="en-US" sz="2000" i="1">
                                <a:solidFill>
                                  <a:prstClr val="black"/>
                                </a:solidFill>
                                <a:latin typeface="Cambria Math" panose="02040503050406030204" pitchFamily="18" charset="0"/>
                                <a:cs typeface="Times New Roman" pitchFamily="18" charset="0"/>
                              </a:rPr>
                            </m:ctrlPr>
                          </m:sSupPr>
                          <m:e>
                            <m:r>
                              <m:rPr>
                                <m:sty m:val="p"/>
                              </m:rPr>
                              <a:rPr lang="en-US" sz="2000">
                                <a:solidFill>
                                  <a:prstClr val="black"/>
                                </a:solidFill>
                                <a:latin typeface="Cambria Math" panose="02040503050406030204" pitchFamily="18" charset="0"/>
                                <a:cs typeface="Times New Roman" pitchFamily="18" charset="0"/>
                              </a:rPr>
                              <m:t>y</m:t>
                            </m:r>
                          </m:e>
                          <m:sup>
                            <m:r>
                              <a:rPr lang="en-US" sz="2000">
                                <a:solidFill>
                                  <a:prstClr val="black"/>
                                </a:solidFill>
                                <a:latin typeface="Cambria Math" panose="02040503050406030204" pitchFamily="18" charset="0"/>
                                <a:cs typeface="Times New Roman" pitchFamily="18" charset="0"/>
                              </a:rPr>
                              <m:t>3</m:t>
                            </m:r>
                          </m:sup>
                        </m:sSup>
                      </m:e>
                    </m:rad>
                  </m:oMath>
                </a14:m>
                <a:r>
                  <a:rPr lang="en-US" sz="2000" dirty="0">
                    <a:solidFill>
                      <a:prstClr val="black"/>
                    </a:solidFill>
                    <a:latin typeface="Times New Roman" pitchFamily="18" charset="0"/>
                    <a:cs typeface="Times New Roman" pitchFamily="18" charset="0"/>
                  </a:rPr>
                  <a:t> </a:t>
                </a:r>
                <a:endParaRPr lang="vi-VN" sz="2400" dirty="0">
                  <a:solidFill>
                    <a:prstClr val="black"/>
                  </a:solidFill>
                  <a:latin typeface="Times New Roman" pitchFamily="18" charset="0"/>
                  <a:cs typeface="Times New Roman" pitchFamily="18"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2966519" y="4055450"/>
                <a:ext cx="3435508" cy="8696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2942206" y="5157567"/>
                <a:ext cx="3435508" cy="8696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2000" dirty="0">
                    <a:solidFill>
                      <a:prstClr val="black"/>
                    </a:solidFill>
                    <a:latin typeface="Times New Roman" pitchFamily="18" charset="0"/>
                    <a:cs typeface="Times New Roman" pitchFamily="18" charset="0"/>
                  </a:rPr>
                  <a:t>B. </a:t>
                </a:r>
                <a14:m>
                  <m:oMath xmlns:m="http://schemas.openxmlformats.org/officeDocument/2006/math">
                    <m:r>
                      <a:rPr lang="en-US" sz="2000">
                        <a:solidFill>
                          <a:prstClr val="black"/>
                        </a:solidFill>
                        <a:latin typeface="Cambria Math" panose="02040503050406030204" pitchFamily="18" charset="0"/>
                        <a:cs typeface="Times New Roman" pitchFamily="18" charset="0"/>
                      </a:rPr>
                      <m:t>2</m:t>
                    </m:r>
                    <m:sSup>
                      <m:sSupPr>
                        <m:ctrlPr>
                          <a:rPr lang="en-US" sz="2000" i="1">
                            <a:solidFill>
                              <a:prstClr val="black"/>
                            </a:solidFill>
                            <a:latin typeface="Cambria Math" panose="02040503050406030204" pitchFamily="18" charset="0"/>
                            <a:cs typeface="Times New Roman" pitchFamily="18" charset="0"/>
                          </a:rPr>
                        </m:ctrlPr>
                      </m:sSupPr>
                      <m:e>
                        <m:r>
                          <m:rPr>
                            <m:sty m:val="p"/>
                          </m:rPr>
                          <a:rPr lang="en-US" sz="2000">
                            <a:solidFill>
                              <a:prstClr val="black"/>
                            </a:solidFill>
                            <a:latin typeface="Cambria Math" panose="02040503050406030204" pitchFamily="18" charset="0"/>
                            <a:cs typeface="Times New Roman" pitchFamily="18" charset="0"/>
                          </a:rPr>
                          <m:t>x</m:t>
                        </m:r>
                      </m:e>
                      <m:sup>
                        <m:r>
                          <a:rPr lang="en-US" sz="2000">
                            <a:solidFill>
                              <a:prstClr val="black"/>
                            </a:solidFill>
                            <a:latin typeface="Cambria Math" panose="02040503050406030204" pitchFamily="18" charset="0"/>
                            <a:cs typeface="Times New Roman" pitchFamily="18" charset="0"/>
                          </a:rPr>
                          <m:t>3</m:t>
                        </m:r>
                      </m:sup>
                    </m:sSup>
                    <m:r>
                      <m:rPr>
                        <m:sty m:val="p"/>
                      </m:rPr>
                      <a:rPr lang="en-US" sz="2000">
                        <a:solidFill>
                          <a:prstClr val="black"/>
                        </a:solidFill>
                        <a:latin typeface="Cambria Math" panose="02040503050406030204" pitchFamily="18" charset="0"/>
                        <a:cs typeface="Times New Roman" pitchFamily="18" charset="0"/>
                      </a:rPr>
                      <m:t>y</m:t>
                    </m:r>
                    <m:rad>
                      <m:radPr>
                        <m:degHide m:val="on"/>
                        <m:ctrlPr>
                          <a:rPr lang="en-US" sz="2000" i="1">
                            <a:solidFill>
                              <a:prstClr val="black"/>
                            </a:solidFill>
                            <a:latin typeface="Cambria Math" panose="02040503050406030204" pitchFamily="18" charset="0"/>
                            <a:cs typeface="Times New Roman" pitchFamily="18" charset="0"/>
                          </a:rPr>
                        </m:ctrlPr>
                      </m:radPr>
                      <m:deg/>
                      <m:e>
                        <m:r>
                          <a:rPr lang="en-US" sz="2000">
                            <a:solidFill>
                              <a:prstClr val="black"/>
                            </a:solidFill>
                            <a:latin typeface="Cambria Math" panose="02040503050406030204" pitchFamily="18" charset="0"/>
                            <a:cs typeface="Times New Roman" pitchFamily="18" charset="0"/>
                          </a:rPr>
                          <m:t>3</m:t>
                        </m:r>
                        <m:r>
                          <m:rPr>
                            <m:sty m:val="p"/>
                          </m:rPr>
                          <a:rPr lang="en-US" sz="2000">
                            <a:solidFill>
                              <a:prstClr val="black"/>
                            </a:solidFill>
                            <a:latin typeface="Cambria Math" panose="02040503050406030204" pitchFamily="18" charset="0"/>
                            <a:cs typeface="Times New Roman" pitchFamily="18" charset="0"/>
                          </a:rPr>
                          <m:t>y</m:t>
                        </m:r>
                      </m:e>
                    </m:rad>
                  </m:oMath>
                </a14:m>
                <a:endParaRPr lang="vi-VN" sz="2400" dirty="0">
                  <a:solidFill>
                    <a:prstClr val="black"/>
                  </a:solidFill>
                  <a:latin typeface="Times New Roman" pitchFamily="18" charset="0"/>
                  <a:cs typeface="Times New Roman" pitchFamily="18" charset="0"/>
                </a:endParaRPr>
              </a:p>
            </p:txBody>
          </p:sp>
        </mc:Choice>
        <mc:Fallback xmlns="">
          <p:sp>
            <p:nvSpPr>
              <p:cNvPr id="14" name="B"/>
              <p:cNvSpPr>
                <a:spLocks noRot="1" noChangeAspect="1" noMove="1" noResize="1" noEditPoints="1" noAdjustHandles="1" noChangeArrowheads="1" noChangeShapeType="1" noTextEdit="1"/>
              </p:cNvSpPr>
              <p:nvPr/>
            </p:nvSpPr>
            <p:spPr>
              <a:xfrm>
                <a:off x="2942206" y="5157567"/>
                <a:ext cx="3435508" cy="8696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6501666" y="4055450"/>
                <a:ext cx="3432100" cy="8696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2000" dirty="0">
                    <a:solidFill>
                      <a:prstClr val="black"/>
                    </a:solidFill>
                    <a:latin typeface="Times New Roman" pitchFamily="18" charset="0"/>
                    <a:cs typeface="Times New Roman" pitchFamily="18" charset="0"/>
                  </a:rPr>
                  <a:t>C.</a:t>
                </a:r>
                <a14:m>
                  <m:oMath xmlns:m="http://schemas.openxmlformats.org/officeDocument/2006/math">
                    <m:r>
                      <a:rPr lang="en-US" sz="2000" dirty="0">
                        <a:solidFill>
                          <a:prstClr val="black"/>
                        </a:solidFill>
                        <a:latin typeface="Cambria Math" panose="02040503050406030204" pitchFamily="18" charset="0"/>
                        <a:cs typeface="Times New Roman" pitchFamily="18" charset="0"/>
                      </a:rPr>
                      <m:t> </m:t>
                    </m:r>
                    <m:sSup>
                      <m:sSupPr>
                        <m:ctrlPr>
                          <a:rPr lang="en-US" sz="2000" i="1" dirty="0">
                            <a:solidFill>
                              <a:prstClr val="black"/>
                            </a:solidFill>
                            <a:latin typeface="Cambria Math" panose="02040503050406030204" pitchFamily="18" charset="0"/>
                            <a:cs typeface="Times New Roman" pitchFamily="18" charset="0"/>
                          </a:rPr>
                        </m:ctrlPr>
                      </m:sSupPr>
                      <m:e>
                        <m:r>
                          <m:rPr>
                            <m:sty m:val="p"/>
                          </m:rPr>
                          <a:rPr lang="en-US" sz="2000" dirty="0">
                            <a:solidFill>
                              <a:prstClr val="black"/>
                            </a:solidFill>
                            <a:latin typeface="Cambria Math" panose="02040503050406030204" pitchFamily="18" charset="0"/>
                            <a:cs typeface="Times New Roman" pitchFamily="18" charset="0"/>
                          </a:rPr>
                          <m:t>x</m:t>
                        </m:r>
                      </m:e>
                      <m:sup>
                        <m:r>
                          <a:rPr lang="en-US" sz="2000" dirty="0">
                            <a:solidFill>
                              <a:prstClr val="black"/>
                            </a:solidFill>
                            <a:latin typeface="Cambria Math" panose="02040503050406030204" pitchFamily="18" charset="0"/>
                            <a:cs typeface="Times New Roman" pitchFamily="18" charset="0"/>
                          </a:rPr>
                          <m:t>3</m:t>
                        </m:r>
                      </m:sup>
                    </m:sSup>
                    <m:r>
                      <m:rPr>
                        <m:sty m:val="p"/>
                      </m:rPr>
                      <a:rPr lang="en-US" sz="2000" dirty="0">
                        <a:solidFill>
                          <a:prstClr val="black"/>
                        </a:solidFill>
                        <a:latin typeface="Cambria Math" panose="02040503050406030204" pitchFamily="18" charset="0"/>
                        <a:cs typeface="Times New Roman" pitchFamily="18" charset="0"/>
                      </a:rPr>
                      <m:t>y</m:t>
                    </m:r>
                    <m:rad>
                      <m:radPr>
                        <m:degHide m:val="on"/>
                        <m:ctrlPr>
                          <a:rPr lang="en-US" sz="2000" i="1" dirty="0">
                            <a:solidFill>
                              <a:prstClr val="black"/>
                            </a:solidFill>
                            <a:latin typeface="Cambria Math" panose="02040503050406030204" pitchFamily="18" charset="0"/>
                            <a:cs typeface="Times New Roman" pitchFamily="18" charset="0"/>
                          </a:rPr>
                        </m:ctrlPr>
                      </m:radPr>
                      <m:deg/>
                      <m:e>
                        <m:r>
                          <a:rPr lang="en-US" sz="2000" i="1" dirty="0">
                            <a:solidFill>
                              <a:prstClr val="black"/>
                            </a:solidFill>
                            <a:latin typeface="Cambria Math" panose="02040503050406030204" pitchFamily="18" charset="0"/>
                            <a:cs typeface="Times New Roman" pitchFamily="18" charset="0"/>
                          </a:rPr>
                          <m:t>12</m:t>
                        </m:r>
                        <m:r>
                          <a:rPr lang="en-US" sz="2000" i="1" dirty="0">
                            <a:solidFill>
                              <a:prstClr val="black"/>
                            </a:solidFill>
                            <a:latin typeface="Cambria Math" panose="02040503050406030204" pitchFamily="18" charset="0"/>
                            <a:cs typeface="Times New Roman" pitchFamily="18" charset="0"/>
                          </a:rPr>
                          <m:t>𝑦</m:t>
                        </m:r>
                      </m:e>
                    </m:rad>
                    <m:r>
                      <a:rPr lang="en-US" sz="2000">
                        <a:solidFill>
                          <a:prstClr val="black"/>
                        </a:solidFill>
                        <a:latin typeface="Cambria Math" panose="02040503050406030204" pitchFamily="18" charset="0"/>
                        <a:cs typeface="Times New Roman" pitchFamily="18" charset="0"/>
                      </a:rPr>
                      <m:t> </m:t>
                    </m:r>
                  </m:oMath>
                </a14:m>
                <a:endParaRPr lang="vi-VN" sz="2000" dirty="0">
                  <a:solidFill>
                    <a:prstClr val="black"/>
                  </a:solidFill>
                  <a:latin typeface="Times New Roman" pitchFamily="18" charset="0"/>
                  <a:cs typeface="Times New Roman" pitchFamily="18"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6501666" y="4055450"/>
                <a:ext cx="3432100" cy="86964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a:off x="6501665" y="5157567"/>
                <a:ext cx="3432100" cy="8696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2000" dirty="0">
                    <a:solidFill>
                      <a:prstClr val="black"/>
                    </a:solidFill>
                    <a:latin typeface="Times New Roman" panose="02020603050405020304" pitchFamily="18" charset="0"/>
                    <a:cs typeface="Times New Roman" pitchFamily="18" charset="0"/>
                  </a:rPr>
                  <a:t>D. </a:t>
                </a:r>
                <a14:m>
                  <m:oMath xmlns:m="http://schemas.openxmlformats.org/officeDocument/2006/math">
                    <m:sSup>
                      <m:sSupPr>
                        <m:ctrlPr>
                          <a:rPr lang="en-US" sz="2000" i="1">
                            <a:solidFill>
                              <a:prstClr val="black"/>
                            </a:solidFill>
                            <a:latin typeface="Cambria Math" panose="02040503050406030204" pitchFamily="18" charset="0"/>
                            <a:cs typeface="Times New Roman" pitchFamily="18" charset="0"/>
                          </a:rPr>
                        </m:ctrlPr>
                      </m:sSupPr>
                      <m:e>
                        <m:r>
                          <m:rPr>
                            <m:sty m:val="p"/>
                          </m:rPr>
                          <a:rPr lang="en-US" sz="2000">
                            <a:solidFill>
                              <a:prstClr val="black"/>
                            </a:solidFill>
                            <a:latin typeface="Cambria Math" panose="02040503050406030204" pitchFamily="18" charset="0"/>
                            <a:cs typeface="Times New Roman" pitchFamily="18" charset="0"/>
                          </a:rPr>
                          <m:t>x</m:t>
                        </m:r>
                      </m:e>
                      <m:sup>
                        <m:r>
                          <a:rPr lang="en-US" sz="2000">
                            <a:solidFill>
                              <a:prstClr val="black"/>
                            </a:solidFill>
                            <a:latin typeface="Cambria Math" panose="02040503050406030204" pitchFamily="18" charset="0"/>
                            <a:cs typeface="Times New Roman" pitchFamily="18" charset="0"/>
                          </a:rPr>
                          <m:t>3</m:t>
                        </m:r>
                      </m:sup>
                    </m:sSup>
                    <m:rad>
                      <m:radPr>
                        <m:degHide m:val="on"/>
                        <m:ctrlPr>
                          <a:rPr lang="en-US" sz="2000" i="1">
                            <a:solidFill>
                              <a:prstClr val="black"/>
                            </a:solidFill>
                            <a:latin typeface="Cambria Math" panose="02040503050406030204" pitchFamily="18" charset="0"/>
                            <a:cs typeface="Times New Roman" pitchFamily="18" charset="0"/>
                          </a:rPr>
                        </m:ctrlPr>
                      </m:radPr>
                      <m:deg/>
                      <m:e>
                        <m:r>
                          <a:rPr lang="en-US" sz="2000">
                            <a:solidFill>
                              <a:prstClr val="black"/>
                            </a:solidFill>
                            <a:latin typeface="Cambria Math" panose="02040503050406030204" pitchFamily="18" charset="0"/>
                            <a:cs typeface="Times New Roman" pitchFamily="18" charset="0"/>
                          </a:rPr>
                          <m:t>12</m:t>
                        </m:r>
                        <m:sSup>
                          <m:sSupPr>
                            <m:ctrlPr>
                              <a:rPr lang="en-US" sz="2000" i="1">
                                <a:solidFill>
                                  <a:prstClr val="black"/>
                                </a:solidFill>
                                <a:latin typeface="Cambria Math" panose="02040503050406030204" pitchFamily="18" charset="0"/>
                                <a:cs typeface="Times New Roman" pitchFamily="18" charset="0"/>
                              </a:rPr>
                            </m:ctrlPr>
                          </m:sSupPr>
                          <m:e>
                            <m:r>
                              <m:rPr>
                                <m:sty m:val="p"/>
                              </m:rPr>
                              <a:rPr lang="en-US" sz="2000">
                                <a:solidFill>
                                  <a:prstClr val="black"/>
                                </a:solidFill>
                                <a:latin typeface="Cambria Math" panose="02040503050406030204" pitchFamily="18" charset="0"/>
                                <a:cs typeface="Times New Roman" pitchFamily="18" charset="0"/>
                              </a:rPr>
                              <m:t>y</m:t>
                            </m:r>
                          </m:e>
                          <m:sup>
                            <m:r>
                              <a:rPr lang="en-US" sz="2000">
                                <a:solidFill>
                                  <a:prstClr val="black"/>
                                </a:solidFill>
                                <a:latin typeface="Cambria Math" panose="02040503050406030204" pitchFamily="18" charset="0"/>
                                <a:cs typeface="Times New Roman" pitchFamily="18" charset="0"/>
                              </a:rPr>
                              <m:t>3</m:t>
                            </m:r>
                          </m:sup>
                        </m:sSup>
                      </m:e>
                    </m:rad>
                  </m:oMath>
                </a14:m>
                <a:endParaRPr 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6" name="D"/>
              <p:cNvSpPr>
                <a:spLocks noRot="1" noChangeAspect="1" noMove="1" noResize="1" noEditPoints="1" noAdjustHandles="1" noChangeArrowheads="1" noChangeShapeType="1" noTextEdit="1"/>
              </p:cNvSpPr>
              <p:nvPr/>
            </p:nvSpPr>
            <p:spPr>
              <a:xfrm>
                <a:off x="6501665" y="5157567"/>
                <a:ext cx="3432100" cy="869641"/>
              </a:xfrm>
              <a:prstGeom prst="rect">
                <a:avLst/>
              </a:prstGeom>
              <a:blipFill>
                <a:blip r:embed="rId9"/>
                <a:stretch>
                  <a:fillRect/>
                </a:stretch>
              </a:blipFill>
            </p:spPr>
            <p:txBody>
              <a:bodyPr/>
              <a:lstStyle/>
              <a:p>
                <a:r>
                  <a:rPr lang="en-US">
                    <a:noFill/>
                  </a:rPr>
                  <a:t> </a:t>
                </a:r>
              </a:p>
            </p:txBody>
          </p:sp>
        </mc:Fallback>
      </mc:AlternateContent>
      <p:sp>
        <p:nvSpPr>
          <p:cNvPr id="9" name="Rounded Rectangle 8"/>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20</a:t>
            </a:r>
          </a:p>
        </p:txBody>
      </p:sp>
      <p:sp>
        <p:nvSpPr>
          <p:cNvPr id="10" name="Rounded Rectangle 9"/>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19</a:t>
            </a:r>
          </a:p>
        </p:txBody>
      </p:sp>
      <p:sp>
        <p:nvSpPr>
          <p:cNvPr id="11" name="Rounded Rectangle 10"/>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18</a:t>
            </a:r>
          </a:p>
        </p:txBody>
      </p:sp>
      <p:sp>
        <p:nvSpPr>
          <p:cNvPr id="12" name="Rounded Rectangle 11"/>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17</a:t>
            </a:r>
          </a:p>
        </p:txBody>
      </p:sp>
      <p:sp>
        <p:nvSpPr>
          <p:cNvPr id="18" name="Rounded Rectangle 17"/>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16</a:t>
            </a:r>
          </a:p>
        </p:txBody>
      </p:sp>
      <p:sp>
        <p:nvSpPr>
          <p:cNvPr id="19" name="Rounded Rectangle 18"/>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15</a:t>
            </a:r>
          </a:p>
        </p:txBody>
      </p:sp>
      <p:sp>
        <p:nvSpPr>
          <p:cNvPr id="20" name="Rounded Rectangle 19"/>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14</a:t>
            </a:r>
          </a:p>
        </p:txBody>
      </p:sp>
      <p:sp>
        <p:nvSpPr>
          <p:cNvPr id="21" name="Rounded Rectangle 20"/>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13</a:t>
            </a:r>
          </a:p>
        </p:txBody>
      </p:sp>
      <p:sp>
        <p:nvSpPr>
          <p:cNvPr id="22" name="Rounded Rectangle 21"/>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12</a:t>
            </a:r>
          </a:p>
        </p:txBody>
      </p:sp>
      <p:sp>
        <p:nvSpPr>
          <p:cNvPr id="23" name="Rounded Rectangle 22"/>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11</a:t>
            </a:r>
          </a:p>
        </p:txBody>
      </p:sp>
      <p:sp>
        <p:nvSpPr>
          <p:cNvPr id="24" name="Rounded Rectangle 23"/>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10</a:t>
            </a:r>
          </a:p>
        </p:txBody>
      </p:sp>
      <p:sp>
        <p:nvSpPr>
          <p:cNvPr id="25" name="Rounded Rectangle 24"/>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09</a:t>
            </a:r>
          </a:p>
        </p:txBody>
      </p:sp>
      <p:sp>
        <p:nvSpPr>
          <p:cNvPr id="26" name="Rounded Rectangle 25"/>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08</a:t>
            </a:r>
          </a:p>
        </p:txBody>
      </p:sp>
      <p:sp>
        <p:nvSpPr>
          <p:cNvPr id="27" name="Rounded Rectangle 26"/>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07</a:t>
            </a:r>
          </a:p>
        </p:txBody>
      </p:sp>
      <p:sp>
        <p:nvSpPr>
          <p:cNvPr id="28" name="Rounded Rectangle 27"/>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06</a:t>
            </a:r>
          </a:p>
        </p:txBody>
      </p:sp>
      <p:sp>
        <p:nvSpPr>
          <p:cNvPr id="29" name="Rounded Rectangle 28"/>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05</a:t>
            </a:r>
          </a:p>
        </p:txBody>
      </p:sp>
      <p:sp>
        <p:nvSpPr>
          <p:cNvPr id="30" name="Rounded Rectangle 29"/>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04</a:t>
            </a:r>
          </a:p>
        </p:txBody>
      </p:sp>
      <p:sp>
        <p:nvSpPr>
          <p:cNvPr id="31" name="Rounded Rectangle 30"/>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03</a:t>
            </a:r>
          </a:p>
        </p:txBody>
      </p:sp>
      <p:sp>
        <p:nvSpPr>
          <p:cNvPr id="32" name="Rounded Rectangle 31"/>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02</a:t>
            </a:r>
          </a:p>
        </p:txBody>
      </p:sp>
      <p:sp>
        <p:nvSpPr>
          <p:cNvPr id="33" name="Rounded Rectangle 32"/>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01</a:t>
            </a:r>
          </a:p>
        </p:txBody>
      </p:sp>
      <p:sp>
        <p:nvSpPr>
          <p:cNvPr id="34" name="Rounded Rectangle 33"/>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400">
                <a:solidFill>
                  <a:prstClr val="white"/>
                </a:solidFill>
                <a:latin typeface="Times New Roman" panose="02020603050405020304" pitchFamily="18" charset="0"/>
                <a:cs typeface="Times New Roman" pitchFamily="18" charset="0"/>
              </a:rPr>
              <a:t>00</a:t>
            </a:r>
          </a:p>
        </p:txBody>
      </p:sp>
      <p:pic>
        <p:nvPicPr>
          <p:cNvPr id="35" name="Picture 2" descr="Káº¿t quáº£ hÃ¬nh áº£nh cho icon Äá»ng há»"/>
          <p:cNvPicPr>
            <a:picLocks noChangeAspect="1" noChangeArrowheads="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368952" y="904083"/>
            <a:ext cx="624363" cy="625323"/>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a:off x="2951548" y="3360779"/>
            <a:ext cx="7013871" cy="2818583"/>
            <a:chOff x="13442" y="4617603"/>
            <a:chExt cx="8867405" cy="3563441"/>
          </a:xfrm>
        </p:grpSpPr>
        <mc:AlternateContent xmlns:mc="http://schemas.openxmlformats.org/markup-compatibility/2006" xmlns:a14="http://schemas.microsoft.com/office/drawing/2010/main">
          <mc:Choice Requires="a14">
            <p:sp>
              <p:nvSpPr>
                <p:cNvPr id="41" name="Rectangle 40"/>
                <p:cNvSpPr/>
                <p:nvPr/>
              </p:nvSpPr>
              <p:spPr>
                <a:xfrm>
                  <a:off x="4391417" y="4617603"/>
                  <a:ext cx="4489430" cy="3563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622" lvl="1" indent="0" defTabSz="723245" fontAlgn="auto">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r>
                            <a:rPr lang="en-US" sz="2000" i="1">
                              <a:solidFill>
                                <a:prstClr val="black"/>
                              </a:solidFill>
                              <a:latin typeface="Cambria Math" panose="02040503050406030204" pitchFamily="18" charset="0"/>
                              <a:cs typeface="Times New Roman" panose="02020603050405020304" pitchFamily="18" charset="0"/>
                            </a:rPr>
                            <m:t>12</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6</m:t>
                              </m:r>
                            </m:sup>
                          </m:sSup>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3</m:t>
                              </m:r>
                            </m:sup>
                          </m:sSup>
                        </m:e>
                      </m:rad>
                      <m:r>
                        <a:rPr lang="en-US" sz="2000" i="1">
                          <a:solidFill>
                            <a:prstClr val="black"/>
                          </a:solidFill>
                          <a:latin typeface="Cambria Math" panose="02040503050406030204" pitchFamily="18" charset="0"/>
                          <a:cs typeface="Times New Roman" panose="02020603050405020304" pitchFamily="18" charset="0"/>
                        </a:rPr>
                        <m:t>=</m:t>
                      </m:r>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r>
                            <a:rPr lang="en-US" sz="2000" i="1">
                              <a:solidFill>
                                <a:prstClr val="black"/>
                              </a:solidFill>
                              <a:latin typeface="Cambria Math" panose="02040503050406030204" pitchFamily="18" charset="0"/>
                              <a:cs typeface="Times New Roman" panose="02020603050405020304" pitchFamily="18" charset="0"/>
                            </a:rPr>
                            <m:t>4.3.</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6</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𝑦</m:t>
                          </m:r>
                        </m:e>
                      </m:rad>
                    </m:oMath>
                  </a14:m>
                  <a:endParaRPr lang="en-US" sz="2000" dirty="0">
                    <a:solidFill>
                      <a:prstClr val="black"/>
                    </a:solidFill>
                    <a:latin typeface="Times New Roman" panose="02020603050405020304" pitchFamily="18" charset="0"/>
                    <a:cs typeface="Times New Roman" panose="02020603050405020304" pitchFamily="18" charset="0"/>
                  </a:endParaRPr>
                </a:p>
                <a:p>
                  <a:pPr marL="361622" lvl="1" indent="0" defTabSz="723245" fontAlgn="auto">
                    <a:spcBef>
                      <a:spcPts val="0"/>
                    </a:spcBef>
                    <a:spcAft>
                      <a:spcPts val="0"/>
                    </a:spcAft>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cs typeface="Times New Roman" panose="02020603050405020304" pitchFamily="18" charset="0"/>
                          </a:rPr>
                          <m:t>=</m:t>
                        </m:r>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2</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d>
                                  <m:dPr>
                                    <m:ctrlPr>
                                      <a:rPr lang="en-US" sz="2000" i="1">
                                        <a:solidFill>
                                          <a:prstClr val="black"/>
                                        </a:solidFill>
                                        <a:latin typeface="Cambria Math" panose="02040503050406030204" pitchFamily="18" charset="0"/>
                                        <a:cs typeface="Times New Roman" panose="02020603050405020304" pitchFamily="18" charset="0"/>
                                      </a:rPr>
                                    </m:ctrlPr>
                                  </m:dPr>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3</m:t>
                                        </m:r>
                                      </m:sup>
                                    </m:sSup>
                                  </m:e>
                                </m:d>
                              </m:e>
                              <m:sup>
                                <m:r>
                                  <a:rPr lang="en-US" sz="2000" i="1">
                                    <a:solidFill>
                                      <a:prstClr val="black"/>
                                    </a:solidFill>
                                    <a:latin typeface="Cambria Math" panose="02040503050406030204" pitchFamily="18" charset="0"/>
                                    <a:cs typeface="Times New Roman" panose="02020603050405020304" pitchFamily="18" charset="0"/>
                                  </a:rPr>
                                  <m:t>2</m:t>
                                </m:r>
                              </m:sup>
                            </m:sSup>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.3</m:t>
                            </m:r>
                            <m:r>
                              <a:rPr lang="en-US" sz="2000" i="1">
                                <a:solidFill>
                                  <a:prstClr val="black"/>
                                </a:solidFill>
                                <a:latin typeface="Cambria Math" panose="02040503050406030204" pitchFamily="18" charset="0"/>
                                <a:cs typeface="Times New Roman" panose="02020603050405020304" pitchFamily="18" charset="0"/>
                              </a:rPr>
                              <m:t>𝑦</m:t>
                            </m:r>
                          </m:e>
                        </m:rad>
                      </m:oMath>
                    </m:oMathPara>
                  </a14:m>
                  <a:endParaRPr lang="en-US" sz="2000" dirty="0">
                    <a:solidFill>
                      <a:prstClr val="black"/>
                    </a:solidFill>
                    <a:latin typeface="Times New Roman" panose="02020603050405020304" pitchFamily="18" charset="0"/>
                    <a:cs typeface="Times New Roman" panose="02020603050405020304" pitchFamily="18" charset="0"/>
                  </a:endParaRPr>
                </a:p>
                <a:p>
                  <a:pPr marL="361622" lvl="1" indent="0" defTabSz="723245" fontAlgn="auto">
                    <a:spcBef>
                      <a:spcPts val="0"/>
                    </a:spcBef>
                    <a:spcAft>
                      <a:spcPts val="0"/>
                    </a:spcAft>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cs typeface="Times New Roman" panose="02020603050405020304" pitchFamily="18" charset="0"/>
                          </a:rPr>
                          <m:t>=2</m:t>
                        </m:r>
                        <m:d>
                          <m:dPr>
                            <m:begChr m:val="|"/>
                            <m:endChr m:val="|"/>
                            <m:ctrlPr>
                              <a:rPr lang="en-US" sz="2000" i="1">
                                <a:solidFill>
                                  <a:prstClr val="black"/>
                                </a:solidFill>
                                <a:latin typeface="Cambria Math" panose="02040503050406030204" pitchFamily="18" charset="0"/>
                                <a:cs typeface="Times New Roman" panose="02020603050405020304" pitchFamily="18" charset="0"/>
                              </a:rPr>
                            </m:ctrlPr>
                          </m:dPr>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3</m:t>
                                </m:r>
                              </m:sup>
                            </m:sSup>
                          </m:e>
                        </m:d>
                        <m:d>
                          <m:dPr>
                            <m:begChr m:val="|"/>
                            <m:endChr m:val="|"/>
                            <m:ctrlPr>
                              <a:rPr lang="en-US" sz="2000" i="1">
                                <a:solidFill>
                                  <a:prstClr val="black"/>
                                </a:solidFill>
                                <a:latin typeface="Cambria Math" panose="02040503050406030204" pitchFamily="18" charset="0"/>
                                <a:cs typeface="Times New Roman" panose="02020603050405020304" pitchFamily="18" charset="0"/>
                              </a:rPr>
                            </m:ctrlPr>
                          </m:dPr>
                          <m:e>
                            <m:r>
                              <a:rPr lang="en-US" sz="2000" i="1">
                                <a:solidFill>
                                  <a:prstClr val="black"/>
                                </a:solidFill>
                                <a:latin typeface="Cambria Math" panose="02040503050406030204" pitchFamily="18" charset="0"/>
                                <a:cs typeface="Times New Roman" panose="02020603050405020304" pitchFamily="18" charset="0"/>
                              </a:rPr>
                              <m:t>𝑦</m:t>
                            </m:r>
                          </m:e>
                        </m:d>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r>
                              <a:rPr lang="en-US" sz="2000" i="1">
                                <a:solidFill>
                                  <a:prstClr val="black"/>
                                </a:solidFill>
                                <a:latin typeface="Cambria Math" panose="02040503050406030204" pitchFamily="18" charset="0"/>
                                <a:cs typeface="Times New Roman" panose="02020603050405020304" pitchFamily="18" charset="0"/>
                              </a:rPr>
                              <m:t>3</m:t>
                            </m:r>
                            <m:r>
                              <a:rPr lang="en-US" sz="2000" i="1">
                                <a:solidFill>
                                  <a:prstClr val="black"/>
                                </a:solidFill>
                                <a:latin typeface="Cambria Math" panose="02040503050406030204" pitchFamily="18" charset="0"/>
                                <a:cs typeface="Times New Roman" panose="02020603050405020304" pitchFamily="18" charset="0"/>
                              </a:rPr>
                              <m:t>𝑦</m:t>
                            </m:r>
                          </m:e>
                        </m:rad>
                        <m:r>
                          <a:rPr lang="en-US" sz="2000">
                            <a:solidFill>
                              <a:prstClr val="black"/>
                            </a:solidFill>
                            <a:latin typeface="Cambria Math" panose="02040503050406030204" pitchFamily="18" charset="0"/>
                            <a:cs typeface="Times New Roman" panose="02020603050405020304" pitchFamily="18" charset="0"/>
                          </a:rPr>
                          <m:t>=2</m:t>
                        </m:r>
                        <m:sSup>
                          <m:sSupPr>
                            <m:ctrlPr>
                              <a:rPr lang="en-US" sz="2000" i="1">
                                <a:solidFill>
                                  <a:prstClr val="black"/>
                                </a:solidFill>
                                <a:latin typeface="Cambria Math" panose="02040503050406030204" pitchFamily="18" charset="0"/>
                                <a:cs typeface="Times New Roman" panose="02020603050405020304" pitchFamily="18" charset="0"/>
                              </a:rPr>
                            </m:ctrlPr>
                          </m:sSupPr>
                          <m:e>
                            <m:r>
                              <m:rPr>
                                <m:sty m:val="p"/>
                              </m:rPr>
                              <a:rPr lang="en-US" sz="2000">
                                <a:solidFill>
                                  <a:prstClr val="black"/>
                                </a:solidFill>
                                <a:latin typeface="Cambria Math" panose="02040503050406030204" pitchFamily="18" charset="0"/>
                                <a:cs typeface="Times New Roman" panose="02020603050405020304" pitchFamily="18" charset="0"/>
                              </a:rPr>
                              <m:t>x</m:t>
                            </m:r>
                          </m:e>
                          <m:sup>
                            <m:r>
                              <a:rPr lang="en-US" sz="2000">
                                <a:solidFill>
                                  <a:prstClr val="black"/>
                                </a:solidFill>
                                <a:latin typeface="Cambria Math" panose="02040503050406030204" pitchFamily="18" charset="0"/>
                                <a:cs typeface="Times New Roman" panose="02020603050405020304" pitchFamily="18" charset="0"/>
                              </a:rPr>
                              <m:t>3</m:t>
                            </m:r>
                          </m:sup>
                        </m:sSup>
                        <m:r>
                          <m:rPr>
                            <m:sty m:val="p"/>
                          </m:rPr>
                          <a:rPr lang="en-US" sz="2000">
                            <a:solidFill>
                              <a:prstClr val="black"/>
                            </a:solidFill>
                            <a:latin typeface="Cambria Math" panose="02040503050406030204" pitchFamily="18" charset="0"/>
                            <a:cs typeface="Times New Roman" panose="02020603050405020304" pitchFamily="18" charset="0"/>
                          </a:rPr>
                          <m:t>y</m:t>
                        </m:r>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r>
                              <a:rPr lang="en-US" sz="2000" i="1">
                                <a:solidFill>
                                  <a:prstClr val="black"/>
                                </a:solidFill>
                                <a:latin typeface="Cambria Math" panose="02040503050406030204" pitchFamily="18" charset="0"/>
                                <a:cs typeface="Times New Roman" panose="02020603050405020304" pitchFamily="18" charset="0"/>
                              </a:rPr>
                              <m:t>3</m:t>
                            </m:r>
                            <m:r>
                              <a:rPr lang="en-US" sz="2000" i="1">
                                <a:solidFill>
                                  <a:prstClr val="black"/>
                                </a:solidFill>
                                <a:latin typeface="Cambria Math" panose="02040503050406030204" pitchFamily="18" charset="0"/>
                                <a:cs typeface="Times New Roman" panose="02020603050405020304" pitchFamily="18" charset="0"/>
                              </a:rPr>
                              <m:t>𝑦</m:t>
                            </m:r>
                          </m:e>
                        </m:rad>
                      </m:oMath>
                    </m:oMathPara>
                  </a14:m>
                  <a:endParaRPr lang="en-US" sz="2000" dirty="0">
                    <a:solidFill>
                      <a:prstClr val="black"/>
                    </a:solidFill>
                    <a:latin typeface="Times New Roman" panose="02020603050405020304" pitchFamily="18" charset="0"/>
                    <a:cs typeface="Times New Roman" panose="02020603050405020304" pitchFamily="18" charset="0"/>
                  </a:endParaRPr>
                </a:p>
                <a:p>
                  <a:pPr marL="361622" lvl="1" indent="0" defTabSz="723245" fontAlgn="auto">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vì</a:t>
                  </a:r>
                  <a:r>
                    <a:rPr lang="en-US" sz="2000" dirty="0">
                      <a:solidFill>
                        <a:prstClr val="black"/>
                      </a:solidFill>
                      <a:latin typeface="Times New Roman" panose="02020603050405020304" pitchFamily="18" charset="0"/>
                      <a:cs typeface="Times New Roman" panose="02020603050405020304" pitchFamily="18" charset="0"/>
                    </a:rPr>
                    <a:t> x &gt; 0; y &gt; 0)</a:t>
                  </a:r>
                </a:p>
              </p:txBody>
            </p:sp>
          </mc:Choice>
          <mc:Fallback xmlns="">
            <p:sp>
              <p:nvSpPr>
                <p:cNvPr id="41" name="Rectangle 40"/>
                <p:cNvSpPr>
                  <a:spLocks noRot="1" noChangeAspect="1" noMove="1" noResize="1" noEditPoints="1" noAdjustHandles="1" noChangeArrowheads="1" noChangeShapeType="1" noTextEdit="1"/>
                </p:cNvSpPr>
                <p:nvPr/>
              </p:nvSpPr>
              <p:spPr>
                <a:xfrm>
                  <a:off x="4391417" y="4617603"/>
                  <a:ext cx="4489430" cy="3563441"/>
                </a:xfrm>
                <a:prstGeom prst="rect">
                  <a:avLst/>
                </a:prstGeom>
                <a:blipFill>
                  <a:blip r:embed="rId11"/>
                  <a:stretch>
                    <a:fillRect/>
                  </a:stretch>
                </a:blipFill>
                <a:ln>
                  <a:noFill/>
                </a:ln>
              </p:spPr>
              <p:txBody>
                <a:bodyPr/>
                <a:lstStyle/>
                <a:p>
                  <a:r>
                    <a:rPr lang="en-US">
                      <a:noFill/>
                    </a:rPr>
                    <a:t> </a:t>
                  </a:r>
                </a:p>
              </p:txBody>
            </p:sp>
          </mc:Fallback>
        </mc:AlternateContent>
        <p:sp>
          <p:nvSpPr>
            <p:cNvPr id="42" name="Rectangle 41"/>
            <p:cNvSpPr/>
            <p:nvPr/>
          </p:nvSpPr>
          <p:spPr>
            <a:xfrm>
              <a:off x="13442" y="5334034"/>
              <a:ext cx="4615376" cy="1299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endParaRPr lang="en-US" sz="2400">
                <a:solidFill>
                  <a:srgbClr val="0000CC"/>
                </a:solidFill>
                <a:latin typeface="Times New Roman" panose="02020603050405020304" pitchFamily="18" charset="0"/>
                <a:cs typeface="Times New Roman" panose="02020603050405020304" pitchFamily="18" charset="0"/>
              </a:endParaRPr>
            </a:p>
          </p:txBody>
        </p:sp>
      </p:grpSp>
      <p:sp>
        <p:nvSpPr>
          <p:cNvPr id="43" name="矩形 8">
            <a:extLst>
              <a:ext uri="{FF2B5EF4-FFF2-40B4-BE49-F238E27FC236}">
                <a16:creationId xmlns:a16="http://schemas.microsoft.com/office/drawing/2014/main" xmlns="" id="{D555382C-64CE-479C-BDAB-70E0F102E3DF}"/>
              </a:ext>
            </a:extLst>
          </p:cNvPr>
          <p:cNvSpPr/>
          <p:nvPr/>
        </p:nvSpPr>
        <p:spPr>
          <a:xfrm>
            <a:off x="13117" y="824024"/>
            <a:ext cx="12313559" cy="88789"/>
          </a:xfrm>
          <a:prstGeom prst="rect">
            <a:avLst/>
          </a:prstGeom>
          <a:solidFill>
            <a:srgbClr val="F17A1A"/>
          </a:solidFill>
          <a:ln w="12700" cap="flat" cmpd="sng" algn="ctr">
            <a:noFill/>
            <a:prstDash val="solid"/>
            <a:miter lim="800000"/>
          </a:ln>
          <a:effectLst/>
        </p:spPr>
        <p:txBody>
          <a:bodyPr rtlCol="0" anchor="ctr"/>
          <a:lstStyle/>
          <a:p>
            <a:pPr algn="r" fontAlgn="auto">
              <a:spcBef>
                <a:spcPts val="0"/>
              </a:spcBef>
              <a:spcAft>
                <a:spcPts val="0"/>
              </a:spcAft>
            </a:pPr>
            <a:endParaRPr lang="zh-CN" altLang="en-US" sz="2400" ker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4" name="矩形 15">
            <a:extLst>
              <a:ext uri="{FF2B5EF4-FFF2-40B4-BE49-F238E27FC236}">
                <a16:creationId xmlns:a16="http://schemas.microsoft.com/office/drawing/2014/main" xmlns="" id="{0B35F94F-F0B1-4214-AEF2-60F33C8C39B7}"/>
              </a:ext>
            </a:extLst>
          </p:cNvPr>
          <p:cNvSpPr/>
          <p:nvPr/>
        </p:nvSpPr>
        <p:spPr>
          <a:xfrm flipV="1">
            <a:off x="12516515" y="-29146"/>
            <a:ext cx="315205" cy="933229"/>
          </a:xfrm>
          <a:prstGeom prst="rect">
            <a:avLst/>
          </a:prstGeom>
          <a:solidFill>
            <a:srgbClr val="1BA4E3"/>
          </a:solidFill>
          <a:ln w="12700" cap="flat" cmpd="sng" algn="ctr">
            <a:noFill/>
            <a:prstDash val="solid"/>
            <a:miter lim="800000"/>
          </a:ln>
          <a:effectLst/>
        </p:spPr>
        <p:txBody>
          <a:bodyPr rtlCol="0" anchor="ctr"/>
          <a:lstStyle/>
          <a:p>
            <a:pPr algn="ctr" fontAlgn="auto">
              <a:spcBef>
                <a:spcPts val="0"/>
              </a:spcBef>
              <a:spcAft>
                <a:spcPts val="0"/>
              </a:spcAft>
            </a:pPr>
            <a:endParaRPr lang="zh-CN" altLang="en-US" sz="2400" ker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矩形 18">
            <a:extLst>
              <a:ext uri="{FF2B5EF4-FFF2-40B4-BE49-F238E27FC236}">
                <a16:creationId xmlns:a16="http://schemas.microsoft.com/office/drawing/2014/main" xmlns="" id="{6A8017F0-C161-458D-AEE0-41A977DA4B40}"/>
              </a:ext>
            </a:extLst>
          </p:cNvPr>
          <p:cNvSpPr/>
          <p:nvPr/>
        </p:nvSpPr>
        <p:spPr>
          <a:xfrm>
            <a:off x="11398957" y="7000701"/>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2400" ker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 name="Rectangle 35"/>
          <p:cNvSpPr/>
          <p:nvPr/>
        </p:nvSpPr>
        <p:spPr>
          <a:xfrm>
            <a:off x="0" y="112232"/>
            <a:ext cx="10677847" cy="584775"/>
          </a:xfrm>
          <a:prstGeom prst="rect">
            <a:avLst/>
          </a:prstGeom>
        </p:spPr>
        <p:txBody>
          <a:bodyPr wrap="square">
            <a:spAutoFit/>
          </a:bodyPr>
          <a:lstStyle/>
          <a:p>
            <a:pPr lvl="0" algn="ctr">
              <a:defRPr/>
            </a:pPr>
            <a:r>
              <a:rPr lang="en-US" altLang="zh-CN" sz="3200" b="1" u="sng" dirty="0" err="1">
                <a:solidFill>
                  <a:srgbClr val="002060"/>
                </a:solidFill>
                <a:latin typeface="Times New Roman" panose="02020603050405020304" pitchFamily="18" charset="0"/>
                <a:cs typeface="Times New Roman" panose="02020603050405020304" pitchFamily="18" charset="0"/>
              </a:rPr>
              <a:t>Tiết</a:t>
            </a:r>
            <a:r>
              <a:rPr lang="en-US" altLang="zh-CN" sz="3200" b="1" u="sng" dirty="0">
                <a:solidFill>
                  <a:srgbClr val="002060"/>
                </a:solidFill>
                <a:latin typeface="Times New Roman" panose="02020603050405020304" pitchFamily="18" charset="0"/>
                <a:cs typeface="Times New Roman" panose="02020603050405020304" pitchFamily="18" charset="0"/>
              </a:rPr>
              <a:t> 8 - </a:t>
            </a:r>
            <a:r>
              <a:rPr lang="en-US" altLang="zh-CN" sz="3200" b="1" u="sng" dirty="0" err="1">
                <a:solidFill>
                  <a:srgbClr val="002060"/>
                </a:solidFill>
                <a:latin typeface="Times New Roman" panose="02020603050405020304" pitchFamily="18" charset="0"/>
                <a:cs typeface="Times New Roman" panose="02020603050405020304" pitchFamily="18" charset="0"/>
              </a:rPr>
              <a:t>Bài</a:t>
            </a:r>
            <a:r>
              <a:rPr lang="en-US" altLang="zh-CN" sz="3200" b="1" u="sng" dirty="0">
                <a:solidFill>
                  <a:srgbClr val="002060"/>
                </a:solidFill>
                <a:latin typeface="Times New Roman" panose="02020603050405020304" pitchFamily="18" charset="0"/>
                <a:cs typeface="Times New Roman" panose="02020603050405020304" pitchFamily="18" charset="0"/>
              </a:rPr>
              <a:t> 6 :</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Biến</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đổi</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đơn</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giản</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biểu</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thức</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chứa</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căn</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bậc</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hai</a:t>
            </a:r>
            <a:r>
              <a:rPr lang="en-US" altLang="zh-CN" sz="3200" b="1" dirty="0">
                <a:solidFill>
                  <a:srgbClr val="002060"/>
                </a:solidFill>
                <a:latin typeface="Times New Roman" panose="02020603050405020304" pitchFamily="18" charset="0"/>
                <a:cs typeface="Times New Roman" panose="02020603050405020304" pitchFamily="18" charset="0"/>
              </a:rPr>
              <a:t>.</a:t>
            </a:r>
            <a:endParaRPr lang="zh-CN" alt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2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0" presetClass="emph" presetSubtype="0" fill="hold" grpId="0" nodeType="clickEffect">
                                  <p:stCondLst>
                                    <p:cond delay="0"/>
                                  </p:stCondLst>
                                  <p:childTnLst>
                                    <p:animClr clrSpc="hsl" dir="cw">
                                      <p:cBhvr override="childStyle">
                                        <p:cTn id="12" dur="500" fill="hold"/>
                                        <p:tgtEl>
                                          <p:spTgt spid="13"/>
                                        </p:tgtEl>
                                        <p:attrNameLst>
                                          <p:attrName>style.color</p:attrName>
                                        </p:attrNameLst>
                                      </p:cBhvr>
                                      <p:by>
                                        <p:hsl h="0" s="12549" l="25098"/>
                                      </p:by>
                                    </p:animClr>
                                    <p:animClr clrSpc="hsl" dir="cw">
                                      <p:cBhvr>
                                        <p:cTn id="13" dur="500" fill="hold"/>
                                        <p:tgtEl>
                                          <p:spTgt spid="13"/>
                                        </p:tgtEl>
                                        <p:attrNameLst>
                                          <p:attrName>fillcolor</p:attrName>
                                        </p:attrNameLst>
                                      </p:cBhvr>
                                      <p:by>
                                        <p:hsl h="0" s="12549" l="25098"/>
                                      </p:by>
                                    </p:animClr>
                                    <p:animClr clrSpc="hsl" dir="cw">
                                      <p:cBhvr>
                                        <p:cTn id="14" dur="500" fill="hold"/>
                                        <p:tgtEl>
                                          <p:spTgt spid="13"/>
                                        </p:tgtEl>
                                        <p:attrNameLst>
                                          <p:attrName>stroke.color</p:attrName>
                                        </p:attrNameLst>
                                      </p:cBhvr>
                                      <p:by>
                                        <p:hsl h="0" s="12549" l="25098"/>
                                      </p:by>
                                    </p:animClr>
                                    <p:set>
                                      <p:cBhvr>
                                        <p:cTn id="15"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16"/>
                                        </p:tgtEl>
                                      </p:cBhvr>
                                    </p:animEffect>
                                    <p:animScale>
                                      <p:cBhvr>
                                        <p:cTn id="33" dur="250" autoRev="1" fill="hold"/>
                                        <p:tgtEl>
                                          <p:spTgt spid="16"/>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35"/>
                    </p:tgtEl>
                  </p:cond>
                </p:stCondLst>
                <p:endSync evt="end" delay="0">
                  <p:rtn val="all"/>
                </p:endSync>
                <p:childTnLst>
                  <p:par>
                    <p:cTn id="35" fill="hold">
                      <p:stCondLst>
                        <p:cond delay="0"/>
                      </p:stCondLst>
                      <p:childTnLst>
                        <p:par>
                          <p:cTn id="36" fill="hold">
                            <p:stCondLst>
                              <p:cond delay="0"/>
                            </p:stCondLst>
                            <p:childTnLst>
                              <p:par>
                                <p:cTn id="37" presetID="11" presetClass="entr" presetSubtype="0" fill="hold" grpId="0" nodeType="afterEffect">
                                  <p:stCondLst>
                                    <p:cond delay="0"/>
                                  </p:stCondLst>
                                  <p:childTnLst>
                                    <p:set>
                                      <p:cBhvr>
                                        <p:cTn id="38" dur="1000">
                                          <p:stCondLst>
                                            <p:cond delay="0"/>
                                          </p:stCondLst>
                                        </p:cTn>
                                        <p:tgtEl>
                                          <p:spTgt spid="9"/>
                                        </p:tgtEl>
                                        <p:attrNameLst>
                                          <p:attrName>style.visibility</p:attrName>
                                        </p:attrNameLst>
                                      </p:cBhvr>
                                      <p:to>
                                        <p:strVal val="visible"/>
                                      </p:to>
                                    </p:set>
                                  </p:childTnLst>
                                </p:cTn>
                              </p:par>
                            </p:childTnLst>
                          </p:cTn>
                        </p:par>
                        <p:par>
                          <p:cTn id="39" fill="hold">
                            <p:stCondLst>
                              <p:cond delay="1000"/>
                            </p:stCondLst>
                            <p:childTnLst>
                              <p:par>
                                <p:cTn id="40" presetID="11" presetClass="entr" presetSubtype="0" fill="hold" grpId="0" nodeType="afterEffect">
                                  <p:stCondLst>
                                    <p:cond delay="0"/>
                                  </p:stCondLst>
                                  <p:childTnLst>
                                    <p:set>
                                      <p:cBhvr>
                                        <p:cTn id="41" dur="1000">
                                          <p:stCondLst>
                                            <p:cond delay="0"/>
                                          </p:stCondLst>
                                        </p:cTn>
                                        <p:tgtEl>
                                          <p:spTgt spid="10"/>
                                        </p:tgtEl>
                                        <p:attrNameLst>
                                          <p:attrName>style.visibility</p:attrName>
                                        </p:attrNameLst>
                                      </p:cBhvr>
                                      <p:to>
                                        <p:strVal val="visible"/>
                                      </p:to>
                                    </p:set>
                                  </p:childTnLst>
                                </p:cTn>
                              </p:par>
                            </p:childTnLst>
                          </p:cTn>
                        </p:par>
                        <p:par>
                          <p:cTn id="42" fill="hold">
                            <p:stCondLst>
                              <p:cond delay="2000"/>
                            </p:stCondLst>
                            <p:childTnLst>
                              <p:par>
                                <p:cTn id="43" presetID="11" presetClass="entr" presetSubtype="0" fill="hold" grpId="0" nodeType="afterEffect">
                                  <p:stCondLst>
                                    <p:cond delay="0"/>
                                  </p:stCondLst>
                                  <p:childTnLst>
                                    <p:set>
                                      <p:cBhvr>
                                        <p:cTn id="44" dur="1000">
                                          <p:stCondLst>
                                            <p:cond delay="0"/>
                                          </p:stCondLst>
                                        </p:cTn>
                                        <p:tgtEl>
                                          <p:spTgt spid="11"/>
                                        </p:tgtEl>
                                        <p:attrNameLst>
                                          <p:attrName>style.visibility</p:attrName>
                                        </p:attrNameLst>
                                      </p:cBhvr>
                                      <p:to>
                                        <p:strVal val="visible"/>
                                      </p:to>
                                    </p:set>
                                  </p:childTnLst>
                                </p:cTn>
                              </p:par>
                            </p:childTnLst>
                          </p:cTn>
                        </p:par>
                        <p:par>
                          <p:cTn id="45" fill="hold">
                            <p:stCondLst>
                              <p:cond delay="3000"/>
                            </p:stCondLst>
                            <p:childTnLst>
                              <p:par>
                                <p:cTn id="46" presetID="11" presetClass="entr" presetSubtype="0" fill="hold" grpId="0" nodeType="afterEffect">
                                  <p:stCondLst>
                                    <p:cond delay="0"/>
                                  </p:stCondLst>
                                  <p:childTnLst>
                                    <p:set>
                                      <p:cBhvr>
                                        <p:cTn id="47" dur="1000">
                                          <p:stCondLst>
                                            <p:cond delay="0"/>
                                          </p:stCondLst>
                                        </p:cTn>
                                        <p:tgtEl>
                                          <p:spTgt spid="12"/>
                                        </p:tgtEl>
                                        <p:attrNameLst>
                                          <p:attrName>style.visibility</p:attrName>
                                        </p:attrNameLst>
                                      </p:cBhvr>
                                      <p:to>
                                        <p:strVal val="visible"/>
                                      </p:to>
                                    </p:set>
                                  </p:childTnLst>
                                </p:cTn>
                              </p:par>
                            </p:childTnLst>
                          </p:cTn>
                        </p:par>
                        <p:par>
                          <p:cTn id="48" fill="hold">
                            <p:stCondLst>
                              <p:cond delay="4000"/>
                            </p:stCondLst>
                            <p:childTnLst>
                              <p:par>
                                <p:cTn id="49" presetID="11" presetClass="entr" presetSubtype="0" fill="hold" grpId="0" nodeType="afterEffect">
                                  <p:stCondLst>
                                    <p:cond delay="0"/>
                                  </p:stCondLst>
                                  <p:childTnLst>
                                    <p:set>
                                      <p:cBhvr>
                                        <p:cTn id="50" dur="1000">
                                          <p:stCondLst>
                                            <p:cond delay="0"/>
                                          </p:stCondLst>
                                        </p:cTn>
                                        <p:tgtEl>
                                          <p:spTgt spid="18"/>
                                        </p:tgtEl>
                                        <p:attrNameLst>
                                          <p:attrName>style.visibility</p:attrName>
                                        </p:attrNameLst>
                                      </p:cBhvr>
                                      <p:to>
                                        <p:strVal val="visible"/>
                                      </p:to>
                                    </p:set>
                                  </p:childTnLst>
                                </p:cTn>
                              </p:par>
                            </p:childTnLst>
                          </p:cTn>
                        </p:par>
                        <p:par>
                          <p:cTn id="51" fill="hold">
                            <p:stCondLst>
                              <p:cond delay="5000"/>
                            </p:stCondLst>
                            <p:childTnLst>
                              <p:par>
                                <p:cTn id="52" presetID="11" presetClass="entr" presetSubtype="0" fill="hold" grpId="0" nodeType="afterEffect">
                                  <p:stCondLst>
                                    <p:cond delay="0"/>
                                  </p:stCondLst>
                                  <p:childTnLst>
                                    <p:set>
                                      <p:cBhvr>
                                        <p:cTn id="53" dur="1000">
                                          <p:stCondLst>
                                            <p:cond delay="0"/>
                                          </p:stCondLst>
                                        </p:cTn>
                                        <p:tgtEl>
                                          <p:spTgt spid="19"/>
                                        </p:tgtEl>
                                        <p:attrNameLst>
                                          <p:attrName>style.visibility</p:attrName>
                                        </p:attrNameLst>
                                      </p:cBhvr>
                                      <p:to>
                                        <p:strVal val="visible"/>
                                      </p:to>
                                    </p:set>
                                  </p:childTnLst>
                                </p:cTn>
                              </p:par>
                            </p:childTnLst>
                          </p:cTn>
                        </p:par>
                        <p:par>
                          <p:cTn id="54" fill="hold">
                            <p:stCondLst>
                              <p:cond delay="6000"/>
                            </p:stCondLst>
                            <p:childTnLst>
                              <p:par>
                                <p:cTn id="55" presetID="11" presetClass="entr" presetSubtype="0" fill="hold" grpId="0" nodeType="afterEffect">
                                  <p:stCondLst>
                                    <p:cond delay="0"/>
                                  </p:stCondLst>
                                  <p:childTnLst>
                                    <p:set>
                                      <p:cBhvr>
                                        <p:cTn id="56" dur="1000">
                                          <p:stCondLst>
                                            <p:cond delay="0"/>
                                          </p:stCondLst>
                                        </p:cTn>
                                        <p:tgtEl>
                                          <p:spTgt spid="20"/>
                                        </p:tgtEl>
                                        <p:attrNameLst>
                                          <p:attrName>style.visibility</p:attrName>
                                        </p:attrNameLst>
                                      </p:cBhvr>
                                      <p:to>
                                        <p:strVal val="visible"/>
                                      </p:to>
                                    </p:set>
                                  </p:childTnLst>
                                </p:cTn>
                              </p:par>
                            </p:childTnLst>
                          </p:cTn>
                        </p:par>
                        <p:par>
                          <p:cTn id="57" fill="hold">
                            <p:stCondLst>
                              <p:cond delay="7000"/>
                            </p:stCondLst>
                            <p:childTnLst>
                              <p:par>
                                <p:cTn id="58" presetID="11" presetClass="entr" presetSubtype="0" fill="hold" grpId="0" nodeType="afterEffect">
                                  <p:stCondLst>
                                    <p:cond delay="0"/>
                                  </p:stCondLst>
                                  <p:childTnLst>
                                    <p:set>
                                      <p:cBhvr>
                                        <p:cTn id="59" dur="1000">
                                          <p:stCondLst>
                                            <p:cond delay="0"/>
                                          </p:stCondLst>
                                        </p:cTn>
                                        <p:tgtEl>
                                          <p:spTgt spid="21"/>
                                        </p:tgtEl>
                                        <p:attrNameLst>
                                          <p:attrName>style.visibility</p:attrName>
                                        </p:attrNameLst>
                                      </p:cBhvr>
                                      <p:to>
                                        <p:strVal val="visible"/>
                                      </p:to>
                                    </p:set>
                                  </p:childTnLst>
                                </p:cTn>
                              </p:par>
                            </p:childTnLst>
                          </p:cTn>
                        </p:par>
                        <p:par>
                          <p:cTn id="60" fill="hold">
                            <p:stCondLst>
                              <p:cond delay="8000"/>
                            </p:stCondLst>
                            <p:childTnLst>
                              <p:par>
                                <p:cTn id="61" presetID="11" presetClass="entr" presetSubtype="0" fill="hold" grpId="0" nodeType="afterEffect">
                                  <p:stCondLst>
                                    <p:cond delay="0"/>
                                  </p:stCondLst>
                                  <p:childTnLst>
                                    <p:set>
                                      <p:cBhvr>
                                        <p:cTn id="62" dur="1000">
                                          <p:stCondLst>
                                            <p:cond delay="0"/>
                                          </p:stCondLst>
                                        </p:cTn>
                                        <p:tgtEl>
                                          <p:spTgt spid="22"/>
                                        </p:tgtEl>
                                        <p:attrNameLst>
                                          <p:attrName>style.visibility</p:attrName>
                                        </p:attrNameLst>
                                      </p:cBhvr>
                                      <p:to>
                                        <p:strVal val="visible"/>
                                      </p:to>
                                    </p:set>
                                  </p:childTnLst>
                                </p:cTn>
                              </p:par>
                            </p:childTnLst>
                          </p:cTn>
                        </p:par>
                        <p:par>
                          <p:cTn id="63" fill="hold">
                            <p:stCondLst>
                              <p:cond delay="9000"/>
                            </p:stCondLst>
                            <p:childTnLst>
                              <p:par>
                                <p:cTn id="64" presetID="11" presetClass="entr" presetSubtype="0" fill="hold" grpId="0" nodeType="afterEffect">
                                  <p:stCondLst>
                                    <p:cond delay="0"/>
                                  </p:stCondLst>
                                  <p:childTnLst>
                                    <p:set>
                                      <p:cBhvr>
                                        <p:cTn id="65" dur="1000">
                                          <p:stCondLst>
                                            <p:cond delay="0"/>
                                          </p:stCondLst>
                                        </p:cTn>
                                        <p:tgtEl>
                                          <p:spTgt spid="23"/>
                                        </p:tgtEl>
                                        <p:attrNameLst>
                                          <p:attrName>style.visibility</p:attrName>
                                        </p:attrNameLst>
                                      </p:cBhvr>
                                      <p:to>
                                        <p:strVal val="visible"/>
                                      </p:to>
                                    </p:set>
                                  </p:childTnLst>
                                </p:cTn>
                              </p:par>
                            </p:childTnLst>
                          </p:cTn>
                        </p:par>
                        <p:par>
                          <p:cTn id="66" fill="hold">
                            <p:stCondLst>
                              <p:cond delay="10000"/>
                            </p:stCondLst>
                            <p:childTnLst>
                              <p:par>
                                <p:cTn id="67" presetID="11" presetClass="entr" presetSubtype="0" fill="hold" grpId="0" nodeType="afterEffect">
                                  <p:stCondLst>
                                    <p:cond delay="0"/>
                                  </p:stCondLst>
                                  <p:childTnLst>
                                    <p:set>
                                      <p:cBhvr>
                                        <p:cTn id="68" dur="1000">
                                          <p:stCondLst>
                                            <p:cond delay="0"/>
                                          </p:stCondLst>
                                        </p:cTn>
                                        <p:tgtEl>
                                          <p:spTgt spid="24"/>
                                        </p:tgtEl>
                                        <p:attrNameLst>
                                          <p:attrName>style.visibility</p:attrName>
                                        </p:attrNameLst>
                                      </p:cBhvr>
                                      <p:to>
                                        <p:strVal val="visible"/>
                                      </p:to>
                                    </p:set>
                                  </p:childTnLst>
                                </p:cTn>
                              </p:par>
                            </p:childTnLst>
                          </p:cTn>
                        </p:par>
                        <p:par>
                          <p:cTn id="69" fill="hold">
                            <p:stCondLst>
                              <p:cond delay="11000"/>
                            </p:stCondLst>
                            <p:childTnLst>
                              <p:par>
                                <p:cTn id="70" presetID="11" presetClass="entr" presetSubtype="0" fill="hold" grpId="0" nodeType="afterEffect">
                                  <p:stCondLst>
                                    <p:cond delay="0"/>
                                  </p:stCondLst>
                                  <p:childTnLst>
                                    <p:set>
                                      <p:cBhvr>
                                        <p:cTn id="71" dur="1000">
                                          <p:stCondLst>
                                            <p:cond delay="0"/>
                                          </p:stCondLst>
                                        </p:cTn>
                                        <p:tgtEl>
                                          <p:spTgt spid="25"/>
                                        </p:tgtEl>
                                        <p:attrNameLst>
                                          <p:attrName>style.visibility</p:attrName>
                                        </p:attrNameLst>
                                      </p:cBhvr>
                                      <p:to>
                                        <p:strVal val="visible"/>
                                      </p:to>
                                    </p:set>
                                  </p:childTnLst>
                                </p:cTn>
                              </p:par>
                            </p:childTnLst>
                          </p:cTn>
                        </p:par>
                        <p:par>
                          <p:cTn id="72" fill="hold">
                            <p:stCondLst>
                              <p:cond delay="12000"/>
                            </p:stCondLst>
                            <p:childTnLst>
                              <p:par>
                                <p:cTn id="73" presetID="11" presetClass="entr" presetSubtype="0" fill="hold" grpId="0" nodeType="afterEffect">
                                  <p:stCondLst>
                                    <p:cond delay="0"/>
                                  </p:stCondLst>
                                  <p:childTnLst>
                                    <p:set>
                                      <p:cBhvr>
                                        <p:cTn id="74" dur="1000">
                                          <p:stCondLst>
                                            <p:cond delay="0"/>
                                          </p:stCondLst>
                                        </p:cTn>
                                        <p:tgtEl>
                                          <p:spTgt spid="26"/>
                                        </p:tgtEl>
                                        <p:attrNameLst>
                                          <p:attrName>style.visibility</p:attrName>
                                        </p:attrNameLst>
                                      </p:cBhvr>
                                      <p:to>
                                        <p:strVal val="visible"/>
                                      </p:to>
                                    </p:set>
                                  </p:childTnLst>
                                </p:cTn>
                              </p:par>
                            </p:childTnLst>
                          </p:cTn>
                        </p:par>
                        <p:par>
                          <p:cTn id="75" fill="hold">
                            <p:stCondLst>
                              <p:cond delay="13000"/>
                            </p:stCondLst>
                            <p:childTnLst>
                              <p:par>
                                <p:cTn id="76" presetID="11" presetClass="entr" presetSubtype="0" fill="hold" grpId="0" nodeType="afterEffect">
                                  <p:stCondLst>
                                    <p:cond delay="0"/>
                                  </p:stCondLst>
                                  <p:childTnLst>
                                    <p:set>
                                      <p:cBhvr>
                                        <p:cTn id="77" dur="1000">
                                          <p:stCondLst>
                                            <p:cond delay="0"/>
                                          </p:stCondLst>
                                        </p:cTn>
                                        <p:tgtEl>
                                          <p:spTgt spid="27"/>
                                        </p:tgtEl>
                                        <p:attrNameLst>
                                          <p:attrName>style.visibility</p:attrName>
                                        </p:attrNameLst>
                                      </p:cBhvr>
                                      <p:to>
                                        <p:strVal val="visible"/>
                                      </p:to>
                                    </p:set>
                                  </p:childTnLst>
                                </p:cTn>
                              </p:par>
                            </p:childTnLst>
                          </p:cTn>
                        </p:par>
                        <p:par>
                          <p:cTn id="78" fill="hold">
                            <p:stCondLst>
                              <p:cond delay="14000"/>
                            </p:stCondLst>
                            <p:childTnLst>
                              <p:par>
                                <p:cTn id="79" presetID="11" presetClass="entr" presetSubtype="0" fill="hold" grpId="0" nodeType="afterEffect">
                                  <p:stCondLst>
                                    <p:cond delay="0"/>
                                  </p:stCondLst>
                                  <p:childTnLst>
                                    <p:set>
                                      <p:cBhvr>
                                        <p:cTn id="80" dur="1000">
                                          <p:stCondLst>
                                            <p:cond delay="0"/>
                                          </p:stCondLst>
                                        </p:cTn>
                                        <p:tgtEl>
                                          <p:spTgt spid="28"/>
                                        </p:tgtEl>
                                        <p:attrNameLst>
                                          <p:attrName>style.visibility</p:attrName>
                                        </p:attrNameLst>
                                      </p:cBhvr>
                                      <p:to>
                                        <p:strVal val="visible"/>
                                      </p:to>
                                    </p:set>
                                  </p:childTnLst>
                                </p:cTn>
                              </p:par>
                            </p:childTnLst>
                          </p:cTn>
                        </p:par>
                        <p:par>
                          <p:cTn id="81" fill="hold">
                            <p:stCondLst>
                              <p:cond delay="15000"/>
                            </p:stCondLst>
                            <p:childTnLst>
                              <p:par>
                                <p:cTn id="82" presetID="11" presetClass="entr" presetSubtype="0" fill="hold" grpId="0" nodeType="afterEffect">
                                  <p:stCondLst>
                                    <p:cond delay="0"/>
                                  </p:stCondLst>
                                  <p:childTnLst>
                                    <p:set>
                                      <p:cBhvr>
                                        <p:cTn id="83" dur="1000">
                                          <p:stCondLst>
                                            <p:cond delay="0"/>
                                          </p:stCondLst>
                                        </p:cTn>
                                        <p:tgtEl>
                                          <p:spTgt spid="29"/>
                                        </p:tgtEl>
                                        <p:attrNameLst>
                                          <p:attrName>style.visibility</p:attrName>
                                        </p:attrNameLst>
                                      </p:cBhvr>
                                      <p:to>
                                        <p:strVal val="visible"/>
                                      </p:to>
                                    </p:set>
                                  </p:childTnLst>
                                </p:cTn>
                              </p:par>
                            </p:childTnLst>
                          </p:cTn>
                        </p:par>
                        <p:par>
                          <p:cTn id="84" fill="hold">
                            <p:stCondLst>
                              <p:cond delay="16000"/>
                            </p:stCondLst>
                            <p:childTnLst>
                              <p:par>
                                <p:cTn id="85" presetID="11" presetClass="entr" presetSubtype="0" fill="hold" grpId="0" nodeType="afterEffect">
                                  <p:stCondLst>
                                    <p:cond delay="0"/>
                                  </p:stCondLst>
                                  <p:childTnLst>
                                    <p:set>
                                      <p:cBhvr>
                                        <p:cTn id="86" dur="1000">
                                          <p:stCondLst>
                                            <p:cond delay="0"/>
                                          </p:stCondLst>
                                        </p:cTn>
                                        <p:tgtEl>
                                          <p:spTgt spid="30"/>
                                        </p:tgtEl>
                                        <p:attrNameLst>
                                          <p:attrName>style.visibility</p:attrName>
                                        </p:attrNameLst>
                                      </p:cBhvr>
                                      <p:to>
                                        <p:strVal val="visible"/>
                                      </p:to>
                                    </p:set>
                                  </p:childTnLst>
                                </p:cTn>
                              </p:par>
                            </p:childTnLst>
                          </p:cTn>
                        </p:par>
                        <p:par>
                          <p:cTn id="87" fill="hold">
                            <p:stCondLst>
                              <p:cond delay="17000"/>
                            </p:stCondLst>
                            <p:childTnLst>
                              <p:par>
                                <p:cTn id="88" presetID="11" presetClass="entr" presetSubtype="0" fill="hold" grpId="0" nodeType="afterEffect">
                                  <p:stCondLst>
                                    <p:cond delay="0"/>
                                  </p:stCondLst>
                                  <p:childTnLst>
                                    <p:set>
                                      <p:cBhvr>
                                        <p:cTn id="89" dur="1000">
                                          <p:stCondLst>
                                            <p:cond delay="0"/>
                                          </p:stCondLst>
                                        </p:cTn>
                                        <p:tgtEl>
                                          <p:spTgt spid="31"/>
                                        </p:tgtEl>
                                        <p:attrNameLst>
                                          <p:attrName>style.visibility</p:attrName>
                                        </p:attrNameLst>
                                      </p:cBhvr>
                                      <p:to>
                                        <p:strVal val="visible"/>
                                      </p:to>
                                    </p:set>
                                  </p:childTnLst>
                                </p:cTn>
                              </p:par>
                            </p:childTnLst>
                          </p:cTn>
                        </p:par>
                        <p:par>
                          <p:cTn id="90" fill="hold">
                            <p:stCondLst>
                              <p:cond delay="18000"/>
                            </p:stCondLst>
                            <p:childTnLst>
                              <p:par>
                                <p:cTn id="91" presetID="11" presetClass="entr" presetSubtype="0" fill="hold" grpId="0" nodeType="afterEffect">
                                  <p:stCondLst>
                                    <p:cond delay="0"/>
                                  </p:stCondLst>
                                  <p:childTnLst>
                                    <p:set>
                                      <p:cBhvr>
                                        <p:cTn id="92" dur="1000">
                                          <p:stCondLst>
                                            <p:cond delay="0"/>
                                          </p:stCondLst>
                                        </p:cTn>
                                        <p:tgtEl>
                                          <p:spTgt spid="32"/>
                                        </p:tgtEl>
                                        <p:attrNameLst>
                                          <p:attrName>style.visibility</p:attrName>
                                        </p:attrNameLst>
                                      </p:cBhvr>
                                      <p:to>
                                        <p:strVal val="visible"/>
                                      </p:to>
                                    </p:set>
                                  </p:childTnLst>
                                </p:cTn>
                              </p:par>
                            </p:childTnLst>
                          </p:cTn>
                        </p:par>
                        <p:par>
                          <p:cTn id="93" fill="hold">
                            <p:stCondLst>
                              <p:cond delay="19000"/>
                            </p:stCondLst>
                            <p:childTnLst>
                              <p:par>
                                <p:cTn id="94" presetID="11" presetClass="entr" presetSubtype="0" fill="hold" grpId="0" nodeType="afterEffect">
                                  <p:stCondLst>
                                    <p:cond delay="0"/>
                                  </p:stCondLst>
                                  <p:childTnLst>
                                    <p:set>
                                      <p:cBhvr>
                                        <p:cTn id="95" dur="1000">
                                          <p:stCondLst>
                                            <p:cond delay="0"/>
                                          </p:stCondLst>
                                        </p:cTn>
                                        <p:tgtEl>
                                          <p:spTgt spid="33"/>
                                        </p:tgtEl>
                                        <p:attrNameLst>
                                          <p:attrName>style.visibility</p:attrName>
                                        </p:attrNameLst>
                                      </p:cBhvr>
                                      <p:to>
                                        <p:strVal val="visible"/>
                                      </p:to>
                                    </p:set>
                                  </p:childTnLst>
                                </p:cTn>
                              </p:par>
                            </p:childTnLst>
                          </p:cTn>
                        </p:par>
                        <p:par>
                          <p:cTn id="96" fill="hold">
                            <p:stCondLst>
                              <p:cond delay="20000"/>
                            </p:stCondLst>
                            <p:childTnLst>
                              <p:par>
                                <p:cTn id="97" presetID="11" presetClass="entr" presetSubtype="0" fill="hold" grpId="0" nodeType="afterEffect">
                                  <p:stCondLst>
                                    <p:cond delay="0"/>
                                  </p:stCondLst>
                                  <p:childTnLst>
                                    <p:set>
                                      <p:cBhvr>
                                        <p:cTn id="98"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5"/>
                  </p:tgtEl>
                </p:cond>
              </p:nextCondLst>
            </p:seq>
          </p:childTnLst>
        </p:cTn>
      </p:par>
    </p:tnLst>
    <p:bldLst>
      <p:bldP spid="13" grpId="0" animBg="1"/>
      <p:bldP spid="14" grpId="0" animBg="1"/>
      <p:bldP spid="15" grpId="0" animBg="1"/>
      <p:bldP spid="16" grpId="0" animBg="1"/>
      <p:bldP spid="9" grpId="0" animBg="1"/>
      <p:bldP spid="10" grpId="0" animBg="1"/>
      <p:bldP spid="11" grpId="0" animBg="1"/>
      <p:bldP spid="1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64" name="Rectangle 48">
            <a:extLst>
              <a:ext uri="{FF2B5EF4-FFF2-40B4-BE49-F238E27FC236}">
                <a16:creationId xmlns:a16="http://schemas.microsoft.com/office/drawing/2014/main" xmlns="" id="{7FEC8231-1BE8-4401-809F-381F83D9572E}"/>
              </a:ext>
            </a:extLst>
          </p:cNvPr>
          <p:cNvSpPr>
            <a:spLocks noChangeArrowheads="1"/>
          </p:cNvSpPr>
          <p:nvPr/>
        </p:nvSpPr>
        <p:spPr bwMode="auto">
          <a:xfrm>
            <a:off x="2408143" y="900869"/>
            <a:ext cx="7554101" cy="2089432"/>
          </a:xfrm>
          <a:prstGeom prst="rect">
            <a:avLst/>
          </a:prstGeom>
          <a:solidFill>
            <a:srgbClr val="FFCDAB"/>
          </a:solidFill>
          <a:ln w="38100">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0"/>
              </a:spcBef>
              <a:buNone/>
            </a:pPr>
            <a:endParaRPr lang="vi-VN" altLang="en-US" sz="1898">
              <a:solidFill>
                <a:prstClr val="black"/>
              </a:solidFill>
              <a:latin typeface="Times New Roman" panose="02020603050405020304" pitchFamily="18" charset="0"/>
              <a:ea typeface="+mn-ea"/>
              <a:cs typeface="Times New Roman" panose="02020603050405020304" pitchFamily="18" charset="0"/>
            </a:endParaRPr>
          </a:p>
        </p:txBody>
      </p:sp>
      <p:sp>
        <p:nvSpPr>
          <p:cNvPr id="86060" name="AutoShape 44">
            <a:extLst>
              <a:ext uri="{FF2B5EF4-FFF2-40B4-BE49-F238E27FC236}">
                <a16:creationId xmlns:a16="http://schemas.microsoft.com/office/drawing/2014/main" xmlns="" id="{0ACF604A-1198-467E-84BA-FAFA3E95E830}"/>
              </a:ext>
            </a:extLst>
          </p:cNvPr>
          <p:cNvSpPr>
            <a:spLocks noChangeArrowheads="1"/>
          </p:cNvSpPr>
          <p:nvPr/>
        </p:nvSpPr>
        <p:spPr bwMode="auto">
          <a:xfrm>
            <a:off x="5465022" y="4902130"/>
            <a:ext cx="4178864" cy="1767981"/>
          </a:xfrm>
          <a:prstGeom prst="cloudCallout">
            <a:avLst>
              <a:gd name="adj1" fmla="val -66505"/>
              <a:gd name="adj2" fmla="val -39866"/>
            </a:avLst>
          </a:prstGeom>
          <a:solidFill>
            <a:srgbClr val="FFFFCC"/>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64326">
              <a:spcBef>
                <a:spcPct val="0"/>
              </a:spcBef>
              <a:buNone/>
            </a:pPr>
            <a:endParaRPr lang="vi-VN" altLang="en-US" sz="1898">
              <a:solidFill>
                <a:prstClr val="black"/>
              </a:solidFill>
              <a:latin typeface="Times New Roman" panose="02020603050405020304" pitchFamily="18" charset="0"/>
              <a:ea typeface="+mn-ea"/>
              <a:cs typeface="Times New Roman" panose="02020603050405020304" pitchFamily="18" charset="0"/>
            </a:endParaRPr>
          </a:p>
        </p:txBody>
      </p:sp>
      <p:sp>
        <p:nvSpPr>
          <p:cNvPr id="86018" name="Text Box 2">
            <a:extLst>
              <a:ext uri="{FF2B5EF4-FFF2-40B4-BE49-F238E27FC236}">
                <a16:creationId xmlns:a16="http://schemas.microsoft.com/office/drawing/2014/main" xmlns="" id="{CB60A5B7-D6F4-431E-A76B-1A5994A39297}"/>
              </a:ext>
            </a:extLst>
          </p:cNvPr>
          <p:cNvSpPr txBox="1">
            <a:spLocks noChangeArrowheads="1"/>
          </p:cNvSpPr>
          <p:nvPr/>
        </p:nvSpPr>
        <p:spPr bwMode="auto">
          <a:xfrm>
            <a:off x="3214864" y="803628"/>
            <a:ext cx="5946846" cy="74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eaLnBrk="0" hangingPunct="0">
              <a:spcBef>
                <a:spcPct val="0"/>
              </a:spcBef>
              <a:buNone/>
            </a:pPr>
            <a:r>
              <a:rPr lang="en-US" altLang="en-US" sz="4218" b="1">
                <a:solidFill>
                  <a:srgbClr val="006600"/>
                </a:solidFill>
                <a:latin typeface="Times New Roman" panose="02020603050405020304" pitchFamily="18" charset="0"/>
                <a:ea typeface="+mn-ea"/>
                <a:cs typeface="Times New Roman" panose="02020603050405020304" pitchFamily="18" charset="0"/>
              </a:rPr>
              <a:t>Nếu</a:t>
            </a:r>
            <a:r>
              <a:rPr lang="en-US" altLang="en-US" sz="4218" b="1">
                <a:solidFill>
                  <a:srgbClr val="CC3300"/>
                </a:solidFill>
                <a:latin typeface="Times New Roman" panose="02020603050405020304" pitchFamily="18" charset="0"/>
                <a:ea typeface="+mn-ea"/>
                <a:cs typeface="Times New Roman" panose="02020603050405020304" pitchFamily="18" charset="0"/>
              </a:rPr>
              <a:t> </a:t>
            </a:r>
            <a:r>
              <a:rPr lang="en-US" altLang="en-US" sz="4218" b="1">
                <a:solidFill>
                  <a:srgbClr val="CC0000"/>
                </a:solidFill>
                <a:latin typeface="Times New Roman" panose="02020603050405020304" pitchFamily="18" charset="0"/>
                <a:ea typeface="+mn-ea"/>
                <a:cs typeface="Times New Roman" panose="02020603050405020304" pitchFamily="18" charset="0"/>
              </a:rPr>
              <a:t>A </a:t>
            </a:r>
            <a:r>
              <a:rPr lang="en-US" altLang="en-US" sz="4218" b="1">
                <a:solidFill>
                  <a:srgbClr val="CC0000"/>
                </a:solidFill>
                <a:latin typeface="Times New Roman" panose="02020603050405020304" pitchFamily="18" charset="0"/>
                <a:ea typeface="+mn-ea"/>
                <a:cs typeface="Times New Roman" panose="02020603050405020304" pitchFamily="18" charset="0"/>
                <a:sym typeface="Symbol" panose="05050102010706020507" pitchFamily="18" charset="2"/>
              </a:rPr>
              <a:t> 0</a:t>
            </a:r>
            <a:r>
              <a:rPr lang="en-US" altLang="en-US" sz="4218" b="1">
                <a:solidFill>
                  <a:srgbClr val="000000"/>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en-US" sz="4218" b="1">
                <a:solidFill>
                  <a:srgbClr val="006600"/>
                </a:solidFill>
                <a:latin typeface="Times New Roman" panose="02020603050405020304" pitchFamily="18" charset="0"/>
                <a:ea typeface="+mn-ea"/>
                <a:cs typeface="Times New Roman" panose="02020603050405020304" pitchFamily="18" charset="0"/>
                <a:sym typeface="Symbol" panose="05050102010706020507" pitchFamily="18" charset="2"/>
              </a:rPr>
              <a:t>và  </a:t>
            </a:r>
            <a:r>
              <a:rPr lang="en-US" altLang="en-US" sz="4218" b="1">
                <a:solidFill>
                  <a:srgbClr val="CC0000"/>
                </a:solidFill>
                <a:latin typeface="Times New Roman" panose="02020603050405020304" pitchFamily="18" charset="0"/>
                <a:ea typeface="+mn-ea"/>
                <a:cs typeface="Times New Roman" panose="02020603050405020304" pitchFamily="18" charset="0"/>
                <a:sym typeface="Symbol" panose="05050102010706020507" pitchFamily="18" charset="2"/>
              </a:rPr>
              <a:t>B  0</a:t>
            </a:r>
            <a:r>
              <a:rPr lang="en-US" altLang="en-US" sz="4218" b="1">
                <a:solidFill>
                  <a:srgbClr val="006600"/>
                </a:solidFill>
                <a:latin typeface="Times New Roman" panose="02020603050405020304" pitchFamily="18" charset="0"/>
                <a:ea typeface="+mn-ea"/>
                <a:cs typeface="Times New Roman" panose="02020603050405020304" pitchFamily="18" charset="0"/>
                <a:sym typeface="Symbol" panose="05050102010706020507" pitchFamily="18" charset="2"/>
              </a:rPr>
              <a:t> thì:</a:t>
            </a:r>
            <a:r>
              <a:rPr lang="en-US" altLang="en-US" sz="4218" b="1">
                <a:solidFill>
                  <a:srgbClr val="000000"/>
                </a:solidFill>
                <a:latin typeface="Times New Roman" panose="02020603050405020304" pitchFamily="18" charset="0"/>
                <a:ea typeface="+mn-ea"/>
                <a:cs typeface="Times New Roman" panose="02020603050405020304" pitchFamily="18" charset="0"/>
                <a:sym typeface="Symbol" panose="05050102010706020507" pitchFamily="18" charset="2"/>
              </a:rPr>
              <a:t> </a:t>
            </a:r>
          </a:p>
        </p:txBody>
      </p:sp>
      <p:grpSp>
        <p:nvGrpSpPr>
          <p:cNvPr id="2" name="Group 3">
            <a:extLst>
              <a:ext uri="{FF2B5EF4-FFF2-40B4-BE49-F238E27FC236}">
                <a16:creationId xmlns:a16="http://schemas.microsoft.com/office/drawing/2014/main" xmlns="" id="{DC5A827B-5F7A-411F-8AFA-D31E5410344D}"/>
              </a:ext>
            </a:extLst>
          </p:cNvPr>
          <p:cNvGrpSpPr>
            <a:grpSpLocks/>
          </p:cNvGrpSpPr>
          <p:nvPr/>
        </p:nvGrpSpPr>
        <p:grpSpPr bwMode="auto">
          <a:xfrm>
            <a:off x="3857766" y="1767981"/>
            <a:ext cx="1526893" cy="642902"/>
            <a:chOff x="816" y="672"/>
            <a:chExt cx="528" cy="384"/>
          </a:xfrm>
        </p:grpSpPr>
        <p:sp>
          <p:nvSpPr>
            <p:cNvPr id="25639" name="Line 4">
              <a:extLst>
                <a:ext uri="{FF2B5EF4-FFF2-40B4-BE49-F238E27FC236}">
                  <a16:creationId xmlns:a16="http://schemas.microsoft.com/office/drawing/2014/main" xmlns="" id="{DAC68A3C-0423-422A-BD8C-FCF449584BCE}"/>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5640" name="Line 5">
              <a:extLst>
                <a:ext uri="{FF2B5EF4-FFF2-40B4-BE49-F238E27FC236}">
                  <a16:creationId xmlns:a16="http://schemas.microsoft.com/office/drawing/2014/main" xmlns="" id="{7DA12958-55DF-4686-B2D5-89D3FAC779BC}"/>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5641" name="Line 6">
              <a:extLst>
                <a:ext uri="{FF2B5EF4-FFF2-40B4-BE49-F238E27FC236}">
                  <a16:creationId xmlns:a16="http://schemas.microsoft.com/office/drawing/2014/main" xmlns="" id="{76A66628-4630-4D74-8DDA-3A516409D7D2}"/>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3" name="Group 7">
            <a:extLst>
              <a:ext uri="{FF2B5EF4-FFF2-40B4-BE49-F238E27FC236}">
                <a16:creationId xmlns:a16="http://schemas.microsoft.com/office/drawing/2014/main" xmlns="" id="{B7752E4E-E4C6-4E3E-B30E-FD8E333A3CA3}"/>
              </a:ext>
            </a:extLst>
          </p:cNvPr>
          <p:cNvGrpSpPr>
            <a:grpSpLocks/>
          </p:cNvGrpSpPr>
          <p:nvPr/>
        </p:nvGrpSpPr>
        <p:grpSpPr bwMode="auto">
          <a:xfrm>
            <a:off x="7313366" y="1767981"/>
            <a:ext cx="723265" cy="642902"/>
            <a:chOff x="816" y="672"/>
            <a:chExt cx="528" cy="384"/>
          </a:xfrm>
        </p:grpSpPr>
        <p:sp>
          <p:nvSpPr>
            <p:cNvPr id="25636" name="Line 8">
              <a:extLst>
                <a:ext uri="{FF2B5EF4-FFF2-40B4-BE49-F238E27FC236}">
                  <a16:creationId xmlns:a16="http://schemas.microsoft.com/office/drawing/2014/main" xmlns="" id="{71AC99E6-9B70-4E46-BAD1-4B51B51ECBA3}"/>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5637" name="Line 9">
              <a:extLst>
                <a:ext uri="{FF2B5EF4-FFF2-40B4-BE49-F238E27FC236}">
                  <a16:creationId xmlns:a16="http://schemas.microsoft.com/office/drawing/2014/main" xmlns="" id="{EDADDB62-8EB6-4467-94E5-2205C0340EE8}"/>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5638" name="Line 10">
              <a:extLst>
                <a:ext uri="{FF2B5EF4-FFF2-40B4-BE49-F238E27FC236}">
                  <a16:creationId xmlns:a16="http://schemas.microsoft.com/office/drawing/2014/main" xmlns="" id="{80B530BC-50AA-41CB-9846-D10465CF6C1C}"/>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86027" name="Text Box 11">
            <a:extLst>
              <a:ext uri="{FF2B5EF4-FFF2-40B4-BE49-F238E27FC236}">
                <a16:creationId xmlns:a16="http://schemas.microsoft.com/office/drawing/2014/main" xmlns="" id="{A2F47BB2-2AB6-4D74-B8C9-C906A4481E66}"/>
              </a:ext>
            </a:extLst>
          </p:cNvPr>
          <p:cNvSpPr txBox="1">
            <a:spLocks noChangeArrowheads="1"/>
          </p:cNvSpPr>
          <p:nvPr/>
        </p:nvSpPr>
        <p:spPr bwMode="auto">
          <a:xfrm>
            <a:off x="4098855" y="1767982"/>
            <a:ext cx="1687618"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  B</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86028" name="Text Box 12">
            <a:extLst>
              <a:ext uri="{FF2B5EF4-FFF2-40B4-BE49-F238E27FC236}">
                <a16:creationId xmlns:a16="http://schemas.microsoft.com/office/drawing/2014/main" xmlns="" id="{23F5F64D-CBA0-4985-A35D-75ADD77CCEF8}"/>
              </a:ext>
            </a:extLst>
          </p:cNvPr>
          <p:cNvSpPr txBox="1">
            <a:spLocks noChangeArrowheads="1"/>
          </p:cNvSpPr>
          <p:nvPr/>
        </p:nvSpPr>
        <p:spPr bwMode="auto">
          <a:xfrm>
            <a:off x="4500668" y="1607255"/>
            <a:ext cx="803628" cy="67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a:solidFill>
                  <a:srgbClr val="3333FF"/>
                </a:solidFill>
                <a:latin typeface="Times New Roman" panose="02020603050405020304" pitchFamily="18" charset="0"/>
                <a:ea typeface="+mn-ea"/>
                <a:cs typeface="Times New Roman" panose="02020603050405020304" pitchFamily="18" charset="0"/>
              </a:rPr>
              <a:t>2</a:t>
            </a:r>
            <a:endParaRPr lang="vi-VN" altLang="en-US" sz="3797">
              <a:solidFill>
                <a:srgbClr val="3333FF"/>
              </a:solidFill>
              <a:latin typeface="Times New Roman" panose="02020603050405020304" pitchFamily="18" charset="0"/>
              <a:ea typeface="+mn-ea"/>
              <a:cs typeface="Times New Roman" panose="02020603050405020304" pitchFamily="18" charset="0"/>
            </a:endParaRPr>
          </a:p>
        </p:txBody>
      </p:sp>
      <p:sp>
        <p:nvSpPr>
          <p:cNvPr id="86029" name="Text Box 13">
            <a:extLst>
              <a:ext uri="{FF2B5EF4-FFF2-40B4-BE49-F238E27FC236}">
                <a16:creationId xmlns:a16="http://schemas.microsoft.com/office/drawing/2014/main" xmlns="" id="{A1ED939E-55C0-460B-84C4-548609697511}"/>
              </a:ext>
            </a:extLst>
          </p:cNvPr>
          <p:cNvSpPr txBox="1">
            <a:spLocks noChangeArrowheads="1"/>
          </p:cNvSpPr>
          <p:nvPr/>
        </p:nvSpPr>
        <p:spPr bwMode="auto">
          <a:xfrm>
            <a:off x="5625747" y="1687619"/>
            <a:ext cx="562539"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86030" name="Text Box 14">
            <a:extLst>
              <a:ext uri="{FF2B5EF4-FFF2-40B4-BE49-F238E27FC236}">
                <a16:creationId xmlns:a16="http://schemas.microsoft.com/office/drawing/2014/main" xmlns="" id="{9196F7C5-C718-43CA-9FEA-C8D8102B6EC8}"/>
              </a:ext>
            </a:extLst>
          </p:cNvPr>
          <p:cNvSpPr txBox="1">
            <a:spLocks noChangeArrowheads="1"/>
          </p:cNvSpPr>
          <p:nvPr/>
        </p:nvSpPr>
        <p:spPr bwMode="auto">
          <a:xfrm>
            <a:off x="6670463" y="1767982"/>
            <a:ext cx="723265"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86031" name="Text Box 15">
            <a:extLst>
              <a:ext uri="{FF2B5EF4-FFF2-40B4-BE49-F238E27FC236}">
                <a16:creationId xmlns:a16="http://schemas.microsoft.com/office/drawing/2014/main" xmlns="" id="{7B417C8E-38E0-4F13-A43B-3CBAA4E8AC5D}"/>
              </a:ext>
            </a:extLst>
          </p:cNvPr>
          <p:cNvSpPr txBox="1">
            <a:spLocks noChangeArrowheads="1"/>
          </p:cNvSpPr>
          <p:nvPr/>
        </p:nvSpPr>
        <p:spPr bwMode="auto">
          <a:xfrm>
            <a:off x="7474091" y="1767982"/>
            <a:ext cx="723265"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B</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86032" name="Text Box 16">
            <a:extLst>
              <a:ext uri="{FF2B5EF4-FFF2-40B4-BE49-F238E27FC236}">
                <a16:creationId xmlns:a16="http://schemas.microsoft.com/office/drawing/2014/main" xmlns="" id="{15B3BF91-6482-4841-90E9-FEEE3A976846}"/>
              </a:ext>
            </a:extLst>
          </p:cNvPr>
          <p:cNvSpPr txBox="1">
            <a:spLocks noChangeArrowheads="1"/>
          </p:cNvSpPr>
          <p:nvPr/>
        </p:nvSpPr>
        <p:spPr bwMode="auto">
          <a:xfrm>
            <a:off x="3214864" y="3053785"/>
            <a:ext cx="6750473"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eaLnBrk="0" hangingPunct="0">
              <a:spcBef>
                <a:spcPct val="0"/>
              </a:spcBef>
              <a:buNone/>
            </a:pPr>
            <a:r>
              <a:rPr lang="en-US" altLang="en-US" sz="4640" b="1">
                <a:solidFill>
                  <a:srgbClr val="006600"/>
                </a:solidFill>
                <a:latin typeface="Times New Roman" panose="02020603050405020304" pitchFamily="18" charset="0"/>
                <a:ea typeface="+mn-ea"/>
                <a:cs typeface="Times New Roman" panose="02020603050405020304" pitchFamily="18" charset="0"/>
              </a:rPr>
              <a:t>Nếu</a:t>
            </a:r>
            <a:r>
              <a:rPr lang="en-US" altLang="en-US" sz="4640" b="1">
                <a:solidFill>
                  <a:srgbClr val="CC3300"/>
                </a:solidFill>
                <a:latin typeface="Times New Roman" panose="02020603050405020304" pitchFamily="18" charset="0"/>
                <a:ea typeface="+mn-ea"/>
                <a:cs typeface="Times New Roman" panose="02020603050405020304" pitchFamily="18" charset="0"/>
              </a:rPr>
              <a:t> </a:t>
            </a:r>
            <a:r>
              <a:rPr lang="en-US" altLang="en-US" sz="4640" b="1">
                <a:solidFill>
                  <a:srgbClr val="CC0000"/>
                </a:solidFill>
                <a:latin typeface="Times New Roman" panose="02020603050405020304" pitchFamily="18" charset="0"/>
                <a:ea typeface="+mn-ea"/>
                <a:cs typeface="Times New Roman" panose="02020603050405020304" pitchFamily="18" charset="0"/>
              </a:rPr>
              <a:t>A </a:t>
            </a:r>
            <a:r>
              <a:rPr lang="en-US" altLang="en-US" sz="4640" b="1">
                <a:solidFill>
                  <a:srgbClr val="CC0000"/>
                </a:solidFill>
                <a:latin typeface="Times New Roman" panose="02020603050405020304" pitchFamily="18" charset="0"/>
                <a:ea typeface="+mn-ea"/>
                <a:cs typeface="Times New Roman" panose="02020603050405020304" pitchFamily="18" charset="0"/>
                <a:sym typeface="Symbol" panose="05050102010706020507" pitchFamily="18" charset="2"/>
              </a:rPr>
              <a:t> 0</a:t>
            </a:r>
            <a:r>
              <a:rPr lang="en-US" altLang="en-US" sz="4640" b="1">
                <a:solidFill>
                  <a:srgbClr val="000000"/>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en-US" sz="4640" b="1">
                <a:solidFill>
                  <a:srgbClr val="006600"/>
                </a:solidFill>
                <a:latin typeface="Times New Roman" panose="02020603050405020304" pitchFamily="18" charset="0"/>
                <a:ea typeface="+mn-ea"/>
                <a:cs typeface="Times New Roman" panose="02020603050405020304" pitchFamily="18" charset="0"/>
                <a:sym typeface="Symbol" panose="05050102010706020507" pitchFamily="18" charset="2"/>
              </a:rPr>
              <a:t>và  </a:t>
            </a:r>
            <a:r>
              <a:rPr lang="en-US" altLang="en-US" sz="4640" b="1">
                <a:solidFill>
                  <a:srgbClr val="CC0000"/>
                </a:solidFill>
                <a:latin typeface="Times New Roman" panose="02020603050405020304" pitchFamily="18" charset="0"/>
                <a:ea typeface="+mn-ea"/>
                <a:cs typeface="Times New Roman" panose="02020603050405020304" pitchFamily="18" charset="0"/>
                <a:sym typeface="Symbol" panose="05050102010706020507" pitchFamily="18" charset="2"/>
              </a:rPr>
              <a:t>B  0</a:t>
            </a:r>
            <a:r>
              <a:rPr lang="en-US" altLang="en-US" sz="4640" b="1">
                <a:solidFill>
                  <a:srgbClr val="006600"/>
                </a:solidFill>
                <a:latin typeface="Times New Roman" panose="02020603050405020304" pitchFamily="18" charset="0"/>
                <a:ea typeface="+mn-ea"/>
                <a:cs typeface="Times New Roman" panose="02020603050405020304" pitchFamily="18" charset="0"/>
                <a:sym typeface="Symbol" panose="05050102010706020507" pitchFamily="18" charset="2"/>
              </a:rPr>
              <a:t> ta có:</a:t>
            </a:r>
            <a:r>
              <a:rPr lang="en-US" altLang="en-US" sz="4640" b="1">
                <a:solidFill>
                  <a:srgbClr val="000000"/>
                </a:solidFill>
                <a:latin typeface="Times New Roman" panose="02020603050405020304" pitchFamily="18" charset="0"/>
                <a:ea typeface="+mn-ea"/>
                <a:cs typeface="Times New Roman" panose="02020603050405020304" pitchFamily="18" charset="0"/>
                <a:sym typeface="Symbol" panose="05050102010706020507" pitchFamily="18" charset="2"/>
              </a:rPr>
              <a:t> </a:t>
            </a:r>
          </a:p>
        </p:txBody>
      </p:sp>
      <p:grpSp>
        <p:nvGrpSpPr>
          <p:cNvPr id="4" name="Group 17">
            <a:extLst>
              <a:ext uri="{FF2B5EF4-FFF2-40B4-BE49-F238E27FC236}">
                <a16:creationId xmlns:a16="http://schemas.microsoft.com/office/drawing/2014/main" xmlns="" id="{9AA39A9A-AC50-4161-A767-6F8B31C9AA7E}"/>
              </a:ext>
            </a:extLst>
          </p:cNvPr>
          <p:cNvGrpSpPr>
            <a:grpSpLocks/>
          </p:cNvGrpSpPr>
          <p:nvPr/>
        </p:nvGrpSpPr>
        <p:grpSpPr bwMode="auto">
          <a:xfrm>
            <a:off x="4581031" y="4339590"/>
            <a:ext cx="883991" cy="642902"/>
            <a:chOff x="816" y="672"/>
            <a:chExt cx="528" cy="384"/>
          </a:xfrm>
        </p:grpSpPr>
        <p:sp>
          <p:nvSpPr>
            <p:cNvPr id="25633" name="Line 18">
              <a:extLst>
                <a:ext uri="{FF2B5EF4-FFF2-40B4-BE49-F238E27FC236}">
                  <a16:creationId xmlns:a16="http://schemas.microsoft.com/office/drawing/2014/main" xmlns="" id="{4BF7912B-8EC0-4C6E-B9E2-DC28A54F0915}"/>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5634" name="Line 19">
              <a:extLst>
                <a:ext uri="{FF2B5EF4-FFF2-40B4-BE49-F238E27FC236}">
                  <a16:creationId xmlns:a16="http://schemas.microsoft.com/office/drawing/2014/main" xmlns="" id="{1EB197FD-7B03-4D8B-A90C-F8BBF3FE0C5A}"/>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5635" name="Line 20">
              <a:extLst>
                <a:ext uri="{FF2B5EF4-FFF2-40B4-BE49-F238E27FC236}">
                  <a16:creationId xmlns:a16="http://schemas.microsoft.com/office/drawing/2014/main" xmlns="" id="{0AC9368C-4BCD-4779-ADEA-423721C4AACE}"/>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86037" name="Text Box 21">
            <a:extLst>
              <a:ext uri="{FF2B5EF4-FFF2-40B4-BE49-F238E27FC236}">
                <a16:creationId xmlns:a16="http://schemas.microsoft.com/office/drawing/2014/main" xmlns="" id="{1E853FED-9815-43A3-BF00-203CD0434EFF}"/>
              </a:ext>
            </a:extLst>
          </p:cNvPr>
          <p:cNvSpPr txBox="1">
            <a:spLocks noChangeArrowheads="1"/>
          </p:cNvSpPr>
          <p:nvPr/>
        </p:nvSpPr>
        <p:spPr bwMode="auto">
          <a:xfrm>
            <a:off x="3857766" y="4339591"/>
            <a:ext cx="1125079"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86038" name="Text Box 22">
            <a:extLst>
              <a:ext uri="{FF2B5EF4-FFF2-40B4-BE49-F238E27FC236}">
                <a16:creationId xmlns:a16="http://schemas.microsoft.com/office/drawing/2014/main" xmlns="" id="{5C2C58D9-709F-48EC-A7CC-AC11A221126D}"/>
              </a:ext>
            </a:extLst>
          </p:cNvPr>
          <p:cNvSpPr txBox="1">
            <a:spLocks noChangeArrowheads="1"/>
          </p:cNvSpPr>
          <p:nvPr/>
        </p:nvSpPr>
        <p:spPr bwMode="auto">
          <a:xfrm>
            <a:off x="4822119" y="4339591"/>
            <a:ext cx="803628"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B</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86039" name="Text Box 23">
            <a:extLst>
              <a:ext uri="{FF2B5EF4-FFF2-40B4-BE49-F238E27FC236}">
                <a16:creationId xmlns:a16="http://schemas.microsoft.com/office/drawing/2014/main" xmlns="" id="{25F80FEA-576A-4BB5-8A41-30113113857C}"/>
              </a:ext>
            </a:extLst>
          </p:cNvPr>
          <p:cNvSpPr txBox="1">
            <a:spLocks noChangeArrowheads="1"/>
          </p:cNvSpPr>
          <p:nvPr/>
        </p:nvSpPr>
        <p:spPr bwMode="auto">
          <a:xfrm>
            <a:off x="5545385" y="4339591"/>
            <a:ext cx="642902"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86044" name="Text Box 28">
            <a:extLst>
              <a:ext uri="{FF2B5EF4-FFF2-40B4-BE49-F238E27FC236}">
                <a16:creationId xmlns:a16="http://schemas.microsoft.com/office/drawing/2014/main" xmlns="" id="{586350FF-6F66-4A6C-80DA-AD7DD226C11F}"/>
              </a:ext>
            </a:extLst>
          </p:cNvPr>
          <p:cNvSpPr txBox="1">
            <a:spLocks noChangeArrowheads="1"/>
          </p:cNvSpPr>
          <p:nvPr/>
        </p:nvSpPr>
        <p:spPr bwMode="auto">
          <a:xfrm>
            <a:off x="6349012" y="5384307"/>
            <a:ext cx="1125079"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86045" name="Text Box 29">
            <a:extLst>
              <a:ext uri="{FF2B5EF4-FFF2-40B4-BE49-F238E27FC236}">
                <a16:creationId xmlns:a16="http://schemas.microsoft.com/office/drawing/2014/main" xmlns="" id="{1EEE8CC1-4DAC-4E39-9D39-E1423554CADC}"/>
              </a:ext>
            </a:extLst>
          </p:cNvPr>
          <p:cNvSpPr txBox="1">
            <a:spLocks noChangeArrowheads="1"/>
          </p:cNvSpPr>
          <p:nvPr/>
        </p:nvSpPr>
        <p:spPr bwMode="auto">
          <a:xfrm>
            <a:off x="7313365" y="5384307"/>
            <a:ext cx="803628"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B</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pic>
        <p:nvPicPr>
          <p:cNvPr id="86046" name="Picture 30" descr="QUESTIONS">
            <a:extLst>
              <a:ext uri="{FF2B5EF4-FFF2-40B4-BE49-F238E27FC236}">
                <a16:creationId xmlns:a16="http://schemas.microsoft.com/office/drawing/2014/main" xmlns="" id="{5B4DA07A-223D-458E-AB39-7702383B2EE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509738" y="4018139"/>
            <a:ext cx="915801" cy="112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1">
            <a:extLst>
              <a:ext uri="{FF2B5EF4-FFF2-40B4-BE49-F238E27FC236}">
                <a16:creationId xmlns:a16="http://schemas.microsoft.com/office/drawing/2014/main" xmlns="" id="{41CD8893-0087-4FA8-8A9C-F3D560975ACF}"/>
              </a:ext>
            </a:extLst>
          </p:cNvPr>
          <p:cNvGrpSpPr>
            <a:grpSpLocks/>
          </p:cNvGrpSpPr>
          <p:nvPr/>
        </p:nvGrpSpPr>
        <p:grpSpPr bwMode="auto">
          <a:xfrm>
            <a:off x="6911551" y="5384306"/>
            <a:ext cx="1607256" cy="642902"/>
            <a:chOff x="3888" y="2208"/>
            <a:chExt cx="1104" cy="384"/>
          </a:xfrm>
        </p:grpSpPr>
        <p:sp>
          <p:nvSpPr>
            <p:cNvPr id="25630" name="Line 32">
              <a:extLst>
                <a:ext uri="{FF2B5EF4-FFF2-40B4-BE49-F238E27FC236}">
                  <a16:creationId xmlns:a16="http://schemas.microsoft.com/office/drawing/2014/main" xmlns="" id="{E8763308-A802-4F86-A431-CF4D78CF0F42}"/>
                </a:ext>
              </a:extLst>
            </p:cNvPr>
            <p:cNvSpPr>
              <a:spLocks noChangeShapeType="1"/>
            </p:cNvSpPr>
            <p:nvPr/>
          </p:nvSpPr>
          <p:spPr bwMode="auto">
            <a:xfrm>
              <a:off x="3888" y="2352"/>
              <a:ext cx="100"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5631" name="Line 33">
              <a:extLst>
                <a:ext uri="{FF2B5EF4-FFF2-40B4-BE49-F238E27FC236}">
                  <a16:creationId xmlns:a16="http://schemas.microsoft.com/office/drawing/2014/main" xmlns="" id="{84D6417D-BF89-4400-ABD0-1D3868B47CA4}"/>
                </a:ext>
              </a:extLst>
            </p:cNvPr>
            <p:cNvSpPr>
              <a:spLocks noChangeShapeType="1"/>
            </p:cNvSpPr>
            <p:nvPr/>
          </p:nvSpPr>
          <p:spPr bwMode="auto">
            <a:xfrm flipV="1">
              <a:off x="3988" y="2208"/>
              <a:ext cx="44"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5632" name="Line 34">
              <a:extLst>
                <a:ext uri="{FF2B5EF4-FFF2-40B4-BE49-F238E27FC236}">
                  <a16:creationId xmlns:a16="http://schemas.microsoft.com/office/drawing/2014/main" xmlns="" id="{A0D7CBEA-61CA-452F-97F9-D4D0DDBAA226}"/>
                </a:ext>
              </a:extLst>
            </p:cNvPr>
            <p:cNvSpPr>
              <a:spLocks noChangeShapeType="1"/>
            </p:cNvSpPr>
            <p:nvPr/>
          </p:nvSpPr>
          <p:spPr bwMode="auto">
            <a:xfrm>
              <a:off x="4032" y="2208"/>
              <a:ext cx="960"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86051" name="Text Box 35">
            <a:extLst>
              <a:ext uri="{FF2B5EF4-FFF2-40B4-BE49-F238E27FC236}">
                <a16:creationId xmlns:a16="http://schemas.microsoft.com/office/drawing/2014/main" xmlns="" id="{AD7BBE91-A4C5-4BDD-8955-9C5935C2BF63}"/>
              </a:ext>
            </a:extLst>
          </p:cNvPr>
          <p:cNvSpPr txBox="1">
            <a:spLocks noChangeArrowheads="1"/>
          </p:cNvSpPr>
          <p:nvPr/>
        </p:nvSpPr>
        <p:spPr bwMode="auto">
          <a:xfrm>
            <a:off x="7510924" y="5223580"/>
            <a:ext cx="401814" cy="67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a:solidFill>
                  <a:srgbClr val="FF6600"/>
                </a:solidFill>
                <a:latin typeface="Times New Roman" panose="02020603050405020304" pitchFamily="18" charset="0"/>
                <a:ea typeface="+mn-ea"/>
                <a:cs typeface="Times New Roman" panose="02020603050405020304" pitchFamily="18" charset="0"/>
              </a:rPr>
              <a:t>2</a:t>
            </a:r>
            <a:endParaRPr lang="vi-VN" altLang="en-US" sz="3797" b="1">
              <a:solidFill>
                <a:srgbClr val="FF6600"/>
              </a:solidFill>
              <a:latin typeface="Times New Roman" panose="02020603050405020304" pitchFamily="18" charset="0"/>
              <a:ea typeface="+mn-ea"/>
              <a:cs typeface="Times New Roman" panose="02020603050405020304" pitchFamily="18" charset="0"/>
            </a:endParaRPr>
          </a:p>
        </p:txBody>
      </p:sp>
      <p:grpSp>
        <p:nvGrpSpPr>
          <p:cNvPr id="6" name="Group 36">
            <a:extLst>
              <a:ext uri="{FF2B5EF4-FFF2-40B4-BE49-F238E27FC236}">
                <a16:creationId xmlns:a16="http://schemas.microsoft.com/office/drawing/2014/main" xmlns="" id="{AE5D8C45-7756-4D24-97E7-0740F75FF2E3}"/>
              </a:ext>
            </a:extLst>
          </p:cNvPr>
          <p:cNvGrpSpPr>
            <a:grpSpLocks/>
          </p:cNvGrpSpPr>
          <p:nvPr/>
        </p:nvGrpSpPr>
        <p:grpSpPr bwMode="auto">
          <a:xfrm>
            <a:off x="6911551" y="5223579"/>
            <a:ext cx="1607256" cy="967702"/>
            <a:chOff x="3984" y="2448"/>
            <a:chExt cx="960" cy="578"/>
          </a:xfrm>
        </p:grpSpPr>
        <p:grpSp>
          <p:nvGrpSpPr>
            <p:cNvPr id="25623" name="Group 37">
              <a:extLst>
                <a:ext uri="{FF2B5EF4-FFF2-40B4-BE49-F238E27FC236}">
                  <a16:creationId xmlns:a16="http://schemas.microsoft.com/office/drawing/2014/main" xmlns="" id="{FD9B5EA0-7F34-45F8-BFAB-71313B943598}"/>
                </a:ext>
              </a:extLst>
            </p:cNvPr>
            <p:cNvGrpSpPr>
              <a:grpSpLocks/>
            </p:cNvGrpSpPr>
            <p:nvPr/>
          </p:nvGrpSpPr>
          <p:grpSpPr bwMode="auto">
            <a:xfrm>
              <a:off x="3984" y="2544"/>
              <a:ext cx="960" cy="384"/>
              <a:chOff x="3888" y="2208"/>
              <a:chExt cx="1104" cy="384"/>
            </a:xfrm>
          </p:grpSpPr>
          <p:sp>
            <p:nvSpPr>
              <p:cNvPr id="25627" name="Line 38">
                <a:extLst>
                  <a:ext uri="{FF2B5EF4-FFF2-40B4-BE49-F238E27FC236}">
                    <a16:creationId xmlns:a16="http://schemas.microsoft.com/office/drawing/2014/main" xmlns="" id="{82C8CE4C-3D77-43E5-A9A6-F24882C6F59D}"/>
                  </a:ext>
                </a:extLst>
              </p:cNvPr>
              <p:cNvSpPr>
                <a:spLocks noChangeShapeType="1"/>
              </p:cNvSpPr>
              <p:nvPr/>
            </p:nvSpPr>
            <p:spPr bwMode="auto">
              <a:xfrm>
                <a:off x="3888" y="2352"/>
                <a:ext cx="100"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5628" name="Line 39">
                <a:extLst>
                  <a:ext uri="{FF2B5EF4-FFF2-40B4-BE49-F238E27FC236}">
                    <a16:creationId xmlns:a16="http://schemas.microsoft.com/office/drawing/2014/main" xmlns="" id="{9F11877B-BE54-4414-9DB1-C2DCF72424CB}"/>
                  </a:ext>
                </a:extLst>
              </p:cNvPr>
              <p:cNvSpPr>
                <a:spLocks noChangeShapeType="1"/>
              </p:cNvSpPr>
              <p:nvPr/>
            </p:nvSpPr>
            <p:spPr bwMode="auto">
              <a:xfrm flipV="1">
                <a:off x="3988" y="2208"/>
                <a:ext cx="44"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5629" name="Line 40">
                <a:extLst>
                  <a:ext uri="{FF2B5EF4-FFF2-40B4-BE49-F238E27FC236}">
                    <a16:creationId xmlns:a16="http://schemas.microsoft.com/office/drawing/2014/main" xmlns="" id="{54E1DDCD-7A99-40A5-8149-823863D91968}"/>
                  </a:ext>
                </a:extLst>
              </p:cNvPr>
              <p:cNvSpPr>
                <a:spLocks noChangeShapeType="1"/>
              </p:cNvSpPr>
              <p:nvPr/>
            </p:nvSpPr>
            <p:spPr bwMode="auto">
              <a:xfrm>
                <a:off x="4032" y="2208"/>
                <a:ext cx="960"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25624" name="Group 41">
              <a:extLst>
                <a:ext uri="{FF2B5EF4-FFF2-40B4-BE49-F238E27FC236}">
                  <a16:creationId xmlns:a16="http://schemas.microsoft.com/office/drawing/2014/main" xmlns="" id="{AE03B130-F854-4DCE-8BE8-818723B0A031}"/>
                </a:ext>
              </a:extLst>
            </p:cNvPr>
            <p:cNvGrpSpPr>
              <a:grpSpLocks/>
            </p:cNvGrpSpPr>
            <p:nvPr/>
          </p:nvGrpSpPr>
          <p:grpSpPr bwMode="auto">
            <a:xfrm>
              <a:off x="4128" y="2448"/>
              <a:ext cx="816" cy="578"/>
              <a:chOff x="4080" y="3264"/>
              <a:chExt cx="816" cy="578"/>
            </a:xfrm>
          </p:grpSpPr>
          <p:sp>
            <p:nvSpPr>
              <p:cNvPr id="25625" name="Text Box 42">
                <a:extLst>
                  <a:ext uri="{FF2B5EF4-FFF2-40B4-BE49-F238E27FC236}">
                    <a16:creationId xmlns:a16="http://schemas.microsoft.com/office/drawing/2014/main" xmlns="" id="{07FDE4C7-437C-4596-AEE7-B45E0161E9CE}"/>
                  </a:ext>
                </a:extLst>
              </p:cNvPr>
              <p:cNvSpPr txBox="1">
                <a:spLocks noChangeArrowheads="1"/>
              </p:cNvSpPr>
              <p:nvPr/>
            </p:nvSpPr>
            <p:spPr bwMode="auto">
              <a:xfrm>
                <a:off x="4080" y="3360"/>
                <a:ext cx="816"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FF0000"/>
                    </a:solidFill>
                    <a:latin typeface="Times New Roman" panose="02020603050405020304" pitchFamily="18" charset="0"/>
                    <a:ea typeface="+mn-ea"/>
                    <a:cs typeface="Times New Roman" panose="02020603050405020304" pitchFamily="18" charset="0"/>
                  </a:rPr>
                  <a:t>A</a:t>
                </a:r>
                <a:r>
                  <a:rPr lang="en-US" altLang="en-US" sz="4640" b="1">
                    <a:solidFill>
                      <a:srgbClr val="3333FF"/>
                    </a:solidFill>
                    <a:latin typeface="Times New Roman" panose="02020603050405020304" pitchFamily="18" charset="0"/>
                    <a:ea typeface="+mn-ea"/>
                    <a:cs typeface="Times New Roman" panose="02020603050405020304" pitchFamily="18" charset="0"/>
                  </a:rPr>
                  <a:t>  B</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25626" name="Text Box 43">
                <a:extLst>
                  <a:ext uri="{FF2B5EF4-FFF2-40B4-BE49-F238E27FC236}">
                    <a16:creationId xmlns:a16="http://schemas.microsoft.com/office/drawing/2014/main" xmlns="" id="{DE17CDD2-089A-4891-85B6-3DAFEB472A20}"/>
                  </a:ext>
                </a:extLst>
              </p:cNvPr>
              <p:cNvSpPr txBox="1">
                <a:spLocks noChangeArrowheads="1"/>
              </p:cNvSpPr>
              <p:nvPr/>
            </p:nvSpPr>
            <p:spPr bwMode="auto">
              <a:xfrm>
                <a:off x="4272" y="326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a:solidFill>
                      <a:srgbClr val="FF0000"/>
                    </a:solidFill>
                    <a:latin typeface="Times New Roman" panose="02020603050405020304" pitchFamily="18" charset="0"/>
                    <a:ea typeface="+mn-ea"/>
                    <a:cs typeface="Times New Roman" panose="02020603050405020304" pitchFamily="18" charset="0"/>
                  </a:rPr>
                  <a:t>2</a:t>
                </a:r>
                <a:endParaRPr lang="vi-VN" altLang="en-US" sz="3797" b="1">
                  <a:solidFill>
                    <a:srgbClr val="FF0000"/>
                  </a:solidFill>
                  <a:latin typeface="Times New Roman" panose="02020603050405020304" pitchFamily="18" charset="0"/>
                  <a:ea typeface="+mn-ea"/>
                  <a:cs typeface="Times New Roman" panose="02020603050405020304" pitchFamily="18" charset="0"/>
                </a:endParaRPr>
              </a:p>
            </p:txBody>
          </p:sp>
        </p:grpSp>
      </p:grpSp>
      <p:sp>
        <p:nvSpPr>
          <p:cNvPr id="42" name="矩形 8">
            <a:extLst>
              <a:ext uri="{FF2B5EF4-FFF2-40B4-BE49-F238E27FC236}">
                <a16:creationId xmlns:a16="http://schemas.microsoft.com/office/drawing/2014/main" xmlns="" id="{6F300EE4-B783-437C-B03B-57BD820050BC}"/>
              </a:ext>
            </a:extLst>
          </p:cNvPr>
          <p:cNvSpPr/>
          <p:nvPr/>
        </p:nvSpPr>
        <p:spPr>
          <a:xfrm>
            <a:off x="-35233" y="591989"/>
            <a:ext cx="12313559" cy="88789"/>
          </a:xfrm>
          <a:prstGeom prst="rect">
            <a:avLst/>
          </a:prstGeom>
          <a:solidFill>
            <a:srgbClr val="F17A1A"/>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43" name="矩形 15">
            <a:extLst>
              <a:ext uri="{FF2B5EF4-FFF2-40B4-BE49-F238E27FC236}">
                <a16:creationId xmlns:a16="http://schemas.microsoft.com/office/drawing/2014/main" xmlns="" id="{042E87FA-DED9-4013-A57C-5F453178C958}"/>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44" name="矩形 18">
            <a:extLst>
              <a:ext uri="{FF2B5EF4-FFF2-40B4-BE49-F238E27FC236}">
                <a16:creationId xmlns:a16="http://schemas.microsoft.com/office/drawing/2014/main" xmlns="" id="{5F015102-FBE4-4F84-8E2A-28871F442383}"/>
              </a:ext>
            </a:extLst>
          </p:cNvPr>
          <p:cNvSpPr/>
          <p:nvPr/>
        </p:nvSpPr>
        <p:spPr>
          <a:xfrm>
            <a:off x="11396841" y="6946348"/>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45" name="Rectangle 44"/>
          <p:cNvSpPr/>
          <p:nvPr/>
        </p:nvSpPr>
        <p:spPr>
          <a:xfrm>
            <a:off x="0" y="112232"/>
            <a:ext cx="10677847" cy="523220"/>
          </a:xfrm>
          <a:prstGeom prst="rect">
            <a:avLst/>
          </a:prstGeom>
        </p:spPr>
        <p:txBody>
          <a:bodyPr wrap="square">
            <a:spAutoFit/>
          </a:bodyPr>
          <a:lstStyle/>
          <a:p>
            <a:pPr lvl="0" algn="ctr">
              <a:defRPr/>
            </a:pPr>
            <a:r>
              <a:rPr lang="en-US" altLang="zh-CN" sz="2800" b="1" u="sng" dirty="0" err="1">
                <a:solidFill>
                  <a:srgbClr val="002060"/>
                </a:solidFill>
                <a:latin typeface="Times New Roman" panose="02020603050405020304" pitchFamily="18" charset="0"/>
                <a:cs typeface="Times New Roman" panose="02020603050405020304" pitchFamily="18" charset="0"/>
              </a:rPr>
              <a:t>Tiết</a:t>
            </a:r>
            <a:r>
              <a:rPr lang="en-US" altLang="zh-CN" sz="2800" b="1" u="sng" dirty="0">
                <a:solidFill>
                  <a:srgbClr val="002060"/>
                </a:solidFill>
                <a:latin typeface="Times New Roman" panose="02020603050405020304" pitchFamily="18" charset="0"/>
                <a:cs typeface="Times New Roman" panose="02020603050405020304" pitchFamily="18" charset="0"/>
              </a:rPr>
              <a:t> 8 - </a:t>
            </a:r>
            <a:r>
              <a:rPr lang="en-US" altLang="zh-CN" sz="2800" b="1" u="sng" dirty="0" err="1">
                <a:solidFill>
                  <a:srgbClr val="002060"/>
                </a:solidFill>
                <a:latin typeface="Times New Roman" panose="02020603050405020304" pitchFamily="18" charset="0"/>
                <a:cs typeface="Times New Roman" panose="02020603050405020304" pitchFamily="18" charset="0"/>
              </a:rPr>
              <a:t>Bài</a:t>
            </a:r>
            <a:r>
              <a:rPr lang="en-US" altLang="zh-CN" sz="2800" b="1" u="sng" dirty="0">
                <a:solidFill>
                  <a:srgbClr val="002060"/>
                </a:solidFill>
                <a:latin typeface="Times New Roman" panose="02020603050405020304" pitchFamily="18" charset="0"/>
                <a:cs typeface="Times New Roman" panose="02020603050405020304" pitchFamily="18" charset="0"/>
              </a:rPr>
              <a:t> 6 :</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Biến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đổi</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giản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biểu</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thức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chứa</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căn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bậc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hai</a:t>
            </a:r>
            <a:r>
              <a:rPr lang="en-US" altLang="zh-CN" sz="2800" b="1" dirty="0">
                <a:solidFill>
                  <a:srgbClr val="002060"/>
                </a:solidFill>
                <a:latin typeface="Times New Roman" panose="02020603050405020304" pitchFamily="18" charset="0"/>
                <a:cs typeface="Times New Roman" panose="02020603050405020304" pitchFamily="18" charset="0"/>
              </a:rPr>
              <a: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6018"/>
                                        </p:tgtEl>
                                        <p:attrNameLst>
                                          <p:attrName>style.visibility</p:attrName>
                                        </p:attrNameLst>
                                      </p:cBhvr>
                                      <p:to>
                                        <p:strVal val="visible"/>
                                      </p:to>
                                    </p:set>
                                    <p:anim calcmode="discrete" valueType="clr">
                                      <p:cBhvr override="childStyle">
                                        <p:cTn id="7" dur="80"/>
                                        <p:tgtEl>
                                          <p:spTgt spid="860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6018"/>
                                        </p:tgtEl>
                                        <p:attrNameLst>
                                          <p:attrName>fillcolor</p:attrName>
                                        </p:attrNameLst>
                                      </p:cBhvr>
                                      <p:tavLst>
                                        <p:tav tm="0">
                                          <p:val>
                                            <p:clrVal>
                                              <a:schemeClr val="accent2"/>
                                            </p:clrVal>
                                          </p:val>
                                        </p:tav>
                                        <p:tav tm="50000">
                                          <p:val>
                                            <p:clrVal>
                                              <a:schemeClr val="hlink"/>
                                            </p:clrVal>
                                          </p:val>
                                        </p:tav>
                                      </p:tavLst>
                                    </p:anim>
                                    <p:set>
                                      <p:cBhvr>
                                        <p:cTn id="9" dur="80"/>
                                        <p:tgtEl>
                                          <p:spTgt spid="8601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5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3" name="ID.WAV"/>
                                        </p:tgtEl>
                                      </p:cMediaNode>
                                    </p:audio>
                                  </p:subTnLst>
                                </p:cTn>
                              </p:par>
                              <p:par>
                                <p:cTn id="15" presetID="5" presetClass="entr" presetSubtype="10" fill="hold" grpId="0" nodeType="withEffect">
                                  <p:stCondLst>
                                    <p:cond delay="0"/>
                                  </p:stCondLst>
                                  <p:childTnLst>
                                    <p:set>
                                      <p:cBhvr>
                                        <p:cTn id="16" dur="1" fill="hold">
                                          <p:stCondLst>
                                            <p:cond delay="0"/>
                                          </p:stCondLst>
                                        </p:cTn>
                                        <p:tgtEl>
                                          <p:spTgt spid="86027"/>
                                        </p:tgtEl>
                                        <p:attrNameLst>
                                          <p:attrName>style.visibility</p:attrName>
                                        </p:attrNameLst>
                                      </p:cBhvr>
                                      <p:to>
                                        <p:strVal val="visible"/>
                                      </p:to>
                                    </p:set>
                                    <p:animEffect transition="in" filter="checkerboard(across)">
                                      <p:cBhvr>
                                        <p:cTn id="17" dur="500"/>
                                        <p:tgtEl>
                                          <p:spTgt spid="86027"/>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86028"/>
                                        </p:tgtEl>
                                        <p:attrNameLst>
                                          <p:attrName>style.visibility</p:attrName>
                                        </p:attrNameLst>
                                      </p:cBhvr>
                                      <p:to>
                                        <p:strVal val="visible"/>
                                      </p:to>
                                    </p:set>
                                    <p:animEffect transition="in" filter="checkerboard(across)">
                                      <p:cBhvr>
                                        <p:cTn id="20" dur="500"/>
                                        <p:tgtEl>
                                          <p:spTgt spid="86028"/>
                                        </p:tgtEl>
                                      </p:cBhvr>
                                    </p:animEffect>
                                  </p:childTnLst>
                                </p:cTn>
                              </p:par>
                            </p:childTnLst>
                          </p:cTn>
                        </p:par>
                        <p:par>
                          <p:cTn id="21" fill="hold" nodeType="afterGroup">
                            <p:stCondLst>
                              <p:cond delay="500"/>
                            </p:stCondLst>
                            <p:childTnLst>
                              <p:par>
                                <p:cTn id="22" presetID="5" presetClass="entr" presetSubtype="10" fill="hold" grpId="0" nodeType="afterEffect">
                                  <p:stCondLst>
                                    <p:cond delay="0"/>
                                  </p:stCondLst>
                                  <p:childTnLst>
                                    <p:set>
                                      <p:cBhvr>
                                        <p:cTn id="23" dur="1" fill="hold">
                                          <p:stCondLst>
                                            <p:cond delay="0"/>
                                          </p:stCondLst>
                                        </p:cTn>
                                        <p:tgtEl>
                                          <p:spTgt spid="86029"/>
                                        </p:tgtEl>
                                        <p:attrNameLst>
                                          <p:attrName>style.visibility</p:attrName>
                                        </p:attrNameLst>
                                      </p:cBhvr>
                                      <p:to>
                                        <p:strVal val="visible"/>
                                      </p:to>
                                    </p:set>
                                    <p:animEffect transition="in" filter="checkerboard(across)">
                                      <p:cBhvr>
                                        <p:cTn id="24" dur="500"/>
                                        <p:tgtEl>
                                          <p:spTgt spid="8602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heckerboard(across)">
                                      <p:cBhvr>
                                        <p:cTn id="29" dur="500"/>
                                        <p:tgtEl>
                                          <p:spTgt spid="3"/>
                                        </p:tgtEl>
                                      </p:cBhvr>
                                    </p:animEffect>
                                  </p:childTnLst>
                                  <p:subTnLst>
                                    <p:audio>
                                      <p:cMediaNode>
                                        <p:cTn display="0" masterRel="sameClick">
                                          <p:stCondLst>
                                            <p:cond evt="begin" delay="0">
                                              <p:tn val="27"/>
                                            </p:cond>
                                          </p:stCondLst>
                                          <p:endCondLst>
                                            <p:cond evt="onStopAudio" delay="0">
                                              <p:tgtEl>
                                                <p:sldTgt/>
                                              </p:tgtEl>
                                            </p:cond>
                                          </p:endCondLst>
                                        </p:cTn>
                                        <p:tgtEl>
                                          <p:sndTgt r:embed="rId4" name="Tink.wav"/>
                                        </p:tgtEl>
                                      </p:cMediaNode>
                                    </p:audio>
                                  </p:subTnLst>
                                </p:cTn>
                              </p:par>
                              <p:par>
                                <p:cTn id="30" presetID="5" presetClass="entr" presetSubtype="10" fill="hold" grpId="0" nodeType="withEffect">
                                  <p:stCondLst>
                                    <p:cond delay="0"/>
                                  </p:stCondLst>
                                  <p:childTnLst>
                                    <p:set>
                                      <p:cBhvr>
                                        <p:cTn id="31" dur="1" fill="hold">
                                          <p:stCondLst>
                                            <p:cond delay="0"/>
                                          </p:stCondLst>
                                        </p:cTn>
                                        <p:tgtEl>
                                          <p:spTgt spid="86030"/>
                                        </p:tgtEl>
                                        <p:attrNameLst>
                                          <p:attrName>style.visibility</p:attrName>
                                        </p:attrNameLst>
                                      </p:cBhvr>
                                      <p:to>
                                        <p:strVal val="visible"/>
                                      </p:to>
                                    </p:set>
                                    <p:animEffect transition="in" filter="checkerboard(across)">
                                      <p:cBhvr>
                                        <p:cTn id="32" dur="500"/>
                                        <p:tgtEl>
                                          <p:spTgt spid="86030"/>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86031"/>
                                        </p:tgtEl>
                                        <p:attrNameLst>
                                          <p:attrName>style.visibility</p:attrName>
                                        </p:attrNameLst>
                                      </p:cBhvr>
                                      <p:to>
                                        <p:strVal val="visible"/>
                                      </p:to>
                                    </p:set>
                                    <p:animEffect transition="in" filter="checkerboard(across)">
                                      <p:cBhvr>
                                        <p:cTn id="35" dur="500"/>
                                        <p:tgtEl>
                                          <p:spTgt spid="8603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86032"/>
                                        </p:tgtEl>
                                        <p:attrNameLst>
                                          <p:attrName>style.visibility</p:attrName>
                                        </p:attrNameLst>
                                      </p:cBhvr>
                                      <p:to>
                                        <p:strVal val="visible"/>
                                      </p:to>
                                    </p:set>
                                    <p:animEffect transition="in" filter="checkerboard(across)">
                                      <p:cBhvr>
                                        <p:cTn id="40" dur="500"/>
                                        <p:tgtEl>
                                          <p:spTgt spid="86032"/>
                                        </p:tgtEl>
                                      </p:cBhvr>
                                    </p:animEffect>
                                  </p:childTnLst>
                                  <p:subTnLst>
                                    <p:audio>
                                      <p:cMediaNode>
                                        <p:cTn display="0" masterRel="sameClick">
                                          <p:stCondLst>
                                            <p:cond evt="begin" delay="0">
                                              <p:tn val="38"/>
                                            </p:cond>
                                          </p:stCondLst>
                                          <p:endCondLst>
                                            <p:cond evt="onStopAudio" delay="0">
                                              <p:tgtEl>
                                                <p:sldTgt/>
                                              </p:tgtEl>
                                            </p:cond>
                                          </p:endCondLst>
                                        </p:cTn>
                                        <p:tgtEl>
                                          <p:sndTgt r:embed="rId5" name="Clinks.wav"/>
                                        </p:tgtEl>
                                      </p:cMediaNode>
                                    </p:audio>
                                  </p:subTnLst>
                                </p:cTn>
                              </p:par>
                            </p:childTnLst>
                          </p:cTn>
                        </p:par>
                        <p:par>
                          <p:cTn id="41" fill="hold" nodeType="afterGroup">
                            <p:stCondLst>
                              <p:cond delay="500"/>
                            </p:stCondLst>
                            <p:childTnLst>
                              <p:par>
                                <p:cTn id="42" presetID="5" presetClass="entr" presetSubtype="1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checkerboard(across)">
                                      <p:cBhvr>
                                        <p:cTn id="44" dur="500"/>
                                        <p:tgtEl>
                                          <p:spTgt spid="4"/>
                                        </p:tgtEl>
                                      </p:cBhvr>
                                    </p:animEffect>
                                  </p:childTnLst>
                                  <p:subTnLst>
                                    <p:audio>
                                      <p:cMediaNode>
                                        <p:cTn display="0" masterRel="sameClick">
                                          <p:stCondLst>
                                            <p:cond evt="begin" delay="0">
                                              <p:tn val="42"/>
                                            </p:cond>
                                          </p:stCondLst>
                                          <p:endCondLst>
                                            <p:cond evt="onStopAudio" delay="0">
                                              <p:tgtEl>
                                                <p:sldTgt/>
                                              </p:tgtEl>
                                            </p:cond>
                                          </p:endCondLst>
                                        </p:cTn>
                                        <p:tgtEl>
                                          <p:sndTgt r:embed="rId3" name="ID.WAV"/>
                                        </p:tgtEl>
                                      </p:cMediaNode>
                                    </p:audio>
                                  </p:subTnLst>
                                </p:cTn>
                              </p:par>
                              <p:par>
                                <p:cTn id="45" presetID="5" presetClass="entr" presetSubtype="10" fill="hold" grpId="0" nodeType="withEffect">
                                  <p:stCondLst>
                                    <p:cond delay="0"/>
                                  </p:stCondLst>
                                  <p:childTnLst>
                                    <p:set>
                                      <p:cBhvr>
                                        <p:cTn id="46" dur="1" fill="hold">
                                          <p:stCondLst>
                                            <p:cond delay="0"/>
                                          </p:stCondLst>
                                        </p:cTn>
                                        <p:tgtEl>
                                          <p:spTgt spid="86037"/>
                                        </p:tgtEl>
                                        <p:attrNameLst>
                                          <p:attrName>style.visibility</p:attrName>
                                        </p:attrNameLst>
                                      </p:cBhvr>
                                      <p:to>
                                        <p:strVal val="visible"/>
                                      </p:to>
                                    </p:set>
                                    <p:animEffect transition="in" filter="checkerboard(across)">
                                      <p:cBhvr>
                                        <p:cTn id="47" dur="500"/>
                                        <p:tgtEl>
                                          <p:spTgt spid="86037"/>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86038"/>
                                        </p:tgtEl>
                                        <p:attrNameLst>
                                          <p:attrName>style.visibility</p:attrName>
                                        </p:attrNameLst>
                                      </p:cBhvr>
                                      <p:to>
                                        <p:strVal val="visible"/>
                                      </p:to>
                                    </p:set>
                                    <p:animEffect transition="in" filter="checkerboard(across)">
                                      <p:cBhvr>
                                        <p:cTn id="50" dur="500"/>
                                        <p:tgtEl>
                                          <p:spTgt spid="86038"/>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86039"/>
                                        </p:tgtEl>
                                        <p:attrNameLst>
                                          <p:attrName>style.visibility</p:attrName>
                                        </p:attrNameLst>
                                      </p:cBhvr>
                                      <p:to>
                                        <p:strVal val="visible"/>
                                      </p:to>
                                    </p:set>
                                    <p:animEffect transition="in" filter="checkerboard(across)">
                                      <p:cBhvr>
                                        <p:cTn id="53" dur="500"/>
                                        <p:tgtEl>
                                          <p:spTgt spid="86039"/>
                                        </p:tgtEl>
                                      </p:cBhvr>
                                    </p:animEffect>
                                  </p:childTnLst>
                                </p:cTn>
                              </p:par>
                            </p:childTnLst>
                          </p:cTn>
                        </p:par>
                        <p:par>
                          <p:cTn id="54" fill="hold" nodeType="afterGroup">
                            <p:stCondLst>
                              <p:cond delay="1000"/>
                            </p:stCondLst>
                            <p:childTnLst>
                              <p:par>
                                <p:cTn id="55" presetID="10" presetClass="entr" presetSubtype="0" fill="hold" nodeType="afterEffect">
                                  <p:stCondLst>
                                    <p:cond delay="0"/>
                                  </p:stCondLst>
                                  <p:childTnLst>
                                    <p:set>
                                      <p:cBhvr>
                                        <p:cTn id="56" dur="1" fill="hold">
                                          <p:stCondLst>
                                            <p:cond delay="0"/>
                                          </p:stCondLst>
                                        </p:cTn>
                                        <p:tgtEl>
                                          <p:spTgt spid="86046"/>
                                        </p:tgtEl>
                                        <p:attrNameLst>
                                          <p:attrName>style.visibility</p:attrName>
                                        </p:attrNameLst>
                                      </p:cBhvr>
                                      <p:to>
                                        <p:strVal val="visible"/>
                                      </p:to>
                                    </p:set>
                                    <p:animEffect transition="in" filter="fade">
                                      <p:cBhvr>
                                        <p:cTn id="57" dur="2000"/>
                                        <p:tgtEl>
                                          <p:spTgt spid="8604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86060"/>
                                        </p:tgtEl>
                                        <p:attrNameLst>
                                          <p:attrName>style.visibility</p:attrName>
                                        </p:attrNameLst>
                                      </p:cBhvr>
                                      <p:to>
                                        <p:strVal val="visible"/>
                                      </p:to>
                                    </p:set>
                                    <p:animEffect transition="in" filter="strips(downRight)">
                                      <p:cBhvr>
                                        <p:cTn id="62" dur="500"/>
                                        <p:tgtEl>
                                          <p:spTgt spid="86060"/>
                                        </p:tgtEl>
                                      </p:cBhvr>
                                    </p:animEffect>
                                  </p:childTnLst>
                                  <p:subTnLst>
                                    <p:audio>
                                      <p:cMediaNode>
                                        <p:cTn display="0" masterRel="sameClick">
                                          <p:stCondLst>
                                            <p:cond evt="begin" delay="0">
                                              <p:tn val="60"/>
                                            </p:cond>
                                          </p:stCondLst>
                                          <p:endCondLst>
                                            <p:cond evt="onStopAudio" delay="0">
                                              <p:tgtEl>
                                                <p:sldTgt/>
                                              </p:tgtEl>
                                            </p:cond>
                                          </p:endCondLst>
                                        </p:cTn>
                                        <p:tgtEl>
                                          <p:sndTgt r:embed="rId5" name="Clinks.wav"/>
                                        </p:tgtEl>
                                      </p:cMediaNode>
                                    </p:audio>
                                  </p:subTnLst>
                                </p:cTn>
                              </p:par>
                              <p:par>
                                <p:cTn id="63" presetID="10" presetClass="entr" presetSubtype="0" fill="hold" nodeType="withEffect">
                                  <p:stCondLst>
                                    <p:cond delay="0"/>
                                  </p:stCondLst>
                                  <p:childTnLst>
                                    <p:set>
                                      <p:cBhvr>
                                        <p:cTn id="64" dur="1" fill="hold">
                                          <p:stCondLst>
                                            <p:cond delay="0"/>
                                          </p:stCondLst>
                                        </p:cTn>
                                        <p:tgtEl>
                                          <p:spTgt spid="86044"/>
                                        </p:tgtEl>
                                        <p:attrNameLst>
                                          <p:attrName>style.visibility</p:attrName>
                                        </p:attrNameLst>
                                      </p:cBhvr>
                                      <p:to>
                                        <p:strVal val="visible"/>
                                      </p:to>
                                    </p:set>
                                    <p:animEffect transition="in" filter="fade">
                                      <p:cBhvr>
                                        <p:cTn id="65" dur="2000"/>
                                        <p:tgtEl>
                                          <p:spTgt spid="86044"/>
                                        </p:tgtEl>
                                      </p:cBhvr>
                                    </p:animEffect>
                                  </p:childTnLst>
                                </p:cTn>
                              </p:par>
                              <p:par>
                                <p:cTn id="66" presetID="10" presetClass="entr" presetSubtype="0" fill="hold" nodeType="withEffect">
                                  <p:stCondLst>
                                    <p:cond delay="0"/>
                                  </p:stCondLst>
                                  <p:childTnLst>
                                    <p:set>
                                      <p:cBhvr>
                                        <p:cTn id="67" dur="1" fill="hold">
                                          <p:stCondLst>
                                            <p:cond delay="0"/>
                                          </p:stCondLst>
                                        </p:cTn>
                                        <p:tgtEl>
                                          <p:spTgt spid="86045"/>
                                        </p:tgtEl>
                                        <p:attrNameLst>
                                          <p:attrName>style.visibility</p:attrName>
                                        </p:attrNameLst>
                                      </p:cBhvr>
                                      <p:to>
                                        <p:strVal val="visible"/>
                                      </p:to>
                                    </p:set>
                                    <p:animEffect transition="in" filter="fade">
                                      <p:cBhvr>
                                        <p:cTn id="68" dur="2000"/>
                                        <p:tgtEl>
                                          <p:spTgt spid="86045"/>
                                        </p:tgtEl>
                                      </p:cBhvr>
                                    </p:animEffect>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2000"/>
                                        <p:tgtEl>
                                          <p:spTgt spid="5"/>
                                        </p:tgtEl>
                                      </p:cBhvr>
                                    </p:animEffect>
                                  </p:childTnLst>
                                </p:cTn>
                              </p:par>
                            </p:childTnLst>
                          </p:cTn>
                        </p:par>
                        <p:par>
                          <p:cTn id="72" fill="hold" nodeType="afterGroup">
                            <p:stCondLst>
                              <p:cond delay="2000"/>
                            </p:stCondLst>
                            <p:childTnLst>
                              <p:par>
                                <p:cTn id="73" presetID="3" presetClass="emph" presetSubtype="2" fill="hold" grpId="0" nodeType="afterEffect">
                                  <p:stCondLst>
                                    <p:cond delay="0"/>
                                  </p:stCondLst>
                                  <p:childTnLst>
                                    <p:animClr clrSpc="rgb" dir="cw">
                                      <p:cBhvr override="childStyle">
                                        <p:cTn id="74" dur="2000" fill="hold"/>
                                        <p:tgtEl>
                                          <p:spTgt spid="86044"/>
                                        </p:tgtEl>
                                        <p:attrNameLst>
                                          <p:attrName>style.color</p:attrName>
                                        </p:attrNameLst>
                                      </p:cBhvr>
                                      <p:to>
                                        <a:srgbClr val="FF6600"/>
                                      </p:to>
                                    </p:animClr>
                                  </p:childTnLst>
                                </p:cTn>
                              </p:par>
                            </p:childTnLst>
                          </p:cTn>
                        </p:par>
                        <p:par>
                          <p:cTn id="75" fill="hold" nodeType="afterGroup">
                            <p:stCondLst>
                              <p:cond delay="4000"/>
                            </p:stCondLst>
                            <p:childTnLst>
                              <p:par>
                                <p:cTn id="76" presetID="63" presetClass="path" presetSubtype="0" accel="50000" decel="50000" fill="hold" grpId="0" nodeType="afterEffect">
                                  <p:stCondLst>
                                    <p:cond delay="0"/>
                                  </p:stCondLst>
                                  <p:childTnLst>
                                    <p:animMotion origin="layout" path="M 1.11022E-16 -3.33333E-6 L 0.05833 -3.33333E-6 " pathEditMode="relative" rAng="0" ptsTypes="AA">
                                      <p:cBhvr>
                                        <p:cTn id="77" dur="2000" fill="hold"/>
                                        <p:tgtEl>
                                          <p:spTgt spid="86045"/>
                                        </p:tgtEl>
                                        <p:attrNameLst>
                                          <p:attrName>ppt_x</p:attrName>
                                          <p:attrName>ppt_y</p:attrName>
                                        </p:attrNameLst>
                                      </p:cBhvr>
                                      <p:rCtr x="2917" y="0"/>
                                    </p:animMotion>
                                  </p:childTnLst>
                                </p:cTn>
                              </p:par>
                            </p:childTnLst>
                          </p:cTn>
                        </p:par>
                        <p:par>
                          <p:cTn id="78" fill="hold" nodeType="afterGroup">
                            <p:stCondLst>
                              <p:cond delay="6000"/>
                            </p:stCondLst>
                            <p:childTnLst>
                              <p:par>
                                <p:cTn id="79" presetID="63" presetClass="path" presetSubtype="0" accel="50000" decel="50000" fill="hold" grpId="1" nodeType="afterEffect">
                                  <p:stCondLst>
                                    <p:cond delay="0"/>
                                  </p:stCondLst>
                                  <p:childTnLst>
                                    <p:animMotion origin="layout" path="M 1.11022E-16 -3.33333E-6 L 0.08333 -3.33333E-6 " pathEditMode="relative" rAng="0" ptsTypes="AA">
                                      <p:cBhvr>
                                        <p:cTn id="80" dur="2000" fill="hold"/>
                                        <p:tgtEl>
                                          <p:spTgt spid="86044"/>
                                        </p:tgtEl>
                                        <p:attrNameLst>
                                          <p:attrName>ppt_x</p:attrName>
                                          <p:attrName>ppt_y</p:attrName>
                                        </p:attrNameLst>
                                      </p:cBhvr>
                                      <p:rCtr x="4167" y="0"/>
                                    </p:animMotion>
                                  </p:childTnLst>
                                </p:cTn>
                              </p:par>
                            </p:childTnLst>
                          </p:cTn>
                        </p:par>
                        <p:par>
                          <p:cTn id="81" fill="hold" nodeType="afterGroup">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86051"/>
                                        </p:tgtEl>
                                        <p:attrNameLst>
                                          <p:attrName>style.visibility</p:attrName>
                                        </p:attrNameLst>
                                      </p:cBhvr>
                                      <p:to>
                                        <p:strVal val="visible"/>
                                      </p:to>
                                    </p:set>
                                    <p:animEffect transition="in" filter="fade">
                                      <p:cBhvr>
                                        <p:cTn id="84" dur="500"/>
                                        <p:tgtEl>
                                          <p:spTgt spid="86051"/>
                                        </p:tgtEl>
                                      </p:cBhvr>
                                    </p:animEffect>
                                  </p:childTnLst>
                                </p:cTn>
                              </p:par>
                              <p:par>
                                <p:cTn id="85" presetID="10" presetClass="exit" presetSubtype="0" fill="hold" grpId="2" nodeType="withEffect">
                                  <p:stCondLst>
                                    <p:cond delay="0"/>
                                  </p:stCondLst>
                                  <p:childTnLst>
                                    <p:animEffect transition="out" filter="fade">
                                      <p:cBhvr>
                                        <p:cTn id="86" dur="2000"/>
                                        <p:tgtEl>
                                          <p:spTgt spid="86044"/>
                                        </p:tgtEl>
                                      </p:cBhvr>
                                    </p:animEffect>
                                    <p:set>
                                      <p:cBhvr>
                                        <p:cTn id="87" dur="1" fill="hold">
                                          <p:stCondLst>
                                            <p:cond delay="1999"/>
                                          </p:stCondLst>
                                        </p:cTn>
                                        <p:tgtEl>
                                          <p:spTgt spid="86044"/>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2000"/>
                                        <p:tgtEl>
                                          <p:spTgt spid="86045"/>
                                        </p:tgtEl>
                                      </p:cBhvr>
                                    </p:animEffect>
                                    <p:set>
                                      <p:cBhvr>
                                        <p:cTn id="90" dur="1" fill="hold">
                                          <p:stCondLst>
                                            <p:cond delay="1999"/>
                                          </p:stCondLst>
                                        </p:cTn>
                                        <p:tgtEl>
                                          <p:spTgt spid="86045"/>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2000"/>
                                        <p:tgtEl>
                                          <p:spTgt spid="5"/>
                                        </p:tgtEl>
                                      </p:cBhvr>
                                    </p:animEffect>
                                    <p:set>
                                      <p:cBhvr>
                                        <p:cTn id="93" dur="1" fill="hold">
                                          <p:stCondLst>
                                            <p:cond delay="1999"/>
                                          </p:stCondLst>
                                        </p:cTn>
                                        <p:tgtEl>
                                          <p:spTgt spid="5"/>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1000"/>
                                        <p:tgtEl>
                                          <p:spTgt spid="86051"/>
                                        </p:tgtEl>
                                      </p:cBhvr>
                                    </p:animEffect>
                                    <p:set>
                                      <p:cBhvr>
                                        <p:cTn id="96" dur="1" fill="hold">
                                          <p:stCondLst>
                                            <p:cond delay="999"/>
                                          </p:stCondLst>
                                        </p:cTn>
                                        <p:tgtEl>
                                          <p:spTgt spid="86051"/>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000"/>
                                        <p:tgtEl>
                                          <p:spTgt spid="86046"/>
                                        </p:tgtEl>
                                      </p:cBhvr>
                                    </p:animEffect>
                                    <p:set>
                                      <p:cBhvr>
                                        <p:cTn id="99" dur="1" fill="hold">
                                          <p:stCondLst>
                                            <p:cond delay="1999"/>
                                          </p:stCondLst>
                                        </p:cTn>
                                        <p:tgtEl>
                                          <p:spTgt spid="86046"/>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Effect transition="in" filter="fade">
                                      <p:cBhvr>
                                        <p:cTn id="102" dur="2000"/>
                                        <p:tgtEl>
                                          <p:spTgt spid="6"/>
                                        </p:tgtEl>
                                      </p:cBhvr>
                                    </p:animEffect>
                                  </p:childTnLst>
                                </p:cTn>
                              </p:par>
                              <p:par>
                                <p:cTn id="103" presetID="10" presetClass="exit" presetSubtype="0" fill="hold" grpId="1" nodeType="withEffect">
                                  <p:stCondLst>
                                    <p:cond delay="0"/>
                                  </p:stCondLst>
                                  <p:childTnLst>
                                    <p:animEffect transition="out" filter="fade">
                                      <p:cBhvr>
                                        <p:cTn id="104" dur="1000"/>
                                        <p:tgtEl>
                                          <p:spTgt spid="86060"/>
                                        </p:tgtEl>
                                      </p:cBhvr>
                                    </p:animEffect>
                                    <p:set>
                                      <p:cBhvr>
                                        <p:cTn id="105" dur="1" fill="hold">
                                          <p:stCondLst>
                                            <p:cond delay="999"/>
                                          </p:stCondLst>
                                        </p:cTn>
                                        <p:tgtEl>
                                          <p:spTgt spid="86060"/>
                                        </p:tgtEl>
                                        <p:attrNameLst>
                                          <p:attrName>style.visibility</p:attrName>
                                        </p:attrNameLst>
                                      </p:cBhvr>
                                      <p:to>
                                        <p:strVal val="hidden"/>
                                      </p:to>
                                    </p:set>
                                  </p:childTnLst>
                                </p:cTn>
                              </p:par>
                            </p:childTnLst>
                          </p:cTn>
                        </p:par>
                        <p:par>
                          <p:cTn id="106" fill="hold" nodeType="afterGroup">
                            <p:stCondLst>
                              <p:cond delay="10000"/>
                            </p:stCondLst>
                            <p:childTnLst>
                              <p:par>
                                <p:cTn id="107" presetID="56" presetClass="path" presetSubtype="0" accel="50000" decel="50000" fill="hold" nodeType="afterEffect">
                                  <p:stCondLst>
                                    <p:cond delay="0"/>
                                  </p:stCondLst>
                                  <p:childTnLst>
                                    <p:animMotion origin="layout" path="M -3.33333E-6 -2.22222E-6 L -0.05833 -0.14444 " pathEditMode="relative" rAng="0" ptsTypes="AA">
                                      <p:cBhvr>
                                        <p:cTn id="108" dur="2000" fill="hold"/>
                                        <p:tgtEl>
                                          <p:spTgt spid="6"/>
                                        </p:tgtEl>
                                        <p:attrNameLst>
                                          <p:attrName>ppt_x</p:attrName>
                                          <p:attrName>ppt_y</p:attrName>
                                        </p:attrNameLst>
                                      </p:cBhvr>
                                      <p:rCtr x="-2917" y="-7222"/>
                                    </p:animMotion>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 presetClass="exit" presetSubtype="10" fill="hold" grpId="1" nodeType="clickEffect">
                                  <p:stCondLst>
                                    <p:cond delay="0"/>
                                  </p:stCondLst>
                                  <p:childTnLst>
                                    <p:animEffect transition="out" filter="checkerboard(across)">
                                      <p:cBhvr>
                                        <p:cTn id="112" dur="500"/>
                                        <p:tgtEl>
                                          <p:spTgt spid="86032"/>
                                        </p:tgtEl>
                                      </p:cBhvr>
                                    </p:animEffect>
                                    <p:set>
                                      <p:cBhvr>
                                        <p:cTn id="113" dur="1" fill="hold">
                                          <p:stCondLst>
                                            <p:cond delay="499"/>
                                          </p:stCondLst>
                                        </p:cTn>
                                        <p:tgtEl>
                                          <p:spTgt spid="86032"/>
                                        </p:tgtEl>
                                        <p:attrNameLst>
                                          <p:attrName>style.visibility</p:attrName>
                                        </p:attrNameLst>
                                      </p:cBhvr>
                                      <p:to>
                                        <p:strVal val="hidden"/>
                                      </p:to>
                                    </p:set>
                                  </p:childTnLst>
                                </p:cTn>
                              </p:par>
                              <p:par>
                                <p:cTn id="114" presetID="5" presetClass="exit" presetSubtype="10" fill="hold" nodeType="withEffect">
                                  <p:stCondLst>
                                    <p:cond delay="0"/>
                                  </p:stCondLst>
                                  <p:childTnLst>
                                    <p:animEffect transition="out" filter="checkerboard(across)">
                                      <p:cBhvr>
                                        <p:cTn id="115" dur="500"/>
                                        <p:tgtEl>
                                          <p:spTgt spid="4"/>
                                        </p:tgtEl>
                                      </p:cBhvr>
                                    </p:animEffect>
                                    <p:set>
                                      <p:cBhvr>
                                        <p:cTn id="116" dur="1" fill="hold">
                                          <p:stCondLst>
                                            <p:cond delay="499"/>
                                          </p:stCondLst>
                                        </p:cTn>
                                        <p:tgtEl>
                                          <p:spTgt spid="4"/>
                                        </p:tgtEl>
                                        <p:attrNameLst>
                                          <p:attrName>style.visibility</p:attrName>
                                        </p:attrNameLst>
                                      </p:cBhvr>
                                      <p:to>
                                        <p:strVal val="hidden"/>
                                      </p:to>
                                    </p:set>
                                  </p:childTnLst>
                                </p:cTn>
                              </p:par>
                              <p:par>
                                <p:cTn id="117" presetID="5" presetClass="exit" presetSubtype="10" fill="hold" grpId="1" nodeType="withEffect">
                                  <p:stCondLst>
                                    <p:cond delay="0"/>
                                  </p:stCondLst>
                                  <p:childTnLst>
                                    <p:animEffect transition="out" filter="checkerboard(across)">
                                      <p:cBhvr>
                                        <p:cTn id="118" dur="500"/>
                                        <p:tgtEl>
                                          <p:spTgt spid="86037"/>
                                        </p:tgtEl>
                                      </p:cBhvr>
                                    </p:animEffect>
                                    <p:set>
                                      <p:cBhvr>
                                        <p:cTn id="119" dur="1" fill="hold">
                                          <p:stCondLst>
                                            <p:cond delay="499"/>
                                          </p:stCondLst>
                                        </p:cTn>
                                        <p:tgtEl>
                                          <p:spTgt spid="86037"/>
                                        </p:tgtEl>
                                        <p:attrNameLst>
                                          <p:attrName>style.visibility</p:attrName>
                                        </p:attrNameLst>
                                      </p:cBhvr>
                                      <p:to>
                                        <p:strVal val="hidden"/>
                                      </p:to>
                                    </p:set>
                                  </p:childTnLst>
                                </p:cTn>
                              </p:par>
                              <p:par>
                                <p:cTn id="120" presetID="5" presetClass="exit" presetSubtype="10" fill="hold" grpId="1" nodeType="withEffect">
                                  <p:stCondLst>
                                    <p:cond delay="0"/>
                                  </p:stCondLst>
                                  <p:childTnLst>
                                    <p:animEffect transition="out" filter="checkerboard(across)">
                                      <p:cBhvr>
                                        <p:cTn id="121" dur="500"/>
                                        <p:tgtEl>
                                          <p:spTgt spid="86038"/>
                                        </p:tgtEl>
                                      </p:cBhvr>
                                    </p:animEffect>
                                    <p:set>
                                      <p:cBhvr>
                                        <p:cTn id="122" dur="1" fill="hold">
                                          <p:stCondLst>
                                            <p:cond delay="499"/>
                                          </p:stCondLst>
                                        </p:cTn>
                                        <p:tgtEl>
                                          <p:spTgt spid="86038"/>
                                        </p:tgtEl>
                                        <p:attrNameLst>
                                          <p:attrName>style.visibility</p:attrName>
                                        </p:attrNameLst>
                                      </p:cBhvr>
                                      <p:to>
                                        <p:strVal val="hidden"/>
                                      </p:to>
                                    </p:set>
                                  </p:childTnLst>
                                </p:cTn>
                              </p:par>
                              <p:par>
                                <p:cTn id="123" presetID="5" presetClass="exit" presetSubtype="10" fill="hold" grpId="1" nodeType="withEffect">
                                  <p:stCondLst>
                                    <p:cond delay="0"/>
                                  </p:stCondLst>
                                  <p:childTnLst>
                                    <p:animEffect transition="out" filter="checkerboard(across)">
                                      <p:cBhvr>
                                        <p:cTn id="124" dur="500"/>
                                        <p:tgtEl>
                                          <p:spTgt spid="86039"/>
                                        </p:tgtEl>
                                      </p:cBhvr>
                                    </p:animEffect>
                                    <p:set>
                                      <p:cBhvr>
                                        <p:cTn id="125" dur="1" fill="hold">
                                          <p:stCondLst>
                                            <p:cond delay="499"/>
                                          </p:stCondLst>
                                        </p:cTn>
                                        <p:tgtEl>
                                          <p:spTgt spid="86039"/>
                                        </p:tgtEl>
                                        <p:attrNameLst>
                                          <p:attrName>style.visibility</p:attrName>
                                        </p:attrNameLst>
                                      </p:cBhvr>
                                      <p:to>
                                        <p:strVal val="hidden"/>
                                      </p:to>
                                    </p:set>
                                  </p:childTnLst>
                                </p:cTn>
                              </p:par>
                              <p:par>
                                <p:cTn id="126" presetID="5" presetClass="exit" presetSubtype="10" fill="hold" grpId="3" nodeType="withEffect">
                                  <p:stCondLst>
                                    <p:cond delay="0"/>
                                  </p:stCondLst>
                                  <p:childTnLst>
                                    <p:animEffect transition="out" filter="checkerboard(across)">
                                      <p:cBhvr>
                                        <p:cTn id="127" dur="500"/>
                                        <p:tgtEl>
                                          <p:spTgt spid="86044"/>
                                        </p:tgtEl>
                                      </p:cBhvr>
                                    </p:animEffect>
                                    <p:set>
                                      <p:cBhvr>
                                        <p:cTn id="128" dur="1" fill="hold">
                                          <p:stCondLst>
                                            <p:cond delay="499"/>
                                          </p:stCondLst>
                                        </p:cTn>
                                        <p:tgtEl>
                                          <p:spTgt spid="86044"/>
                                        </p:tgtEl>
                                        <p:attrNameLst>
                                          <p:attrName>style.visibility</p:attrName>
                                        </p:attrNameLst>
                                      </p:cBhvr>
                                      <p:to>
                                        <p:strVal val="hidden"/>
                                      </p:to>
                                    </p:set>
                                  </p:childTnLst>
                                </p:cTn>
                              </p:par>
                              <p:par>
                                <p:cTn id="129" presetID="5" presetClass="exit" presetSubtype="10" fill="hold" grpId="2" nodeType="withEffect">
                                  <p:stCondLst>
                                    <p:cond delay="0"/>
                                  </p:stCondLst>
                                  <p:childTnLst>
                                    <p:animEffect transition="out" filter="checkerboard(across)">
                                      <p:cBhvr>
                                        <p:cTn id="130" dur="500"/>
                                        <p:tgtEl>
                                          <p:spTgt spid="86045"/>
                                        </p:tgtEl>
                                      </p:cBhvr>
                                    </p:animEffect>
                                    <p:set>
                                      <p:cBhvr>
                                        <p:cTn id="131" dur="1" fill="hold">
                                          <p:stCondLst>
                                            <p:cond delay="499"/>
                                          </p:stCondLst>
                                        </p:cTn>
                                        <p:tgtEl>
                                          <p:spTgt spid="86045"/>
                                        </p:tgtEl>
                                        <p:attrNameLst>
                                          <p:attrName>style.visibility</p:attrName>
                                        </p:attrNameLst>
                                      </p:cBhvr>
                                      <p:to>
                                        <p:strVal val="hidden"/>
                                      </p:to>
                                    </p:set>
                                  </p:childTnLst>
                                </p:cTn>
                              </p:par>
                              <p:par>
                                <p:cTn id="132" presetID="5" presetClass="exit" presetSubtype="10" fill="hold" nodeType="withEffect">
                                  <p:stCondLst>
                                    <p:cond delay="0"/>
                                  </p:stCondLst>
                                  <p:childTnLst>
                                    <p:animEffect transition="out" filter="checkerboard(across)">
                                      <p:cBhvr>
                                        <p:cTn id="133" dur="500"/>
                                        <p:tgtEl>
                                          <p:spTgt spid="86046"/>
                                        </p:tgtEl>
                                      </p:cBhvr>
                                    </p:animEffect>
                                    <p:set>
                                      <p:cBhvr>
                                        <p:cTn id="134" dur="1" fill="hold">
                                          <p:stCondLst>
                                            <p:cond delay="499"/>
                                          </p:stCondLst>
                                        </p:cTn>
                                        <p:tgtEl>
                                          <p:spTgt spid="86046"/>
                                        </p:tgtEl>
                                        <p:attrNameLst>
                                          <p:attrName>style.visibility</p:attrName>
                                        </p:attrNameLst>
                                      </p:cBhvr>
                                      <p:to>
                                        <p:strVal val="hidden"/>
                                      </p:to>
                                    </p:set>
                                  </p:childTnLst>
                                </p:cTn>
                              </p:par>
                              <p:par>
                                <p:cTn id="135" presetID="5" presetClass="exit" presetSubtype="10" fill="hold" nodeType="withEffect">
                                  <p:stCondLst>
                                    <p:cond delay="0"/>
                                  </p:stCondLst>
                                  <p:childTnLst>
                                    <p:animEffect transition="out" filter="checkerboard(across)">
                                      <p:cBhvr>
                                        <p:cTn id="136" dur="500"/>
                                        <p:tgtEl>
                                          <p:spTgt spid="5"/>
                                        </p:tgtEl>
                                      </p:cBhvr>
                                    </p:animEffect>
                                    <p:set>
                                      <p:cBhvr>
                                        <p:cTn id="137" dur="1" fill="hold">
                                          <p:stCondLst>
                                            <p:cond delay="499"/>
                                          </p:stCondLst>
                                        </p:cTn>
                                        <p:tgtEl>
                                          <p:spTgt spid="5"/>
                                        </p:tgtEl>
                                        <p:attrNameLst>
                                          <p:attrName>style.visibility</p:attrName>
                                        </p:attrNameLst>
                                      </p:cBhvr>
                                      <p:to>
                                        <p:strVal val="hidden"/>
                                      </p:to>
                                    </p:set>
                                  </p:childTnLst>
                                </p:cTn>
                              </p:par>
                              <p:par>
                                <p:cTn id="138" presetID="5" presetClass="exit" presetSubtype="10" fill="hold" grpId="2" nodeType="withEffect">
                                  <p:stCondLst>
                                    <p:cond delay="0"/>
                                  </p:stCondLst>
                                  <p:childTnLst>
                                    <p:animEffect transition="out" filter="checkerboard(across)">
                                      <p:cBhvr>
                                        <p:cTn id="139" dur="500"/>
                                        <p:tgtEl>
                                          <p:spTgt spid="86051"/>
                                        </p:tgtEl>
                                      </p:cBhvr>
                                    </p:animEffect>
                                    <p:set>
                                      <p:cBhvr>
                                        <p:cTn id="140" dur="1" fill="hold">
                                          <p:stCondLst>
                                            <p:cond delay="499"/>
                                          </p:stCondLst>
                                        </p:cTn>
                                        <p:tgtEl>
                                          <p:spTgt spid="86051"/>
                                        </p:tgtEl>
                                        <p:attrNameLst>
                                          <p:attrName>style.visibility</p:attrName>
                                        </p:attrNameLst>
                                      </p:cBhvr>
                                      <p:to>
                                        <p:strVal val="hidden"/>
                                      </p:to>
                                    </p:set>
                                  </p:childTnLst>
                                </p:cTn>
                              </p:par>
                              <p:par>
                                <p:cTn id="141" presetID="5" presetClass="exit" presetSubtype="10" fill="hold" nodeType="withEffect">
                                  <p:stCondLst>
                                    <p:cond delay="0"/>
                                  </p:stCondLst>
                                  <p:childTnLst>
                                    <p:animEffect transition="out" filter="checkerboard(across)">
                                      <p:cBhvr>
                                        <p:cTn id="142" dur="500"/>
                                        <p:tgtEl>
                                          <p:spTgt spid="6"/>
                                        </p:tgtEl>
                                      </p:cBhvr>
                                    </p:animEffect>
                                    <p:set>
                                      <p:cBhvr>
                                        <p:cTn id="143" dur="1" fill="hold">
                                          <p:stCondLst>
                                            <p:cond delay="499"/>
                                          </p:stCondLst>
                                        </p:cTn>
                                        <p:tgtEl>
                                          <p:spTgt spid="6"/>
                                        </p:tgtEl>
                                        <p:attrNameLst>
                                          <p:attrName>style.visibility</p:attrName>
                                        </p:attrNameLst>
                                      </p:cBhvr>
                                      <p:to>
                                        <p:strVal val="hidden"/>
                                      </p:to>
                                    </p:set>
                                  </p:childTnLst>
                                </p:cTn>
                              </p:par>
                            </p:childTnLst>
                          </p:cTn>
                        </p:par>
                        <p:par>
                          <p:cTn id="144" fill="hold" nodeType="afterGroup">
                            <p:stCondLst>
                              <p:cond delay="500"/>
                            </p:stCondLst>
                            <p:childTnLst>
                              <p:par>
                                <p:cTn id="145" presetID="63" presetClass="path" presetSubtype="0" accel="50000" decel="50000" fill="hold" nodeType="afterEffect">
                                  <p:stCondLst>
                                    <p:cond delay="0"/>
                                  </p:stCondLst>
                                  <p:childTnLst>
                                    <p:animMotion origin="layout" path="M 0.0 0.0  L 0.25 0.0  E" pathEditMode="relative" ptsTypes="">
                                      <p:cBhvr>
                                        <p:cTn id="146" dur="2000" fill="hold"/>
                                        <p:tgtEl>
                                          <p:spTgt spid="2"/>
                                        </p:tgtEl>
                                        <p:attrNameLst>
                                          <p:attrName>ppt_x</p:attrName>
                                          <p:attrName>ppt_y</p:attrName>
                                        </p:attrNameLst>
                                      </p:cBhvr>
                                    </p:animMotion>
                                  </p:childTnLst>
                                </p:cTn>
                              </p:par>
                              <p:par>
                                <p:cTn id="147" presetID="63" presetClass="path" presetSubtype="0" accel="50000" decel="50000" fill="hold" grpId="1" nodeType="withEffect">
                                  <p:stCondLst>
                                    <p:cond delay="0"/>
                                  </p:stCondLst>
                                  <p:childTnLst>
                                    <p:animMotion origin="layout" path="M 0.0 0.0  L 0.25 0.0  E" pathEditMode="relative" ptsTypes="">
                                      <p:cBhvr>
                                        <p:cTn id="148" dur="2000" fill="hold"/>
                                        <p:tgtEl>
                                          <p:spTgt spid="86027"/>
                                        </p:tgtEl>
                                        <p:attrNameLst>
                                          <p:attrName>ppt_x</p:attrName>
                                          <p:attrName>ppt_y</p:attrName>
                                        </p:attrNameLst>
                                      </p:cBhvr>
                                    </p:animMotion>
                                  </p:childTnLst>
                                </p:cTn>
                              </p:par>
                              <p:par>
                                <p:cTn id="149" presetID="63" presetClass="path" presetSubtype="0" accel="50000" decel="50000" fill="hold" grpId="1" nodeType="withEffect">
                                  <p:stCondLst>
                                    <p:cond delay="0"/>
                                  </p:stCondLst>
                                  <p:childTnLst>
                                    <p:animMotion origin="layout" path="M 0.0 0.0  L 0.25 0.0  E" pathEditMode="relative" ptsTypes="">
                                      <p:cBhvr>
                                        <p:cTn id="150" dur="2000" fill="hold"/>
                                        <p:tgtEl>
                                          <p:spTgt spid="86028"/>
                                        </p:tgtEl>
                                        <p:attrNameLst>
                                          <p:attrName>ppt_x</p:attrName>
                                          <p:attrName>ppt_y</p:attrName>
                                        </p:attrNameLst>
                                      </p:cBhvr>
                                    </p:animMotion>
                                  </p:childTnLst>
                                </p:cTn>
                              </p:par>
                              <p:par>
                                <p:cTn id="151" presetID="35" presetClass="path" presetSubtype="0" accel="50000" decel="50000" fill="hold" nodeType="withEffect">
                                  <p:stCondLst>
                                    <p:cond delay="0"/>
                                  </p:stCondLst>
                                  <p:childTnLst>
                                    <p:animMotion origin="layout" path="M 0.0 0.0  L -0.25 0.0  E" pathEditMode="relative" ptsTypes="">
                                      <p:cBhvr>
                                        <p:cTn id="152" dur="2000" fill="hold"/>
                                        <p:tgtEl>
                                          <p:spTgt spid="3"/>
                                        </p:tgtEl>
                                        <p:attrNameLst>
                                          <p:attrName>ppt_x</p:attrName>
                                          <p:attrName>ppt_y</p:attrName>
                                        </p:attrNameLst>
                                      </p:cBhvr>
                                    </p:animMotion>
                                  </p:childTnLst>
                                </p:cTn>
                              </p:par>
                              <p:par>
                                <p:cTn id="153" presetID="35" presetClass="path" presetSubtype="0" accel="50000" decel="50000" fill="hold" grpId="1" nodeType="withEffect">
                                  <p:stCondLst>
                                    <p:cond delay="0"/>
                                  </p:stCondLst>
                                  <p:childTnLst>
                                    <p:animMotion origin="layout" path="M 0.0 0.0  L -0.25 0.0  E" pathEditMode="relative" ptsTypes="">
                                      <p:cBhvr>
                                        <p:cTn id="154" dur="2000" fill="hold"/>
                                        <p:tgtEl>
                                          <p:spTgt spid="86030"/>
                                        </p:tgtEl>
                                        <p:attrNameLst>
                                          <p:attrName>ppt_x</p:attrName>
                                          <p:attrName>ppt_y</p:attrName>
                                        </p:attrNameLst>
                                      </p:cBhvr>
                                    </p:animMotion>
                                  </p:childTnLst>
                                  <p:subTnLst>
                                    <p:audio>
                                      <p:cMediaNode>
                                        <p:cTn display="0" masterRel="sameClick">
                                          <p:stCondLst>
                                            <p:cond evt="begin" delay="0">
                                              <p:tn val="153"/>
                                            </p:cond>
                                          </p:stCondLst>
                                          <p:endCondLst>
                                            <p:cond evt="onStopAudio" delay="0">
                                              <p:tgtEl>
                                                <p:sldTgt/>
                                              </p:tgtEl>
                                            </p:cond>
                                          </p:endCondLst>
                                        </p:cTn>
                                        <p:tgtEl>
                                          <p:sndTgt r:embed="rId6" name="JINGLE.WAV"/>
                                        </p:tgtEl>
                                      </p:cMediaNode>
                                    </p:audio>
                                  </p:subTnLst>
                                </p:cTn>
                              </p:par>
                              <p:par>
                                <p:cTn id="155" presetID="35" presetClass="path" presetSubtype="0" accel="50000" decel="50000" fill="hold" grpId="1" nodeType="withEffect">
                                  <p:stCondLst>
                                    <p:cond delay="0"/>
                                  </p:stCondLst>
                                  <p:childTnLst>
                                    <p:animMotion origin="layout" path="M 0.0 0.0  L -0.25 0.0  E" pathEditMode="relative" rAng="0" ptsTypes="">
                                      <p:cBhvr>
                                        <p:cTn id="156" dur="2000" fill="hold"/>
                                        <p:tgtEl>
                                          <p:spTgt spid="86031"/>
                                        </p:tgtEl>
                                        <p:attrNameLst>
                                          <p:attrName>ppt_x</p:attrName>
                                          <p:attrName>ppt_y</p:attrName>
                                        </p:attrNameLst>
                                      </p:cBhvr>
                                      <p:rCtr x="0" y="0"/>
                                    </p:animMotion>
                                  </p:childTnLst>
                                </p:cTn>
                              </p:par>
                            </p:childTnLst>
                          </p:cTn>
                        </p:par>
                        <p:par>
                          <p:cTn id="157" fill="hold" nodeType="afterGroup">
                            <p:stCondLst>
                              <p:cond delay="2500"/>
                            </p:stCondLst>
                            <p:childTnLst>
                              <p:par>
                                <p:cTn id="158" presetID="18" presetClass="entr" presetSubtype="6" fill="hold" grpId="0" nodeType="afterEffect">
                                  <p:stCondLst>
                                    <p:cond delay="0"/>
                                  </p:stCondLst>
                                  <p:childTnLst>
                                    <p:set>
                                      <p:cBhvr>
                                        <p:cTn id="159" dur="1" fill="hold">
                                          <p:stCondLst>
                                            <p:cond delay="0"/>
                                          </p:stCondLst>
                                        </p:cTn>
                                        <p:tgtEl>
                                          <p:spTgt spid="86064"/>
                                        </p:tgtEl>
                                        <p:attrNameLst>
                                          <p:attrName>style.visibility</p:attrName>
                                        </p:attrNameLst>
                                      </p:cBhvr>
                                      <p:to>
                                        <p:strVal val="visible"/>
                                      </p:to>
                                    </p:set>
                                    <p:animEffect transition="in" filter="strips(downRight)">
                                      <p:cBhvr>
                                        <p:cTn id="160" dur="500"/>
                                        <p:tgtEl>
                                          <p:spTgt spid="86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64" grpId="0" animBg="1"/>
      <p:bldP spid="86060" grpId="0" animBg="1"/>
      <p:bldP spid="86060" grpId="1" animBg="1"/>
      <p:bldP spid="86018" grpId="0"/>
      <p:bldP spid="86027" grpId="0"/>
      <p:bldP spid="86027" grpId="1"/>
      <p:bldP spid="86028" grpId="0"/>
      <p:bldP spid="86028" grpId="1"/>
      <p:bldP spid="86029" grpId="0"/>
      <p:bldP spid="86030" grpId="0"/>
      <p:bldP spid="86030" grpId="1"/>
      <p:bldP spid="86031" grpId="0"/>
      <p:bldP spid="86031" grpId="1"/>
      <p:bldP spid="86032" grpId="0" autoUpdateAnimBg="0"/>
      <p:bldP spid="86032" grpId="1"/>
      <p:bldP spid="86037" grpId="0"/>
      <p:bldP spid="86037" grpId="1"/>
      <p:bldP spid="86038" grpId="0"/>
      <p:bldP spid="86038" grpId="1"/>
      <p:bldP spid="86039" grpId="0"/>
      <p:bldP spid="86039" grpId="1"/>
      <p:bldP spid="86044" grpId="0"/>
      <p:bldP spid="86044" grpId="1"/>
      <p:bldP spid="86044" grpId="2"/>
      <p:bldP spid="86044" grpId="3"/>
      <p:bldP spid="86045" grpId="0"/>
      <p:bldP spid="86045" grpId="1"/>
      <p:bldP spid="86045" grpId="2"/>
      <p:bldP spid="86051" grpId="0"/>
      <p:bldP spid="86051" grpId="1"/>
      <p:bldP spid="86051"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a:extLst>
              <a:ext uri="{FF2B5EF4-FFF2-40B4-BE49-F238E27FC236}">
                <a16:creationId xmlns:a16="http://schemas.microsoft.com/office/drawing/2014/main" xmlns="" id="{331957ED-C146-442E-A5D2-E34ADBACD954}"/>
              </a:ext>
            </a:extLst>
          </p:cNvPr>
          <p:cNvSpPr txBox="1">
            <a:spLocks noChangeArrowheads="1"/>
          </p:cNvSpPr>
          <p:nvPr/>
        </p:nvSpPr>
        <p:spPr bwMode="auto">
          <a:xfrm>
            <a:off x="2089785" y="351587"/>
            <a:ext cx="9322082"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b="1" u="sng">
                <a:solidFill>
                  <a:srgbClr val="FF0000"/>
                </a:solidFill>
                <a:latin typeface="Times New Roman" panose="02020603050405020304" pitchFamily="18" charset="0"/>
                <a:ea typeface="+mn-ea"/>
                <a:cs typeface="Arial" panose="020B0604020202020204" pitchFamily="34" charset="0"/>
              </a:rPr>
              <a:t>II</a:t>
            </a:r>
            <a:r>
              <a:rPr lang="vi-VN" altLang="en-US" sz="3375" b="1" u="sng">
                <a:solidFill>
                  <a:srgbClr val="FF0000"/>
                </a:solidFill>
                <a:latin typeface="Times New Roman" panose="02020603050405020304" pitchFamily="18" charset="0"/>
                <a:ea typeface="+mn-ea"/>
                <a:cs typeface="Arial" panose="020B0604020202020204" pitchFamily="34" charset="0"/>
              </a:rPr>
              <a:t> </a:t>
            </a:r>
            <a:r>
              <a:rPr lang="en-US" altLang="en-US" sz="3375" b="1" u="sng">
                <a:solidFill>
                  <a:srgbClr val="FF0000"/>
                </a:solidFill>
                <a:latin typeface="Times New Roman" panose="02020603050405020304" pitchFamily="18" charset="0"/>
                <a:ea typeface="+mn-ea"/>
                <a:cs typeface="Arial" panose="020B0604020202020204" pitchFamily="34" charset="0"/>
              </a:rPr>
              <a:t>.</a:t>
            </a:r>
            <a:r>
              <a:rPr lang="vi-VN" altLang="en-US" sz="3375" b="1" u="sng">
                <a:solidFill>
                  <a:srgbClr val="FF0000"/>
                </a:solidFill>
                <a:latin typeface="Times New Roman" panose="02020603050405020304" pitchFamily="18" charset="0"/>
                <a:ea typeface="+mn-ea"/>
                <a:cs typeface="Arial" panose="020B0604020202020204" pitchFamily="34" charset="0"/>
              </a:rPr>
              <a:t>ĐƯA THỪA SỐ VÀO TRONG DẤU CĂN</a:t>
            </a:r>
            <a:endParaRPr lang="en-US" altLang="en-US" sz="3375" b="1" u="sng">
              <a:solidFill>
                <a:srgbClr val="FF0000"/>
              </a:solidFill>
              <a:latin typeface="VNI-Times" pitchFamily="2" charset="0"/>
              <a:ea typeface="+mn-ea"/>
              <a:cs typeface="Arial" panose="020B0604020202020204" pitchFamily="34" charset="0"/>
            </a:endParaRPr>
          </a:p>
        </p:txBody>
      </p:sp>
      <p:sp>
        <p:nvSpPr>
          <p:cNvPr id="154658" name="Text Box 34">
            <a:extLst>
              <a:ext uri="{FF2B5EF4-FFF2-40B4-BE49-F238E27FC236}">
                <a16:creationId xmlns:a16="http://schemas.microsoft.com/office/drawing/2014/main" xmlns="" id="{589C84AD-B4CB-4FB7-A2E0-744CFED0DD66}"/>
              </a:ext>
            </a:extLst>
          </p:cNvPr>
          <p:cNvSpPr txBox="1">
            <a:spLocks noChangeArrowheads="1"/>
          </p:cNvSpPr>
          <p:nvPr/>
        </p:nvSpPr>
        <p:spPr bwMode="auto">
          <a:xfrm>
            <a:off x="2412911" y="882317"/>
            <a:ext cx="6750473" cy="67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dirty="0" err="1">
                <a:solidFill>
                  <a:srgbClr val="006600"/>
                </a:solidFill>
                <a:latin typeface="Times New Roman" panose="02020603050405020304" pitchFamily="18" charset="0"/>
                <a:ea typeface="+mn-ea"/>
                <a:cs typeface="Arial" panose="020B0604020202020204" pitchFamily="34" charset="0"/>
              </a:rPr>
              <a:t>Với</a:t>
            </a:r>
            <a:r>
              <a:rPr lang="en-US" altLang="en-US" sz="3797" b="1" dirty="0">
                <a:solidFill>
                  <a:srgbClr val="000000"/>
                </a:solidFill>
                <a:latin typeface="Times New Roman" panose="02020603050405020304" pitchFamily="18" charset="0"/>
                <a:ea typeface="+mn-ea"/>
                <a:cs typeface="Arial" panose="020B0604020202020204" pitchFamily="34" charset="0"/>
              </a:rPr>
              <a:t> </a:t>
            </a:r>
            <a:r>
              <a:rPr lang="en-US" altLang="en-US" sz="3797" b="1" dirty="0">
                <a:solidFill>
                  <a:srgbClr val="993300"/>
                </a:solidFill>
                <a:latin typeface="Times New Roman" panose="02020603050405020304" pitchFamily="18" charset="0"/>
                <a:ea typeface="+mn-ea"/>
                <a:cs typeface="Arial" panose="020B0604020202020204" pitchFamily="34" charset="0"/>
              </a:rPr>
              <a:t>A </a:t>
            </a:r>
            <a:r>
              <a:rPr lang="en-US" altLang="en-US" sz="3797" b="1" dirty="0">
                <a:solidFill>
                  <a:srgbClr val="993300"/>
                </a:solidFill>
                <a:latin typeface="Times New Roman" panose="02020603050405020304" pitchFamily="18" charset="0"/>
                <a:ea typeface="+mn-ea"/>
                <a:cs typeface="Arial" panose="020B0604020202020204" pitchFamily="34" charset="0"/>
                <a:sym typeface="Symbol" panose="05050102010706020507" pitchFamily="18" charset="2"/>
              </a:rPr>
              <a:t> 0</a:t>
            </a:r>
            <a:r>
              <a:rPr lang="en-US" altLang="en-US" sz="3797" b="1" dirty="0">
                <a:solidFill>
                  <a:srgbClr val="000000"/>
                </a:solidFill>
                <a:latin typeface="Times New Roman" panose="02020603050405020304" pitchFamily="18" charset="0"/>
                <a:ea typeface="+mn-ea"/>
                <a:cs typeface="Arial" panose="020B0604020202020204" pitchFamily="34" charset="0"/>
                <a:sym typeface="Symbol" panose="05050102010706020507" pitchFamily="18" charset="2"/>
              </a:rPr>
              <a:t> </a:t>
            </a:r>
            <a:r>
              <a:rPr lang="en-US" altLang="en-US" sz="3797" b="1" dirty="0" err="1">
                <a:solidFill>
                  <a:srgbClr val="006600"/>
                </a:solidFill>
                <a:latin typeface="Times New Roman" panose="02020603050405020304" pitchFamily="18" charset="0"/>
                <a:ea typeface="+mn-ea"/>
                <a:cs typeface="Arial" panose="020B0604020202020204" pitchFamily="34" charset="0"/>
                <a:sym typeface="Symbol" panose="05050102010706020507" pitchFamily="18" charset="2"/>
              </a:rPr>
              <a:t>và</a:t>
            </a:r>
            <a:r>
              <a:rPr lang="en-US" altLang="en-US" sz="3797" b="1" dirty="0">
                <a:solidFill>
                  <a:srgbClr val="000000"/>
                </a:solidFill>
                <a:latin typeface="Times New Roman" panose="02020603050405020304" pitchFamily="18" charset="0"/>
                <a:ea typeface="+mn-ea"/>
                <a:cs typeface="Arial" panose="020B0604020202020204" pitchFamily="34" charset="0"/>
                <a:sym typeface="Symbol" panose="05050102010706020507" pitchFamily="18" charset="2"/>
              </a:rPr>
              <a:t> </a:t>
            </a:r>
            <a:r>
              <a:rPr lang="en-US" altLang="en-US" sz="3797" b="1" dirty="0">
                <a:solidFill>
                  <a:srgbClr val="FF9933"/>
                </a:solidFill>
                <a:latin typeface="Times New Roman" panose="02020603050405020304" pitchFamily="18" charset="0"/>
                <a:ea typeface="+mn-ea"/>
                <a:cs typeface="Arial" panose="020B0604020202020204" pitchFamily="34" charset="0"/>
                <a:sym typeface="Symbol" panose="05050102010706020507" pitchFamily="18" charset="2"/>
              </a:rPr>
              <a:t> </a:t>
            </a:r>
            <a:r>
              <a:rPr lang="en-US" altLang="en-US" sz="3797" b="1" dirty="0">
                <a:solidFill>
                  <a:srgbClr val="CC3300"/>
                </a:solidFill>
                <a:latin typeface="Times New Roman" panose="02020603050405020304" pitchFamily="18" charset="0"/>
                <a:ea typeface="+mn-ea"/>
                <a:cs typeface="Arial" panose="020B0604020202020204" pitchFamily="34" charset="0"/>
                <a:sym typeface="Symbol" panose="05050102010706020507" pitchFamily="18" charset="2"/>
              </a:rPr>
              <a:t>B  0</a:t>
            </a:r>
            <a:r>
              <a:rPr lang="en-US" altLang="en-US" sz="3797" b="1" dirty="0">
                <a:solidFill>
                  <a:srgbClr val="000000"/>
                </a:solidFill>
                <a:latin typeface="Times New Roman" panose="02020603050405020304" pitchFamily="18" charset="0"/>
                <a:ea typeface="+mn-ea"/>
                <a:cs typeface="Arial" panose="020B0604020202020204" pitchFamily="34" charset="0"/>
                <a:sym typeface="Symbol" panose="05050102010706020507" pitchFamily="18" charset="2"/>
              </a:rPr>
              <a:t> </a:t>
            </a:r>
            <a:r>
              <a:rPr lang="en-US" altLang="en-US" sz="3797" b="1" dirty="0">
                <a:solidFill>
                  <a:srgbClr val="006600"/>
                </a:solidFill>
                <a:latin typeface="Times New Roman" panose="02020603050405020304" pitchFamily="18" charset="0"/>
                <a:ea typeface="+mn-ea"/>
                <a:cs typeface="Arial" panose="020B0604020202020204" pitchFamily="34" charset="0"/>
                <a:sym typeface="Symbol" panose="05050102010706020507" pitchFamily="18" charset="2"/>
              </a:rPr>
              <a:t>ta </a:t>
            </a:r>
            <a:r>
              <a:rPr lang="en-US" altLang="en-US" sz="3797" b="1" dirty="0" err="1">
                <a:solidFill>
                  <a:srgbClr val="006600"/>
                </a:solidFill>
                <a:latin typeface="Times New Roman" panose="02020603050405020304" pitchFamily="18" charset="0"/>
                <a:ea typeface="+mn-ea"/>
                <a:cs typeface="Arial" panose="020B0604020202020204" pitchFamily="34" charset="0"/>
                <a:sym typeface="Symbol" panose="05050102010706020507" pitchFamily="18" charset="2"/>
              </a:rPr>
              <a:t>có</a:t>
            </a:r>
            <a:r>
              <a:rPr lang="en-US" altLang="en-US" sz="3797" b="1" dirty="0">
                <a:solidFill>
                  <a:prstClr val="black"/>
                </a:solidFill>
                <a:latin typeface="VNI-Times" pitchFamily="2" charset="0"/>
                <a:ea typeface="+mn-ea"/>
                <a:cs typeface="Arial" panose="020B0604020202020204" pitchFamily="34" charset="0"/>
                <a:sym typeface="Symbol" panose="05050102010706020507" pitchFamily="18" charset="2"/>
              </a:rPr>
              <a:t>:  </a:t>
            </a:r>
            <a:endParaRPr lang="en-US" altLang="en-US" sz="3797" b="1" dirty="0">
              <a:solidFill>
                <a:prstClr val="black"/>
              </a:solidFill>
              <a:latin typeface="VNI-Times" pitchFamily="2" charset="0"/>
              <a:ea typeface="+mn-ea"/>
              <a:cs typeface="Arial" panose="020B0604020202020204" pitchFamily="34" charset="0"/>
            </a:endParaRPr>
          </a:p>
        </p:txBody>
      </p:sp>
      <p:grpSp>
        <p:nvGrpSpPr>
          <p:cNvPr id="2" name="Group 35">
            <a:extLst>
              <a:ext uri="{FF2B5EF4-FFF2-40B4-BE49-F238E27FC236}">
                <a16:creationId xmlns:a16="http://schemas.microsoft.com/office/drawing/2014/main" xmlns="" id="{DEDF24A0-07C8-41F5-AF9B-570F50758F57}"/>
              </a:ext>
            </a:extLst>
          </p:cNvPr>
          <p:cNvGrpSpPr>
            <a:grpSpLocks/>
          </p:cNvGrpSpPr>
          <p:nvPr/>
        </p:nvGrpSpPr>
        <p:grpSpPr bwMode="auto">
          <a:xfrm>
            <a:off x="4530805" y="1588840"/>
            <a:ext cx="842135" cy="508964"/>
            <a:chOff x="816" y="672"/>
            <a:chExt cx="528" cy="384"/>
          </a:xfrm>
        </p:grpSpPr>
        <p:sp>
          <p:nvSpPr>
            <p:cNvPr id="27757" name="Line 36">
              <a:extLst>
                <a:ext uri="{FF2B5EF4-FFF2-40B4-BE49-F238E27FC236}">
                  <a16:creationId xmlns:a16="http://schemas.microsoft.com/office/drawing/2014/main" xmlns="" id="{FAC69D2A-F148-4490-AEFA-AEDF3F0F9D0D}"/>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758" name="Line 37">
              <a:extLst>
                <a:ext uri="{FF2B5EF4-FFF2-40B4-BE49-F238E27FC236}">
                  <a16:creationId xmlns:a16="http://schemas.microsoft.com/office/drawing/2014/main" xmlns="" id="{B2EA0A1D-349E-45C2-B6CF-4FDA9BB8B919}"/>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759" name="Line 38">
              <a:extLst>
                <a:ext uri="{FF2B5EF4-FFF2-40B4-BE49-F238E27FC236}">
                  <a16:creationId xmlns:a16="http://schemas.microsoft.com/office/drawing/2014/main" xmlns="" id="{996ECB9D-8A6D-462D-842F-FEF9667BC684}"/>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54663" name="Text Box 39">
            <a:extLst>
              <a:ext uri="{FF2B5EF4-FFF2-40B4-BE49-F238E27FC236}">
                <a16:creationId xmlns:a16="http://schemas.microsoft.com/office/drawing/2014/main" xmlns="" id="{4D26B8B8-10AA-4011-AD86-59681D2C13CF}"/>
              </a:ext>
            </a:extLst>
          </p:cNvPr>
          <p:cNvSpPr txBox="1">
            <a:spLocks noChangeArrowheads="1"/>
          </p:cNvSpPr>
          <p:nvPr/>
        </p:nvSpPr>
        <p:spPr bwMode="auto">
          <a:xfrm>
            <a:off x="3978310" y="1501839"/>
            <a:ext cx="112507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00" b="1" dirty="0">
                <a:solidFill>
                  <a:srgbClr val="3333FF"/>
                </a:solidFill>
                <a:latin typeface="VNI-Times" pitchFamily="2" charset="0"/>
                <a:ea typeface="+mn-ea"/>
                <a:cs typeface="Arial" panose="020B0604020202020204" pitchFamily="34" charset="0"/>
              </a:rPr>
              <a:t>A</a:t>
            </a:r>
            <a:endParaRPr lang="vi-VN" altLang="en-US" sz="4200" b="1" dirty="0">
              <a:solidFill>
                <a:srgbClr val="3333FF"/>
              </a:solidFill>
              <a:latin typeface="VNI-Times" pitchFamily="2" charset="0"/>
              <a:ea typeface="+mn-ea"/>
              <a:cs typeface="Arial" panose="020B0604020202020204" pitchFamily="34" charset="0"/>
            </a:endParaRPr>
          </a:p>
        </p:txBody>
      </p:sp>
      <p:sp>
        <p:nvSpPr>
          <p:cNvPr id="154664" name="Text Box 40">
            <a:extLst>
              <a:ext uri="{FF2B5EF4-FFF2-40B4-BE49-F238E27FC236}">
                <a16:creationId xmlns:a16="http://schemas.microsoft.com/office/drawing/2014/main" xmlns="" id="{41C47528-C833-4C81-8EE6-0717A05DA728}"/>
              </a:ext>
            </a:extLst>
          </p:cNvPr>
          <p:cNvSpPr txBox="1">
            <a:spLocks noChangeArrowheads="1"/>
          </p:cNvSpPr>
          <p:nvPr/>
        </p:nvSpPr>
        <p:spPr bwMode="auto">
          <a:xfrm>
            <a:off x="4732724" y="1468526"/>
            <a:ext cx="7156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00" b="1" dirty="0">
                <a:solidFill>
                  <a:srgbClr val="3333FF"/>
                </a:solidFill>
                <a:latin typeface="VNI-Times" pitchFamily="2" charset="0"/>
                <a:ea typeface="+mn-ea"/>
                <a:cs typeface="Arial" panose="020B0604020202020204" pitchFamily="34" charset="0"/>
              </a:rPr>
              <a:t>B</a:t>
            </a:r>
            <a:endParaRPr lang="vi-VN" altLang="en-US" sz="4200" b="1" dirty="0">
              <a:solidFill>
                <a:srgbClr val="3333FF"/>
              </a:solidFill>
              <a:latin typeface="VNI-Times" pitchFamily="2" charset="0"/>
              <a:ea typeface="+mn-ea"/>
              <a:cs typeface="Arial" panose="020B0604020202020204" pitchFamily="34" charset="0"/>
            </a:endParaRPr>
          </a:p>
        </p:txBody>
      </p:sp>
      <p:sp>
        <p:nvSpPr>
          <p:cNvPr id="154665" name="Text Box 41">
            <a:extLst>
              <a:ext uri="{FF2B5EF4-FFF2-40B4-BE49-F238E27FC236}">
                <a16:creationId xmlns:a16="http://schemas.microsoft.com/office/drawing/2014/main" xmlns="" id="{AFDE32AC-2773-495A-B70C-887B1FA53B8B}"/>
              </a:ext>
            </a:extLst>
          </p:cNvPr>
          <p:cNvSpPr txBox="1">
            <a:spLocks noChangeArrowheads="1"/>
          </p:cNvSpPr>
          <p:nvPr/>
        </p:nvSpPr>
        <p:spPr bwMode="auto">
          <a:xfrm>
            <a:off x="5533666" y="1588840"/>
            <a:ext cx="642902"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a:t>
            </a:r>
            <a:endParaRPr lang="vi-VN" altLang="en-US" sz="4640" b="1">
              <a:solidFill>
                <a:srgbClr val="3333FF"/>
              </a:solidFill>
              <a:latin typeface="VNI-Times" pitchFamily="2" charset="0"/>
              <a:ea typeface="+mn-ea"/>
              <a:cs typeface="Arial" panose="020B0604020202020204" pitchFamily="34" charset="0"/>
            </a:endParaRPr>
          </a:p>
        </p:txBody>
      </p:sp>
      <p:grpSp>
        <p:nvGrpSpPr>
          <p:cNvPr id="3" name="Group 42">
            <a:extLst>
              <a:ext uri="{FF2B5EF4-FFF2-40B4-BE49-F238E27FC236}">
                <a16:creationId xmlns:a16="http://schemas.microsoft.com/office/drawing/2014/main" xmlns="" id="{03FDC273-A7D6-4A55-9F91-671E684F7B65}"/>
              </a:ext>
            </a:extLst>
          </p:cNvPr>
          <p:cNvGrpSpPr>
            <a:grpSpLocks/>
          </p:cNvGrpSpPr>
          <p:nvPr/>
        </p:nvGrpSpPr>
        <p:grpSpPr bwMode="auto">
          <a:xfrm>
            <a:off x="6305482" y="1337601"/>
            <a:ext cx="1597199" cy="932229"/>
            <a:chOff x="3983" y="2448"/>
            <a:chExt cx="961" cy="708"/>
          </a:xfrm>
        </p:grpSpPr>
        <p:grpSp>
          <p:nvGrpSpPr>
            <p:cNvPr id="27750" name="Group 43">
              <a:extLst>
                <a:ext uri="{FF2B5EF4-FFF2-40B4-BE49-F238E27FC236}">
                  <a16:creationId xmlns:a16="http://schemas.microsoft.com/office/drawing/2014/main" xmlns="" id="{880B3CBD-DEFB-4612-8F2E-9E2B2A851A64}"/>
                </a:ext>
              </a:extLst>
            </p:cNvPr>
            <p:cNvGrpSpPr>
              <a:grpSpLocks/>
            </p:cNvGrpSpPr>
            <p:nvPr/>
          </p:nvGrpSpPr>
          <p:grpSpPr bwMode="auto">
            <a:xfrm>
              <a:off x="3983" y="2544"/>
              <a:ext cx="960" cy="516"/>
              <a:chOff x="3888" y="2208"/>
              <a:chExt cx="1104" cy="516"/>
            </a:xfrm>
          </p:grpSpPr>
          <p:sp>
            <p:nvSpPr>
              <p:cNvPr id="27754" name="Line 44">
                <a:extLst>
                  <a:ext uri="{FF2B5EF4-FFF2-40B4-BE49-F238E27FC236}">
                    <a16:creationId xmlns:a16="http://schemas.microsoft.com/office/drawing/2014/main" xmlns="" id="{6FEAD4D6-A742-4E7E-A2C5-76A07B232E16}"/>
                  </a:ext>
                </a:extLst>
              </p:cNvPr>
              <p:cNvSpPr>
                <a:spLocks noChangeShapeType="1"/>
              </p:cNvSpPr>
              <p:nvPr/>
            </p:nvSpPr>
            <p:spPr bwMode="auto">
              <a:xfrm>
                <a:off x="3888" y="2526"/>
                <a:ext cx="100" cy="198"/>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755" name="Line 45">
                <a:extLst>
                  <a:ext uri="{FF2B5EF4-FFF2-40B4-BE49-F238E27FC236}">
                    <a16:creationId xmlns:a16="http://schemas.microsoft.com/office/drawing/2014/main" xmlns="" id="{9F626E4B-6CFC-4506-BA07-1E393911CDA2}"/>
                  </a:ext>
                </a:extLst>
              </p:cNvPr>
              <p:cNvSpPr>
                <a:spLocks noChangeShapeType="1"/>
              </p:cNvSpPr>
              <p:nvPr/>
            </p:nvSpPr>
            <p:spPr bwMode="auto">
              <a:xfrm flipV="1">
                <a:off x="3988" y="2208"/>
                <a:ext cx="44" cy="50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756" name="Line 46">
                <a:extLst>
                  <a:ext uri="{FF2B5EF4-FFF2-40B4-BE49-F238E27FC236}">
                    <a16:creationId xmlns:a16="http://schemas.microsoft.com/office/drawing/2014/main" xmlns="" id="{BC63232D-FAD7-47FB-B6C9-4651CA332C28}"/>
                  </a:ext>
                </a:extLst>
              </p:cNvPr>
              <p:cNvSpPr>
                <a:spLocks noChangeShapeType="1"/>
              </p:cNvSpPr>
              <p:nvPr/>
            </p:nvSpPr>
            <p:spPr bwMode="auto">
              <a:xfrm>
                <a:off x="4032" y="2208"/>
                <a:ext cx="960"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27751" name="Group 47">
              <a:extLst>
                <a:ext uri="{FF2B5EF4-FFF2-40B4-BE49-F238E27FC236}">
                  <a16:creationId xmlns:a16="http://schemas.microsoft.com/office/drawing/2014/main" xmlns="" id="{4706801A-58E8-4A3E-BA9D-654C645D8DA4}"/>
                </a:ext>
              </a:extLst>
            </p:cNvPr>
            <p:cNvGrpSpPr>
              <a:grpSpLocks/>
            </p:cNvGrpSpPr>
            <p:nvPr/>
          </p:nvGrpSpPr>
          <p:grpSpPr bwMode="auto">
            <a:xfrm>
              <a:off x="4128" y="2448"/>
              <a:ext cx="816" cy="708"/>
              <a:chOff x="4080" y="3264"/>
              <a:chExt cx="816" cy="708"/>
            </a:xfrm>
          </p:grpSpPr>
          <p:sp>
            <p:nvSpPr>
              <p:cNvPr id="27752" name="Text Box 48">
                <a:extLst>
                  <a:ext uri="{FF2B5EF4-FFF2-40B4-BE49-F238E27FC236}">
                    <a16:creationId xmlns:a16="http://schemas.microsoft.com/office/drawing/2014/main" xmlns="" id="{93DAEC31-38BD-476B-848A-C3F8DCC9DBA4}"/>
                  </a:ext>
                </a:extLst>
              </p:cNvPr>
              <p:cNvSpPr txBox="1">
                <a:spLocks noChangeArrowheads="1"/>
              </p:cNvSpPr>
              <p:nvPr/>
            </p:nvSpPr>
            <p:spPr bwMode="auto">
              <a:xfrm>
                <a:off x="4080" y="3360"/>
                <a:ext cx="81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00" b="1" dirty="0">
                    <a:solidFill>
                      <a:srgbClr val="CC0000"/>
                    </a:solidFill>
                    <a:latin typeface="VNI-Times" pitchFamily="2" charset="0"/>
                    <a:ea typeface="+mn-ea"/>
                    <a:cs typeface="Arial" panose="020B0604020202020204" pitchFamily="34" charset="0"/>
                  </a:rPr>
                  <a:t>A</a:t>
                </a:r>
                <a:r>
                  <a:rPr lang="en-US" altLang="en-US" sz="4640" b="1" dirty="0">
                    <a:solidFill>
                      <a:srgbClr val="3333FF"/>
                    </a:solidFill>
                    <a:latin typeface="VNI-Times" pitchFamily="2" charset="0"/>
                    <a:ea typeface="+mn-ea"/>
                    <a:cs typeface="Arial" panose="020B0604020202020204" pitchFamily="34" charset="0"/>
                  </a:rPr>
                  <a:t>  </a:t>
                </a:r>
                <a:r>
                  <a:rPr lang="en-US" altLang="en-US" sz="4200" b="1" dirty="0">
                    <a:solidFill>
                      <a:srgbClr val="3333FF"/>
                    </a:solidFill>
                    <a:latin typeface="VNI-Times" pitchFamily="2" charset="0"/>
                    <a:ea typeface="+mn-ea"/>
                    <a:cs typeface="Arial" panose="020B0604020202020204" pitchFamily="34" charset="0"/>
                  </a:rPr>
                  <a:t>B</a:t>
                </a:r>
                <a:endParaRPr lang="vi-VN" altLang="en-US" sz="4200" b="1" dirty="0">
                  <a:solidFill>
                    <a:srgbClr val="3333FF"/>
                  </a:solidFill>
                  <a:latin typeface="VNI-Times" pitchFamily="2" charset="0"/>
                  <a:ea typeface="+mn-ea"/>
                  <a:cs typeface="Arial" panose="020B0604020202020204" pitchFamily="34" charset="0"/>
                </a:endParaRPr>
              </a:p>
            </p:txBody>
          </p:sp>
          <p:sp>
            <p:nvSpPr>
              <p:cNvPr id="27753" name="Text Box 49">
                <a:extLst>
                  <a:ext uri="{FF2B5EF4-FFF2-40B4-BE49-F238E27FC236}">
                    <a16:creationId xmlns:a16="http://schemas.microsoft.com/office/drawing/2014/main" xmlns="" id="{751DA7B7-5EA7-4273-B360-5DEC307EBD6C}"/>
                  </a:ext>
                </a:extLst>
              </p:cNvPr>
              <p:cNvSpPr txBox="1">
                <a:spLocks noChangeArrowheads="1"/>
              </p:cNvSpPr>
              <p:nvPr/>
            </p:nvSpPr>
            <p:spPr bwMode="auto">
              <a:xfrm>
                <a:off x="4272" y="3264"/>
                <a:ext cx="288"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000" b="1" dirty="0">
                    <a:solidFill>
                      <a:srgbClr val="CC0000"/>
                    </a:solidFill>
                    <a:latin typeface="VNI-Times" pitchFamily="2" charset="0"/>
                    <a:ea typeface="+mn-ea"/>
                    <a:cs typeface="Arial" panose="020B0604020202020204" pitchFamily="34" charset="0"/>
                  </a:rPr>
                  <a:t>2</a:t>
                </a:r>
                <a:endParaRPr lang="vi-VN" altLang="en-US" sz="3000" b="1" dirty="0">
                  <a:solidFill>
                    <a:srgbClr val="CC0000"/>
                  </a:solidFill>
                  <a:latin typeface="VNI-Times" pitchFamily="2" charset="0"/>
                  <a:ea typeface="+mn-ea"/>
                  <a:cs typeface="Arial" panose="020B0604020202020204" pitchFamily="34" charset="0"/>
                </a:endParaRPr>
              </a:p>
            </p:txBody>
          </p:sp>
        </p:grpSp>
      </p:grpSp>
      <p:sp>
        <p:nvSpPr>
          <p:cNvPr id="212" name="Text Box 2">
            <a:extLst>
              <a:ext uri="{FF2B5EF4-FFF2-40B4-BE49-F238E27FC236}">
                <a16:creationId xmlns:a16="http://schemas.microsoft.com/office/drawing/2014/main" xmlns="" id="{9BB48FEE-CD4A-4B6F-9B5F-A16DC4DCEE02}"/>
              </a:ext>
            </a:extLst>
          </p:cNvPr>
          <p:cNvSpPr txBox="1">
            <a:spLocks noChangeArrowheads="1"/>
          </p:cNvSpPr>
          <p:nvPr/>
        </p:nvSpPr>
        <p:spPr bwMode="auto">
          <a:xfrm>
            <a:off x="668735" y="2461255"/>
            <a:ext cx="2009069" cy="6117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64326">
              <a:spcBef>
                <a:spcPct val="50000"/>
              </a:spcBef>
              <a:buNone/>
            </a:pPr>
            <a:r>
              <a:rPr lang="en-US" altLang="en-US" sz="3375" b="1" u="sng" dirty="0">
                <a:solidFill>
                  <a:srgbClr val="CC0000"/>
                </a:solidFill>
                <a:latin typeface="Times New Roman" panose="02020603050405020304" pitchFamily="18" charset="0"/>
                <a:ea typeface="+mn-ea"/>
                <a:cs typeface="Times New Roman" panose="02020603050405020304" pitchFamily="18" charset="0"/>
              </a:rPr>
              <a:t>VÍ DỤ 4</a:t>
            </a:r>
            <a:r>
              <a:rPr lang="en-US" altLang="en-US" sz="3375" dirty="0">
                <a:solidFill>
                  <a:srgbClr val="CC0000"/>
                </a:solidFill>
                <a:latin typeface="Times New Roman" panose="02020603050405020304" pitchFamily="18" charset="0"/>
                <a:ea typeface="+mn-ea"/>
                <a:cs typeface="Times New Roman" panose="02020603050405020304" pitchFamily="18" charset="0"/>
              </a:rPr>
              <a:t> :</a:t>
            </a:r>
          </a:p>
        </p:txBody>
      </p:sp>
      <p:grpSp>
        <p:nvGrpSpPr>
          <p:cNvPr id="6" name="Group 59">
            <a:extLst>
              <a:ext uri="{FF2B5EF4-FFF2-40B4-BE49-F238E27FC236}">
                <a16:creationId xmlns:a16="http://schemas.microsoft.com/office/drawing/2014/main" xmlns="" id="{5B65D14B-99F9-43CC-9350-E79643F28FD0}"/>
              </a:ext>
            </a:extLst>
          </p:cNvPr>
          <p:cNvGrpSpPr>
            <a:grpSpLocks/>
          </p:cNvGrpSpPr>
          <p:nvPr/>
        </p:nvGrpSpPr>
        <p:grpSpPr bwMode="auto">
          <a:xfrm>
            <a:off x="2126618" y="3191825"/>
            <a:ext cx="3294874" cy="723266"/>
            <a:chOff x="432" y="576"/>
            <a:chExt cx="1968" cy="432"/>
          </a:xfrm>
        </p:grpSpPr>
        <p:sp>
          <p:nvSpPr>
            <p:cNvPr id="27742" name="Text Box 60">
              <a:extLst>
                <a:ext uri="{FF2B5EF4-FFF2-40B4-BE49-F238E27FC236}">
                  <a16:creationId xmlns:a16="http://schemas.microsoft.com/office/drawing/2014/main" xmlns="" id="{B9D8FF1B-B4CB-4047-8790-E5E88CA1357F}"/>
                </a:ext>
              </a:extLst>
            </p:cNvPr>
            <p:cNvSpPr txBox="1">
              <a:spLocks noChangeArrowheads="1"/>
            </p:cNvSpPr>
            <p:nvPr/>
          </p:nvSpPr>
          <p:spPr bwMode="auto">
            <a:xfrm>
              <a:off x="432" y="624"/>
              <a:ext cx="4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a:solidFill>
                    <a:srgbClr val="3333FF"/>
                  </a:solidFill>
                  <a:latin typeface="Times New Roman" panose="02020603050405020304" pitchFamily="18" charset="0"/>
                  <a:ea typeface="+mn-ea"/>
                  <a:cs typeface="Times New Roman" panose="02020603050405020304" pitchFamily="18" charset="0"/>
                </a:rPr>
                <a:t>a)</a:t>
              </a:r>
              <a:endParaRPr lang="vi-VN" altLang="en-US" sz="3375">
                <a:solidFill>
                  <a:srgbClr val="3333FF"/>
                </a:solidFill>
                <a:latin typeface="Times New Roman" panose="02020603050405020304" pitchFamily="18" charset="0"/>
                <a:ea typeface="+mn-ea"/>
                <a:cs typeface="Times New Roman" panose="02020603050405020304" pitchFamily="18" charset="0"/>
              </a:endParaRPr>
            </a:p>
          </p:txBody>
        </p:sp>
        <p:sp>
          <p:nvSpPr>
            <p:cNvPr id="27743" name="Text Box 61">
              <a:extLst>
                <a:ext uri="{FF2B5EF4-FFF2-40B4-BE49-F238E27FC236}">
                  <a16:creationId xmlns:a16="http://schemas.microsoft.com/office/drawing/2014/main" xmlns="" id="{A7605639-BD0D-4FF6-ABCD-8E14AA3FBF9B}"/>
                </a:ext>
              </a:extLst>
            </p:cNvPr>
            <p:cNvSpPr txBox="1">
              <a:spLocks noChangeArrowheads="1"/>
            </p:cNvSpPr>
            <p:nvPr/>
          </p:nvSpPr>
          <p:spPr bwMode="auto">
            <a:xfrm>
              <a:off x="1056" y="624"/>
              <a:ext cx="6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b="1" dirty="0">
                  <a:solidFill>
                    <a:srgbClr val="3333FF"/>
                  </a:solidFill>
                  <a:latin typeface="Times New Roman" panose="02020603050405020304" pitchFamily="18" charset="0"/>
                  <a:ea typeface="+mn-ea"/>
                  <a:cs typeface="Times New Roman" panose="02020603050405020304" pitchFamily="18" charset="0"/>
                </a:rPr>
                <a:t>3</a:t>
              </a:r>
              <a:endParaRPr lang="vi-VN" altLang="en-US" sz="3375" b="1" dirty="0">
                <a:solidFill>
                  <a:srgbClr val="3333FF"/>
                </a:solidFill>
                <a:latin typeface="Times New Roman" panose="02020603050405020304" pitchFamily="18" charset="0"/>
                <a:ea typeface="+mn-ea"/>
                <a:cs typeface="Times New Roman" panose="02020603050405020304" pitchFamily="18" charset="0"/>
              </a:endParaRPr>
            </a:p>
          </p:txBody>
        </p:sp>
        <p:grpSp>
          <p:nvGrpSpPr>
            <p:cNvPr id="27744" name="Group 62">
              <a:extLst>
                <a:ext uri="{FF2B5EF4-FFF2-40B4-BE49-F238E27FC236}">
                  <a16:creationId xmlns:a16="http://schemas.microsoft.com/office/drawing/2014/main" xmlns="" id="{63C3D56D-1925-405E-A197-D686EA1EF74A}"/>
                </a:ext>
              </a:extLst>
            </p:cNvPr>
            <p:cNvGrpSpPr>
              <a:grpSpLocks/>
            </p:cNvGrpSpPr>
            <p:nvPr/>
          </p:nvGrpSpPr>
          <p:grpSpPr bwMode="auto">
            <a:xfrm>
              <a:off x="1392" y="624"/>
              <a:ext cx="528" cy="384"/>
              <a:chOff x="816" y="672"/>
              <a:chExt cx="528" cy="384"/>
            </a:xfrm>
          </p:grpSpPr>
          <p:sp>
            <p:nvSpPr>
              <p:cNvPr id="27747" name="Line 63">
                <a:extLst>
                  <a:ext uri="{FF2B5EF4-FFF2-40B4-BE49-F238E27FC236}">
                    <a16:creationId xmlns:a16="http://schemas.microsoft.com/office/drawing/2014/main" xmlns="" id="{9293FD3D-4E68-4DB9-BE50-28DE4DED84CA}"/>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748" name="Line 64">
                <a:extLst>
                  <a:ext uri="{FF2B5EF4-FFF2-40B4-BE49-F238E27FC236}">
                    <a16:creationId xmlns:a16="http://schemas.microsoft.com/office/drawing/2014/main" xmlns="" id="{79C82B7E-93FD-4065-BDCC-7523CDC37E49}"/>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749" name="Line 65">
                <a:extLst>
                  <a:ext uri="{FF2B5EF4-FFF2-40B4-BE49-F238E27FC236}">
                    <a16:creationId xmlns:a16="http://schemas.microsoft.com/office/drawing/2014/main" xmlns="" id="{FA97A63F-80FA-4AB9-B903-70734B9E8B8E}"/>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27745" name="Text Box 66">
              <a:extLst>
                <a:ext uri="{FF2B5EF4-FFF2-40B4-BE49-F238E27FC236}">
                  <a16:creationId xmlns:a16="http://schemas.microsoft.com/office/drawing/2014/main" xmlns="" id="{6F499497-C3F8-4B08-99B0-BC074E4A8768}"/>
                </a:ext>
              </a:extLst>
            </p:cNvPr>
            <p:cNvSpPr txBox="1">
              <a:spLocks noChangeArrowheads="1"/>
            </p:cNvSpPr>
            <p:nvPr/>
          </p:nvSpPr>
          <p:spPr bwMode="auto">
            <a:xfrm>
              <a:off x="1536" y="624"/>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b="1">
                  <a:solidFill>
                    <a:srgbClr val="3333FF"/>
                  </a:solidFill>
                  <a:latin typeface="Times New Roman" panose="02020603050405020304" pitchFamily="18" charset="0"/>
                  <a:ea typeface="+mn-ea"/>
                  <a:cs typeface="Times New Roman" panose="02020603050405020304" pitchFamily="18" charset="0"/>
                </a:rPr>
                <a:t>7</a:t>
              </a:r>
              <a:endParaRPr lang="vi-VN" altLang="en-US" sz="3375" b="1">
                <a:solidFill>
                  <a:srgbClr val="3333FF"/>
                </a:solidFill>
                <a:latin typeface="Times New Roman" panose="02020603050405020304" pitchFamily="18" charset="0"/>
                <a:ea typeface="+mn-ea"/>
                <a:cs typeface="Times New Roman" panose="02020603050405020304" pitchFamily="18" charset="0"/>
              </a:endParaRPr>
            </a:p>
          </p:txBody>
        </p:sp>
        <p:sp>
          <p:nvSpPr>
            <p:cNvPr id="27746" name="Text Box 67">
              <a:extLst>
                <a:ext uri="{FF2B5EF4-FFF2-40B4-BE49-F238E27FC236}">
                  <a16:creationId xmlns:a16="http://schemas.microsoft.com/office/drawing/2014/main" xmlns="" id="{BAFAED5A-51F1-4AC0-93BF-1D55D45E2815}"/>
                </a:ext>
              </a:extLst>
            </p:cNvPr>
            <p:cNvSpPr txBox="1">
              <a:spLocks noChangeArrowheads="1"/>
            </p:cNvSpPr>
            <p:nvPr/>
          </p:nvSpPr>
          <p:spPr bwMode="auto">
            <a:xfrm>
              <a:off x="2064" y="576"/>
              <a:ext cx="3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b="1">
                  <a:solidFill>
                    <a:srgbClr val="3333FF"/>
                  </a:solidFill>
                  <a:latin typeface="Times New Roman" panose="02020603050405020304" pitchFamily="18" charset="0"/>
                  <a:ea typeface="+mn-ea"/>
                  <a:cs typeface="Times New Roman" panose="02020603050405020304" pitchFamily="18" charset="0"/>
                </a:rPr>
                <a:t>=</a:t>
              </a:r>
              <a:endParaRPr lang="vi-VN" altLang="en-US" sz="3375" b="1">
                <a:solidFill>
                  <a:srgbClr val="3333FF"/>
                </a:solidFill>
                <a:latin typeface="Times New Roman" panose="02020603050405020304" pitchFamily="18" charset="0"/>
                <a:ea typeface="+mn-ea"/>
                <a:cs typeface="Times New Roman" panose="02020603050405020304" pitchFamily="18" charset="0"/>
              </a:endParaRPr>
            </a:p>
          </p:txBody>
        </p:sp>
      </p:grpSp>
      <p:sp>
        <p:nvSpPr>
          <p:cNvPr id="244" name="Text Box 88">
            <a:extLst>
              <a:ext uri="{FF2B5EF4-FFF2-40B4-BE49-F238E27FC236}">
                <a16:creationId xmlns:a16="http://schemas.microsoft.com/office/drawing/2014/main" xmlns="" id="{4DC10D8E-9269-4C9F-90B3-CC65836D1485}"/>
              </a:ext>
            </a:extLst>
          </p:cNvPr>
          <p:cNvSpPr txBox="1">
            <a:spLocks noChangeArrowheads="1"/>
          </p:cNvSpPr>
          <p:nvPr/>
        </p:nvSpPr>
        <p:spPr bwMode="auto">
          <a:xfrm>
            <a:off x="2106527" y="4171245"/>
            <a:ext cx="904081"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a:solidFill>
                  <a:srgbClr val="0000FF"/>
                </a:solidFill>
                <a:latin typeface="Times New Roman" panose="02020603050405020304" pitchFamily="18" charset="0"/>
                <a:ea typeface="+mn-ea"/>
                <a:cs typeface="Times New Roman" panose="02020603050405020304" pitchFamily="18" charset="0"/>
              </a:rPr>
              <a:t>b)</a:t>
            </a:r>
            <a:r>
              <a:rPr lang="en-US" altLang="en-US" sz="3375" i="1">
                <a:solidFill>
                  <a:srgbClr val="0000FF"/>
                </a:solidFill>
                <a:latin typeface="Times New Roman" panose="02020603050405020304" pitchFamily="18" charset="0"/>
                <a:ea typeface="+mn-ea"/>
                <a:cs typeface="Times New Roman" panose="02020603050405020304" pitchFamily="18" charset="0"/>
              </a:rPr>
              <a:t>     </a:t>
            </a:r>
          </a:p>
        </p:txBody>
      </p:sp>
      <p:grpSp>
        <p:nvGrpSpPr>
          <p:cNvPr id="13" name="Group 89">
            <a:extLst>
              <a:ext uri="{FF2B5EF4-FFF2-40B4-BE49-F238E27FC236}">
                <a16:creationId xmlns:a16="http://schemas.microsoft.com/office/drawing/2014/main" xmlns="" id="{BD740DC4-8837-480A-A289-D77D3202F420}"/>
              </a:ext>
            </a:extLst>
          </p:cNvPr>
          <p:cNvGrpSpPr>
            <a:grpSpLocks/>
          </p:cNvGrpSpPr>
          <p:nvPr/>
        </p:nvGrpSpPr>
        <p:grpSpPr bwMode="auto">
          <a:xfrm>
            <a:off x="6379148" y="4958131"/>
            <a:ext cx="1995676" cy="818696"/>
            <a:chOff x="2448" y="2352"/>
            <a:chExt cx="1392" cy="489"/>
          </a:xfrm>
        </p:grpSpPr>
        <p:grpSp>
          <p:nvGrpSpPr>
            <p:cNvPr id="27722" name="Group 90">
              <a:extLst>
                <a:ext uri="{FF2B5EF4-FFF2-40B4-BE49-F238E27FC236}">
                  <a16:creationId xmlns:a16="http://schemas.microsoft.com/office/drawing/2014/main" xmlns="" id="{CA2C37E4-5F28-4D80-9BC4-37036AB5E24D}"/>
                </a:ext>
              </a:extLst>
            </p:cNvPr>
            <p:cNvGrpSpPr>
              <a:grpSpLocks/>
            </p:cNvGrpSpPr>
            <p:nvPr/>
          </p:nvGrpSpPr>
          <p:grpSpPr bwMode="auto">
            <a:xfrm>
              <a:off x="2736" y="2361"/>
              <a:ext cx="912" cy="480"/>
              <a:chOff x="1152" y="1968"/>
              <a:chExt cx="912" cy="480"/>
            </a:xfrm>
          </p:grpSpPr>
          <p:sp>
            <p:nvSpPr>
              <p:cNvPr id="27726" name="Line 91">
                <a:extLst>
                  <a:ext uri="{FF2B5EF4-FFF2-40B4-BE49-F238E27FC236}">
                    <a16:creationId xmlns:a16="http://schemas.microsoft.com/office/drawing/2014/main" xmlns="" id="{B90DC47B-F05B-4580-B4CE-F206D9A5BAC7}"/>
                  </a:ext>
                </a:extLst>
              </p:cNvPr>
              <p:cNvSpPr>
                <a:spLocks noChangeShapeType="1"/>
              </p:cNvSpPr>
              <p:nvPr/>
            </p:nvSpPr>
            <p:spPr bwMode="auto">
              <a:xfrm>
                <a:off x="1152" y="2112"/>
                <a:ext cx="144" cy="336"/>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727" name="Line 92">
                <a:extLst>
                  <a:ext uri="{FF2B5EF4-FFF2-40B4-BE49-F238E27FC236}">
                    <a16:creationId xmlns:a16="http://schemas.microsoft.com/office/drawing/2014/main" xmlns="" id="{8FCD463D-8A48-4FEC-B7F6-BC55BBF02CF1}"/>
                  </a:ext>
                </a:extLst>
              </p:cNvPr>
              <p:cNvSpPr>
                <a:spLocks noChangeShapeType="1"/>
              </p:cNvSpPr>
              <p:nvPr/>
            </p:nvSpPr>
            <p:spPr bwMode="auto">
              <a:xfrm flipV="1">
                <a:off x="1296" y="1968"/>
                <a:ext cx="48" cy="48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728" name="Line 93">
                <a:extLst>
                  <a:ext uri="{FF2B5EF4-FFF2-40B4-BE49-F238E27FC236}">
                    <a16:creationId xmlns:a16="http://schemas.microsoft.com/office/drawing/2014/main" xmlns="" id="{64CA68E6-E86B-446E-90E2-E22E99FCC6AB}"/>
                  </a:ext>
                </a:extLst>
              </p:cNvPr>
              <p:cNvSpPr>
                <a:spLocks noChangeShapeType="1"/>
              </p:cNvSpPr>
              <p:nvPr/>
            </p:nvSpPr>
            <p:spPr bwMode="auto">
              <a:xfrm>
                <a:off x="1344" y="1968"/>
                <a:ext cx="720"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27723" name="Text Box 94">
              <a:extLst>
                <a:ext uri="{FF2B5EF4-FFF2-40B4-BE49-F238E27FC236}">
                  <a16:creationId xmlns:a16="http://schemas.microsoft.com/office/drawing/2014/main" xmlns="" id="{0CB6BE84-8AF6-40FF-8EFD-B996EB951EA2}"/>
                </a:ext>
              </a:extLst>
            </p:cNvPr>
            <p:cNvSpPr txBox="1">
              <a:spLocks noChangeArrowheads="1"/>
            </p:cNvSpPr>
            <p:nvPr/>
          </p:nvSpPr>
          <p:spPr bwMode="auto">
            <a:xfrm>
              <a:off x="2448" y="2352"/>
              <a:ext cx="52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FF3300"/>
                  </a:solidFill>
                  <a:latin typeface="Times New Roman" panose="02020603050405020304" pitchFamily="18" charset="0"/>
                  <a:ea typeface="+mn-ea"/>
                  <a:cs typeface="Times New Roman" panose="02020603050405020304" pitchFamily="18" charset="0"/>
                </a:rPr>
                <a:t>– </a:t>
              </a:r>
            </a:p>
          </p:txBody>
        </p:sp>
        <p:sp>
          <p:nvSpPr>
            <p:cNvPr id="27724" name="Text Box 95">
              <a:extLst>
                <a:ext uri="{FF2B5EF4-FFF2-40B4-BE49-F238E27FC236}">
                  <a16:creationId xmlns:a16="http://schemas.microsoft.com/office/drawing/2014/main" xmlns="" id="{C0A50FB8-7F9D-4949-A1F3-7462261BC487}"/>
                </a:ext>
              </a:extLst>
            </p:cNvPr>
            <p:cNvSpPr txBox="1">
              <a:spLocks noChangeArrowheads="1"/>
            </p:cNvSpPr>
            <p:nvPr/>
          </p:nvSpPr>
          <p:spPr bwMode="auto">
            <a:xfrm>
              <a:off x="2928" y="2352"/>
              <a:ext cx="8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dirty="0">
                  <a:solidFill>
                    <a:srgbClr val="FF3300"/>
                  </a:solidFill>
                  <a:latin typeface="Times New Roman" panose="02020603050405020304" pitchFamily="18" charset="0"/>
                  <a:ea typeface="+mn-ea"/>
                  <a:cs typeface="Times New Roman" panose="02020603050405020304" pitchFamily="18" charset="0"/>
                </a:rPr>
                <a:t>2</a:t>
              </a:r>
              <a:r>
                <a:rPr lang="en-US" altLang="en-US" sz="3797" b="1" baseline="30000" dirty="0">
                  <a:solidFill>
                    <a:srgbClr val="FF3300"/>
                  </a:solidFill>
                  <a:latin typeface="Times New Roman" panose="02020603050405020304" pitchFamily="18" charset="0"/>
                  <a:ea typeface="+mn-ea"/>
                  <a:cs typeface="Times New Roman" panose="02020603050405020304" pitchFamily="18" charset="0"/>
                </a:rPr>
                <a:t>2</a:t>
              </a:r>
              <a:endParaRPr lang="en-US" altLang="en-US" sz="3797" b="1" dirty="0">
                <a:solidFill>
                  <a:srgbClr val="FF3300"/>
                </a:solidFill>
                <a:latin typeface="Times New Roman" panose="02020603050405020304" pitchFamily="18" charset="0"/>
                <a:ea typeface="+mn-ea"/>
                <a:cs typeface="Times New Roman" panose="02020603050405020304" pitchFamily="18" charset="0"/>
              </a:endParaRPr>
            </a:p>
          </p:txBody>
        </p:sp>
        <p:sp>
          <p:nvSpPr>
            <p:cNvPr id="27725" name="Text Box 96">
              <a:extLst>
                <a:ext uri="{FF2B5EF4-FFF2-40B4-BE49-F238E27FC236}">
                  <a16:creationId xmlns:a16="http://schemas.microsoft.com/office/drawing/2014/main" xmlns="" id="{04437EDB-2989-461F-AC09-F9C3D2B9DE92}"/>
                </a:ext>
              </a:extLst>
            </p:cNvPr>
            <p:cNvSpPr txBox="1">
              <a:spLocks noChangeArrowheads="1"/>
            </p:cNvSpPr>
            <p:nvPr/>
          </p:nvSpPr>
          <p:spPr bwMode="auto">
            <a:xfrm>
              <a:off x="3264" y="2352"/>
              <a:ext cx="5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dirty="0">
                  <a:solidFill>
                    <a:srgbClr val="0000FF"/>
                  </a:solidFill>
                  <a:latin typeface="Times New Roman" panose="02020603050405020304" pitchFamily="18" charset="0"/>
                  <a:ea typeface="+mn-ea"/>
                  <a:cs typeface="Times New Roman" panose="02020603050405020304" pitchFamily="18" charset="0"/>
                </a:rPr>
                <a:t>.3</a:t>
              </a:r>
            </a:p>
          </p:txBody>
        </p:sp>
      </p:grpSp>
      <p:grpSp>
        <p:nvGrpSpPr>
          <p:cNvPr id="15" name="Group 97">
            <a:extLst>
              <a:ext uri="{FF2B5EF4-FFF2-40B4-BE49-F238E27FC236}">
                <a16:creationId xmlns:a16="http://schemas.microsoft.com/office/drawing/2014/main" xmlns="" id="{BEA7FE06-DE2E-4EFD-9617-998BA67EBC8D}"/>
              </a:ext>
            </a:extLst>
          </p:cNvPr>
          <p:cNvGrpSpPr>
            <a:grpSpLocks/>
          </p:cNvGrpSpPr>
          <p:nvPr/>
        </p:nvGrpSpPr>
        <p:grpSpPr bwMode="auto">
          <a:xfrm>
            <a:off x="8790032" y="4958133"/>
            <a:ext cx="2271923" cy="803629"/>
            <a:chOff x="3696" y="2352"/>
            <a:chExt cx="1584" cy="480"/>
          </a:xfrm>
        </p:grpSpPr>
        <p:sp>
          <p:nvSpPr>
            <p:cNvPr id="27715" name="Text Box 98">
              <a:extLst>
                <a:ext uri="{FF2B5EF4-FFF2-40B4-BE49-F238E27FC236}">
                  <a16:creationId xmlns:a16="http://schemas.microsoft.com/office/drawing/2014/main" xmlns="" id="{CBADB8BD-A224-40B2-9521-59C2ACDA6D53}"/>
                </a:ext>
              </a:extLst>
            </p:cNvPr>
            <p:cNvSpPr txBox="1">
              <a:spLocks noChangeArrowheads="1"/>
            </p:cNvSpPr>
            <p:nvPr/>
          </p:nvSpPr>
          <p:spPr bwMode="auto">
            <a:xfrm>
              <a:off x="4512" y="2400"/>
              <a:ext cx="76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a:solidFill>
                    <a:srgbClr val="0000FF"/>
                  </a:solidFill>
                  <a:latin typeface="Times New Roman" panose="02020603050405020304" pitchFamily="18" charset="0"/>
                  <a:ea typeface="+mn-ea"/>
                  <a:cs typeface="Times New Roman" panose="02020603050405020304" pitchFamily="18" charset="0"/>
                </a:rPr>
                <a:t>12</a:t>
              </a:r>
            </a:p>
          </p:txBody>
        </p:sp>
        <p:grpSp>
          <p:nvGrpSpPr>
            <p:cNvPr id="27716" name="Group 99">
              <a:extLst>
                <a:ext uri="{FF2B5EF4-FFF2-40B4-BE49-F238E27FC236}">
                  <a16:creationId xmlns:a16="http://schemas.microsoft.com/office/drawing/2014/main" xmlns="" id="{7C610BED-D8E2-4E0D-A0BA-70725EB1FF3C}"/>
                </a:ext>
              </a:extLst>
            </p:cNvPr>
            <p:cNvGrpSpPr>
              <a:grpSpLocks/>
            </p:cNvGrpSpPr>
            <p:nvPr/>
          </p:nvGrpSpPr>
          <p:grpSpPr bwMode="auto">
            <a:xfrm>
              <a:off x="4320" y="2352"/>
              <a:ext cx="720" cy="480"/>
              <a:chOff x="1152" y="1968"/>
              <a:chExt cx="912" cy="480"/>
            </a:xfrm>
          </p:grpSpPr>
          <p:sp>
            <p:nvSpPr>
              <p:cNvPr id="27719" name="Line 100">
                <a:extLst>
                  <a:ext uri="{FF2B5EF4-FFF2-40B4-BE49-F238E27FC236}">
                    <a16:creationId xmlns:a16="http://schemas.microsoft.com/office/drawing/2014/main" xmlns="" id="{77A471CA-EE33-44EB-8137-43EB9A50B04A}"/>
                  </a:ext>
                </a:extLst>
              </p:cNvPr>
              <p:cNvSpPr>
                <a:spLocks noChangeShapeType="1"/>
              </p:cNvSpPr>
              <p:nvPr/>
            </p:nvSpPr>
            <p:spPr bwMode="auto">
              <a:xfrm>
                <a:off x="1152" y="2112"/>
                <a:ext cx="144" cy="336"/>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720" name="Line 101">
                <a:extLst>
                  <a:ext uri="{FF2B5EF4-FFF2-40B4-BE49-F238E27FC236}">
                    <a16:creationId xmlns:a16="http://schemas.microsoft.com/office/drawing/2014/main" xmlns="" id="{48E98464-E0AC-4DB1-A1A9-51B04AF509A0}"/>
                  </a:ext>
                </a:extLst>
              </p:cNvPr>
              <p:cNvSpPr>
                <a:spLocks noChangeShapeType="1"/>
              </p:cNvSpPr>
              <p:nvPr/>
            </p:nvSpPr>
            <p:spPr bwMode="auto">
              <a:xfrm flipV="1">
                <a:off x="1296" y="1968"/>
                <a:ext cx="48" cy="48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721" name="Line 102">
                <a:extLst>
                  <a:ext uri="{FF2B5EF4-FFF2-40B4-BE49-F238E27FC236}">
                    <a16:creationId xmlns:a16="http://schemas.microsoft.com/office/drawing/2014/main" xmlns="" id="{299E76CA-83C1-4C6D-A6A8-795103F2921B}"/>
                  </a:ext>
                </a:extLst>
              </p:cNvPr>
              <p:cNvSpPr>
                <a:spLocks noChangeShapeType="1"/>
              </p:cNvSpPr>
              <p:nvPr/>
            </p:nvSpPr>
            <p:spPr bwMode="auto">
              <a:xfrm>
                <a:off x="1344" y="1968"/>
                <a:ext cx="720"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27717" name="Text Box 103">
              <a:extLst>
                <a:ext uri="{FF2B5EF4-FFF2-40B4-BE49-F238E27FC236}">
                  <a16:creationId xmlns:a16="http://schemas.microsoft.com/office/drawing/2014/main" xmlns="" id="{7DF7794F-E1E8-453D-89F7-0DA7A1DDD251}"/>
                </a:ext>
              </a:extLst>
            </p:cNvPr>
            <p:cNvSpPr txBox="1">
              <a:spLocks noChangeArrowheads="1"/>
            </p:cNvSpPr>
            <p:nvPr/>
          </p:nvSpPr>
          <p:spPr bwMode="auto">
            <a:xfrm>
              <a:off x="3984" y="2352"/>
              <a:ext cx="52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0000FF"/>
                  </a:solidFill>
                  <a:latin typeface="Times New Roman" panose="02020603050405020304" pitchFamily="18" charset="0"/>
                  <a:ea typeface="+mn-ea"/>
                  <a:cs typeface="Times New Roman" panose="02020603050405020304" pitchFamily="18" charset="0"/>
                </a:rPr>
                <a:t>– </a:t>
              </a:r>
            </a:p>
          </p:txBody>
        </p:sp>
        <p:sp>
          <p:nvSpPr>
            <p:cNvPr id="27718" name="Text Box 104">
              <a:extLst>
                <a:ext uri="{FF2B5EF4-FFF2-40B4-BE49-F238E27FC236}">
                  <a16:creationId xmlns:a16="http://schemas.microsoft.com/office/drawing/2014/main" xmlns="" id="{E7046B84-B31C-439C-88AC-51C46E1FE956}"/>
                </a:ext>
              </a:extLst>
            </p:cNvPr>
            <p:cNvSpPr txBox="1">
              <a:spLocks noChangeArrowheads="1"/>
            </p:cNvSpPr>
            <p:nvPr/>
          </p:nvSpPr>
          <p:spPr bwMode="auto">
            <a:xfrm>
              <a:off x="3696" y="2448"/>
              <a:ext cx="96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b="1">
                  <a:solidFill>
                    <a:srgbClr val="0000FF"/>
                  </a:solidFill>
                  <a:latin typeface="Times New Roman" panose="02020603050405020304" pitchFamily="18" charset="0"/>
                  <a:ea typeface="+mn-ea"/>
                  <a:cs typeface="Times New Roman" panose="02020603050405020304" pitchFamily="18" charset="0"/>
                </a:rPr>
                <a:t>=</a:t>
              </a:r>
            </a:p>
          </p:txBody>
        </p:sp>
      </p:grpSp>
      <p:grpSp>
        <p:nvGrpSpPr>
          <p:cNvPr id="17" name="Group 151">
            <a:extLst>
              <a:ext uri="{FF2B5EF4-FFF2-40B4-BE49-F238E27FC236}">
                <a16:creationId xmlns:a16="http://schemas.microsoft.com/office/drawing/2014/main" xmlns="" id="{961F23A7-9830-4D59-80F4-64D0AAA0D4F9}"/>
              </a:ext>
            </a:extLst>
          </p:cNvPr>
          <p:cNvGrpSpPr>
            <a:grpSpLocks/>
          </p:cNvGrpSpPr>
          <p:nvPr/>
        </p:nvGrpSpPr>
        <p:grpSpPr bwMode="auto">
          <a:xfrm>
            <a:off x="2839838" y="4156181"/>
            <a:ext cx="2193234" cy="740009"/>
            <a:chOff x="850" y="1190"/>
            <a:chExt cx="1310" cy="442"/>
          </a:xfrm>
        </p:grpSpPr>
        <p:sp>
          <p:nvSpPr>
            <p:cNvPr id="27708" name="Text Box 105">
              <a:extLst>
                <a:ext uri="{FF2B5EF4-FFF2-40B4-BE49-F238E27FC236}">
                  <a16:creationId xmlns:a16="http://schemas.microsoft.com/office/drawing/2014/main" xmlns="" id="{1E0D4B5B-D5CB-4580-9E8D-6F513843C668}"/>
                </a:ext>
              </a:extLst>
            </p:cNvPr>
            <p:cNvSpPr txBox="1">
              <a:spLocks noChangeArrowheads="1"/>
            </p:cNvSpPr>
            <p:nvPr/>
          </p:nvSpPr>
          <p:spPr bwMode="auto">
            <a:xfrm>
              <a:off x="850" y="1200"/>
              <a:ext cx="30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2953" b="1">
                  <a:solidFill>
                    <a:srgbClr val="0033CC"/>
                  </a:solidFill>
                  <a:latin typeface="Times New Roman" panose="02020603050405020304" pitchFamily="18" charset="0"/>
                  <a:ea typeface="+mn-ea"/>
                  <a:cs typeface="Times New Roman" panose="02020603050405020304" pitchFamily="18" charset="0"/>
                </a:rPr>
                <a:t>– </a:t>
              </a:r>
            </a:p>
          </p:txBody>
        </p:sp>
        <p:grpSp>
          <p:nvGrpSpPr>
            <p:cNvPr id="27709" name="Group 150">
              <a:extLst>
                <a:ext uri="{FF2B5EF4-FFF2-40B4-BE49-F238E27FC236}">
                  <a16:creationId xmlns:a16="http://schemas.microsoft.com/office/drawing/2014/main" xmlns="" id="{E4E5801C-7CE6-48E0-B469-259842AFBE64}"/>
                </a:ext>
              </a:extLst>
            </p:cNvPr>
            <p:cNvGrpSpPr>
              <a:grpSpLocks/>
            </p:cNvGrpSpPr>
            <p:nvPr/>
          </p:nvGrpSpPr>
          <p:grpSpPr bwMode="auto">
            <a:xfrm>
              <a:off x="1392" y="1190"/>
              <a:ext cx="569" cy="442"/>
              <a:chOff x="1392" y="1190"/>
              <a:chExt cx="569" cy="442"/>
            </a:xfrm>
          </p:grpSpPr>
          <p:sp>
            <p:nvSpPr>
              <p:cNvPr id="27712" name="Line 108">
                <a:extLst>
                  <a:ext uri="{FF2B5EF4-FFF2-40B4-BE49-F238E27FC236}">
                    <a16:creationId xmlns:a16="http://schemas.microsoft.com/office/drawing/2014/main" xmlns="" id="{99566356-3F6A-4F20-AA78-BE158ED46203}"/>
                  </a:ext>
                </a:extLst>
              </p:cNvPr>
              <p:cNvSpPr>
                <a:spLocks noChangeShapeType="1"/>
              </p:cNvSpPr>
              <p:nvPr/>
            </p:nvSpPr>
            <p:spPr bwMode="auto">
              <a:xfrm>
                <a:off x="1392" y="1365"/>
                <a:ext cx="105" cy="267"/>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713" name="Line 109">
                <a:extLst>
                  <a:ext uri="{FF2B5EF4-FFF2-40B4-BE49-F238E27FC236}">
                    <a16:creationId xmlns:a16="http://schemas.microsoft.com/office/drawing/2014/main" xmlns="" id="{5D43FB20-A53C-482A-8EF1-0BF4931420FB}"/>
                  </a:ext>
                </a:extLst>
              </p:cNvPr>
              <p:cNvSpPr>
                <a:spLocks noChangeShapeType="1"/>
              </p:cNvSpPr>
              <p:nvPr/>
            </p:nvSpPr>
            <p:spPr bwMode="auto">
              <a:xfrm flipV="1">
                <a:off x="1497" y="1190"/>
                <a:ext cx="104" cy="427"/>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714" name="Line 110">
                <a:extLst>
                  <a:ext uri="{FF2B5EF4-FFF2-40B4-BE49-F238E27FC236}">
                    <a16:creationId xmlns:a16="http://schemas.microsoft.com/office/drawing/2014/main" xmlns="" id="{7F7BD0D8-E6AF-4011-B71C-1D48B6069A39}"/>
                  </a:ext>
                </a:extLst>
              </p:cNvPr>
              <p:cNvSpPr>
                <a:spLocks noChangeShapeType="1"/>
              </p:cNvSpPr>
              <p:nvPr/>
            </p:nvSpPr>
            <p:spPr bwMode="auto">
              <a:xfrm flipV="1">
                <a:off x="1594" y="1204"/>
                <a:ext cx="367" cy="0"/>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27710" name="Text Box 111">
              <a:extLst>
                <a:ext uri="{FF2B5EF4-FFF2-40B4-BE49-F238E27FC236}">
                  <a16:creationId xmlns:a16="http://schemas.microsoft.com/office/drawing/2014/main" xmlns="" id="{4ECD3FC6-CF27-4E7C-9847-2636646E30D2}"/>
                </a:ext>
              </a:extLst>
            </p:cNvPr>
            <p:cNvSpPr txBox="1">
              <a:spLocks noChangeArrowheads="1"/>
            </p:cNvSpPr>
            <p:nvPr/>
          </p:nvSpPr>
          <p:spPr bwMode="auto">
            <a:xfrm>
              <a:off x="1536" y="1209"/>
              <a:ext cx="6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a:solidFill>
                    <a:srgbClr val="0000FF"/>
                  </a:solidFill>
                  <a:latin typeface="Times New Roman" panose="02020603050405020304" pitchFamily="18" charset="0"/>
                  <a:ea typeface="+mn-ea"/>
                  <a:cs typeface="Times New Roman" panose="02020603050405020304" pitchFamily="18" charset="0"/>
                </a:rPr>
                <a:t>3</a:t>
              </a:r>
            </a:p>
          </p:txBody>
        </p:sp>
        <p:sp>
          <p:nvSpPr>
            <p:cNvPr id="27711" name="Text Box 113">
              <a:extLst>
                <a:ext uri="{FF2B5EF4-FFF2-40B4-BE49-F238E27FC236}">
                  <a16:creationId xmlns:a16="http://schemas.microsoft.com/office/drawing/2014/main" xmlns="" id="{DCA3C86F-A443-4D41-9AFF-AAE2E42558CB}"/>
                </a:ext>
              </a:extLst>
            </p:cNvPr>
            <p:cNvSpPr txBox="1">
              <a:spLocks noChangeArrowheads="1"/>
            </p:cNvSpPr>
            <p:nvPr/>
          </p:nvSpPr>
          <p:spPr bwMode="auto">
            <a:xfrm>
              <a:off x="1056" y="1216"/>
              <a:ext cx="6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a:solidFill>
                    <a:srgbClr val="0000FF"/>
                  </a:solidFill>
                  <a:latin typeface="Times New Roman" panose="02020603050405020304" pitchFamily="18" charset="0"/>
                  <a:ea typeface="+mn-ea"/>
                  <a:cs typeface="Times New Roman" panose="02020603050405020304" pitchFamily="18" charset="0"/>
                </a:rPr>
                <a:t>2</a:t>
              </a:r>
            </a:p>
          </p:txBody>
        </p:sp>
      </p:grpSp>
      <p:sp>
        <p:nvSpPr>
          <p:cNvPr id="270" name="Text Box 114">
            <a:extLst>
              <a:ext uri="{FF2B5EF4-FFF2-40B4-BE49-F238E27FC236}">
                <a16:creationId xmlns:a16="http://schemas.microsoft.com/office/drawing/2014/main" xmlns="" id="{D0042E80-BD8D-464D-AD1D-AD73A1FF6619}"/>
              </a:ext>
            </a:extLst>
          </p:cNvPr>
          <p:cNvSpPr txBox="1">
            <a:spLocks noChangeArrowheads="1"/>
          </p:cNvSpPr>
          <p:nvPr/>
        </p:nvSpPr>
        <p:spPr bwMode="auto">
          <a:xfrm>
            <a:off x="1949151" y="5167409"/>
            <a:ext cx="2750751" cy="67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u="sng">
                <a:solidFill>
                  <a:srgbClr val="0000FF"/>
                </a:solidFill>
                <a:latin typeface="Times New Roman" panose="02020603050405020304" pitchFamily="18" charset="0"/>
                <a:ea typeface="+mn-ea"/>
                <a:cs typeface="Times New Roman" panose="02020603050405020304" pitchFamily="18" charset="0"/>
              </a:rPr>
              <a:t>HS 1:</a:t>
            </a:r>
          </a:p>
        </p:txBody>
      </p:sp>
      <p:grpSp>
        <p:nvGrpSpPr>
          <p:cNvPr id="19" name="Group 186">
            <a:extLst>
              <a:ext uri="{FF2B5EF4-FFF2-40B4-BE49-F238E27FC236}">
                <a16:creationId xmlns:a16="http://schemas.microsoft.com/office/drawing/2014/main" xmlns="" id="{5555F21C-31FC-4008-BAE1-70C2D809E46B}"/>
              </a:ext>
            </a:extLst>
          </p:cNvPr>
          <p:cNvGrpSpPr>
            <a:grpSpLocks/>
          </p:cNvGrpSpPr>
          <p:nvPr/>
        </p:nvGrpSpPr>
        <p:grpSpPr bwMode="auto">
          <a:xfrm>
            <a:off x="8786683" y="6125065"/>
            <a:ext cx="2390793" cy="803628"/>
            <a:chOff x="4092" y="3408"/>
            <a:chExt cx="1428" cy="480"/>
          </a:xfrm>
        </p:grpSpPr>
        <p:sp>
          <p:nvSpPr>
            <p:cNvPr id="27701" name="Text Box 136">
              <a:extLst>
                <a:ext uri="{FF2B5EF4-FFF2-40B4-BE49-F238E27FC236}">
                  <a16:creationId xmlns:a16="http://schemas.microsoft.com/office/drawing/2014/main" xmlns="" id="{1DA9BB08-7B91-48FB-940D-BE8E61C86A4A}"/>
                </a:ext>
              </a:extLst>
            </p:cNvPr>
            <p:cNvSpPr txBox="1">
              <a:spLocks noChangeArrowheads="1"/>
            </p:cNvSpPr>
            <p:nvPr/>
          </p:nvSpPr>
          <p:spPr bwMode="auto">
            <a:xfrm>
              <a:off x="4752" y="3408"/>
              <a:ext cx="76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a:solidFill>
                    <a:srgbClr val="0000FF"/>
                  </a:solidFill>
                  <a:latin typeface="Times New Roman" panose="02020603050405020304" pitchFamily="18" charset="0"/>
                  <a:ea typeface="+mn-ea"/>
                  <a:cs typeface="Times New Roman" panose="02020603050405020304" pitchFamily="18" charset="0"/>
                </a:rPr>
                <a:t>12</a:t>
              </a:r>
            </a:p>
          </p:txBody>
        </p:sp>
        <p:grpSp>
          <p:nvGrpSpPr>
            <p:cNvPr id="27702" name="Group 185">
              <a:extLst>
                <a:ext uri="{FF2B5EF4-FFF2-40B4-BE49-F238E27FC236}">
                  <a16:creationId xmlns:a16="http://schemas.microsoft.com/office/drawing/2014/main" xmlns="" id="{B0AC7672-F2E4-4438-B6D1-67EB2FDBDC83}"/>
                </a:ext>
              </a:extLst>
            </p:cNvPr>
            <p:cNvGrpSpPr>
              <a:grpSpLocks/>
            </p:cNvGrpSpPr>
            <p:nvPr/>
          </p:nvGrpSpPr>
          <p:grpSpPr bwMode="auto">
            <a:xfrm>
              <a:off x="4092" y="3408"/>
              <a:ext cx="1236" cy="480"/>
              <a:chOff x="4092" y="3408"/>
              <a:chExt cx="1236" cy="480"/>
            </a:xfrm>
          </p:grpSpPr>
          <p:grpSp>
            <p:nvGrpSpPr>
              <p:cNvPr id="27703" name="Group 132">
                <a:extLst>
                  <a:ext uri="{FF2B5EF4-FFF2-40B4-BE49-F238E27FC236}">
                    <a16:creationId xmlns:a16="http://schemas.microsoft.com/office/drawing/2014/main" xmlns="" id="{0E0F137D-854F-45BF-9474-03D895243D75}"/>
                  </a:ext>
                </a:extLst>
              </p:cNvPr>
              <p:cNvGrpSpPr>
                <a:grpSpLocks/>
              </p:cNvGrpSpPr>
              <p:nvPr/>
            </p:nvGrpSpPr>
            <p:grpSpPr bwMode="auto">
              <a:xfrm>
                <a:off x="4608" y="3408"/>
                <a:ext cx="720" cy="480"/>
                <a:chOff x="1152" y="1968"/>
                <a:chExt cx="912" cy="480"/>
              </a:xfrm>
            </p:grpSpPr>
            <p:sp>
              <p:nvSpPr>
                <p:cNvPr id="27705" name="Line 133">
                  <a:extLst>
                    <a:ext uri="{FF2B5EF4-FFF2-40B4-BE49-F238E27FC236}">
                      <a16:creationId xmlns:a16="http://schemas.microsoft.com/office/drawing/2014/main" xmlns="" id="{D7A557BE-6F8D-4C3A-BE99-93F121B56ECE}"/>
                    </a:ext>
                  </a:extLst>
                </p:cNvPr>
                <p:cNvSpPr>
                  <a:spLocks noChangeShapeType="1"/>
                </p:cNvSpPr>
                <p:nvPr/>
              </p:nvSpPr>
              <p:spPr bwMode="auto">
                <a:xfrm>
                  <a:off x="1152" y="2112"/>
                  <a:ext cx="144" cy="336"/>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706" name="Line 134">
                  <a:extLst>
                    <a:ext uri="{FF2B5EF4-FFF2-40B4-BE49-F238E27FC236}">
                      <a16:creationId xmlns:a16="http://schemas.microsoft.com/office/drawing/2014/main" xmlns="" id="{F4995E95-C2E9-425D-B548-C08F279AFCB2}"/>
                    </a:ext>
                  </a:extLst>
                </p:cNvPr>
                <p:cNvSpPr>
                  <a:spLocks noChangeShapeType="1"/>
                </p:cNvSpPr>
                <p:nvPr/>
              </p:nvSpPr>
              <p:spPr bwMode="auto">
                <a:xfrm flipV="1">
                  <a:off x="1296" y="1968"/>
                  <a:ext cx="48" cy="48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707" name="Line 135">
                  <a:extLst>
                    <a:ext uri="{FF2B5EF4-FFF2-40B4-BE49-F238E27FC236}">
                      <a16:creationId xmlns:a16="http://schemas.microsoft.com/office/drawing/2014/main" xmlns="" id="{1C51E824-908A-461B-98F2-F99F5F440623}"/>
                    </a:ext>
                  </a:extLst>
                </p:cNvPr>
                <p:cNvSpPr>
                  <a:spLocks noChangeShapeType="1"/>
                </p:cNvSpPr>
                <p:nvPr/>
              </p:nvSpPr>
              <p:spPr bwMode="auto">
                <a:xfrm>
                  <a:off x="1344" y="1968"/>
                  <a:ext cx="720"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27704" name="Text Box 137">
                <a:extLst>
                  <a:ext uri="{FF2B5EF4-FFF2-40B4-BE49-F238E27FC236}">
                    <a16:creationId xmlns:a16="http://schemas.microsoft.com/office/drawing/2014/main" xmlns="" id="{C4A78EDE-EDFD-4A63-9D26-B77547A28D4E}"/>
                  </a:ext>
                </a:extLst>
              </p:cNvPr>
              <p:cNvSpPr txBox="1">
                <a:spLocks noChangeArrowheads="1"/>
              </p:cNvSpPr>
              <p:nvPr/>
            </p:nvSpPr>
            <p:spPr bwMode="auto">
              <a:xfrm>
                <a:off x="4092" y="3408"/>
                <a:ext cx="3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b="1">
                    <a:solidFill>
                      <a:srgbClr val="0033CC"/>
                    </a:solidFill>
                    <a:latin typeface="Times New Roman" panose="02020603050405020304" pitchFamily="18" charset="0"/>
                    <a:ea typeface="+mn-ea"/>
                    <a:cs typeface="Times New Roman" panose="02020603050405020304" pitchFamily="18" charset="0"/>
                  </a:rPr>
                  <a:t>=</a:t>
                </a:r>
              </a:p>
            </p:txBody>
          </p:sp>
        </p:grpSp>
      </p:grpSp>
      <p:sp>
        <p:nvSpPr>
          <p:cNvPr id="279" name="Text Box 138">
            <a:extLst>
              <a:ext uri="{FF2B5EF4-FFF2-40B4-BE49-F238E27FC236}">
                <a16:creationId xmlns:a16="http://schemas.microsoft.com/office/drawing/2014/main" xmlns="" id="{33C57935-D16F-4C6A-A8CB-025EF582F719}"/>
              </a:ext>
            </a:extLst>
          </p:cNvPr>
          <p:cNvSpPr txBox="1">
            <a:spLocks noChangeArrowheads="1"/>
          </p:cNvSpPr>
          <p:nvPr/>
        </p:nvSpPr>
        <p:spPr bwMode="auto">
          <a:xfrm>
            <a:off x="1949150" y="6096603"/>
            <a:ext cx="3455599" cy="67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u="sng">
                <a:solidFill>
                  <a:srgbClr val="0000FF"/>
                </a:solidFill>
                <a:latin typeface="Times New Roman" panose="02020603050405020304" pitchFamily="18" charset="0"/>
                <a:ea typeface="+mn-ea"/>
                <a:cs typeface="Times New Roman" panose="02020603050405020304" pitchFamily="18" charset="0"/>
              </a:rPr>
              <a:t>HS 2:</a:t>
            </a:r>
          </a:p>
        </p:txBody>
      </p:sp>
      <p:grpSp>
        <p:nvGrpSpPr>
          <p:cNvPr id="22" name="Group 181">
            <a:extLst>
              <a:ext uri="{FF2B5EF4-FFF2-40B4-BE49-F238E27FC236}">
                <a16:creationId xmlns:a16="http://schemas.microsoft.com/office/drawing/2014/main" xmlns="" id="{504EFD1A-1543-4222-AF29-03687FB5536F}"/>
              </a:ext>
            </a:extLst>
          </p:cNvPr>
          <p:cNvGrpSpPr>
            <a:grpSpLocks/>
          </p:cNvGrpSpPr>
          <p:nvPr/>
        </p:nvGrpSpPr>
        <p:grpSpPr bwMode="auto">
          <a:xfrm>
            <a:off x="3395681" y="5038502"/>
            <a:ext cx="3117406" cy="740009"/>
            <a:chOff x="960" y="2400"/>
            <a:chExt cx="2174" cy="442"/>
          </a:xfrm>
        </p:grpSpPr>
        <p:sp>
          <p:nvSpPr>
            <p:cNvPr id="27693" name="Text Box 153">
              <a:extLst>
                <a:ext uri="{FF2B5EF4-FFF2-40B4-BE49-F238E27FC236}">
                  <a16:creationId xmlns:a16="http://schemas.microsoft.com/office/drawing/2014/main" xmlns="" id="{0EBFD01D-3022-4554-AEE2-D5C96A6FE659}"/>
                </a:ext>
              </a:extLst>
            </p:cNvPr>
            <p:cNvSpPr txBox="1">
              <a:spLocks noChangeArrowheads="1"/>
            </p:cNvSpPr>
            <p:nvPr/>
          </p:nvSpPr>
          <p:spPr bwMode="auto">
            <a:xfrm>
              <a:off x="960" y="2444"/>
              <a:ext cx="30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2953" b="1">
                  <a:solidFill>
                    <a:srgbClr val="0033CC"/>
                  </a:solidFill>
                  <a:latin typeface="Times New Roman" panose="02020603050405020304" pitchFamily="18" charset="0"/>
                  <a:ea typeface="+mn-ea"/>
                  <a:cs typeface="Times New Roman" panose="02020603050405020304" pitchFamily="18" charset="0"/>
                </a:rPr>
                <a:t>– </a:t>
              </a:r>
            </a:p>
          </p:txBody>
        </p:sp>
        <p:grpSp>
          <p:nvGrpSpPr>
            <p:cNvPr id="27694" name="Group 154">
              <a:extLst>
                <a:ext uri="{FF2B5EF4-FFF2-40B4-BE49-F238E27FC236}">
                  <a16:creationId xmlns:a16="http://schemas.microsoft.com/office/drawing/2014/main" xmlns="" id="{0AD3FC79-8E1C-48A1-9639-D2ABBDF4249C}"/>
                </a:ext>
              </a:extLst>
            </p:cNvPr>
            <p:cNvGrpSpPr>
              <a:grpSpLocks/>
            </p:cNvGrpSpPr>
            <p:nvPr/>
          </p:nvGrpSpPr>
          <p:grpSpPr bwMode="auto">
            <a:xfrm>
              <a:off x="1502" y="2400"/>
              <a:ext cx="569" cy="442"/>
              <a:chOff x="1392" y="1190"/>
              <a:chExt cx="569" cy="442"/>
            </a:xfrm>
          </p:grpSpPr>
          <p:sp>
            <p:nvSpPr>
              <p:cNvPr id="27698" name="Line 155">
                <a:extLst>
                  <a:ext uri="{FF2B5EF4-FFF2-40B4-BE49-F238E27FC236}">
                    <a16:creationId xmlns:a16="http://schemas.microsoft.com/office/drawing/2014/main" xmlns="" id="{724BB2F5-0CC9-485E-9444-674E5FDDD0F7}"/>
                  </a:ext>
                </a:extLst>
              </p:cNvPr>
              <p:cNvSpPr>
                <a:spLocks noChangeShapeType="1"/>
              </p:cNvSpPr>
              <p:nvPr/>
            </p:nvSpPr>
            <p:spPr bwMode="auto">
              <a:xfrm>
                <a:off x="1392" y="1365"/>
                <a:ext cx="105" cy="267"/>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699" name="Line 156">
                <a:extLst>
                  <a:ext uri="{FF2B5EF4-FFF2-40B4-BE49-F238E27FC236}">
                    <a16:creationId xmlns:a16="http://schemas.microsoft.com/office/drawing/2014/main" xmlns="" id="{958C1B58-EC93-4087-99DA-30021F40664C}"/>
                  </a:ext>
                </a:extLst>
              </p:cNvPr>
              <p:cNvSpPr>
                <a:spLocks noChangeShapeType="1"/>
              </p:cNvSpPr>
              <p:nvPr/>
            </p:nvSpPr>
            <p:spPr bwMode="auto">
              <a:xfrm flipV="1">
                <a:off x="1497" y="1190"/>
                <a:ext cx="104" cy="427"/>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700" name="Line 157">
                <a:extLst>
                  <a:ext uri="{FF2B5EF4-FFF2-40B4-BE49-F238E27FC236}">
                    <a16:creationId xmlns:a16="http://schemas.microsoft.com/office/drawing/2014/main" xmlns="" id="{2431F3AC-E7D4-4A09-988C-B36DB9458D3C}"/>
                  </a:ext>
                </a:extLst>
              </p:cNvPr>
              <p:cNvSpPr>
                <a:spLocks noChangeShapeType="1"/>
              </p:cNvSpPr>
              <p:nvPr/>
            </p:nvSpPr>
            <p:spPr bwMode="auto">
              <a:xfrm flipV="1">
                <a:off x="1594" y="1204"/>
                <a:ext cx="367" cy="0"/>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27695" name="Text Box 158">
              <a:extLst>
                <a:ext uri="{FF2B5EF4-FFF2-40B4-BE49-F238E27FC236}">
                  <a16:creationId xmlns:a16="http://schemas.microsoft.com/office/drawing/2014/main" xmlns="" id="{B11E0DC0-DEA0-40EE-8227-1080278B396C}"/>
                </a:ext>
              </a:extLst>
            </p:cNvPr>
            <p:cNvSpPr txBox="1">
              <a:spLocks noChangeArrowheads="1"/>
            </p:cNvSpPr>
            <p:nvPr/>
          </p:nvSpPr>
          <p:spPr bwMode="auto">
            <a:xfrm>
              <a:off x="1646" y="2419"/>
              <a:ext cx="6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a:solidFill>
                    <a:srgbClr val="0000FF"/>
                  </a:solidFill>
                  <a:latin typeface="Times New Roman" panose="02020603050405020304" pitchFamily="18" charset="0"/>
                  <a:ea typeface="+mn-ea"/>
                  <a:cs typeface="Times New Roman" panose="02020603050405020304" pitchFamily="18" charset="0"/>
                </a:rPr>
                <a:t>3</a:t>
              </a:r>
            </a:p>
          </p:txBody>
        </p:sp>
        <p:sp>
          <p:nvSpPr>
            <p:cNvPr id="27696" name="Text Box 159">
              <a:extLst>
                <a:ext uri="{FF2B5EF4-FFF2-40B4-BE49-F238E27FC236}">
                  <a16:creationId xmlns:a16="http://schemas.microsoft.com/office/drawing/2014/main" xmlns="" id="{52036356-9EC3-4F23-94D8-24C1F67A499B}"/>
                </a:ext>
              </a:extLst>
            </p:cNvPr>
            <p:cNvSpPr txBox="1">
              <a:spLocks noChangeArrowheads="1"/>
            </p:cNvSpPr>
            <p:nvPr/>
          </p:nvSpPr>
          <p:spPr bwMode="auto">
            <a:xfrm>
              <a:off x="2174" y="2429"/>
              <a:ext cx="96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b="1">
                  <a:solidFill>
                    <a:srgbClr val="0000FF"/>
                  </a:solidFill>
                  <a:latin typeface="Times New Roman" panose="02020603050405020304" pitchFamily="18" charset="0"/>
                  <a:ea typeface="+mn-ea"/>
                  <a:cs typeface="Times New Roman" panose="02020603050405020304" pitchFamily="18" charset="0"/>
                </a:rPr>
                <a:t>=</a:t>
              </a:r>
            </a:p>
          </p:txBody>
        </p:sp>
        <p:sp>
          <p:nvSpPr>
            <p:cNvPr id="27697" name="Text Box 160">
              <a:extLst>
                <a:ext uri="{FF2B5EF4-FFF2-40B4-BE49-F238E27FC236}">
                  <a16:creationId xmlns:a16="http://schemas.microsoft.com/office/drawing/2014/main" xmlns="" id="{67771AE5-2F12-420F-9271-1EF768265C1C}"/>
                </a:ext>
              </a:extLst>
            </p:cNvPr>
            <p:cNvSpPr txBox="1">
              <a:spLocks noChangeArrowheads="1"/>
            </p:cNvSpPr>
            <p:nvPr/>
          </p:nvSpPr>
          <p:spPr bwMode="auto">
            <a:xfrm>
              <a:off x="1166" y="2426"/>
              <a:ext cx="6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a:solidFill>
                    <a:srgbClr val="0000FF"/>
                  </a:solidFill>
                  <a:latin typeface="Times New Roman" panose="02020603050405020304" pitchFamily="18" charset="0"/>
                  <a:ea typeface="+mn-ea"/>
                  <a:cs typeface="Times New Roman" panose="02020603050405020304" pitchFamily="18" charset="0"/>
                </a:rPr>
                <a:t>2</a:t>
              </a:r>
            </a:p>
          </p:txBody>
        </p:sp>
      </p:grpSp>
      <p:grpSp>
        <p:nvGrpSpPr>
          <p:cNvPr id="24" name="Group 184">
            <a:extLst>
              <a:ext uri="{FF2B5EF4-FFF2-40B4-BE49-F238E27FC236}">
                <a16:creationId xmlns:a16="http://schemas.microsoft.com/office/drawing/2014/main" xmlns="" id="{BB4E6606-402E-4AAD-8E2F-A5EBDB986303}"/>
              </a:ext>
            </a:extLst>
          </p:cNvPr>
          <p:cNvGrpSpPr>
            <a:grpSpLocks/>
          </p:cNvGrpSpPr>
          <p:nvPr/>
        </p:nvGrpSpPr>
        <p:grpSpPr bwMode="auto">
          <a:xfrm>
            <a:off x="3392332" y="6096614"/>
            <a:ext cx="3639764" cy="740009"/>
            <a:chOff x="802" y="3391"/>
            <a:chExt cx="2174" cy="442"/>
          </a:xfrm>
        </p:grpSpPr>
        <p:sp>
          <p:nvSpPr>
            <p:cNvPr id="27685" name="Text Box 171">
              <a:extLst>
                <a:ext uri="{FF2B5EF4-FFF2-40B4-BE49-F238E27FC236}">
                  <a16:creationId xmlns:a16="http://schemas.microsoft.com/office/drawing/2014/main" xmlns="" id="{79E3B821-492D-47B2-963B-82F16EAF2F2E}"/>
                </a:ext>
              </a:extLst>
            </p:cNvPr>
            <p:cNvSpPr txBox="1">
              <a:spLocks noChangeArrowheads="1"/>
            </p:cNvSpPr>
            <p:nvPr/>
          </p:nvSpPr>
          <p:spPr bwMode="auto">
            <a:xfrm>
              <a:off x="802" y="3446"/>
              <a:ext cx="30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2953" b="1">
                  <a:solidFill>
                    <a:srgbClr val="0033CC"/>
                  </a:solidFill>
                  <a:latin typeface="Times New Roman" panose="02020603050405020304" pitchFamily="18" charset="0"/>
                  <a:ea typeface="+mn-ea"/>
                  <a:cs typeface="Times New Roman" panose="02020603050405020304" pitchFamily="18" charset="0"/>
                </a:rPr>
                <a:t>– </a:t>
              </a:r>
            </a:p>
          </p:txBody>
        </p:sp>
        <p:grpSp>
          <p:nvGrpSpPr>
            <p:cNvPr id="27686" name="Group 172">
              <a:extLst>
                <a:ext uri="{FF2B5EF4-FFF2-40B4-BE49-F238E27FC236}">
                  <a16:creationId xmlns:a16="http://schemas.microsoft.com/office/drawing/2014/main" xmlns="" id="{783FB9A7-C781-477A-BC9D-C9665B06208A}"/>
                </a:ext>
              </a:extLst>
            </p:cNvPr>
            <p:cNvGrpSpPr>
              <a:grpSpLocks/>
            </p:cNvGrpSpPr>
            <p:nvPr/>
          </p:nvGrpSpPr>
          <p:grpSpPr bwMode="auto">
            <a:xfrm>
              <a:off x="1344" y="3391"/>
              <a:ext cx="569" cy="442"/>
              <a:chOff x="1392" y="1190"/>
              <a:chExt cx="569" cy="442"/>
            </a:xfrm>
          </p:grpSpPr>
          <p:sp>
            <p:nvSpPr>
              <p:cNvPr id="27690" name="Line 173">
                <a:extLst>
                  <a:ext uri="{FF2B5EF4-FFF2-40B4-BE49-F238E27FC236}">
                    <a16:creationId xmlns:a16="http://schemas.microsoft.com/office/drawing/2014/main" xmlns="" id="{9EB7E1F6-3951-4205-A23C-E1F53A8F3BD8}"/>
                  </a:ext>
                </a:extLst>
              </p:cNvPr>
              <p:cNvSpPr>
                <a:spLocks noChangeShapeType="1"/>
              </p:cNvSpPr>
              <p:nvPr/>
            </p:nvSpPr>
            <p:spPr bwMode="auto">
              <a:xfrm>
                <a:off x="1392" y="1365"/>
                <a:ext cx="105" cy="267"/>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691" name="Line 174">
                <a:extLst>
                  <a:ext uri="{FF2B5EF4-FFF2-40B4-BE49-F238E27FC236}">
                    <a16:creationId xmlns:a16="http://schemas.microsoft.com/office/drawing/2014/main" xmlns="" id="{E232F7EF-4109-4BDA-8C91-BA666BE8E61E}"/>
                  </a:ext>
                </a:extLst>
              </p:cNvPr>
              <p:cNvSpPr>
                <a:spLocks noChangeShapeType="1"/>
              </p:cNvSpPr>
              <p:nvPr/>
            </p:nvSpPr>
            <p:spPr bwMode="auto">
              <a:xfrm flipV="1">
                <a:off x="1497" y="1190"/>
                <a:ext cx="104" cy="427"/>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692" name="Line 175">
                <a:extLst>
                  <a:ext uri="{FF2B5EF4-FFF2-40B4-BE49-F238E27FC236}">
                    <a16:creationId xmlns:a16="http://schemas.microsoft.com/office/drawing/2014/main" xmlns="" id="{8C0CFB5E-4C67-4019-BBE6-8310FA5DCDD9}"/>
                  </a:ext>
                </a:extLst>
              </p:cNvPr>
              <p:cNvSpPr>
                <a:spLocks noChangeShapeType="1"/>
              </p:cNvSpPr>
              <p:nvPr/>
            </p:nvSpPr>
            <p:spPr bwMode="auto">
              <a:xfrm flipV="1">
                <a:off x="1594" y="1204"/>
                <a:ext cx="367" cy="0"/>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27687" name="Text Box 176">
              <a:extLst>
                <a:ext uri="{FF2B5EF4-FFF2-40B4-BE49-F238E27FC236}">
                  <a16:creationId xmlns:a16="http://schemas.microsoft.com/office/drawing/2014/main" xmlns="" id="{D3D6889C-D7BE-44FB-91D0-8BFAEE100537}"/>
                </a:ext>
              </a:extLst>
            </p:cNvPr>
            <p:cNvSpPr txBox="1">
              <a:spLocks noChangeArrowheads="1"/>
            </p:cNvSpPr>
            <p:nvPr/>
          </p:nvSpPr>
          <p:spPr bwMode="auto">
            <a:xfrm>
              <a:off x="1488" y="3410"/>
              <a:ext cx="6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a:solidFill>
                    <a:srgbClr val="0000FF"/>
                  </a:solidFill>
                  <a:latin typeface="Times New Roman" panose="02020603050405020304" pitchFamily="18" charset="0"/>
                  <a:ea typeface="+mn-ea"/>
                  <a:cs typeface="Times New Roman" panose="02020603050405020304" pitchFamily="18" charset="0"/>
                </a:rPr>
                <a:t>3</a:t>
              </a:r>
            </a:p>
          </p:txBody>
        </p:sp>
        <p:sp>
          <p:nvSpPr>
            <p:cNvPr id="27688" name="Text Box 177">
              <a:extLst>
                <a:ext uri="{FF2B5EF4-FFF2-40B4-BE49-F238E27FC236}">
                  <a16:creationId xmlns:a16="http://schemas.microsoft.com/office/drawing/2014/main" xmlns="" id="{EB240B4C-3241-4205-A16B-67A1BB57BDEB}"/>
                </a:ext>
              </a:extLst>
            </p:cNvPr>
            <p:cNvSpPr txBox="1">
              <a:spLocks noChangeArrowheads="1"/>
            </p:cNvSpPr>
            <p:nvPr/>
          </p:nvSpPr>
          <p:spPr bwMode="auto">
            <a:xfrm>
              <a:off x="2016" y="3420"/>
              <a:ext cx="96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b="1">
                  <a:solidFill>
                    <a:srgbClr val="0000FF"/>
                  </a:solidFill>
                  <a:latin typeface="Times New Roman" panose="02020603050405020304" pitchFamily="18" charset="0"/>
                  <a:ea typeface="+mn-ea"/>
                  <a:cs typeface="Times New Roman" panose="02020603050405020304" pitchFamily="18" charset="0"/>
                </a:rPr>
                <a:t>=</a:t>
              </a:r>
            </a:p>
          </p:txBody>
        </p:sp>
        <p:sp>
          <p:nvSpPr>
            <p:cNvPr id="27689" name="Text Box 178">
              <a:extLst>
                <a:ext uri="{FF2B5EF4-FFF2-40B4-BE49-F238E27FC236}">
                  <a16:creationId xmlns:a16="http://schemas.microsoft.com/office/drawing/2014/main" xmlns="" id="{4D00EE9A-F15D-4AFB-8AE4-B8845A08DCA1}"/>
                </a:ext>
              </a:extLst>
            </p:cNvPr>
            <p:cNvSpPr txBox="1">
              <a:spLocks noChangeArrowheads="1"/>
            </p:cNvSpPr>
            <p:nvPr/>
          </p:nvSpPr>
          <p:spPr bwMode="auto">
            <a:xfrm>
              <a:off x="1008" y="3417"/>
              <a:ext cx="6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a:solidFill>
                    <a:srgbClr val="0000FF"/>
                  </a:solidFill>
                  <a:latin typeface="Times New Roman" panose="02020603050405020304" pitchFamily="18" charset="0"/>
                  <a:ea typeface="+mn-ea"/>
                  <a:cs typeface="Times New Roman" panose="02020603050405020304" pitchFamily="18" charset="0"/>
                </a:rPr>
                <a:t>2</a:t>
              </a:r>
            </a:p>
          </p:txBody>
        </p:sp>
      </p:grpSp>
      <p:grpSp>
        <p:nvGrpSpPr>
          <p:cNvPr id="26" name="Group 183">
            <a:extLst>
              <a:ext uri="{FF2B5EF4-FFF2-40B4-BE49-F238E27FC236}">
                <a16:creationId xmlns:a16="http://schemas.microsoft.com/office/drawing/2014/main" xmlns="" id="{99518864-443E-41B4-829B-E7BA42347436}"/>
              </a:ext>
            </a:extLst>
          </p:cNvPr>
          <p:cNvGrpSpPr>
            <a:grpSpLocks/>
          </p:cNvGrpSpPr>
          <p:nvPr/>
        </p:nvGrpSpPr>
        <p:grpSpPr bwMode="auto">
          <a:xfrm>
            <a:off x="6342315" y="6125066"/>
            <a:ext cx="2585003" cy="738332"/>
            <a:chOff x="2584" y="3417"/>
            <a:chExt cx="1544" cy="441"/>
          </a:xfrm>
        </p:grpSpPr>
        <p:grpSp>
          <p:nvGrpSpPr>
            <p:cNvPr id="27677" name="Group 180">
              <a:extLst>
                <a:ext uri="{FF2B5EF4-FFF2-40B4-BE49-F238E27FC236}">
                  <a16:creationId xmlns:a16="http://schemas.microsoft.com/office/drawing/2014/main" xmlns="" id="{C7AA7B2D-1C73-469E-BB15-26ACDB22EE12}"/>
                </a:ext>
              </a:extLst>
            </p:cNvPr>
            <p:cNvGrpSpPr>
              <a:grpSpLocks/>
            </p:cNvGrpSpPr>
            <p:nvPr/>
          </p:nvGrpSpPr>
          <p:grpSpPr bwMode="auto">
            <a:xfrm>
              <a:off x="2584" y="3417"/>
              <a:ext cx="1544" cy="441"/>
              <a:chOff x="2584" y="3408"/>
              <a:chExt cx="1544" cy="441"/>
            </a:xfrm>
          </p:grpSpPr>
          <p:grpSp>
            <p:nvGrpSpPr>
              <p:cNvPr id="27679" name="Group 179">
                <a:extLst>
                  <a:ext uri="{FF2B5EF4-FFF2-40B4-BE49-F238E27FC236}">
                    <a16:creationId xmlns:a16="http://schemas.microsoft.com/office/drawing/2014/main" xmlns="" id="{BAC4DE65-A272-4A0D-ABC2-66FEA54954F1}"/>
                  </a:ext>
                </a:extLst>
              </p:cNvPr>
              <p:cNvGrpSpPr>
                <a:grpSpLocks/>
              </p:cNvGrpSpPr>
              <p:nvPr/>
            </p:nvGrpSpPr>
            <p:grpSpPr bwMode="auto">
              <a:xfrm>
                <a:off x="2584" y="3408"/>
                <a:ext cx="1448" cy="441"/>
                <a:chOff x="2584" y="3408"/>
                <a:chExt cx="1448" cy="441"/>
              </a:xfrm>
            </p:grpSpPr>
            <p:sp>
              <p:nvSpPr>
                <p:cNvPr id="27682" name="Line 126">
                  <a:extLst>
                    <a:ext uri="{FF2B5EF4-FFF2-40B4-BE49-F238E27FC236}">
                      <a16:creationId xmlns:a16="http://schemas.microsoft.com/office/drawing/2014/main" xmlns="" id="{B4AAAC1A-F018-4D44-9534-4D15AB0ABC53}"/>
                    </a:ext>
                  </a:extLst>
                </p:cNvPr>
                <p:cNvSpPr>
                  <a:spLocks noChangeShapeType="1"/>
                </p:cNvSpPr>
                <p:nvPr/>
              </p:nvSpPr>
              <p:spPr bwMode="auto">
                <a:xfrm>
                  <a:off x="2584" y="3541"/>
                  <a:ext cx="114" cy="308"/>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683" name="Line 127">
                  <a:extLst>
                    <a:ext uri="{FF2B5EF4-FFF2-40B4-BE49-F238E27FC236}">
                      <a16:creationId xmlns:a16="http://schemas.microsoft.com/office/drawing/2014/main" xmlns="" id="{10173163-F2E0-42B3-A360-DBEA98572DF1}"/>
                    </a:ext>
                  </a:extLst>
                </p:cNvPr>
                <p:cNvSpPr>
                  <a:spLocks noChangeShapeType="1"/>
                </p:cNvSpPr>
                <p:nvPr/>
              </p:nvSpPr>
              <p:spPr bwMode="auto">
                <a:xfrm flipV="1">
                  <a:off x="2698" y="3408"/>
                  <a:ext cx="83" cy="441"/>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27684" name="Line 128">
                  <a:extLst>
                    <a:ext uri="{FF2B5EF4-FFF2-40B4-BE49-F238E27FC236}">
                      <a16:creationId xmlns:a16="http://schemas.microsoft.com/office/drawing/2014/main" xmlns="" id="{8C570330-7668-4BBE-8E99-B912C5CCC7C8}"/>
                    </a:ext>
                  </a:extLst>
                </p:cNvPr>
                <p:cNvSpPr>
                  <a:spLocks noChangeShapeType="1"/>
                </p:cNvSpPr>
                <p:nvPr/>
              </p:nvSpPr>
              <p:spPr bwMode="auto">
                <a:xfrm>
                  <a:off x="2781" y="3408"/>
                  <a:ext cx="125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27680" name="Text Box 129">
                <a:extLst>
                  <a:ext uri="{FF2B5EF4-FFF2-40B4-BE49-F238E27FC236}">
                    <a16:creationId xmlns:a16="http://schemas.microsoft.com/office/drawing/2014/main" xmlns="" id="{58EEA860-C8E5-40B2-801D-84A9D104DEDD}"/>
                  </a:ext>
                </a:extLst>
              </p:cNvPr>
              <p:cNvSpPr txBox="1">
                <a:spLocks noChangeArrowheads="1"/>
              </p:cNvSpPr>
              <p:nvPr/>
            </p:nvSpPr>
            <p:spPr bwMode="auto">
              <a:xfrm>
                <a:off x="2736" y="3408"/>
                <a:ext cx="115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a:solidFill>
                      <a:srgbClr val="FF3300"/>
                    </a:solidFill>
                    <a:latin typeface="Times New Roman" panose="02020603050405020304" pitchFamily="18" charset="0"/>
                    <a:ea typeface="+mn-ea"/>
                    <a:cs typeface="Times New Roman" panose="02020603050405020304" pitchFamily="18" charset="0"/>
                  </a:rPr>
                  <a:t>(   2)</a:t>
                </a:r>
                <a:r>
                  <a:rPr lang="en-US" altLang="en-US" sz="3797" b="1" baseline="30000">
                    <a:solidFill>
                      <a:srgbClr val="FF3300"/>
                    </a:solidFill>
                    <a:latin typeface="Times New Roman" panose="02020603050405020304" pitchFamily="18" charset="0"/>
                    <a:ea typeface="+mn-ea"/>
                    <a:cs typeface="Times New Roman" panose="02020603050405020304" pitchFamily="18" charset="0"/>
                  </a:rPr>
                  <a:t>2</a:t>
                </a:r>
                <a:endParaRPr lang="en-US" altLang="en-US" sz="3797" b="1">
                  <a:solidFill>
                    <a:srgbClr val="FF3300"/>
                  </a:solidFill>
                  <a:latin typeface="Times New Roman" panose="02020603050405020304" pitchFamily="18" charset="0"/>
                  <a:ea typeface="+mn-ea"/>
                  <a:cs typeface="Times New Roman" panose="02020603050405020304" pitchFamily="18" charset="0"/>
                </a:endParaRPr>
              </a:p>
            </p:txBody>
          </p:sp>
          <p:sp>
            <p:nvSpPr>
              <p:cNvPr id="27681" name="Text Box 130">
                <a:extLst>
                  <a:ext uri="{FF2B5EF4-FFF2-40B4-BE49-F238E27FC236}">
                    <a16:creationId xmlns:a16="http://schemas.microsoft.com/office/drawing/2014/main" xmlns="" id="{4A3002C4-7D3B-4E4B-B63D-63767A47B0FD}"/>
                  </a:ext>
                </a:extLst>
              </p:cNvPr>
              <p:cNvSpPr txBox="1">
                <a:spLocks noChangeArrowheads="1"/>
              </p:cNvSpPr>
              <p:nvPr/>
            </p:nvSpPr>
            <p:spPr bwMode="auto">
              <a:xfrm>
                <a:off x="3552" y="3408"/>
                <a:ext cx="5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a:solidFill>
                      <a:srgbClr val="0000FF"/>
                    </a:solidFill>
                    <a:latin typeface="Times New Roman" panose="02020603050405020304" pitchFamily="18" charset="0"/>
                    <a:ea typeface="+mn-ea"/>
                    <a:cs typeface="Times New Roman" panose="02020603050405020304" pitchFamily="18" charset="0"/>
                  </a:rPr>
                  <a:t>.3</a:t>
                </a:r>
              </a:p>
            </p:txBody>
          </p:sp>
        </p:grpSp>
        <p:sp>
          <p:nvSpPr>
            <p:cNvPr id="27678" name="Text Box 182">
              <a:extLst>
                <a:ext uri="{FF2B5EF4-FFF2-40B4-BE49-F238E27FC236}">
                  <a16:creationId xmlns:a16="http://schemas.microsoft.com/office/drawing/2014/main" xmlns="" id="{4632671E-C5E9-4916-B67E-47581A6D159B}"/>
                </a:ext>
              </a:extLst>
            </p:cNvPr>
            <p:cNvSpPr txBox="1">
              <a:spLocks noChangeArrowheads="1"/>
            </p:cNvSpPr>
            <p:nvPr/>
          </p:nvSpPr>
          <p:spPr bwMode="auto">
            <a:xfrm>
              <a:off x="2914" y="3454"/>
              <a:ext cx="30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b="1">
                  <a:solidFill>
                    <a:srgbClr val="FF0000"/>
                  </a:solidFill>
                  <a:latin typeface="Times New Roman" panose="02020603050405020304" pitchFamily="18" charset="0"/>
                  <a:ea typeface="+mn-ea"/>
                  <a:cs typeface="Times New Roman" panose="02020603050405020304" pitchFamily="18" charset="0"/>
                </a:rPr>
                <a:t>– </a:t>
              </a:r>
            </a:p>
          </p:txBody>
        </p:sp>
      </p:grpSp>
      <p:sp>
        <p:nvSpPr>
          <p:cNvPr id="112" name="矩形 8">
            <a:extLst>
              <a:ext uri="{FF2B5EF4-FFF2-40B4-BE49-F238E27FC236}">
                <a16:creationId xmlns:a16="http://schemas.microsoft.com/office/drawing/2014/main" xmlns="" id="{30C5181B-3658-45F4-BF51-2472ABFD18B7}"/>
              </a:ext>
            </a:extLst>
          </p:cNvPr>
          <p:cNvSpPr/>
          <p:nvPr/>
        </p:nvSpPr>
        <p:spPr>
          <a:xfrm>
            <a:off x="-27742" y="894576"/>
            <a:ext cx="12313559" cy="88789"/>
          </a:xfrm>
          <a:prstGeom prst="rect">
            <a:avLst/>
          </a:prstGeom>
          <a:solidFill>
            <a:srgbClr val="F17A1A"/>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13" name="矩形 15">
            <a:extLst>
              <a:ext uri="{FF2B5EF4-FFF2-40B4-BE49-F238E27FC236}">
                <a16:creationId xmlns:a16="http://schemas.microsoft.com/office/drawing/2014/main" xmlns="" id="{63E80AE2-03E7-4482-ACDA-834DF83064F1}"/>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14" name="矩形 18">
            <a:extLst>
              <a:ext uri="{FF2B5EF4-FFF2-40B4-BE49-F238E27FC236}">
                <a16:creationId xmlns:a16="http://schemas.microsoft.com/office/drawing/2014/main" xmlns="" id="{E7BDC3C1-A360-438D-B014-13D66BB9535E}"/>
              </a:ext>
            </a:extLst>
          </p:cNvPr>
          <p:cNvSpPr/>
          <p:nvPr/>
        </p:nvSpPr>
        <p:spPr>
          <a:xfrm>
            <a:off x="11396841" y="6946348"/>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95609044"/>
              </p:ext>
            </p:extLst>
          </p:nvPr>
        </p:nvGraphicFramePr>
        <p:xfrm>
          <a:off x="5476875" y="3168650"/>
          <a:ext cx="2628900" cy="665163"/>
        </p:xfrm>
        <a:graphic>
          <a:graphicData uri="http://schemas.openxmlformats.org/presentationml/2006/ole">
            <mc:AlternateContent xmlns:mc="http://schemas.openxmlformats.org/markup-compatibility/2006">
              <mc:Choice xmlns:v="urn:schemas-microsoft-com:vml" Requires="v">
                <p:oleObj spid="_x0000_s2050" name="Equation" r:id="rId7" imgW="812520" imgH="241200" progId="Equation.DSMT4">
                  <p:embed/>
                </p:oleObj>
              </mc:Choice>
              <mc:Fallback>
                <p:oleObj name="Equation" r:id="rId7" imgW="812520" imgH="241200" progId="Equation.DSMT4">
                  <p:embed/>
                  <p:pic>
                    <p:nvPicPr>
                      <p:cNvPr id="0" name=""/>
                      <p:cNvPicPr/>
                      <p:nvPr/>
                    </p:nvPicPr>
                    <p:blipFill>
                      <a:blip r:embed="rId8"/>
                      <a:stretch>
                        <a:fillRect/>
                      </a:stretch>
                    </p:blipFill>
                    <p:spPr>
                      <a:xfrm>
                        <a:off x="5476875" y="3168650"/>
                        <a:ext cx="2628900" cy="665163"/>
                      </a:xfrm>
                      <a:prstGeom prst="rect">
                        <a:avLst/>
                      </a:prstGeom>
                    </p:spPr>
                  </p:pic>
                </p:oleObj>
              </mc:Fallback>
            </mc:AlternateContent>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4658"/>
                                        </p:tgtEl>
                                        <p:attrNameLst>
                                          <p:attrName>style.visibility</p:attrName>
                                        </p:attrNameLst>
                                      </p:cBhvr>
                                      <p:to>
                                        <p:strVal val="visible"/>
                                      </p:to>
                                    </p:set>
                                    <p:animEffect transition="in" filter="checkerboard(across)">
                                      <p:cBhvr>
                                        <p:cTn id="7" dur="500"/>
                                        <p:tgtEl>
                                          <p:spTgt spid="154658"/>
                                        </p:tgtEl>
                                      </p:cBhvr>
                                    </p:animEffect>
                                  </p:childTnLst>
                                  <p:subTnLst>
                                    <p:audio>
                                      <p:cMediaNode>
                                        <p:cTn display="0" masterRel="sameClick">
                                          <p:stCondLst>
                                            <p:cond evt="begin" delay="0">
                                              <p:tn val="5"/>
                                            </p:cond>
                                          </p:stCondLst>
                                          <p:endCondLst>
                                            <p:cond evt="onStopAudio" delay="0">
                                              <p:tgtEl>
                                                <p:sldTgt/>
                                              </p:tgtEl>
                                            </p:cond>
                                          </p:endCondLst>
                                        </p:cTn>
                                        <p:tgtEl>
                                          <p:sndTgt r:embed="rId4" name="ID.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5" name="Email.wav"/>
                                        </p:tgtEl>
                                      </p:cMediaNode>
                                    </p:audio>
                                  </p:subTnLst>
                                </p:cTn>
                              </p:par>
                              <p:par>
                                <p:cTn id="13" presetID="5" presetClass="entr" presetSubtype="10" fill="hold" grpId="0" nodeType="withEffect">
                                  <p:stCondLst>
                                    <p:cond delay="0"/>
                                  </p:stCondLst>
                                  <p:childTnLst>
                                    <p:set>
                                      <p:cBhvr>
                                        <p:cTn id="14" dur="1" fill="hold">
                                          <p:stCondLst>
                                            <p:cond delay="0"/>
                                          </p:stCondLst>
                                        </p:cTn>
                                        <p:tgtEl>
                                          <p:spTgt spid="154663"/>
                                        </p:tgtEl>
                                        <p:attrNameLst>
                                          <p:attrName>style.visibility</p:attrName>
                                        </p:attrNameLst>
                                      </p:cBhvr>
                                      <p:to>
                                        <p:strVal val="visible"/>
                                      </p:to>
                                    </p:set>
                                    <p:animEffect transition="in" filter="checkerboard(across)">
                                      <p:cBhvr>
                                        <p:cTn id="15" dur="500"/>
                                        <p:tgtEl>
                                          <p:spTgt spid="15466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54664"/>
                                        </p:tgtEl>
                                        <p:attrNameLst>
                                          <p:attrName>style.visibility</p:attrName>
                                        </p:attrNameLst>
                                      </p:cBhvr>
                                      <p:to>
                                        <p:strVal val="visible"/>
                                      </p:to>
                                    </p:set>
                                    <p:animEffect transition="in" filter="checkerboard(across)">
                                      <p:cBhvr>
                                        <p:cTn id="18" dur="500"/>
                                        <p:tgtEl>
                                          <p:spTgt spid="154664"/>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54665"/>
                                        </p:tgtEl>
                                        <p:attrNameLst>
                                          <p:attrName>style.visibility</p:attrName>
                                        </p:attrNameLst>
                                      </p:cBhvr>
                                      <p:to>
                                        <p:strVal val="visible"/>
                                      </p:to>
                                    </p:set>
                                    <p:animEffect transition="in" filter="checkerboard(across)">
                                      <p:cBhvr>
                                        <p:cTn id="21" dur="500"/>
                                        <p:tgtEl>
                                          <p:spTgt spid="154665"/>
                                        </p:tgtEl>
                                      </p:cBhvr>
                                    </p:animEffect>
                                  </p:childTnLst>
                                </p:cTn>
                              </p:par>
                              <p:par>
                                <p:cTn id="22" presetID="5" presetClass="entr" presetSubtype="1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heckerboard(across)">
                                      <p:cBhvr>
                                        <p:cTn id="24" dur="500"/>
                                        <p:tgtEl>
                                          <p:spTgt spid="3"/>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12"/>
                                        </p:tgtEl>
                                        <p:attrNameLst>
                                          <p:attrName>style.visibility</p:attrName>
                                        </p:attrNameLst>
                                      </p:cBhvr>
                                      <p:to>
                                        <p:strVal val="visible"/>
                                      </p:to>
                                    </p:set>
                                    <p:animEffect transition="in" filter="circle(in)">
                                      <p:cBhvr>
                                        <p:cTn id="27" dur="2000"/>
                                        <p:tgtEl>
                                          <p:spTgt spid="212"/>
                                        </p:tgtEl>
                                      </p:cBhvr>
                                    </p:animEffect>
                                  </p:childTnLst>
                                </p:cTn>
                              </p:par>
                            </p:childTnLst>
                          </p:cTn>
                        </p:par>
                        <p:par>
                          <p:cTn id="28" fill="hold" nodeType="afterGroup">
                            <p:stCondLst>
                              <p:cond delay="2000"/>
                            </p:stCondLst>
                            <p:childTnLst>
                              <p:par>
                                <p:cTn id="29" presetID="5" presetClass="entr" presetSubtype="1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heckerboard(across)">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44"/>
                                        </p:tgtEl>
                                        <p:attrNameLst>
                                          <p:attrName>style.visibility</p:attrName>
                                        </p:attrNameLst>
                                      </p:cBhvr>
                                      <p:to>
                                        <p:strVal val="visible"/>
                                      </p:to>
                                    </p:set>
                                    <p:animEffect transition="in" filter="checkerboard(across)">
                                      <p:cBhvr>
                                        <p:cTn id="43" dur="500"/>
                                        <p:tgtEl>
                                          <p:spTgt spid="244"/>
                                        </p:tgtEl>
                                      </p:cBhvr>
                                    </p:animEffect>
                                  </p:childTnLst>
                                </p:cTn>
                              </p:par>
                            </p:childTnLst>
                          </p:cTn>
                        </p:par>
                        <p:par>
                          <p:cTn id="44" fill="hold">
                            <p:stCondLst>
                              <p:cond delay="500"/>
                            </p:stCondLst>
                            <p:childTnLst>
                              <p:par>
                                <p:cTn id="45" presetID="18" presetClass="entr" presetSubtype="6"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strips(downRight)">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70"/>
                                        </p:tgtEl>
                                        <p:attrNameLst>
                                          <p:attrName>style.visibility</p:attrName>
                                        </p:attrNameLst>
                                      </p:cBhvr>
                                      <p:to>
                                        <p:strVal val="visible"/>
                                      </p:to>
                                    </p:set>
                                    <p:animEffect transition="in" filter="diamond(in)">
                                      <p:cBhvr>
                                        <p:cTn id="52" dur="500"/>
                                        <p:tgtEl>
                                          <p:spTgt spid="270"/>
                                        </p:tgtEl>
                                      </p:cBhvr>
                                    </p:animEffect>
                                  </p:childTnLst>
                                  <p:subTnLst>
                                    <p:audio>
                                      <p:cMediaNode>
                                        <p:cTn display="0" masterRel="sameClick">
                                          <p:stCondLst>
                                            <p:cond evt="begin" delay="0">
                                              <p:tn val="50"/>
                                            </p:cond>
                                          </p:stCondLst>
                                          <p:endCondLst>
                                            <p:cond evt="onStopAudio" delay="0">
                                              <p:tgtEl>
                                                <p:sldTgt/>
                                              </p:tgtEl>
                                            </p:cond>
                                          </p:endCondLst>
                                        </p:cTn>
                                        <p:tgtEl>
                                          <p:sndTgt r:embed="rId6" name="Clinks.wav"/>
                                        </p:tgtEl>
                                      </p:cMediaNode>
                                    </p:audio>
                                  </p:subTnLst>
                                </p:cTn>
                              </p:par>
                            </p:childTnLst>
                          </p:cTn>
                        </p:par>
                        <p:par>
                          <p:cTn id="53" fill="hold">
                            <p:stCondLst>
                              <p:cond delay="500"/>
                            </p:stCondLst>
                            <p:childTnLst>
                              <p:par>
                                <p:cTn id="54" presetID="18" presetClass="entr" presetSubtype="6"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strips(downRight)">
                                      <p:cBhvr>
                                        <p:cTn id="56" dur="2000"/>
                                        <p:tgtEl>
                                          <p:spTgt spid="22"/>
                                        </p:tgtEl>
                                      </p:cBhvr>
                                    </p:animEffect>
                                  </p:childTnLst>
                                </p:cTn>
                              </p:par>
                            </p:childTnLst>
                          </p:cTn>
                        </p:par>
                        <p:par>
                          <p:cTn id="57" fill="hold">
                            <p:stCondLst>
                              <p:cond delay="2500"/>
                            </p:stCondLst>
                            <p:childTnLst>
                              <p:par>
                                <p:cTn id="58" presetID="18" presetClass="entr" presetSubtype="6"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strips(downRight)">
                                      <p:cBhvr>
                                        <p:cTn id="60" dur="500"/>
                                        <p:tgtEl>
                                          <p:spTgt spid="13"/>
                                        </p:tgtEl>
                                      </p:cBhvr>
                                    </p:animEffect>
                                  </p:childTnLst>
                                </p:cTn>
                              </p:par>
                            </p:childTnLst>
                          </p:cTn>
                        </p:par>
                        <p:par>
                          <p:cTn id="61" fill="hold">
                            <p:stCondLst>
                              <p:cond delay="3000"/>
                            </p:stCondLst>
                            <p:childTnLst>
                              <p:par>
                                <p:cTn id="62" presetID="8" presetClass="entr" presetSubtype="16"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diamond(in)">
                                      <p:cBhvr>
                                        <p:cTn id="64" dur="20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279"/>
                                        </p:tgtEl>
                                        <p:attrNameLst>
                                          <p:attrName>style.visibility</p:attrName>
                                        </p:attrNameLst>
                                      </p:cBhvr>
                                      <p:to>
                                        <p:strVal val="visible"/>
                                      </p:to>
                                    </p:set>
                                    <p:animEffect transition="in" filter="diamond(in)">
                                      <p:cBhvr>
                                        <p:cTn id="69" dur="500"/>
                                        <p:tgtEl>
                                          <p:spTgt spid="279"/>
                                        </p:tgtEl>
                                      </p:cBhvr>
                                    </p:animEffect>
                                  </p:childTnLst>
                                  <p:subTnLst>
                                    <p:audio>
                                      <p:cMediaNode>
                                        <p:cTn display="0" masterRel="sameClick">
                                          <p:stCondLst>
                                            <p:cond evt="begin" delay="0">
                                              <p:tn val="67"/>
                                            </p:cond>
                                          </p:stCondLst>
                                          <p:endCondLst>
                                            <p:cond evt="onStopAudio" delay="0">
                                              <p:tgtEl>
                                                <p:sldTgt/>
                                              </p:tgtEl>
                                            </p:cond>
                                          </p:endCondLst>
                                        </p:cTn>
                                        <p:tgtEl>
                                          <p:sndTgt r:embed="rId6" name="Clinks.wav"/>
                                        </p:tgtEl>
                                      </p:cMediaNode>
                                    </p:audio>
                                  </p:subTnLst>
                                </p:cTn>
                              </p:par>
                            </p:childTnLst>
                          </p:cTn>
                        </p:par>
                        <p:par>
                          <p:cTn id="70" fill="hold">
                            <p:stCondLst>
                              <p:cond delay="500"/>
                            </p:stCondLst>
                            <p:childTnLst>
                              <p:par>
                                <p:cTn id="71" presetID="18" presetClass="entr" presetSubtype="6"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strips(downRight)">
                                      <p:cBhvr>
                                        <p:cTn id="73" dur="2000"/>
                                        <p:tgtEl>
                                          <p:spTgt spid="24"/>
                                        </p:tgtEl>
                                      </p:cBhvr>
                                    </p:animEffect>
                                  </p:childTnLst>
                                </p:cTn>
                              </p:par>
                            </p:childTnLst>
                          </p:cTn>
                        </p:par>
                        <p:par>
                          <p:cTn id="74" fill="hold">
                            <p:stCondLst>
                              <p:cond delay="2500"/>
                            </p:stCondLst>
                            <p:childTnLst>
                              <p:par>
                                <p:cTn id="75" presetID="18" presetClass="entr" presetSubtype="6"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strips(downRight)">
                                      <p:cBhvr>
                                        <p:cTn id="77" dur="2000"/>
                                        <p:tgtEl>
                                          <p:spTgt spid="26"/>
                                        </p:tgtEl>
                                      </p:cBhvr>
                                    </p:animEffect>
                                  </p:childTnLst>
                                </p:cTn>
                              </p:par>
                            </p:childTnLst>
                          </p:cTn>
                        </p:par>
                        <p:par>
                          <p:cTn id="78" fill="hold">
                            <p:stCondLst>
                              <p:cond delay="4500"/>
                            </p:stCondLst>
                            <p:childTnLst>
                              <p:par>
                                <p:cTn id="79" presetID="18" presetClass="entr" presetSubtype="6" fill="hold"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strips(downRight)">
                                      <p:cBhvr>
                                        <p:cTn id="81" dur="20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279"/>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270"/>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24"/>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26"/>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58" grpId="0" autoUpdateAnimBg="0"/>
      <p:bldP spid="154663" grpId="0"/>
      <p:bldP spid="154664" grpId="0"/>
      <p:bldP spid="154665" grpId="0"/>
      <p:bldP spid="212" grpId="0" animBg="1"/>
      <p:bldP spid="244" grpId="0"/>
      <p:bldP spid="270" grpId="0"/>
      <p:bldP spid="270" grpId="1"/>
      <p:bldP spid="279" grpId="0"/>
      <p:bldP spid="27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xmlns="" id="{FEECA86F-0CBC-4FC4-A229-8634514FA871}"/>
              </a:ext>
            </a:extLst>
          </p:cNvPr>
          <p:cNvSpPr txBox="1">
            <a:spLocks noChangeArrowheads="1"/>
          </p:cNvSpPr>
          <p:nvPr/>
        </p:nvSpPr>
        <p:spPr bwMode="auto">
          <a:xfrm>
            <a:off x="2089785" y="274573"/>
            <a:ext cx="9322082"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b="1">
                <a:solidFill>
                  <a:srgbClr val="FF0000"/>
                </a:solidFill>
                <a:latin typeface="Times New Roman" panose="02020603050405020304" pitchFamily="18" charset="0"/>
                <a:ea typeface="+mn-ea"/>
                <a:cs typeface="Times New Roman" panose="02020603050405020304" pitchFamily="18" charset="0"/>
              </a:rPr>
              <a:t>II </a:t>
            </a:r>
            <a:r>
              <a:rPr lang="en-US" altLang="en-US" sz="3375" b="1" u="sng">
                <a:solidFill>
                  <a:srgbClr val="FF0000"/>
                </a:solidFill>
                <a:latin typeface="Times New Roman" panose="02020603050405020304" pitchFamily="18" charset="0"/>
                <a:ea typeface="+mn-ea"/>
                <a:cs typeface="Times New Roman" panose="02020603050405020304" pitchFamily="18" charset="0"/>
              </a:rPr>
              <a:t>.</a:t>
            </a:r>
            <a:r>
              <a:rPr lang="vi-VN" altLang="en-US" sz="3375" b="1" u="sng">
                <a:solidFill>
                  <a:srgbClr val="FF0000"/>
                </a:solidFill>
                <a:latin typeface="Times New Roman" panose="02020603050405020304" pitchFamily="18" charset="0"/>
                <a:ea typeface="+mn-ea"/>
                <a:cs typeface="Times New Roman" panose="02020603050405020304" pitchFamily="18" charset="0"/>
              </a:rPr>
              <a:t>ĐƯA THỪA SỐ VÀO TRONG DẤU CĂN</a:t>
            </a:r>
            <a:endParaRPr lang="en-US" altLang="en-US" sz="3375" b="1" u="sng">
              <a:solidFill>
                <a:srgbClr val="FF0000"/>
              </a:solidFill>
              <a:latin typeface="Times New Roman" panose="02020603050405020304" pitchFamily="18" charset="0"/>
              <a:ea typeface="+mn-ea"/>
              <a:cs typeface="Times New Roman" panose="02020603050405020304" pitchFamily="18" charset="0"/>
            </a:endParaRPr>
          </a:p>
        </p:txBody>
      </p:sp>
      <p:sp>
        <p:nvSpPr>
          <p:cNvPr id="167957" name="Text Box 21">
            <a:extLst>
              <a:ext uri="{FF2B5EF4-FFF2-40B4-BE49-F238E27FC236}">
                <a16:creationId xmlns:a16="http://schemas.microsoft.com/office/drawing/2014/main" xmlns="" id="{C6846DF3-F50C-471E-B6F8-DE52DDBC98A7}"/>
              </a:ext>
            </a:extLst>
          </p:cNvPr>
          <p:cNvSpPr txBox="1">
            <a:spLocks noChangeArrowheads="1"/>
          </p:cNvSpPr>
          <p:nvPr/>
        </p:nvSpPr>
        <p:spPr bwMode="auto">
          <a:xfrm>
            <a:off x="3054138" y="882317"/>
            <a:ext cx="6670111" cy="67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eaLnBrk="0" hangingPunct="0">
              <a:spcBef>
                <a:spcPct val="0"/>
              </a:spcBef>
              <a:buNone/>
            </a:pPr>
            <a:r>
              <a:rPr lang="en-US" altLang="en-US" sz="3797" b="1">
                <a:solidFill>
                  <a:srgbClr val="339933"/>
                </a:solidFill>
                <a:latin typeface="Times New Roman" panose="02020603050405020304" pitchFamily="18" charset="0"/>
                <a:ea typeface="+mn-ea"/>
                <a:cs typeface="Arial" panose="020B0604020202020204" pitchFamily="34" charset="0"/>
              </a:rPr>
              <a:t>Với</a:t>
            </a:r>
            <a:r>
              <a:rPr lang="en-US" altLang="en-US" sz="3797" b="1">
                <a:solidFill>
                  <a:srgbClr val="CC3300"/>
                </a:solidFill>
                <a:latin typeface="Times New Roman" panose="02020603050405020304" pitchFamily="18" charset="0"/>
                <a:ea typeface="+mn-ea"/>
                <a:cs typeface="Arial" panose="020B0604020202020204" pitchFamily="34" charset="0"/>
              </a:rPr>
              <a:t> </a:t>
            </a:r>
            <a:r>
              <a:rPr lang="en-US" altLang="en-US" sz="3797" b="1" u="sng">
                <a:solidFill>
                  <a:srgbClr val="CC3300"/>
                </a:solidFill>
                <a:latin typeface="Times New Roman" panose="02020603050405020304" pitchFamily="18" charset="0"/>
                <a:ea typeface="+mn-ea"/>
                <a:cs typeface="Arial" panose="020B0604020202020204" pitchFamily="34" charset="0"/>
              </a:rPr>
              <a:t>A&lt; 0</a:t>
            </a:r>
            <a:r>
              <a:rPr lang="en-US" altLang="en-US" sz="3797" b="1">
                <a:solidFill>
                  <a:srgbClr val="000000"/>
                </a:solidFill>
                <a:latin typeface="Times New Roman" panose="02020603050405020304" pitchFamily="18" charset="0"/>
                <a:ea typeface="+mn-ea"/>
                <a:cs typeface="Arial" panose="020B0604020202020204" pitchFamily="34" charset="0"/>
              </a:rPr>
              <a:t> và </a:t>
            </a:r>
            <a:r>
              <a:rPr lang="en-US" altLang="en-US" sz="3797" b="1">
                <a:solidFill>
                  <a:srgbClr val="993300"/>
                </a:solidFill>
                <a:latin typeface="Times New Roman" panose="02020603050405020304" pitchFamily="18" charset="0"/>
                <a:ea typeface="+mn-ea"/>
                <a:cs typeface="Arial" panose="020B0604020202020204" pitchFamily="34" charset="0"/>
              </a:rPr>
              <a:t>B </a:t>
            </a:r>
            <a:r>
              <a:rPr lang="en-US" altLang="en-US" sz="3797" b="1">
                <a:solidFill>
                  <a:srgbClr val="993300"/>
                </a:solidFill>
                <a:latin typeface="Times New Roman" panose="02020603050405020304" pitchFamily="18" charset="0"/>
                <a:ea typeface="+mn-ea"/>
                <a:cs typeface="Arial" panose="020B0604020202020204" pitchFamily="34" charset="0"/>
                <a:sym typeface="Symbol" panose="05050102010706020507" pitchFamily="18" charset="2"/>
              </a:rPr>
              <a:t> 0</a:t>
            </a:r>
            <a:r>
              <a:rPr lang="en-US" altLang="en-US" sz="3797" b="1">
                <a:solidFill>
                  <a:srgbClr val="000000"/>
                </a:solidFill>
                <a:latin typeface="Times New Roman" panose="02020603050405020304" pitchFamily="18" charset="0"/>
                <a:ea typeface="+mn-ea"/>
                <a:cs typeface="Arial" panose="020B0604020202020204" pitchFamily="34" charset="0"/>
                <a:sym typeface="Symbol" panose="05050102010706020507" pitchFamily="18" charset="2"/>
              </a:rPr>
              <a:t> </a:t>
            </a:r>
            <a:r>
              <a:rPr lang="en-US" altLang="en-US" sz="3797" b="1">
                <a:solidFill>
                  <a:srgbClr val="339933"/>
                </a:solidFill>
                <a:latin typeface="Times New Roman" panose="02020603050405020304" pitchFamily="18" charset="0"/>
                <a:ea typeface="+mn-ea"/>
                <a:cs typeface="Arial" panose="020B0604020202020204" pitchFamily="34" charset="0"/>
                <a:sym typeface="Symbol" panose="05050102010706020507" pitchFamily="18" charset="2"/>
              </a:rPr>
              <a:t>ta có</a:t>
            </a:r>
          </a:p>
        </p:txBody>
      </p:sp>
      <p:grpSp>
        <p:nvGrpSpPr>
          <p:cNvPr id="2" name="Group 22">
            <a:extLst>
              <a:ext uri="{FF2B5EF4-FFF2-40B4-BE49-F238E27FC236}">
                <a16:creationId xmlns:a16="http://schemas.microsoft.com/office/drawing/2014/main" xmlns="" id="{967AF784-C675-452E-A717-76F88285F4B2}"/>
              </a:ext>
            </a:extLst>
          </p:cNvPr>
          <p:cNvGrpSpPr>
            <a:grpSpLocks/>
          </p:cNvGrpSpPr>
          <p:nvPr/>
        </p:nvGrpSpPr>
        <p:grpSpPr bwMode="auto">
          <a:xfrm>
            <a:off x="4339943" y="1679248"/>
            <a:ext cx="1125079" cy="642902"/>
            <a:chOff x="816" y="672"/>
            <a:chExt cx="528" cy="384"/>
          </a:xfrm>
        </p:grpSpPr>
        <p:sp>
          <p:nvSpPr>
            <p:cNvPr id="31769" name="Line 23">
              <a:extLst>
                <a:ext uri="{FF2B5EF4-FFF2-40B4-BE49-F238E27FC236}">
                  <a16:creationId xmlns:a16="http://schemas.microsoft.com/office/drawing/2014/main" xmlns="" id="{C26F4333-42C1-4B6A-9C5E-690B43A7DCF7}"/>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1770" name="Line 24">
              <a:extLst>
                <a:ext uri="{FF2B5EF4-FFF2-40B4-BE49-F238E27FC236}">
                  <a16:creationId xmlns:a16="http://schemas.microsoft.com/office/drawing/2014/main" xmlns="" id="{4B66A801-AC3A-4A70-A003-8096DC0D7659}"/>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1771" name="Line 25">
              <a:extLst>
                <a:ext uri="{FF2B5EF4-FFF2-40B4-BE49-F238E27FC236}">
                  <a16:creationId xmlns:a16="http://schemas.microsoft.com/office/drawing/2014/main" xmlns="" id="{85B99200-A705-48F6-A35F-4EFD96BA99B5}"/>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67962" name="Text Box 26">
            <a:extLst>
              <a:ext uri="{FF2B5EF4-FFF2-40B4-BE49-F238E27FC236}">
                <a16:creationId xmlns:a16="http://schemas.microsoft.com/office/drawing/2014/main" xmlns="" id="{A907AB5A-9D38-4E25-AA83-C52C58DAAE57}"/>
              </a:ext>
            </a:extLst>
          </p:cNvPr>
          <p:cNvSpPr txBox="1">
            <a:spLocks noChangeArrowheads="1"/>
          </p:cNvSpPr>
          <p:nvPr/>
        </p:nvSpPr>
        <p:spPr bwMode="auto">
          <a:xfrm>
            <a:off x="3697041" y="1679248"/>
            <a:ext cx="723265"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A</a:t>
            </a:r>
            <a:endParaRPr lang="vi-VN" altLang="en-US" sz="4640" b="1">
              <a:solidFill>
                <a:srgbClr val="3333FF"/>
              </a:solidFill>
              <a:latin typeface="VNI-Times" pitchFamily="2" charset="0"/>
              <a:ea typeface="+mn-ea"/>
              <a:cs typeface="Arial" panose="020B0604020202020204" pitchFamily="34" charset="0"/>
            </a:endParaRPr>
          </a:p>
        </p:txBody>
      </p:sp>
      <p:sp>
        <p:nvSpPr>
          <p:cNvPr id="167963" name="Text Box 27">
            <a:extLst>
              <a:ext uri="{FF2B5EF4-FFF2-40B4-BE49-F238E27FC236}">
                <a16:creationId xmlns:a16="http://schemas.microsoft.com/office/drawing/2014/main" xmlns="" id="{F7FAE916-0516-4538-B9ED-23EA3A7AFBA7}"/>
              </a:ext>
            </a:extLst>
          </p:cNvPr>
          <p:cNvSpPr txBox="1">
            <a:spLocks noChangeArrowheads="1"/>
          </p:cNvSpPr>
          <p:nvPr/>
        </p:nvSpPr>
        <p:spPr bwMode="auto">
          <a:xfrm>
            <a:off x="4661394" y="1679248"/>
            <a:ext cx="642902"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B</a:t>
            </a:r>
            <a:endParaRPr lang="vi-VN" altLang="en-US" sz="4640" b="1">
              <a:solidFill>
                <a:srgbClr val="3333FF"/>
              </a:solidFill>
              <a:latin typeface="VNI-Times" pitchFamily="2" charset="0"/>
              <a:ea typeface="+mn-ea"/>
              <a:cs typeface="Arial" panose="020B0604020202020204" pitchFamily="34" charset="0"/>
            </a:endParaRPr>
          </a:p>
        </p:txBody>
      </p:sp>
      <p:sp>
        <p:nvSpPr>
          <p:cNvPr id="167964" name="Text Box 28">
            <a:extLst>
              <a:ext uri="{FF2B5EF4-FFF2-40B4-BE49-F238E27FC236}">
                <a16:creationId xmlns:a16="http://schemas.microsoft.com/office/drawing/2014/main" xmlns="" id="{2D0FB7F5-43E7-4FD7-9C4E-E445F3AAF9EA}"/>
              </a:ext>
            </a:extLst>
          </p:cNvPr>
          <p:cNvSpPr txBox="1">
            <a:spLocks noChangeArrowheads="1"/>
          </p:cNvSpPr>
          <p:nvPr/>
        </p:nvSpPr>
        <p:spPr bwMode="auto">
          <a:xfrm>
            <a:off x="5625747" y="1679248"/>
            <a:ext cx="803628"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a:t>
            </a:r>
            <a:endParaRPr lang="vi-VN" altLang="en-US" sz="4640" b="1">
              <a:solidFill>
                <a:srgbClr val="3333FF"/>
              </a:solidFill>
              <a:latin typeface="VNI-Times" pitchFamily="2" charset="0"/>
              <a:ea typeface="+mn-ea"/>
              <a:cs typeface="Arial" panose="020B0604020202020204" pitchFamily="34" charset="0"/>
            </a:endParaRPr>
          </a:p>
        </p:txBody>
      </p:sp>
      <p:sp>
        <p:nvSpPr>
          <p:cNvPr id="167965" name="Text Box 29">
            <a:extLst>
              <a:ext uri="{FF2B5EF4-FFF2-40B4-BE49-F238E27FC236}">
                <a16:creationId xmlns:a16="http://schemas.microsoft.com/office/drawing/2014/main" xmlns="" id="{3BAFE819-46D1-4FB3-BF21-1DC0A887F537}"/>
              </a:ext>
            </a:extLst>
          </p:cNvPr>
          <p:cNvSpPr txBox="1">
            <a:spLocks noChangeArrowheads="1"/>
          </p:cNvSpPr>
          <p:nvPr/>
        </p:nvSpPr>
        <p:spPr bwMode="auto">
          <a:xfrm>
            <a:off x="6349012" y="1679248"/>
            <a:ext cx="482177" cy="8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5062" b="1">
                <a:solidFill>
                  <a:srgbClr val="3333FF"/>
                </a:solidFill>
                <a:latin typeface="VNI-Times" pitchFamily="2" charset="0"/>
                <a:ea typeface="+mn-ea"/>
                <a:cs typeface="Arial" panose="020B0604020202020204" pitchFamily="34" charset="0"/>
              </a:rPr>
              <a:t>– </a:t>
            </a:r>
            <a:endParaRPr lang="vi-VN" altLang="en-US" sz="5062" b="1">
              <a:solidFill>
                <a:srgbClr val="3333FF"/>
              </a:solidFill>
              <a:latin typeface="VNI-Times" pitchFamily="2" charset="0"/>
              <a:ea typeface="+mn-ea"/>
              <a:cs typeface="Arial" panose="020B0604020202020204" pitchFamily="34" charset="0"/>
            </a:endParaRPr>
          </a:p>
        </p:txBody>
      </p:sp>
      <p:grpSp>
        <p:nvGrpSpPr>
          <p:cNvPr id="3" name="Group 30">
            <a:extLst>
              <a:ext uri="{FF2B5EF4-FFF2-40B4-BE49-F238E27FC236}">
                <a16:creationId xmlns:a16="http://schemas.microsoft.com/office/drawing/2014/main" xmlns="" id="{3627C9A7-2DD7-416D-840F-FEE5937F9301}"/>
              </a:ext>
            </a:extLst>
          </p:cNvPr>
          <p:cNvGrpSpPr>
            <a:grpSpLocks/>
          </p:cNvGrpSpPr>
          <p:nvPr/>
        </p:nvGrpSpPr>
        <p:grpSpPr bwMode="auto">
          <a:xfrm>
            <a:off x="6991915" y="1565400"/>
            <a:ext cx="1767981" cy="920823"/>
            <a:chOff x="2640" y="3196"/>
            <a:chExt cx="1056" cy="550"/>
          </a:xfrm>
        </p:grpSpPr>
        <p:grpSp>
          <p:nvGrpSpPr>
            <p:cNvPr id="31763" name="Group 31">
              <a:extLst>
                <a:ext uri="{FF2B5EF4-FFF2-40B4-BE49-F238E27FC236}">
                  <a16:creationId xmlns:a16="http://schemas.microsoft.com/office/drawing/2014/main" xmlns="" id="{84F09E4E-8EB9-4E5F-BB89-8A34C0831F90}"/>
                </a:ext>
              </a:extLst>
            </p:cNvPr>
            <p:cNvGrpSpPr>
              <a:grpSpLocks/>
            </p:cNvGrpSpPr>
            <p:nvPr/>
          </p:nvGrpSpPr>
          <p:grpSpPr bwMode="auto">
            <a:xfrm>
              <a:off x="2640" y="3264"/>
              <a:ext cx="1008" cy="384"/>
              <a:chOff x="2544" y="3264"/>
              <a:chExt cx="1152" cy="384"/>
            </a:xfrm>
          </p:grpSpPr>
          <p:sp>
            <p:nvSpPr>
              <p:cNvPr id="31766" name="Line 32">
                <a:extLst>
                  <a:ext uri="{FF2B5EF4-FFF2-40B4-BE49-F238E27FC236}">
                    <a16:creationId xmlns:a16="http://schemas.microsoft.com/office/drawing/2014/main" xmlns="" id="{561B63AF-1274-4481-B8B0-9DAFCE8B8680}"/>
                  </a:ext>
                </a:extLst>
              </p:cNvPr>
              <p:cNvSpPr>
                <a:spLocks noChangeShapeType="1"/>
              </p:cNvSpPr>
              <p:nvPr/>
            </p:nvSpPr>
            <p:spPr bwMode="auto">
              <a:xfrm>
                <a:off x="2544" y="3408"/>
                <a:ext cx="105"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1767" name="Line 33">
                <a:extLst>
                  <a:ext uri="{FF2B5EF4-FFF2-40B4-BE49-F238E27FC236}">
                    <a16:creationId xmlns:a16="http://schemas.microsoft.com/office/drawing/2014/main" xmlns="" id="{54EE15AC-F5C0-4C78-8BF3-80A0E4084A1E}"/>
                  </a:ext>
                </a:extLst>
              </p:cNvPr>
              <p:cNvSpPr>
                <a:spLocks noChangeShapeType="1"/>
              </p:cNvSpPr>
              <p:nvPr/>
            </p:nvSpPr>
            <p:spPr bwMode="auto">
              <a:xfrm flipV="1">
                <a:off x="2649" y="3264"/>
                <a:ext cx="87"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1768" name="Line 34">
                <a:extLst>
                  <a:ext uri="{FF2B5EF4-FFF2-40B4-BE49-F238E27FC236}">
                    <a16:creationId xmlns:a16="http://schemas.microsoft.com/office/drawing/2014/main" xmlns="" id="{171B7117-2CE1-405C-92B7-11954F1BBB2A}"/>
                  </a:ext>
                </a:extLst>
              </p:cNvPr>
              <p:cNvSpPr>
                <a:spLocks noChangeShapeType="1"/>
              </p:cNvSpPr>
              <p:nvPr/>
            </p:nvSpPr>
            <p:spPr bwMode="auto">
              <a:xfrm>
                <a:off x="2736" y="3264"/>
                <a:ext cx="960"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31764" name="Text Box 35">
              <a:extLst>
                <a:ext uri="{FF2B5EF4-FFF2-40B4-BE49-F238E27FC236}">
                  <a16:creationId xmlns:a16="http://schemas.microsoft.com/office/drawing/2014/main" xmlns="" id="{93A947C6-2476-4D60-9547-1DA3D7F21C46}"/>
                </a:ext>
              </a:extLst>
            </p:cNvPr>
            <p:cNvSpPr txBox="1">
              <a:spLocks noChangeArrowheads="1"/>
            </p:cNvSpPr>
            <p:nvPr/>
          </p:nvSpPr>
          <p:spPr bwMode="auto">
            <a:xfrm>
              <a:off x="2832" y="3264"/>
              <a:ext cx="864"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A  B</a:t>
              </a:r>
              <a:endParaRPr lang="vi-VN" altLang="en-US" sz="4640" b="1">
                <a:solidFill>
                  <a:srgbClr val="3333FF"/>
                </a:solidFill>
                <a:latin typeface="VNI-Times" pitchFamily="2" charset="0"/>
                <a:ea typeface="+mn-ea"/>
                <a:cs typeface="Arial" panose="020B0604020202020204" pitchFamily="34" charset="0"/>
              </a:endParaRPr>
            </a:p>
          </p:txBody>
        </p:sp>
        <p:sp>
          <p:nvSpPr>
            <p:cNvPr id="31765" name="Text Box 36">
              <a:extLst>
                <a:ext uri="{FF2B5EF4-FFF2-40B4-BE49-F238E27FC236}">
                  <a16:creationId xmlns:a16="http://schemas.microsoft.com/office/drawing/2014/main" xmlns="" id="{32163717-58C5-4121-99AD-13F9408D67C3}"/>
                </a:ext>
              </a:extLst>
            </p:cNvPr>
            <p:cNvSpPr txBox="1">
              <a:spLocks noChangeArrowheads="1"/>
            </p:cNvSpPr>
            <p:nvPr/>
          </p:nvSpPr>
          <p:spPr bwMode="auto">
            <a:xfrm>
              <a:off x="3072" y="3196"/>
              <a:ext cx="3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a:solidFill>
                    <a:srgbClr val="3333FF"/>
                  </a:solidFill>
                  <a:latin typeface="VNI-Times" pitchFamily="2" charset="0"/>
                  <a:ea typeface="+mn-ea"/>
                  <a:cs typeface="Arial" panose="020B0604020202020204" pitchFamily="34" charset="0"/>
                </a:rPr>
                <a:t>2</a:t>
              </a:r>
              <a:endParaRPr lang="vi-VN" altLang="en-US" sz="3797" b="1">
                <a:solidFill>
                  <a:srgbClr val="3333FF"/>
                </a:solidFill>
                <a:latin typeface="VNI-Times" pitchFamily="2" charset="0"/>
                <a:ea typeface="+mn-ea"/>
                <a:cs typeface="Arial" panose="020B0604020202020204" pitchFamily="34" charset="0"/>
              </a:endParaRPr>
            </a:p>
          </p:txBody>
        </p:sp>
      </p:grpSp>
      <p:sp>
        <p:nvSpPr>
          <p:cNvPr id="20" name="Rectangle 106">
            <a:extLst>
              <a:ext uri="{FF2B5EF4-FFF2-40B4-BE49-F238E27FC236}">
                <a16:creationId xmlns:a16="http://schemas.microsoft.com/office/drawing/2014/main" xmlns="" id="{2A1E9D2B-61E7-406C-A010-2ECEBBD48F30}"/>
              </a:ext>
            </a:extLst>
          </p:cNvPr>
          <p:cNvSpPr>
            <a:spLocks noChangeArrowheads="1"/>
          </p:cNvSpPr>
          <p:nvPr/>
        </p:nvSpPr>
        <p:spPr bwMode="auto">
          <a:xfrm>
            <a:off x="3536315" y="3083922"/>
            <a:ext cx="1104988" cy="72326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0"/>
              </a:spcBef>
              <a:buNone/>
            </a:pPr>
            <a:endParaRPr lang="vi-VN" altLang="en-US" sz="1687">
              <a:solidFill>
                <a:prstClr val="black"/>
              </a:solidFill>
              <a:latin typeface="Times New Roman" panose="02020603050405020304" pitchFamily="18" charset="0"/>
              <a:ea typeface="+mn-ea"/>
              <a:cs typeface="Times New Roman" panose="02020603050405020304" pitchFamily="18" charset="0"/>
            </a:endParaRPr>
          </a:p>
        </p:txBody>
      </p:sp>
      <p:graphicFrame>
        <p:nvGraphicFramePr>
          <p:cNvPr id="21" name="Object 110">
            <a:extLst>
              <a:ext uri="{FF2B5EF4-FFF2-40B4-BE49-F238E27FC236}">
                <a16:creationId xmlns:a16="http://schemas.microsoft.com/office/drawing/2014/main" xmlns="" id="{1A988CA7-2F32-489A-A9CD-9F4EB26BCAFA}"/>
              </a:ext>
            </a:extLst>
          </p:cNvPr>
          <p:cNvGraphicFramePr>
            <a:graphicFrameLocks noChangeAspect="1"/>
          </p:cNvGraphicFramePr>
          <p:nvPr/>
        </p:nvGraphicFramePr>
        <p:xfrm>
          <a:off x="3097669" y="2842833"/>
          <a:ext cx="2777539" cy="925847"/>
        </p:xfrm>
        <a:graphic>
          <a:graphicData uri="http://schemas.openxmlformats.org/presentationml/2006/ole">
            <mc:AlternateContent xmlns:mc="http://schemas.openxmlformats.org/markup-compatibility/2006">
              <mc:Choice xmlns:v="urn:schemas-microsoft-com:vml" Requires="v">
                <p:oleObj spid="_x0000_s3074" name="Equation" r:id="rId7" imgW="685800" imgH="228600" progId="Equation.DSMT4">
                  <p:embed/>
                </p:oleObj>
              </mc:Choice>
              <mc:Fallback>
                <p:oleObj name="Equation" r:id="rId7" imgW="685800" imgH="228600" progId="Equation.DSMT4">
                  <p:embed/>
                  <p:pic>
                    <p:nvPicPr>
                      <p:cNvPr id="21" name="Object 110">
                        <a:extLst>
                          <a:ext uri="{FF2B5EF4-FFF2-40B4-BE49-F238E27FC236}">
                            <a16:creationId xmlns:a16="http://schemas.microsoft.com/office/drawing/2014/main" xmlns="" id="{1A988CA7-2F32-489A-A9CD-9F4EB26BCA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7669" y="2842833"/>
                        <a:ext cx="2777539" cy="925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6" name="Text Box 2">
            <a:extLst>
              <a:ext uri="{FF2B5EF4-FFF2-40B4-BE49-F238E27FC236}">
                <a16:creationId xmlns:a16="http://schemas.microsoft.com/office/drawing/2014/main" xmlns="" id="{A293665B-9F6D-45A3-9477-D6D98CB33529}"/>
              </a:ext>
            </a:extLst>
          </p:cNvPr>
          <p:cNvSpPr txBox="1">
            <a:spLocks noChangeArrowheads="1"/>
          </p:cNvSpPr>
          <p:nvPr/>
        </p:nvSpPr>
        <p:spPr bwMode="auto">
          <a:xfrm>
            <a:off x="2009422" y="2215000"/>
            <a:ext cx="2009069" cy="481799"/>
          </a:xfrm>
          <a:prstGeom prst="rect">
            <a:avLst/>
          </a:prstGeom>
          <a:solidFill>
            <a:srgbClr val="CFE9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64326">
              <a:spcBef>
                <a:spcPct val="50000"/>
              </a:spcBef>
              <a:buNone/>
            </a:pPr>
            <a:r>
              <a:rPr lang="en-US" altLang="en-US" sz="2531" b="1" u="sng">
                <a:solidFill>
                  <a:srgbClr val="FF0000"/>
                </a:solidFill>
                <a:latin typeface="Times New Roman" panose="02020603050405020304" pitchFamily="18" charset="0"/>
                <a:ea typeface="+mn-ea"/>
                <a:cs typeface="Times New Roman" panose="02020603050405020304" pitchFamily="18" charset="0"/>
              </a:rPr>
              <a:t>VÍ DỤ 4</a:t>
            </a:r>
            <a:r>
              <a:rPr lang="en-US" altLang="en-US" sz="2531">
                <a:solidFill>
                  <a:srgbClr val="FF0000"/>
                </a:solidFill>
                <a:latin typeface="Times New Roman" panose="02020603050405020304" pitchFamily="18" charset="0"/>
                <a:ea typeface="+mn-ea"/>
                <a:cs typeface="Times New Roman" panose="02020603050405020304" pitchFamily="18" charset="0"/>
              </a:rPr>
              <a:t> :</a:t>
            </a:r>
          </a:p>
        </p:txBody>
      </p:sp>
      <p:sp>
        <p:nvSpPr>
          <p:cNvPr id="23" name="Rectangle 104">
            <a:extLst>
              <a:ext uri="{FF2B5EF4-FFF2-40B4-BE49-F238E27FC236}">
                <a16:creationId xmlns:a16="http://schemas.microsoft.com/office/drawing/2014/main" xmlns="" id="{565191C9-7AC6-497D-ACE7-D13B305BBA8C}"/>
              </a:ext>
            </a:extLst>
          </p:cNvPr>
          <p:cNvSpPr>
            <a:spLocks noChangeArrowheads="1"/>
          </p:cNvSpPr>
          <p:nvPr/>
        </p:nvSpPr>
        <p:spPr bwMode="auto">
          <a:xfrm>
            <a:off x="4185077" y="4125890"/>
            <a:ext cx="1526893" cy="98444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0"/>
              </a:spcBef>
              <a:buNone/>
            </a:pPr>
            <a:endParaRPr lang="vi-VN" altLang="en-US" sz="1687">
              <a:solidFill>
                <a:prstClr val="black"/>
              </a:solidFill>
              <a:latin typeface="Times New Roman" panose="02020603050405020304" pitchFamily="18" charset="0"/>
              <a:ea typeface="+mn-ea"/>
              <a:cs typeface="Times New Roman" panose="02020603050405020304" pitchFamily="18" charset="0"/>
            </a:endParaRPr>
          </a:p>
        </p:txBody>
      </p:sp>
      <p:graphicFrame>
        <p:nvGraphicFramePr>
          <p:cNvPr id="24" name="Object 105">
            <a:extLst>
              <a:ext uri="{FF2B5EF4-FFF2-40B4-BE49-F238E27FC236}">
                <a16:creationId xmlns:a16="http://schemas.microsoft.com/office/drawing/2014/main" xmlns="" id="{EA3B9827-41A7-44C9-BEDF-EEB9EF8D6FF8}"/>
              </a:ext>
            </a:extLst>
          </p:cNvPr>
          <p:cNvGraphicFramePr>
            <a:graphicFrameLocks noChangeAspect="1"/>
          </p:cNvGraphicFramePr>
          <p:nvPr/>
        </p:nvGraphicFramePr>
        <p:xfrm>
          <a:off x="2859929" y="3919361"/>
          <a:ext cx="4177191" cy="1269062"/>
        </p:xfrm>
        <a:graphic>
          <a:graphicData uri="http://schemas.openxmlformats.org/presentationml/2006/ole">
            <mc:AlternateContent xmlns:mc="http://schemas.openxmlformats.org/markup-compatibility/2006">
              <mc:Choice xmlns:v="urn:schemas-microsoft-com:vml" Requires="v">
                <p:oleObj spid="_x0000_s3075" name="Equation" r:id="rId9" imgW="1002865" imgH="304668" progId="Equation.3">
                  <p:embed/>
                </p:oleObj>
              </mc:Choice>
              <mc:Fallback>
                <p:oleObj name="Equation" r:id="rId9" imgW="1002865" imgH="304668" progId="Equation.3">
                  <p:embed/>
                  <p:pic>
                    <p:nvPicPr>
                      <p:cNvPr id="24" name="Object 105">
                        <a:extLst>
                          <a:ext uri="{FF2B5EF4-FFF2-40B4-BE49-F238E27FC236}">
                            <a16:creationId xmlns:a16="http://schemas.microsoft.com/office/drawing/2014/main" xmlns="" id="{EA3B9827-41A7-44C9-BEDF-EEB9EF8D6F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9929" y="3919361"/>
                        <a:ext cx="4177191" cy="126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Text Box 107">
            <a:extLst>
              <a:ext uri="{FF2B5EF4-FFF2-40B4-BE49-F238E27FC236}">
                <a16:creationId xmlns:a16="http://schemas.microsoft.com/office/drawing/2014/main" xmlns="" id="{FB0DCDFD-1542-46B1-B4AE-9AED663A843F}"/>
              </a:ext>
            </a:extLst>
          </p:cNvPr>
          <p:cNvSpPr txBox="1">
            <a:spLocks noChangeArrowheads="1"/>
          </p:cNvSpPr>
          <p:nvPr/>
        </p:nvSpPr>
        <p:spPr bwMode="auto">
          <a:xfrm>
            <a:off x="6049327" y="3008582"/>
            <a:ext cx="4178864" cy="67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a:solidFill>
                  <a:srgbClr val="0000CC"/>
                </a:solidFill>
                <a:latin typeface="Times New Roman" panose="02020603050405020304" pitchFamily="18" charset="0"/>
                <a:ea typeface="+mn-ea"/>
                <a:cs typeface="Times New Roman" panose="02020603050405020304" pitchFamily="18" charset="0"/>
              </a:rPr>
              <a:t>Với</a:t>
            </a:r>
            <a:r>
              <a:rPr lang="en-US" altLang="en-US" sz="3797" b="1">
                <a:solidFill>
                  <a:srgbClr val="0000CC"/>
                </a:solidFill>
                <a:latin typeface="Times New Roman" panose="02020603050405020304" pitchFamily="18" charset="0"/>
                <a:ea typeface="+mn-ea"/>
                <a:cs typeface="Times New Roman" panose="02020603050405020304" pitchFamily="18" charset="0"/>
              </a:rPr>
              <a:t>  ab </a:t>
            </a:r>
            <a:r>
              <a:rPr lang="en-US" altLang="en-US" sz="3797" b="1">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 0</a:t>
            </a:r>
            <a:endParaRPr lang="en-US" altLang="en-US" sz="3797" b="1">
              <a:solidFill>
                <a:srgbClr val="0000CC"/>
              </a:solidFill>
              <a:latin typeface="Times New Roman" panose="02020603050405020304" pitchFamily="18" charset="0"/>
              <a:ea typeface="+mn-ea"/>
              <a:cs typeface="Times New Roman" panose="02020603050405020304" pitchFamily="18" charset="0"/>
            </a:endParaRPr>
          </a:p>
        </p:txBody>
      </p:sp>
      <p:graphicFrame>
        <p:nvGraphicFramePr>
          <p:cNvPr id="26" name="Object 108">
            <a:extLst>
              <a:ext uri="{FF2B5EF4-FFF2-40B4-BE49-F238E27FC236}">
                <a16:creationId xmlns:a16="http://schemas.microsoft.com/office/drawing/2014/main" xmlns="" id="{883CE6CE-EA24-4997-B8A8-F75F8142FCDE}"/>
              </a:ext>
            </a:extLst>
          </p:cNvPr>
          <p:cNvGraphicFramePr>
            <a:graphicFrameLocks noChangeAspect="1"/>
          </p:cNvGraphicFramePr>
          <p:nvPr/>
        </p:nvGraphicFramePr>
        <p:xfrm>
          <a:off x="7207890" y="3996375"/>
          <a:ext cx="3616325" cy="1063132"/>
        </p:xfrm>
        <a:graphic>
          <a:graphicData uri="http://schemas.openxmlformats.org/presentationml/2006/ole">
            <mc:AlternateContent xmlns:mc="http://schemas.openxmlformats.org/markup-compatibility/2006">
              <mc:Choice xmlns:v="urn:schemas-microsoft-com:vml" Requires="v">
                <p:oleObj spid="_x0000_s3076" name="Equation" r:id="rId11" imgW="863225" imgH="253890" progId="Equation.3">
                  <p:embed/>
                </p:oleObj>
              </mc:Choice>
              <mc:Fallback>
                <p:oleObj name="Equation" r:id="rId11" imgW="863225" imgH="253890" progId="Equation.3">
                  <p:embed/>
                  <p:pic>
                    <p:nvPicPr>
                      <p:cNvPr id="26" name="Object 108">
                        <a:extLst>
                          <a:ext uri="{FF2B5EF4-FFF2-40B4-BE49-F238E27FC236}">
                            <a16:creationId xmlns:a16="http://schemas.microsoft.com/office/drawing/2014/main" xmlns="" id="{883CE6CE-EA24-4997-B8A8-F75F8142FCD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07890" y="3996375"/>
                        <a:ext cx="3616325" cy="1063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109">
            <a:extLst>
              <a:ext uri="{FF2B5EF4-FFF2-40B4-BE49-F238E27FC236}">
                <a16:creationId xmlns:a16="http://schemas.microsoft.com/office/drawing/2014/main" xmlns="" id="{DE4522A2-2209-4B68-9775-D694036EF594}"/>
              </a:ext>
            </a:extLst>
          </p:cNvPr>
          <p:cNvGraphicFramePr>
            <a:graphicFrameLocks noChangeAspect="1"/>
          </p:cNvGraphicFramePr>
          <p:nvPr/>
        </p:nvGraphicFramePr>
        <p:xfrm>
          <a:off x="2935269" y="5287201"/>
          <a:ext cx="3266412" cy="1165260"/>
        </p:xfrm>
        <a:graphic>
          <a:graphicData uri="http://schemas.openxmlformats.org/presentationml/2006/ole">
            <mc:AlternateContent xmlns:mc="http://schemas.openxmlformats.org/markup-compatibility/2006">
              <mc:Choice xmlns:v="urn:schemas-microsoft-com:vml" Requires="v">
                <p:oleObj spid="_x0000_s3077" name="Equation" r:id="rId13" imgW="710891" imgH="253890" progId="Equation.3">
                  <p:embed/>
                </p:oleObj>
              </mc:Choice>
              <mc:Fallback>
                <p:oleObj name="Equation" r:id="rId13" imgW="710891" imgH="253890" progId="Equation.3">
                  <p:embed/>
                  <p:pic>
                    <p:nvPicPr>
                      <p:cNvPr id="27" name="Object 109">
                        <a:extLst>
                          <a:ext uri="{FF2B5EF4-FFF2-40B4-BE49-F238E27FC236}">
                            <a16:creationId xmlns:a16="http://schemas.microsoft.com/office/drawing/2014/main" xmlns="" id="{DE4522A2-2209-4B68-9775-D694036EF5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35269" y="5287201"/>
                        <a:ext cx="3266412" cy="1165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 Box 111">
            <a:extLst>
              <a:ext uri="{FF2B5EF4-FFF2-40B4-BE49-F238E27FC236}">
                <a16:creationId xmlns:a16="http://schemas.microsoft.com/office/drawing/2014/main" xmlns="" id="{4F30897B-25EE-4867-A8F4-5BB613C84C79}"/>
              </a:ext>
            </a:extLst>
          </p:cNvPr>
          <p:cNvSpPr txBox="1">
            <a:spLocks noChangeArrowheads="1"/>
          </p:cNvSpPr>
          <p:nvPr/>
        </p:nvSpPr>
        <p:spPr bwMode="auto">
          <a:xfrm>
            <a:off x="2250511" y="3083922"/>
            <a:ext cx="1366167" cy="74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a:solidFill>
                  <a:srgbClr val="0000CC"/>
                </a:solidFill>
                <a:latin typeface="Times New Roman" panose="02020603050405020304" pitchFamily="18" charset="0"/>
                <a:ea typeface="+mn-ea"/>
                <a:cs typeface="Times New Roman" panose="02020603050405020304" pitchFamily="18" charset="0"/>
              </a:rPr>
              <a:t>d) </a:t>
            </a:r>
            <a:endParaRPr lang="en-US" altLang="en-US" sz="4218" b="1">
              <a:solidFill>
                <a:srgbClr val="0000CC"/>
              </a:solidFill>
              <a:latin typeface="Times New Roman" panose="02020603050405020304" pitchFamily="18" charset="0"/>
              <a:ea typeface="+mn-ea"/>
              <a:cs typeface="Times New Roman" panose="02020603050405020304" pitchFamily="18" charset="0"/>
            </a:endParaRPr>
          </a:p>
        </p:txBody>
      </p:sp>
      <p:sp>
        <p:nvSpPr>
          <p:cNvPr id="29" name="矩形 8">
            <a:extLst>
              <a:ext uri="{FF2B5EF4-FFF2-40B4-BE49-F238E27FC236}">
                <a16:creationId xmlns:a16="http://schemas.microsoft.com/office/drawing/2014/main" xmlns="" id="{135374EF-3794-43DE-A317-1198D6FDD17D}"/>
              </a:ext>
            </a:extLst>
          </p:cNvPr>
          <p:cNvSpPr/>
          <p:nvPr/>
        </p:nvSpPr>
        <p:spPr>
          <a:xfrm>
            <a:off x="-23785" y="825790"/>
            <a:ext cx="12313559" cy="88789"/>
          </a:xfrm>
          <a:prstGeom prst="rect">
            <a:avLst/>
          </a:prstGeom>
          <a:solidFill>
            <a:srgbClr val="F17A1A"/>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30" name="矩形 15">
            <a:extLst>
              <a:ext uri="{FF2B5EF4-FFF2-40B4-BE49-F238E27FC236}">
                <a16:creationId xmlns:a16="http://schemas.microsoft.com/office/drawing/2014/main" xmlns="" id="{D3CC26A5-F093-40AD-8440-72DB0845D497}"/>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31" name="矩形 18">
            <a:extLst>
              <a:ext uri="{FF2B5EF4-FFF2-40B4-BE49-F238E27FC236}">
                <a16:creationId xmlns:a16="http://schemas.microsoft.com/office/drawing/2014/main" xmlns="" id="{20D1973D-8290-4643-BAEA-57FBE2CBFC29}"/>
              </a:ext>
            </a:extLst>
          </p:cNvPr>
          <p:cNvSpPr/>
          <p:nvPr/>
        </p:nvSpPr>
        <p:spPr>
          <a:xfrm>
            <a:off x="11396841" y="6946348"/>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7957"/>
                                        </p:tgtEl>
                                        <p:attrNameLst>
                                          <p:attrName>style.visibility</p:attrName>
                                        </p:attrNameLst>
                                      </p:cBhvr>
                                      <p:to>
                                        <p:strVal val="visible"/>
                                      </p:to>
                                    </p:set>
                                    <p:anim calcmode="discrete" valueType="clr">
                                      <p:cBhvr override="childStyle">
                                        <p:cTn id="7" dur="80"/>
                                        <p:tgtEl>
                                          <p:spTgt spid="1679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7957"/>
                                        </p:tgtEl>
                                        <p:attrNameLst>
                                          <p:attrName>fillcolor</p:attrName>
                                        </p:attrNameLst>
                                      </p:cBhvr>
                                      <p:tavLst>
                                        <p:tav tm="0">
                                          <p:val>
                                            <p:clrVal>
                                              <a:schemeClr val="accent2"/>
                                            </p:clrVal>
                                          </p:val>
                                        </p:tav>
                                        <p:tav tm="50000">
                                          <p:val>
                                            <p:clrVal>
                                              <a:schemeClr val="hlink"/>
                                            </p:clrVal>
                                          </p:val>
                                        </p:tav>
                                      </p:tavLst>
                                    </p:anim>
                                    <p:set>
                                      <p:cBhvr>
                                        <p:cTn id="9" dur="80"/>
                                        <p:tgtEl>
                                          <p:spTgt spid="16795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20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4" name="ID.WAV"/>
                                        </p:tgtEl>
                                      </p:cMediaNode>
                                    </p:audio>
                                  </p:subTnLst>
                                </p:cTn>
                              </p:par>
                              <p:par>
                                <p:cTn id="15" presetID="5" presetClass="entr" presetSubtype="10" fill="hold" grpId="0" nodeType="withEffect">
                                  <p:stCondLst>
                                    <p:cond delay="0"/>
                                  </p:stCondLst>
                                  <p:childTnLst>
                                    <p:set>
                                      <p:cBhvr>
                                        <p:cTn id="16" dur="1" fill="hold">
                                          <p:stCondLst>
                                            <p:cond delay="0"/>
                                          </p:stCondLst>
                                        </p:cTn>
                                        <p:tgtEl>
                                          <p:spTgt spid="167962"/>
                                        </p:tgtEl>
                                        <p:attrNameLst>
                                          <p:attrName>style.visibility</p:attrName>
                                        </p:attrNameLst>
                                      </p:cBhvr>
                                      <p:to>
                                        <p:strVal val="visible"/>
                                      </p:to>
                                    </p:set>
                                    <p:animEffect transition="in" filter="checkerboard(across)">
                                      <p:cBhvr>
                                        <p:cTn id="17" dur="500"/>
                                        <p:tgtEl>
                                          <p:spTgt spid="167962"/>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67963"/>
                                        </p:tgtEl>
                                        <p:attrNameLst>
                                          <p:attrName>style.visibility</p:attrName>
                                        </p:attrNameLst>
                                      </p:cBhvr>
                                      <p:to>
                                        <p:strVal val="visible"/>
                                      </p:to>
                                    </p:set>
                                    <p:animEffect transition="in" filter="checkerboard(across)">
                                      <p:cBhvr>
                                        <p:cTn id="20" dur="500"/>
                                        <p:tgtEl>
                                          <p:spTgt spid="16796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67964"/>
                                        </p:tgtEl>
                                        <p:attrNameLst>
                                          <p:attrName>style.visibility</p:attrName>
                                        </p:attrNameLst>
                                      </p:cBhvr>
                                      <p:to>
                                        <p:strVal val="visible"/>
                                      </p:to>
                                    </p:set>
                                    <p:animEffect transition="in" filter="checkerboard(across)">
                                      <p:cBhvr>
                                        <p:cTn id="23" dur="500"/>
                                        <p:tgtEl>
                                          <p:spTgt spid="16796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3"/>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5" name="Clinks.wav"/>
                                        </p:tgtEl>
                                      </p:cMediaNode>
                                    </p:audio>
                                  </p:subTnLst>
                                </p:cTn>
                              </p:par>
                            </p:childTnLst>
                          </p:cTn>
                        </p:par>
                        <p:par>
                          <p:cTn id="31" fill="hold" nodeType="afterGroup">
                            <p:stCondLst>
                              <p:cond delay="1000"/>
                            </p:stCondLst>
                            <p:childTnLst>
                              <p:par>
                                <p:cTn id="32" presetID="23" presetClass="entr" presetSubtype="32" fill="hold" grpId="0" nodeType="afterEffect">
                                  <p:stCondLst>
                                    <p:cond delay="0"/>
                                  </p:stCondLst>
                                  <p:childTnLst>
                                    <p:set>
                                      <p:cBhvr>
                                        <p:cTn id="33" dur="1" fill="hold">
                                          <p:stCondLst>
                                            <p:cond delay="0"/>
                                          </p:stCondLst>
                                        </p:cTn>
                                        <p:tgtEl>
                                          <p:spTgt spid="167965"/>
                                        </p:tgtEl>
                                        <p:attrNameLst>
                                          <p:attrName>style.visibility</p:attrName>
                                        </p:attrNameLst>
                                      </p:cBhvr>
                                      <p:to>
                                        <p:strVal val="visible"/>
                                      </p:to>
                                    </p:set>
                                    <p:anim calcmode="lin" valueType="num">
                                      <p:cBhvr>
                                        <p:cTn id="34" dur="500" fill="hold"/>
                                        <p:tgtEl>
                                          <p:spTgt spid="167965"/>
                                        </p:tgtEl>
                                        <p:attrNameLst>
                                          <p:attrName>ppt_w</p:attrName>
                                        </p:attrNameLst>
                                      </p:cBhvr>
                                      <p:tavLst>
                                        <p:tav tm="0">
                                          <p:val>
                                            <p:strVal val="4*#ppt_w"/>
                                          </p:val>
                                        </p:tav>
                                        <p:tav tm="100000">
                                          <p:val>
                                            <p:strVal val="#ppt_w"/>
                                          </p:val>
                                        </p:tav>
                                      </p:tavLst>
                                    </p:anim>
                                    <p:anim calcmode="lin" valueType="num">
                                      <p:cBhvr>
                                        <p:cTn id="35" dur="500" fill="hold"/>
                                        <p:tgtEl>
                                          <p:spTgt spid="16796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5" name="Clinks.wav"/>
                                        </p:tgtEl>
                                      </p:cMediaNode>
                                    </p:audio>
                                  </p:subTnLst>
                                </p:cTn>
                              </p:par>
                            </p:childTnLst>
                          </p:cTn>
                        </p:par>
                        <p:par>
                          <p:cTn id="36" fill="hold" nodeType="afterGroup">
                            <p:stCondLst>
                              <p:cond delay="1500"/>
                            </p:stCondLst>
                            <p:childTnLst>
                              <p:par>
                                <p:cTn id="37" presetID="3" presetClass="emph" presetSubtype="2" fill="hold" grpId="1" nodeType="afterEffect">
                                  <p:stCondLst>
                                    <p:cond delay="0"/>
                                  </p:stCondLst>
                                  <p:childTnLst>
                                    <p:animClr clrSpc="rgb" dir="cw">
                                      <p:cBhvr override="childStyle">
                                        <p:cTn id="38" dur="2000" fill="hold"/>
                                        <p:tgtEl>
                                          <p:spTgt spid="167965"/>
                                        </p:tgtEl>
                                        <p:attrNameLst>
                                          <p:attrName>style.color</p:attrName>
                                        </p:attrNameLst>
                                      </p:cBhvr>
                                      <p:to>
                                        <a:srgbClr val="FF6600"/>
                                      </p:to>
                                    </p:animClr>
                                  </p:childTnLst>
                                </p:cTn>
                              </p:par>
                            </p:childTnLst>
                          </p:cTn>
                        </p:par>
                        <p:par>
                          <p:cTn id="39" fill="hold" nodeType="afterGroup">
                            <p:stCondLst>
                              <p:cond delay="3500"/>
                            </p:stCondLst>
                            <p:childTnLst>
                              <p:par>
                                <p:cTn id="40" presetID="3" presetClass="emph" presetSubtype="2" fill="hold" grpId="2" nodeType="afterEffect">
                                  <p:stCondLst>
                                    <p:cond delay="0"/>
                                  </p:stCondLst>
                                  <p:childTnLst>
                                    <p:animClr clrSpc="rgb" dir="cw">
                                      <p:cBhvr override="childStyle">
                                        <p:cTn id="41" dur="2000" fill="hold"/>
                                        <p:tgtEl>
                                          <p:spTgt spid="167965"/>
                                        </p:tgtEl>
                                        <p:attrNameLst>
                                          <p:attrName>style.color</p:attrName>
                                        </p:attrNameLst>
                                      </p:cBhvr>
                                      <p:to>
                                        <a:schemeClr val="accent2"/>
                                      </p:to>
                                    </p:animClr>
                                  </p:childTnLst>
                                </p:cTn>
                              </p:par>
                            </p:childTnLst>
                          </p:cTn>
                        </p:par>
                        <p:par>
                          <p:cTn id="42" fill="hold" nodeType="afterGroup">
                            <p:stCondLst>
                              <p:cond delay="5500"/>
                            </p:stCondLst>
                            <p:childTnLst>
                              <p:par>
                                <p:cTn id="43" presetID="3" presetClass="emph" presetSubtype="2" fill="hold" grpId="3" nodeType="afterEffect">
                                  <p:stCondLst>
                                    <p:cond delay="0"/>
                                  </p:stCondLst>
                                  <p:childTnLst>
                                    <p:animClr clrSpc="rgb" dir="cw">
                                      <p:cBhvr override="childStyle">
                                        <p:cTn id="44" dur="2000" fill="hold"/>
                                        <p:tgtEl>
                                          <p:spTgt spid="167965"/>
                                        </p:tgtEl>
                                        <p:attrNameLst>
                                          <p:attrName>style.color</p:attrName>
                                        </p:attrNameLst>
                                      </p:cBhvr>
                                      <p:to>
                                        <a:srgbClr val="FFCC00"/>
                                      </p:to>
                                    </p:animClr>
                                  </p:childTnLst>
                                </p:cTn>
                              </p:par>
                            </p:childTnLst>
                          </p:cTn>
                        </p:par>
                        <p:par>
                          <p:cTn id="45" fill="hold" nodeType="afterGroup">
                            <p:stCondLst>
                              <p:cond delay="7500"/>
                            </p:stCondLst>
                            <p:childTnLst>
                              <p:par>
                                <p:cTn id="46" presetID="3" presetClass="emph" presetSubtype="2" fill="hold" grpId="4" nodeType="afterEffect">
                                  <p:stCondLst>
                                    <p:cond delay="0"/>
                                  </p:stCondLst>
                                  <p:childTnLst>
                                    <p:animClr clrSpc="rgb" dir="cw">
                                      <p:cBhvr override="childStyle">
                                        <p:cTn id="47" dur="2000" fill="hold"/>
                                        <p:tgtEl>
                                          <p:spTgt spid="167965"/>
                                        </p:tgtEl>
                                        <p:attrNameLst>
                                          <p:attrName>style.color</p:attrName>
                                        </p:attrNameLst>
                                      </p:cBhvr>
                                      <p:to>
                                        <a:srgbClr val="FF6600"/>
                                      </p:to>
                                    </p:animClr>
                                  </p:childTnLst>
                                </p:cTn>
                              </p:par>
                            </p:childTnLst>
                          </p:cTn>
                        </p:par>
                      </p:childTnLst>
                    </p:cTn>
                  </p:par>
                  <p:par>
                    <p:cTn id="48" fill="hold">
                      <p:stCondLst>
                        <p:cond delay="indefinite"/>
                      </p:stCondLst>
                      <p:childTnLst>
                        <p:par>
                          <p:cTn id="49" fill="hold" nodeType="after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756"/>
                                        </p:tgtEl>
                                        <p:attrNameLst>
                                          <p:attrName>style.visibility</p:attrName>
                                        </p:attrNameLst>
                                      </p:cBhvr>
                                      <p:to>
                                        <p:strVal val="visible"/>
                                      </p:to>
                                    </p:set>
                                    <p:animEffect transition="in" filter="fade">
                                      <p:cBhvr>
                                        <p:cTn id="52" dur="500"/>
                                        <p:tgtEl>
                                          <p:spTgt spid="31756"/>
                                        </p:tgtEl>
                                      </p:cBhvr>
                                    </p:animEffect>
                                  </p:childTnLst>
                                </p:cTn>
                              </p:par>
                            </p:childTnLst>
                          </p:cTn>
                        </p:par>
                        <p:par>
                          <p:cTn id="53" fill="hold">
                            <p:stCondLst>
                              <p:cond delay="500"/>
                            </p:stCondLst>
                            <p:childTnLst>
                              <p:par>
                                <p:cTn id="54" presetID="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0-#ppt_w/2"/>
                                          </p:val>
                                        </p:tav>
                                        <p:tav tm="100000">
                                          <p:val>
                                            <p:strVal val="#ppt_x"/>
                                          </p:val>
                                        </p:tav>
                                      </p:tavLst>
                                    </p:anim>
                                    <p:anim calcmode="lin" valueType="num">
                                      <p:cBhvr additive="base">
                                        <p:cTn id="57" dur="500" fill="hold"/>
                                        <p:tgtEl>
                                          <p:spTgt spid="28"/>
                                        </p:tgtEl>
                                        <p:attrNameLst>
                                          <p:attrName>ppt_y</p:attrName>
                                        </p:attrNameLst>
                                      </p:cBhvr>
                                      <p:tavLst>
                                        <p:tav tm="0">
                                          <p:val>
                                            <p:strVal val="#ppt_y"/>
                                          </p:val>
                                        </p:tav>
                                        <p:tav tm="100000">
                                          <p:val>
                                            <p:strVal val="#ppt_y"/>
                                          </p:val>
                                        </p:tav>
                                      </p:tavLst>
                                    </p:anim>
                                  </p:childTnLst>
                                </p:cTn>
                              </p:par>
                              <p:par>
                                <p:cTn id="58" presetID="3" presetClass="entr" presetSubtype="1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1000"/>
                                        <p:tgtEl>
                                          <p:spTgt spid="21"/>
                                        </p:tgtEl>
                                      </p:cBhvr>
                                    </p:animEffect>
                                  </p:childTnLst>
                                </p:cTn>
                              </p:par>
                            </p:childTnLst>
                          </p:cTn>
                        </p:par>
                        <p:par>
                          <p:cTn id="61" fill="hold">
                            <p:stCondLst>
                              <p:cond delay="1500"/>
                            </p:stCondLst>
                            <p:childTnLst>
                              <p:par>
                                <p:cTn id="62" presetID="2" presetClass="entr" presetSubtype="2"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1000" fill="hold"/>
                                        <p:tgtEl>
                                          <p:spTgt spid="25"/>
                                        </p:tgtEl>
                                        <p:attrNameLst>
                                          <p:attrName>ppt_x</p:attrName>
                                        </p:attrNameLst>
                                      </p:cBhvr>
                                      <p:tavLst>
                                        <p:tav tm="0">
                                          <p:val>
                                            <p:strVal val="1+#ppt_w/2"/>
                                          </p:val>
                                        </p:tav>
                                        <p:tav tm="100000">
                                          <p:val>
                                            <p:strVal val="#ppt_x"/>
                                          </p:val>
                                        </p:tav>
                                      </p:tavLst>
                                    </p:anim>
                                    <p:anim calcmode="lin" valueType="num">
                                      <p:cBhvr additive="base">
                                        <p:cTn id="65"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0-#ppt_w/2"/>
                                          </p:val>
                                        </p:tav>
                                        <p:tav tm="100000">
                                          <p:val>
                                            <p:strVal val="#ppt_x"/>
                                          </p:val>
                                        </p:tav>
                                      </p:tavLst>
                                    </p:anim>
                                    <p:anim calcmode="lin" valueType="num">
                                      <p:cBhvr additive="base">
                                        <p:cTn id="71"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6" name="Tink.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0-#ppt_w/2"/>
                                          </p:val>
                                        </p:tav>
                                        <p:tav tm="100000">
                                          <p:val>
                                            <p:strVal val="#ppt_x"/>
                                          </p:val>
                                        </p:tav>
                                      </p:tavLst>
                                    </p:anim>
                                    <p:anim calcmode="lin" valueType="num">
                                      <p:cBhvr additive="base">
                                        <p:cTn id="77" dur="500" fill="hold"/>
                                        <p:tgtEl>
                                          <p:spTgt spid="24"/>
                                        </p:tgtEl>
                                        <p:attrNameLst>
                                          <p:attrName>ppt_y</p:attrName>
                                        </p:attrNameLst>
                                      </p:cBhvr>
                                      <p:tavLst>
                                        <p:tav tm="0">
                                          <p:val>
                                            <p:strVal val="#ppt_y"/>
                                          </p:val>
                                        </p:tav>
                                        <p:tav tm="100000">
                                          <p:val>
                                            <p:strVal val="#ppt_y"/>
                                          </p:val>
                                        </p:tav>
                                      </p:tavLst>
                                    </p:anim>
                                  </p:childTnLst>
                                </p:cTn>
                              </p:par>
                            </p:childTnLst>
                          </p:cTn>
                        </p:par>
                        <p:par>
                          <p:cTn id="78" fill="hold">
                            <p:stCondLst>
                              <p:cond delay="500"/>
                            </p:stCondLst>
                            <p:childTnLst>
                              <p:par>
                                <p:cTn id="79" presetID="2" presetClass="entr" presetSubtype="8"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0-#ppt_w/2"/>
                                          </p:val>
                                        </p:tav>
                                        <p:tav tm="100000">
                                          <p:val>
                                            <p:strVal val="#ppt_x"/>
                                          </p:val>
                                        </p:tav>
                                      </p:tavLst>
                                    </p:anim>
                                    <p:anim calcmode="lin" valueType="num">
                                      <p:cBhvr additive="base">
                                        <p:cTn id="8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0-#ppt_w/2"/>
                                          </p:val>
                                        </p:tav>
                                        <p:tav tm="100000">
                                          <p:val>
                                            <p:strVal val="#ppt_x"/>
                                          </p:val>
                                        </p:tav>
                                      </p:tavLst>
                                    </p:anim>
                                    <p:anim calcmode="lin" valueType="num">
                                      <p:cBhvr additive="base">
                                        <p:cTn id="8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additive="base">
                                        <p:cTn id="93" dur="500" fill="hold"/>
                                        <p:tgtEl>
                                          <p:spTgt spid="27"/>
                                        </p:tgtEl>
                                        <p:attrNameLst>
                                          <p:attrName>ppt_x</p:attrName>
                                        </p:attrNameLst>
                                      </p:cBhvr>
                                      <p:tavLst>
                                        <p:tav tm="0">
                                          <p:val>
                                            <p:strVal val="0-#ppt_w/2"/>
                                          </p:val>
                                        </p:tav>
                                        <p:tav tm="100000">
                                          <p:val>
                                            <p:strVal val="#ppt_x"/>
                                          </p:val>
                                        </p:tav>
                                      </p:tavLst>
                                    </p:anim>
                                    <p:anim calcmode="lin" valueType="num">
                                      <p:cBhvr additive="base">
                                        <p:cTn id="9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57" grpId="0"/>
      <p:bldP spid="167962" grpId="0"/>
      <p:bldP spid="167963" grpId="0"/>
      <p:bldP spid="167964" grpId="0"/>
      <p:bldP spid="167965" grpId="0"/>
      <p:bldP spid="167965" grpId="1"/>
      <p:bldP spid="167965" grpId="2"/>
      <p:bldP spid="167965" grpId="3"/>
      <p:bldP spid="167965" grpId="4"/>
      <p:bldP spid="20" grpId="0" animBg="1"/>
      <p:bldP spid="31756" grpId="0" animBg="1"/>
      <p:bldP spid="23" grpId="0" animBg="1"/>
      <p:bldP spid="25" grpId="0" autoUpdateAnimBg="0"/>
      <p:bldP spid="2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xmlns="" id="{105A1EA6-B5D8-4A99-A744-E1B215DFE35F}"/>
              </a:ext>
            </a:extLst>
          </p:cNvPr>
          <p:cNvSpPr txBox="1">
            <a:spLocks noChangeArrowheads="1"/>
          </p:cNvSpPr>
          <p:nvPr/>
        </p:nvSpPr>
        <p:spPr bwMode="auto">
          <a:xfrm>
            <a:off x="1929060" y="241089"/>
            <a:ext cx="9322082"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2953" b="1">
                <a:solidFill>
                  <a:srgbClr val="FF0000"/>
                </a:solidFill>
                <a:latin typeface="Times New Roman" panose="02020603050405020304" pitchFamily="18" charset="0"/>
                <a:ea typeface="+mn-ea"/>
                <a:cs typeface="Times New Roman" panose="02020603050405020304" pitchFamily="18" charset="0"/>
              </a:rPr>
              <a:t>II </a:t>
            </a:r>
            <a:r>
              <a:rPr lang="en-US" altLang="en-US" sz="2953" b="1" u="sng">
                <a:solidFill>
                  <a:srgbClr val="FF0000"/>
                </a:solidFill>
                <a:latin typeface="Times New Roman" panose="02020603050405020304" pitchFamily="18" charset="0"/>
                <a:ea typeface="+mn-ea"/>
                <a:cs typeface="Times New Roman" panose="02020603050405020304" pitchFamily="18" charset="0"/>
              </a:rPr>
              <a:t>.</a:t>
            </a:r>
            <a:r>
              <a:rPr lang="vi-VN" altLang="en-US" sz="2953" b="1" u="sng">
                <a:solidFill>
                  <a:srgbClr val="FF0000"/>
                </a:solidFill>
                <a:latin typeface="Times New Roman" panose="02020603050405020304" pitchFamily="18" charset="0"/>
                <a:ea typeface="+mn-ea"/>
                <a:cs typeface="Times New Roman" panose="02020603050405020304" pitchFamily="18" charset="0"/>
              </a:rPr>
              <a:t>ĐƯA THỪA SỐ VÀO TRONG DẤU CĂN</a:t>
            </a:r>
            <a:endParaRPr lang="en-US" altLang="en-US" sz="2953" b="1" u="sng">
              <a:solidFill>
                <a:srgbClr val="FF0000"/>
              </a:solidFill>
              <a:latin typeface="Times New Roman" panose="02020603050405020304" pitchFamily="18" charset="0"/>
              <a:ea typeface="+mn-ea"/>
              <a:cs typeface="Times New Roman" panose="02020603050405020304" pitchFamily="18" charset="0"/>
            </a:endParaRPr>
          </a:p>
        </p:txBody>
      </p:sp>
      <p:sp>
        <p:nvSpPr>
          <p:cNvPr id="187413" name="Text Box 21">
            <a:extLst>
              <a:ext uri="{FF2B5EF4-FFF2-40B4-BE49-F238E27FC236}">
                <a16:creationId xmlns:a16="http://schemas.microsoft.com/office/drawing/2014/main" xmlns="" id="{6990E498-855F-4955-AA47-7BEE23B904BB}"/>
              </a:ext>
            </a:extLst>
          </p:cNvPr>
          <p:cNvSpPr txBox="1">
            <a:spLocks noChangeArrowheads="1"/>
          </p:cNvSpPr>
          <p:nvPr/>
        </p:nvSpPr>
        <p:spPr bwMode="auto">
          <a:xfrm>
            <a:off x="3134501" y="2057623"/>
            <a:ext cx="6750473"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eaLnBrk="0" hangingPunct="0">
              <a:spcBef>
                <a:spcPct val="0"/>
              </a:spcBef>
              <a:buNone/>
            </a:pPr>
            <a:r>
              <a:rPr lang="en-US" altLang="en-US" sz="4640" b="1">
                <a:solidFill>
                  <a:srgbClr val="339933"/>
                </a:solidFill>
                <a:latin typeface="Times New Roman" panose="02020603050405020304" pitchFamily="18" charset="0"/>
                <a:ea typeface="+mn-ea"/>
                <a:cs typeface="Arial" panose="020B0604020202020204" pitchFamily="34" charset="0"/>
              </a:rPr>
              <a:t>Với</a:t>
            </a:r>
            <a:r>
              <a:rPr lang="en-US" altLang="en-US" sz="4640" b="1">
                <a:solidFill>
                  <a:srgbClr val="000000"/>
                </a:solidFill>
                <a:latin typeface="Times New Roman" panose="02020603050405020304" pitchFamily="18" charset="0"/>
                <a:ea typeface="+mn-ea"/>
                <a:cs typeface="Arial" panose="020B0604020202020204" pitchFamily="34" charset="0"/>
              </a:rPr>
              <a:t> </a:t>
            </a:r>
            <a:r>
              <a:rPr lang="en-US" altLang="en-US" sz="4640" b="1">
                <a:solidFill>
                  <a:srgbClr val="FF0000"/>
                </a:solidFill>
                <a:latin typeface="Times New Roman" panose="02020603050405020304" pitchFamily="18" charset="0"/>
                <a:ea typeface="+mn-ea"/>
                <a:cs typeface="Arial" panose="020B0604020202020204" pitchFamily="34" charset="0"/>
              </a:rPr>
              <a:t>A</a:t>
            </a:r>
            <a:r>
              <a:rPr lang="en-US" altLang="en-US" sz="4640" b="1">
                <a:solidFill>
                  <a:srgbClr val="FF0000"/>
                </a:solidFill>
                <a:latin typeface="Times New Roman" panose="02020603050405020304" pitchFamily="18" charset="0"/>
                <a:ea typeface="+mn-ea"/>
                <a:cs typeface="Arial" panose="020B0604020202020204" pitchFamily="34" charset="0"/>
                <a:sym typeface="Symbol" panose="05050102010706020507" pitchFamily="18" charset="2"/>
              </a:rPr>
              <a:t> 0</a:t>
            </a:r>
            <a:r>
              <a:rPr lang="en-US" altLang="en-US" sz="4640" b="1">
                <a:solidFill>
                  <a:srgbClr val="000000"/>
                </a:solidFill>
                <a:latin typeface="Times New Roman" panose="02020603050405020304" pitchFamily="18" charset="0"/>
                <a:ea typeface="+mn-ea"/>
                <a:cs typeface="Arial" panose="020B0604020202020204" pitchFamily="34" charset="0"/>
                <a:sym typeface="Symbol" panose="05050102010706020507" pitchFamily="18" charset="2"/>
              </a:rPr>
              <a:t> </a:t>
            </a:r>
            <a:r>
              <a:rPr lang="en-US" altLang="en-US" sz="4640" b="1">
                <a:solidFill>
                  <a:srgbClr val="339933"/>
                </a:solidFill>
                <a:latin typeface="Times New Roman" panose="02020603050405020304" pitchFamily="18" charset="0"/>
                <a:ea typeface="+mn-ea"/>
                <a:cs typeface="Arial" panose="020B0604020202020204" pitchFamily="34" charset="0"/>
                <a:sym typeface="Symbol" panose="05050102010706020507" pitchFamily="18" charset="2"/>
              </a:rPr>
              <a:t>và</a:t>
            </a:r>
            <a:r>
              <a:rPr lang="en-US" altLang="en-US" sz="4640" b="1">
                <a:solidFill>
                  <a:srgbClr val="000000"/>
                </a:solidFill>
                <a:latin typeface="Times New Roman" panose="02020603050405020304" pitchFamily="18" charset="0"/>
                <a:ea typeface="+mn-ea"/>
                <a:cs typeface="Arial" panose="020B0604020202020204" pitchFamily="34" charset="0"/>
                <a:sym typeface="Symbol" panose="05050102010706020507" pitchFamily="18" charset="2"/>
              </a:rPr>
              <a:t> </a:t>
            </a:r>
            <a:r>
              <a:rPr lang="en-US" altLang="en-US" sz="4640" b="1">
                <a:solidFill>
                  <a:srgbClr val="FF9933"/>
                </a:solidFill>
                <a:latin typeface="Times New Roman" panose="02020603050405020304" pitchFamily="18" charset="0"/>
                <a:ea typeface="+mn-ea"/>
                <a:cs typeface="Arial" panose="020B0604020202020204" pitchFamily="34" charset="0"/>
                <a:sym typeface="Symbol" panose="05050102010706020507" pitchFamily="18" charset="2"/>
              </a:rPr>
              <a:t> </a:t>
            </a:r>
            <a:r>
              <a:rPr lang="en-US" altLang="en-US" sz="4640" b="1">
                <a:solidFill>
                  <a:srgbClr val="FF0000"/>
                </a:solidFill>
                <a:latin typeface="Times New Roman" panose="02020603050405020304" pitchFamily="18" charset="0"/>
                <a:ea typeface="+mn-ea"/>
                <a:cs typeface="Arial" panose="020B0604020202020204" pitchFamily="34" charset="0"/>
                <a:sym typeface="Symbol" panose="05050102010706020507" pitchFamily="18" charset="2"/>
              </a:rPr>
              <a:t>B 0</a:t>
            </a:r>
            <a:r>
              <a:rPr lang="en-US" altLang="en-US" sz="4640" b="1">
                <a:solidFill>
                  <a:srgbClr val="000000"/>
                </a:solidFill>
                <a:latin typeface="Times New Roman" panose="02020603050405020304" pitchFamily="18" charset="0"/>
                <a:ea typeface="+mn-ea"/>
                <a:cs typeface="Arial" panose="020B0604020202020204" pitchFamily="34" charset="0"/>
                <a:sym typeface="Symbol" panose="05050102010706020507" pitchFamily="18" charset="2"/>
              </a:rPr>
              <a:t> </a:t>
            </a:r>
            <a:r>
              <a:rPr lang="en-US" altLang="en-US" sz="4640" b="1">
                <a:solidFill>
                  <a:srgbClr val="339933"/>
                </a:solidFill>
                <a:latin typeface="Times New Roman" panose="02020603050405020304" pitchFamily="18" charset="0"/>
                <a:ea typeface="+mn-ea"/>
                <a:cs typeface="Arial" panose="020B0604020202020204" pitchFamily="34" charset="0"/>
                <a:sym typeface="Symbol" panose="05050102010706020507" pitchFamily="18" charset="2"/>
              </a:rPr>
              <a:t>ta có</a:t>
            </a:r>
            <a:r>
              <a:rPr lang="en-US" altLang="en-US" sz="4640" b="1">
                <a:solidFill>
                  <a:srgbClr val="000000"/>
                </a:solidFill>
                <a:latin typeface="Times New Roman" panose="02020603050405020304" pitchFamily="18" charset="0"/>
                <a:ea typeface="+mn-ea"/>
                <a:cs typeface="Arial" panose="020B0604020202020204" pitchFamily="34" charset="0"/>
                <a:sym typeface="Symbol" panose="05050102010706020507" pitchFamily="18" charset="2"/>
              </a:rPr>
              <a:t>   </a:t>
            </a:r>
          </a:p>
        </p:txBody>
      </p:sp>
      <p:grpSp>
        <p:nvGrpSpPr>
          <p:cNvPr id="2" name="Group 22">
            <a:extLst>
              <a:ext uri="{FF2B5EF4-FFF2-40B4-BE49-F238E27FC236}">
                <a16:creationId xmlns:a16="http://schemas.microsoft.com/office/drawing/2014/main" xmlns="" id="{CC4CE338-03C9-4C7A-AD1A-5EA16F4D6F41}"/>
              </a:ext>
            </a:extLst>
          </p:cNvPr>
          <p:cNvGrpSpPr>
            <a:grpSpLocks/>
          </p:cNvGrpSpPr>
          <p:nvPr/>
        </p:nvGrpSpPr>
        <p:grpSpPr bwMode="auto">
          <a:xfrm>
            <a:off x="4018492" y="3134149"/>
            <a:ext cx="4259227" cy="967702"/>
            <a:chOff x="768" y="1728"/>
            <a:chExt cx="2544" cy="578"/>
          </a:xfrm>
        </p:grpSpPr>
        <p:grpSp>
          <p:nvGrpSpPr>
            <p:cNvPr id="33816" name="Group 23">
              <a:extLst>
                <a:ext uri="{FF2B5EF4-FFF2-40B4-BE49-F238E27FC236}">
                  <a16:creationId xmlns:a16="http://schemas.microsoft.com/office/drawing/2014/main" xmlns="" id="{8B41351F-DF9B-4A96-A76C-D9ACA675FF56}"/>
                </a:ext>
              </a:extLst>
            </p:cNvPr>
            <p:cNvGrpSpPr>
              <a:grpSpLocks/>
            </p:cNvGrpSpPr>
            <p:nvPr/>
          </p:nvGrpSpPr>
          <p:grpSpPr bwMode="auto">
            <a:xfrm>
              <a:off x="768" y="1824"/>
              <a:ext cx="1056" cy="482"/>
              <a:chOff x="768" y="1824"/>
              <a:chExt cx="1056" cy="482"/>
            </a:xfrm>
          </p:grpSpPr>
          <p:grpSp>
            <p:nvGrpSpPr>
              <p:cNvPr id="33826" name="Group 24">
                <a:extLst>
                  <a:ext uri="{FF2B5EF4-FFF2-40B4-BE49-F238E27FC236}">
                    <a16:creationId xmlns:a16="http://schemas.microsoft.com/office/drawing/2014/main" xmlns="" id="{36BE8B14-A7EF-4508-945C-FD839A922D3B}"/>
                  </a:ext>
                </a:extLst>
              </p:cNvPr>
              <p:cNvGrpSpPr>
                <a:grpSpLocks/>
              </p:cNvGrpSpPr>
              <p:nvPr/>
            </p:nvGrpSpPr>
            <p:grpSpPr bwMode="auto">
              <a:xfrm>
                <a:off x="1152" y="1824"/>
                <a:ext cx="528" cy="384"/>
                <a:chOff x="816" y="672"/>
                <a:chExt cx="528" cy="384"/>
              </a:xfrm>
            </p:grpSpPr>
            <p:sp>
              <p:nvSpPr>
                <p:cNvPr id="33829" name="Line 25">
                  <a:extLst>
                    <a:ext uri="{FF2B5EF4-FFF2-40B4-BE49-F238E27FC236}">
                      <a16:creationId xmlns:a16="http://schemas.microsoft.com/office/drawing/2014/main" xmlns="" id="{4A415239-7204-4A01-9F6B-8E9F956D1B1B}"/>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3830" name="Line 26">
                  <a:extLst>
                    <a:ext uri="{FF2B5EF4-FFF2-40B4-BE49-F238E27FC236}">
                      <a16:creationId xmlns:a16="http://schemas.microsoft.com/office/drawing/2014/main" xmlns="" id="{C44A0A5B-4D45-4F97-9569-F39B533BB926}"/>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3831" name="Line 27">
                  <a:extLst>
                    <a:ext uri="{FF2B5EF4-FFF2-40B4-BE49-F238E27FC236}">
                      <a16:creationId xmlns:a16="http://schemas.microsoft.com/office/drawing/2014/main" xmlns="" id="{9D351480-C7A8-4F6D-8191-1F47CF866344}"/>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33827" name="Text Box 28">
                <a:extLst>
                  <a:ext uri="{FF2B5EF4-FFF2-40B4-BE49-F238E27FC236}">
                    <a16:creationId xmlns:a16="http://schemas.microsoft.com/office/drawing/2014/main" xmlns="" id="{9C35CE42-B9E7-43EA-AD9B-6F365CB5AC7C}"/>
                  </a:ext>
                </a:extLst>
              </p:cNvPr>
              <p:cNvSpPr txBox="1">
                <a:spLocks noChangeArrowheads="1"/>
              </p:cNvSpPr>
              <p:nvPr/>
            </p:nvSpPr>
            <p:spPr bwMode="auto">
              <a:xfrm>
                <a:off x="768" y="1824"/>
                <a:ext cx="672"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A</a:t>
                </a:r>
                <a:endParaRPr lang="vi-VN" altLang="en-US" sz="4640" b="1">
                  <a:solidFill>
                    <a:srgbClr val="3333FF"/>
                  </a:solidFill>
                  <a:latin typeface="VNI-Times" pitchFamily="2" charset="0"/>
                  <a:ea typeface="+mn-ea"/>
                  <a:cs typeface="Arial" panose="020B0604020202020204" pitchFamily="34" charset="0"/>
                </a:endParaRPr>
              </a:p>
            </p:txBody>
          </p:sp>
          <p:sp>
            <p:nvSpPr>
              <p:cNvPr id="33828" name="Text Box 29">
                <a:extLst>
                  <a:ext uri="{FF2B5EF4-FFF2-40B4-BE49-F238E27FC236}">
                    <a16:creationId xmlns:a16="http://schemas.microsoft.com/office/drawing/2014/main" xmlns="" id="{526DA9F9-BE53-4CBB-9DA3-FF7020F172B4}"/>
                  </a:ext>
                </a:extLst>
              </p:cNvPr>
              <p:cNvSpPr txBox="1">
                <a:spLocks noChangeArrowheads="1"/>
              </p:cNvSpPr>
              <p:nvPr/>
            </p:nvSpPr>
            <p:spPr bwMode="auto">
              <a:xfrm>
                <a:off x="1344" y="1824"/>
                <a:ext cx="48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B</a:t>
                </a:r>
                <a:endParaRPr lang="vi-VN" altLang="en-US" sz="4640" b="1">
                  <a:solidFill>
                    <a:srgbClr val="3333FF"/>
                  </a:solidFill>
                  <a:latin typeface="VNI-Times" pitchFamily="2" charset="0"/>
                  <a:ea typeface="+mn-ea"/>
                  <a:cs typeface="Arial" panose="020B0604020202020204" pitchFamily="34" charset="0"/>
                </a:endParaRPr>
              </a:p>
            </p:txBody>
          </p:sp>
        </p:grpSp>
        <p:sp>
          <p:nvSpPr>
            <p:cNvPr id="33817" name="Text Box 30">
              <a:extLst>
                <a:ext uri="{FF2B5EF4-FFF2-40B4-BE49-F238E27FC236}">
                  <a16:creationId xmlns:a16="http://schemas.microsoft.com/office/drawing/2014/main" xmlns="" id="{9D226FEE-C139-4374-975C-F78D89F11549}"/>
                </a:ext>
              </a:extLst>
            </p:cNvPr>
            <p:cNvSpPr txBox="1">
              <a:spLocks noChangeArrowheads="1"/>
            </p:cNvSpPr>
            <p:nvPr/>
          </p:nvSpPr>
          <p:spPr bwMode="auto">
            <a:xfrm>
              <a:off x="1776" y="1824"/>
              <a:ext cx="384"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a:t>
              </a:r>
              <a:endParaRPr lang="vi-VN" altLang="en-US" sz="4640" b="1">
                <a:solidFill>
                  <a:srgbClr val="3333FF"/>
                </a:solidFill>
                <a:latin typeface="VNI-Times" pitchFamily="2" charset="0"/>
                <a:ea typeface="+mn-ea"/>
                <a:cs typeface="Arial" panose="020B0604020202020204" pitchFamily="34" charset="0"/>
              </a:endParaRPr>
            </a:p>
          </p:txBody>
        </p:sp>
        <p:grpSp>
          <p:nvGrpSpPr>
            <p:cNvPr id="33818" name="Group 31">
              <a:extLst>
                <a:ext uri="{FF2B5EF4-FFF2-40B4-BE49-F238E27FC236}">
                  <a16:creationId xmlns:a16="http://schemas.microsoft.com/office/drawing/2014/main" xmlns="" id="{5FCB2399-7E9B-491E-861D-B79502208CD6}"/>
                </a:ext>
              </a:extLst>
            </p:cNvPr>
            <p:cNvGrpSpPr>
              <a:grpSpLocks/>
            </p:cNvGrpSpPr>
            <p:nvPr/>
          </p:nvGrpSpPr>
          <p:grpSpPr bwMode="auto">
            <a:xfrm>
              <a:off x="2352" y="1728"/>
              <a:ext cx="960" cy="578"/>
              <a:chOff x="3984" y="2448"/>
              <a:chExt cx="960" cy="578"/>
            </a:xfrm>
          </p:grpSpPr>
          <p:grpSp>
            <p:nvGrpSpPr>
              <p:cNvPr id="33819" name="Group 32">
                <a:extLst>
                  <a:ext uri="{FF2B5EF4-FFF2-40B4-BE49-F238E27FC236}">
                    <a16:creationId xmlns:a16="http://schemas.microsoft.com/office/drawing/2014/main" xmlns="" id="{7DADF1C9-C394-4982-A5C1-C4D4CF5EAFF1}"/>
                  </a:ext>
                </a:extLst>
              </p:cNvPr>
              <p:cNvGrpSpPr>
                <a:grpSpLocks/>
              </p:cNvGrpSpPr>
              <p:nvPr/>
            </p:nvGrpSpPr>
            <p:grpSpPr bwMode="auto">
              <a:xfrm>
                <a:off x="3984" y="2544"/>
                <a:ext cx="960" cy="384"/>
                <a:chOff x="3888" y="2208"/>
                <a:chExt cx="1104" cy="384"/>
              </a:xfrm>
            </p:grpSpPr>
            <p:sp>
              <p:nvSpPr>
                <p:cNvPr id="33823" name="Line 33">
                  <a:extLst>
                    <a:ext uri="{FF2B5EF4-FFF2-40B4-BE49-F238E27FC236}">
                      <a16:creationId xmlns:a16="http://schemas.microsoft.com/office/drawing/2014/main" xmlns="" id="{6C3C07F2-2AFF-4883-805A-9B79E73FD004}"/>
                    </a:ext>
                  </a:extLst>
                </p:cNvPr>
                <p:cNvSpPr>
                  <a:spLocks noChangeShapeType="1"/>
                </p:cNvSpPr>
                <p:nvPr/>
              </p:nvSpPr>
              <p:spPr bwMode="auto">
                <a:xfrm>
                  <a:off x="3888" y="2352"/>
                  <a:ext cx="100"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3824" name="Line 34">
                  <a:extLst>
                    <a:ext uri="{FF2B5EF4-FFF2-40B4-BE49-F238E27FC236}">
                      <a16:creationId xmlns:a16="http://schemas.microsoft.com/office/drawing/2014/main" xmlns="" id="{386D980E-85FE-4A2A-868E-9433AD2316E5}"/>
                    </a:ext>
                  </a:extLst>
                </p:cNvPr>
                <p:cNvSpPr>
                  <a:spLocks noChangeShapeType="1"/>
                </p:cNvSpPr>
                <p:nvPr/>
              </p:nvSpPr>
              <p:spPr bwMode="auto">
                <a:xfrm flipV="1">
                  <a:off x="3988" y="2208"/>
                  <a:ext cx="44"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3825" name="Line 35">
                  <a:extLst>
                    <a:ext uri="{FF2B5EF4-FFF2-40B4-BE49-F238E27FC236}">
                      <a16:creationId xmlns:a16="http://schemas.microsoft.com/office/drawing/2014/main" xmlns="" id="{80B8A6A1-DBA7-42CA-A634-72C6916FCF85}"/>
                    </a:ext>
                  </a:extLst>
                </p:cNvPr>
                <p:cNvSpPr>
                  <a:spLocks noChangeShapeType="1"/>
                </p:cNvSpPr>
                <p:nvPr/>
              </p:nvSpPr>
              <p:spPr bwMode="auto">
                <a:xfrm>
                  <a:off x="4032" y="2208"/>
                  <a:ext cx="960"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33820" name="Group 36">
                <a:extLst>
                  <a:ext uri="{FF2B5EF4-FFF2-40B4-BE49-F238E27FC236}">
                    <a16:creationId xmlns:a16="http://schemas.microsoft.com/office/drawing/2014/main" xmlns="" id="{112D97FA-0389-4D36-A0EF-97807D45AB8B}"/>
                  </a:ext>
                </a:extLst>
              </p:cNvPr>
              <p:cNvGrpSpPr>
                <a:grpSpLocks/>
              </p:cNvGrpSpPr>
              <p:nvPr/>
            </p:nvGrpSpPr>
            <p:grpSpPr bwMode="auto">
              <a:xfrm>
                <a:off x="4128" y="2448"/>
                <a:ext cx="816" cy="578"/>
                <a:chOff x="4080" y="3264"/>
                <a:chExt cx="816" cy="578"/>
              </a:xfrm>
            </p:grpSpPr>
            <p:sp>
              <p:nvSpPr>
                <p:cNvPr id="33821" name="Text Box 37">
                  <a:extLst>
                    <a:ext uri="{FF2B5EF4-FFF2-40B4-BE49-F238E27FC236}">
                      <a16:creationId xmlns:a16="http://schemas.microsoft.com/office/drawing/2014/main" xmlns="" id="{B7632375-8974-4403-B617-3340C5E6672A}"/>
                    </a:ext>
                  </a:extLst>
                </p:cNvPr>
                <p:cNvSpPr txBox="1">
                  <a:spLocks noChangeArrowheads="1"/>
                </p:cNvSpPr>
                <p:nvPr/>
              </p:nvSpPr>
              <p:spPr bwMode="auto">
                <a:xfrm>
                  <a:off x="4080" y="3360"/>
                  <a:ext cx="816"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FF0000"/>
                      </a:solidFill>
                      <a:latin typeface="VNI-Times" pitchFamily="2" charset="0"/>
                      <a:ea typeface="+mn-ea"/>
                      <a:cs typeface="Arial" panose="020B0604020202020204" pitchFamily="34" charset="0"/>
                    </a:rPr>
                    <a:t>A </a:t>
                  </a:r>
                  <a:r>
                    <a:rPr lang="en-US" altLang="en-US" sz="4640" b="1">
                      <a:solidFill>
                        <a:srgbClr val="3333FF"/>
                      </a:solidFill>
                      <a:latin typeface="VNI-Times" pitchFamily="2" charset="0"/>
                      <a:ea typeface="+mn-ea"/>
                      <a:cs typeface="Arial" panose="020B0604020202020204" pitchFamily="34" charset="0"/>
                    </a:rPr>
                    <a:t> B</a:t>
                  </a:r>
                  <a:endParaRPr lang="vi-VN" altLang="en-US" sz="4640" b="1">
                    <a:solidFill>
                      <a:srgbClr val="3333FF"/>
                    </a:solidFill>
                    <a:latin typeface="VNI-Times" pitchFamily="2" charset="0"/>
                    <a:ea typeface="+mn-ea"/>
                    <a:cs typeface="Arial" panose="020B0604020202020204" pitchFamily="34" charset="0"/>
                  </a:endParaRPr>
                </a:p>
              </p:txBody>
            </p:sp>
            <p:sp>
              <p:nvSpPr>
                <p:cNvPr id="33822" name="Text Box 38">
                  <a:extLst>
                    <a:ext uri="{FF2B5EF4-FFF2-40B4-BE49-F238E27FC236}">
                      <a16:creationId xmlns:a16="http://schemas.microsoft.com/office/drawing/2014/main" xmlns="" id="{9C851B27-B33B-4C41-8738-10DF5EFD7842}"/>
                    </a:ext>
                  </a:extLst>
                </p:cNvPr>
                <p:cNvSpPr txBox="1">
                  <a:spLocks noChangeArrowheads="1"/>
                </p:cNvSpPr>
                <p:nvPr/>
              </p:nvSpPr>
              <p:spPr bwMode="auto">
                <a:xfrm>
                  <a:off x="4272" y="326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a:solidFill>
                        <a:srgbClr val="FF0000"/>
                      </a:solidFill>
                      <a:latin typeface="VNI-Times" pitchFamily="2" charset="0"/>
                      <a:ea typeface="+mn-ea"/>
                      <a:cs typeface="Arial" panose="020B0604020202020204" pitchFamily="34" charset="0"/>
                    </a:rPr>
                    <a:t>2</a:t>
                  </a:r>
                  <a:endParaRPr lang="vi-VN" altLang="en-US" sz="3797" b="1">
                    <a:solidFill>
                      <a:srgbClr val="FF0000"/>
                    </a:solidFill>
                    <a:latin typeface="VNI-Times" pitchFamily="2" charset="0"/>
                    <a:ea typeface="+mn-ea"/>
                    <a:cs typeface="Arial" panose="020B0604020202020204" pitchFamily="34" charset="0"/>
                  </a:endParaRPr>
                </a:p>
              </p:txBody>
            </p:sp>
          </p:grpSp>
        </p:grpSp>
      </p:grpSp>
      <p:sp>
        <p:nvSpPr>
          <p:cNvPr id="187431" name="Text Box 39">
            <a:extLst>
              <a:ext uri="{FF2B5EF4-FFF2-40B4-BE49-F238E27FC236}">
                <a16:creationId xmlns:a16="http://schemas.microsoft.com/office/drawing/2014/main" xmlns="" id="{55403507-35F1-4F06-BEC9-1820E9155CFC}"/>
              </a:ext>
            </a:extLst>
          </p:cNvPr>
          <p:cNvSpPr txBox="1">
            <a:spLocks noChangeArrowheads="1"/>
          </p:cNvSpPr>
          <p:nvPr/>
        </p:nvSpPr>
        <p:spPr bwMode="auto">
          <a:xfrm>
            <a:off x="3134501" y="4354659"/>
            <a:ext cx="6670111"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eaLnBrk="0" hangingPunct="0">
              <a:spcBef>
                <a:spcPct val="0"/>
              </a:spcBef>
              <a:buNone/>
            </a:pPr>
            <a:r>
              <a:rPr lang="en-US" altLang="en-US" sz="4640" b="1">
                <a:solidFill>
                  <a:srgbClr val="339933"/>
                </a:solidFill>
                <a:latin typeface="Times New Roman" panose="02020603050405020304" pitchFamily="18" charset="0"/>
                <a:ea typeface="+mn-ea"/>
                <a:cs typeface="Arial" panose="020B0604020202020204" pitchFamily="34" charset="0"/>
              </a:rPr>
              <a:t>Với</a:t>
            </a:r>
            <a:r>
              <a:rPr lang="en-US" altLang="en-US" sz="4640" b="1">
                <a:solidFill>
                  <a:srgbClr val="CC3300"/>
                </a:solidFill>
                <a:latin typeface="Times New Roman" panose="02020603050405020304" pitchFamily="18" charset="0"/>
                <a:ea typeface="+mn-ea"/>
                <a:cs typeface="Arial" panose="020B0604020202020204" pitchFamily="34" charset="0"/>
              </a:rPr>
              <a:t> </a:t>
            </a:r>
            <a:r>
              <a:rPr lang="en-US" altLang="en-US" sz="4640" b="1">
                <a:solidFill>
                  <a:srgbClr val="FF0000"/>
                </a:solidFill>
                <a:latin typeface="Times New Roman" panose="02020603050405020304" pitchFamily="18" charset="0"/>
                <a:ea typeface="+mn-ea"/>
                <a:cs typeface="Arial" panose="020B0604020202020204" pitchFamily="34" charset="0"/>
              </a:rPr>
              <a:t>A&lt; 0</a:t>
            </a:r>
            <a:r>
              <a:rPr lang="en-US" altLang="en-US" sz="4640" b="1">
                <a:solidFill>
                  <a:srgbClr val="000000"/>
                </a:solidFill>
                <a:latin typeface="Times New Roman" panose="02020603050405020304" pitchFamily="18" charset="0"/>
                <a:ea typeface="+mn-ea"/>
                <a:cs typeface="Arial" panose="020B0604020202020204" pitchFamily="34" charset="0"/>
              </a:rPr>
              <a:t> và </a:t>
            </a:r>
            <a:r>
              <a:rPr lang="en-US" altLang="en-US" sz="4640" b="1">
                <a:solidFill>
                  <a:srgbClr val="FF0000"/>
                </a:solidFill>
                <a:latin typeface="Times New Roman" panose="02020603050405020304" pitchFamily="18" charset="0"/>
                <a:ea typeface="+mn-ea"/>
                <a:cs typeface="Arial" panose="020B0604020202020204" pitchFamily="34" charset="0"/>
              </a:rPr>
              <a:t>B</a:t>
            </a:r>
            <a:r>
              <a:rPr lang="en-US" altLang="en-US" sz="4640" b="1">
                <a:solidFill>
                  <a:srgbClr val="FF0000"/>
                </a:solidFill>
                <a:latin typeface="Times New Roman" panose="02020603050405020304" pitchFamily="18" charset="0"/>
                <a:ea typeface="+mn-ea"/>
                <a:cs typeface="Arial" panose="020B0604020202020204" pitchFamily="34" charset="0"/>
                <a:sym typeface="Symbol" panose="05050102010706020507" pitchFamily="18" charset="2"/>
              </a:rPr>
              <a:t> 0</a:t>
            </a:r>
            <a:r>
              <a:rPr lang="en-US" altLang="en-US" sz="4640" b="1">
                <a:solidFill>
                  <a:srgbClr val="000000"/>
                </a:solidFill>
                <a:latin typeface="Times New Roman" panose="02020603050405020304" pitchFamily="18" charset="0"/>
                <a:ea typeface="+mn-ea"/>
                <a:cs typeface="Arial" panose="020B0604020202020204" pitchFamily="34" charset="0"/>
                <a:sym typeface="Symbol" panose="05050102010706020507" pitchFamily="18" charset="2"/>
              </a:rPr>
              <a:t> </a:t>
            </a:r>
            <a:r>
              <a:rPr lang="en-US" altLang="en-US" sz="4640" b="1">
                <a:solidFill>
                  <a:srgbClr val="339933"/>
                </a:solidFill>
                <a:latin typeface="Times New Roman" panose="02020603050405020304" pitchFamily="18" charset="0"/>
                <a:ea typeface="+mn-ea"/>
                <a:cs typeface="Arial" panose="020B0604020202020204" pitchFamily="34" charset="0"/>
                <a:sym typeface="Symbol" panose="05050102010706020507" pitchFamily="18" charset="2"/>
              </a:rPr>
              <a:t>ta có</a:t>
            </a:r>
          </a:p>
        </p:txBody>
      </p:sp>
      <p:grpSp>
        <p:nvGrpSpPr>
          <p:cNvPr id="8" name="Group 40">
            <a:extLst>
              <a:ext uri="{FF2B5EF4-FFF2-40B4-BE49-F238E27FC236}">
                <a16:creationId xmlns:a16="http://schemas.microsoft.com/office/drawing/2014/main" xmlns="" id="{3B9D863F-125D-442B-90E8-ED0EB2B9E86B}"/>
              </a:ext>
            </a:extLst>
          </p:cNvPr>
          <p:cNvGrpSpPr>
            <a:grpSpLocks/>
          </p:cNvGrpSpPr>
          <p:nvPr/>
        </p:nvGrpSpPr>
        <p:grpSpPr bwMode="auto">
          <a:xfrm>
            <a:off x="3777403" y="5446256"/>
            <a:ext cx="5062855" cy="984444"/>
            <a:chOff x="624" y="3080"/>
            <a:chExt cx="3024" cy="588"/>
          </a:xfrm>
        </p:grpSpPr>
        <p:grpSp>
          <p:nvGrpSpPr>
            <p:cNvPr id="33800" name="Group 41">
              <a:extLst>
                <a:ext uri="{FF2B5EF4-FFF2-40B4-BE49-F238E27FC236}">
                  <a16:creationId xmlns:a16="http://schemas.microsoft.com/office/drawing/2014/main" xmlns="" id="{468D8544-EF71-4A47-B415-4311F25A73EF}"/>
                </a:ext>
              </a:extLst>
            </p:cNvPr>
            <p:cNvGrpSpPr>
              <a:grpSpLocks/>
            </p:cNvGrpSpPr>
            <p:nvPr/>
          </p:nvGrpSpPr>
          <p:grpSpPr bwMode="auto">
            <a:xfrm>
              <a:off x="624" y="3148"/>
              <a:ext cx="1070" cy="482"/>
              <a:chOff x="624" y="3148"/>
              <a:chExt cx="1070" cy="482"/>
            </a:xfrm>
          </p:grpSpPr>
          <p:grpSp>
            <p:nvGrpSpPr>
              <p:cNvPr id="33810" name="Group 42">
                <a:extLst>
                  <a:ext uri="{FF2B5EF4-FFF2-40B4-BE49-F238E27FC236}">
                    <a16:creationId xmlns:a16="http://schemas.microsoft.com/office/drawing/2014/main" xmlns="" id="{E5CFA5E5-A552-4C30-8FAE-203F26C102AA}"/>
                  </a:ext>
                </a:extLst>
              </p:cNvPr>
              <p:cNvGrpSpPr>
                <a:grpSpLocks/>
              </p:cNvGrpSpPr>
              <p:nvPr/>
            </p:nvGrpSpPr>
            <p:grpSpPr bwMode="auto">
              <a:xfrm>
                <a:off x="1022" y="3148"/>
                <a:ext cx="672" cy="384"/>
                <a:chOff x="816" y="672"/>
                <a:chExt cx="528" cy="384"/>
              </a:xfrm>
            </p:grpSpPr>
            <p:sp>
              <p:nvSpPr>
                <p:cNvPr id="33813" name="Line 43">
                  <a:extLst>
                    <a:ext uri="{FF2B5EF4-FFF2-40B4-BE49-F238E27FC236}">
                      <a16:creationId xmlns:a16="http://schemas.microsoft.com/office/drawing/2014/main" xmlns="" id="{3723B6A0-4272-4FFC-9BCA-702F4BCDBBAC}"/>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3814" name="Line 44">
                  <a:extLst>
                    <a:ext uri="{FF2B5EF4-FFF2-40B4-BE49-F238E27FC236}">
                      <a16:creationId xmlns:a16="http://schemas.microsoft.com/office/drawing/2014/main" xmlns="" id="{D1A57505-E25D-4B1E-A1C7-AC467DFDDF92}"/>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3815" name="Line 45">
                  <a:extLst>
                    <a:ext uri="{FF2B5EF4-FFF2-40B4-BE49-F238E27FC236}">
                      <a16:creationId xmlns:a16="http://schemas.microsoft.com/office/drawing/2014/main" xmlns="" id="{BCFF5948-1B21-4529-8DCB-CF8ABD2E0C7A}"/>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33811" name="Text Box 46">
                <a:extLst>
                  <a:ext uri="{FF2B5EF4-FFF2-40B4-BE49-F238E27FC236}">
                    <a16:creationId xmlns:a16="http://schemas.microsoft.com/office/drawing/2014/main" xmlns="" id="{E36A68E3-904A-414A-B02E-DA855C47F157}"/>
                  </a:ext>
                </a:extLst>
              </p:cNvPr>
              <p:cNvSpPr txBox="1">
                <a:spLocks noChangeArrowheads="1"/>
              </p:cNvSpPr>
              <p:nvPr/>
            </p:nvSpPr>
            <p:spPr bwMode="auto">
              <a:xfrm>
                <a:off x="624" y="3148"/>
                <a:ext cx="432"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A</a:t>
                </a:r>
                <a:endParaRPr lang="vi-VN" altLang="en-US" sz="4640" b="1">
                  <a:solidFill>
                    <a:srgbClr val="3333FF"/>
                  </a:solidFill>
                  <a:latin typeface="VNI-Times" pitchFamily="2" charset="0"/>
                  <a:ea typeface="+mn-ea"/>
                  <a:cs typeface="Arial" panose="020B0604020202020204" pitchFamily="34" charset="0"/>
                </a:endParaRPr>
              </a:p>
            </p:txBody>
          </p:sp>
          <p:sp>
            <p:nvSpPr>
              <p:cNvPr id="33812" name="Text Box 47">
                <a:extLst>
                  <a:ext uri="{FF2B5EF4-FFF2-40B4-BE49-F238E27FC236}">
                    <a16:creationId xmlns:a16="http://schemas.microsoft.com/office/drawing/2014/main" xmlns="" id="{EA553333-71A9-4769-AD70-F8743A3AFCF8}"/>
                  </a:ext>
                </a:extLst>
              </p:cNvPr>
              <p:cNvSpPr txBox="1">
                <a:spLocks noChangeArrowheads="1"/>
              </p:cNvSpPr>
              <p:nvPr/>
            </p:nvSpPr>
            <p:spPr bwMode="auto">
              <a:xfrm>
                <a:off x="1200" y="3148"/>
                <a:ext cx="384"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B</a:t>
                </a:r>
                <a:endParaRPr lang="vi-VN" altLang="en-US" sz="4640" b="1">
                  <a:solidFill>
                    <a:srgbClr val="3333FF"/>
                  </a:solidFill>
                  <a:latin typeface="VNI-Times" pitchFamily="2" charset="0"/>
                  <a:ea typeface="+mn-ea"/>
                  <a:cs typeface="Arial" panose="020B0604020202020204" pitchFamily="34" charset="0"/>
                </a:endParaRPr>
              </a:p>
            </p:txBody>
          </p:sp>
        </p:grpSp>
        <p:sp>
          <p:nvSpPr>
            <p:cNvPr id="33801" name="Text Box 48">
              <a:extLst>
                <a:ext uri="{FF2B5EF4-FFF2-40B4-BE49-F238E27FC236}">
                  <a16:creationId xmlns:a16="http://schemas.microsoft.com/office/drawing/2014/main" xmlns="" id="{5A1F1650-CBB8-40D1-9967-9AD65F062BC5}"/>
                </a:ext>
              </a:extLst>
            </p:cNvPr>
            <p:cNvSpPr txBox="1">
              <a:spLocks noChangeArrowheads="1"/>
            </p:cNvSpPr>
            <p:nvPr/>
          </p:nvSpPr>
          <p:spPr bwMode="auto">
            <a:xfrm>
              <a:off x="1776" y="3148"/>
              <a:ext cx="48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a:t>
              </a:r>
              <a:endParaRPr lang="vi-VN" altLang="en-US" sz="4640" b="1">
                <a:solidFill>
                  <a:srgbClr val="3333FF"/>
                </a:solidFill>
                <a:latin typeface="VNI-Times" pitchFamily="2" charset="0"/>
                <a:ea typeface="+mn-ea"/>
                <a:cs typeface="Arial" panose="020B0604020202020204" pitchFamily="34" charset="0"/>
              </a:endParaRPr>
            </a:p>
          </p:txBody>
        </p:sp>
        <p:sp>
          <p:nvSpPr>
            <p:cNvPr id="33802" name="Text Box 49">
              <a:extLst>
                <a:ext uri="{FF2B5EF4-FFF2-40B4-BE49-F238E27FC236}">
                  <a16:creationId xmlns:a16="http://schemas.microsoft.com/office/drawing/2014/main" xmlns="" id="{03A1884A-BC1B-4521-A803-40DE07534876}"/>
                </a:ext>
              </a:extLst>
            </p:cNvPr>
            <p:cNvSpPr txBox="1">
              <a:spLocks noChangeArrowheads="1"/>
            </p:cNvSpPr>
            <p:nvPr/>
          </p:nvSpPr>
          <p:spPr bwMode="auto">
            <a:xfrm>
              <a:off x="2208" y="3148"/>
              <a:ext cx="288"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5062" b="1">
                  <a:solidFill>
                    <a:srgbClr val="3333FF"/>
                  </a:solidFill>
                  <a:latin typeface="VNI-Times" pitchFamily="2" charset="0"/>
                  <a:ea typeface="+mn-ea"/>
                  <a:cs typeface="Arial" panose="020B0604020202020204" pitchFamily="34" charset="0"/>
                </a:rPr>
                <a:t>–</a:t>
              </a:r>
              <a:endParaRPr lang="vi-VN" altLang="en-US" sz="5062" b="1">
                <a:solidFill>
                  <a:srgbClr val="3333FF"/>
                </a:solidFill>
                <a:latin typeface="VNI-Times" pitchFamily="2" charset="0"/>
                <a:ea typeface="+mn-ea"/>
                <a:cs typeface="Arial" panose="020B0604020202020204" pitchFamily="34" charset="0"/>
              </a:endParaRPr>
            </a:p>
          </p:txBody>
        </p:sp>
        <p:grpSp>
          <p:nvGrpSpPr>
            <p:cNvPr id="33803" name="Group 50">
              <a:extLst>
                <a:ext uri="{FF2B5EF4-FFF2-40B4-BE49-F238E27FC236}">
                  <a16:creationId xmlns:a16="http://schemas.microsoft.com/office/drawing/2014/main" xmlns="" id="{4534F7B2-75C6-49FB-9660-5DD63D95C32A}"/>
                </a:ext>
              </a:extLst>
            </p:cNvPr>
            <p:cNvGrpSpPr>
              <a:grpSpLocks/>
            </p:cNvGrpSpPr>
            <p:nvPr/>
          </p:nvGrpSpPr>
          <p:grpSpPr bwMode="auto">
            <a:xfrm>
              <a:off x="2592" y="3080"/>
              <a:ext cx="1056" cy="550"/>
              <a:chOff x="2640" y="3196"/>
              <a:chExt cx="1056" cy="550"/>
            </a:xfrm>
          </p:grpSpPr>
          <p:grpSp>
            <p:nvGrpSpPr>
              <p:cNvPr id="33804" name="Group 51">
                <a:extLst>
                  <a:ext uri="{FF2B5EF4-FFF2-40B4-BE49-F238E27FC236}">
                    <a16:creationId xmlns:a16="http://schemas.microsoft.com/office/drawing/2014/main" xmlns="" id="{9AB76483-E49B-421C-B780-D22D37D6BC6C}"/>
                  </a:ext>
                </a:extLst>
              </p:cNvPr>
              <p:cNvGrpSpPr>
                <a:grpSpLocks/>
              </p:cNvGrpSpPr>
              <p:nvPr/>
            </p:nvGrpSpPr>
            <p:grpSpPr bwMode="auto">
              <a:xfrm>
                <a:off x="2640" y="3264"/>
                <a:ext cx="1008" cy="384"/>
                <a:chOff x="2544" y="3264"/>
                <a:chExt cx="1152" cy="384"/>
              </a:xfrm>
            </p:grpSpPr>
            <p:sp>
              <p:nvSpPr>
                <p:cNvPr id="33807" name="Line 52">
                  <a:extLst>
                    <a:ext uri="{FF2B5EF4-FFF2-40B4-BE49-F238E27FC236}">
                      <a16:creationId xmlns:a16="http://schemas.microsoft.com/office/drawing/2014/main" xmlns="" id="{961540EC-7D1F-4732-BC60-99800A62D3C8}"/>
                    </a:ext>
                  </a:extLst>
                </p:cNvPr>
                <p:cNvSpPr>
                  <a:spLocks noChangeShapeType="1"/>
                </p:cNvSpPr>
                <p:nvPr/>
              </p:nvSpPr>
              <p:spPr bwMode="auto">
                <a:xfrm>
                  <a:off x="2544" y="3408"/>
                  <a:ext cx="105"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3808" name="Line 53">
                  <a:extLst>
                    <a:ext uri="{FF2B5EF4-FFF2-40B4-BE49-F238E27FC236}">
                      <a16:creationId xmlns:a16="http://schemas.microsoft.com/office/drawing/2014/main" xmlns="" id="{1C3BA82A-AEC8-483A-9F2B-FBB11A5BE82F}"/>
                    </a:ext>
                  </a:extLst>
                </p:cNvPr>
                <p:cNvSpPr>
                  <a:spLocks noChangeShapeType="1"/>
                </p:cNvSpPr>
                <p:nvPr/>
              </p:nvSpPr>
              <p:spPr bwMode="auto">
                <a:xfrm flipV="1">
                  <a:off x="2649" y="3264"/>
                  <a:ext cx="87"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3809" name="Line 54">
                  <a:extLst>
                    <a:ext uri="{FF2B5EF4-FFF2-40B4-BE49-F238E27FC236}">
                      <a16:creationId xmlns:a16="http://schemas.microsoft.com/office/drawing/2014/main" xmlns="" id="{2750FF03-3222-496A-A105-E1C704DDCEFA}"/>
                    </a:ext>
                  </a:extLst>
                </p:cNvPr>
                <p:cNvSpPr>
                  <a:spLocks noChangeShapeType="1"/>
                </p:cNvSpPr>
                <p:nvPr/>
              </p:nvSpPr>
              <p:spPr bwMode="auto">
                <a:xfrm>
                  <a:off x="2736" y="3264"/>
                  <a:ext cx="960"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33805" name="Text Box 55">
                <a:extLst>
                  <a:ext uri="{FF2B5EF4-FFF2-40B4-BE49-F238E27FC236}">
                    <a16:creationId xmlns:a16="http://schemas.microsoft.com/office/drawing/2014/main" xmlns="" id="{0E76C104-7A30-4E7E-AAF1-49181B6742FB}"/>
                  </a:ext>
                </a:extLst>
              </p:cNvPr>
              <p:cNvSpPr txBox="1">
                <a:spLocks noChangeArrowheads="1"/>
              </p:cNvSpPr>
              <p:nvPr/>
            </p:nvSpPr>
            <p:spPr bwMode="auto">
              <a:xfrm>
                <a:off x="2832" y="3264"/>
                <a:ext cx="864"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A  B</a:t>
                </a:r>
                <a:endParaRPr lang="vi-VN" altLang="en-US" sz="4640" b="1">
                  <a:solidFill>
                    <a:srgbClr val="3333FF"/>
                  </a:solidFill>
                  <a:latin typeface="VNI-Times" pitchFamily="2" charset="0"/>
                  <a:ea typeface="+mn-ea"/>
                  <a:cs typeface="Arial" panose="020B0604020202020204" pitchFamily="34" charset="0"/>
                </a:endParaRPr>
              </a:p>
            </p:txBody>
          </p:sp>
          <p:sp>
            <p:nvSpPr>
              <p:cNvPr id="33806" name="Text Box 56">
                <a:extLst>
                  <a:ext uri="{FF2B5EF4-FFF2-40B4-BE49-F238E27FC236}">
                    <a16:creationId xmlns:a16="http://schemas.microsoft.com/office/drawing/2014/main" xmlns="" id="{D0939DBA-674B-4B9B-9AF0-E508E27D6863}"/>
                  </a:ext>
                </a:extLst>
              </p:cNvPr>
              <p:cNvSpPr txBox="1">
                <a:spLocks noChangeArrowheads="1"/>
              </p:cNvSpPr>
              <p:nvPr/>
            </p:nvSpPr>
            <p:spPr bwMode="auto">
              <a:xfrm>
                <a:off x="3072" y="3196"/>
                <a:ext cx="3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b="1">
                    <a:solidFill>
                      <a:srgbClr val="3333FF"/>
                    </a:solidFill>
                    <a:latin typeface="VNI-Times" pitchFamily="2" charset="0"/>
                    <a:ea typeface="+mn-ea"/>
                    <a:cs typeface="Arial" panose="020B0604020202020204" pitchFamily="34" charset="0"/>
                  </a:rPr>
                  <a:t>2</a:t>
                </a:r>
                <a:endParaRPr lang="vi-VN" altLang="en-US" sz="3797" b="1">
                  <a:solidFill>
                    <a:srgbClr val="3333FF"/>
                  </a:solidFill>
                  <a:latin typeface="VNI-Times" pitchFamily="2" charset="0"/>
                  <a:ea typeface="+mn-ea"/>
                  <a:cs typeface="Arial" panose="020B0604020202020204" pitchFamily="34" charset="0"/>
                </a:endParaRPr>
              </a:p>
            </p:txBody>
          </p:sp>
        </p:grpSp>
      </p:grpSp>
      <p:sp>
        <p:nvSpPr>
          <p:cNvPr id="187449" name="Text Box 57">
            <a:extLst>
              <a:ext uri="{FF2B5EF4-FFF2-40B4-BE49-F238E27FC236}">
                <a16:creationId xmlns:a16="http://schemas.microsoft.com/office/drawing/2014/main" xmlns="" id="{06130EC3-4009-4160-9BCD-05A83ACFA333}"/>
              </a:ext>
            </a:extLst>
          </p:cNvPr>
          <p:cNvSpPr txBox="1">
            <a:spLocks noChangeArrowheads="1"/>
          </p:cNvSpPr>
          <p:nvPr/>
        </p:nvSpPr>
        <p:spPr bwMode="auto">
          <a:xfrm>
            <a:off x="3134501" y="1140147"/>
            <a:ext cx="6911199"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0"/>
              </a:spcBef>
              <a:buNone/>
            </a:pPr>
            <a:r>
              <a:rPr lang="en-US" altLang="en-US" sz="3480" b="1">
                <a:solidFill>
                  <a:srgbClr val="0000CC"/>
                </a:solidFill>
                <a:latin typeface="Times New Roman" panose="02020603050405020304" pitchFamily="18" charset="0"/>
                <a:ea typeface="+mn-ea"/>
                <a:cs typeface="Arial" panose="020B0604020202020204" pitchFamily="34" charset="0"/>
              </a:rPr>
              <a:t>MỘT CÁCH TỔNG QUÁT :</a:t>
            </a:r>
          </a:p>
        </p:txBody>
      </p:sp>
      <p:sp>
        <p:nvSpPr>
          <p:cNvPr id="40" name="矩形 8">
            <a:extLst>
              <a:ext uri="{FF2B5EF4-FFF2-40B4-BE49-F238E27FC236}">
                <a16:creationId xmlns:a16="http://schemas.microsoft.com/office/drawing/2014/main" xmlns="" id="{BF229F6E-5397-4663-B2B3-60FA2B27FA1D}"/>
              </a:ext>
            </a:extLst>
          </p:cNvPr>
          <p:cNvSpPr/>
          <p:nvPr/>
        </p:nvSpPr>
        <p:spPr>
          <a:xfrm>
            <a:off x="79394" y="940856"/>
            <a:ext cx="12313559" cy="88789"/>
          </a:xfrm>
          <a:prstGeom prst="rect">
            <a:avLst/>
          </a:prstGeom>
          <a:solidFill>
            <a:srgbClr val="F17A1A"/>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41" name="矩形 15">
            <a:extLst>
              <a:ext uri="{FF2B5EF4-FFF2-40B4-BE49-F238E27FC236}">
                <a16:creationId xmlns:a16="http://schemas.microsoft.com/office/drawing/2014/main" xmlns="" id="{E9739283-DAAB-428E-95A4-577489CF2569}"/>
              </a:ext>
            </a:extLst>
          </p:cNvPr>
          <p:cNvSpPr/>
          <p:nvPr/>
        </p:nvSpPr>
        <p:spPr>
          <a:xfrm flipV="1">
            <a:off x="12528152" y="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42" name="矩形 18">
            <a:extLst>
              <a:ext uri="{FF2B5EF4-FFF2-40B4-BE49-F238E27FC236}">
                <a16:creationId xmlns:a16="http://schemas.microsoft.com/office/drawing/2014/main" xmlns="" id="{41C49569-ED27-40A8-843E-7DF644A1B728}"/>
              </a:ext>
            </a:extLst>
          </p:cNvPr>
          <p:cNvSpPr/>
          <p:nvPr/>
        </p:nvSpPr>
        <p:spPr>
          <a:xfrm>
            <a:off x="11379008" y="7000701"/>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7449"/>
                                        </p:tgtEl>
                                        <p:attrNameLst>
                                          <p:attrName>style.visibility</p:attrName>
                                        </p:attrNameLst>
                                      </p:cBhvr>
                                      <p:to>
                                        <p:strVal val="visible"/>
                                      </p:to>
                                    </p:set>
                                    <p:anim calcmode="lin" valueType="num">
                                      <p:cBhvr additive="base">
                                        <p:cTn id="7" dur="500" fill="hold"/>
                                        <p:tgtEl>
                                          <p:spTgt spid="187449"/>
                                        </p:tgtEl>
                                        <p:attrNameLst>
                                          <p:attrName>ppt_x</p:attrName>
                                        </p:attrNameLst>
                                      </p:cBhvr>
                                      <p:tavLst>
                                        <p:tav tm="0">
                                          <p:val>
                                            <p:strVal val="0-#ppt_w/2"/>
                                          </p:val>
                                        </p:tav>
                                        <p:tav tm="100000">
                                          <p:val>
                                            <p:strVal val="#ppt_x"/>
                                          </p:val>
                                        </p:tav>
                                      </p:tavLst>
                                    </p:anim>
                                    <p:anim calcmode="lin" valueType="num">
                                      <p:cBhvr additive="base">
                                        <p:cTn id="8" dur="500" fill="hold"/>
                                        <p:tgtEl>
                                          <p:spTgt spid="1874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87413"/>
                                        </p:tgtEl>
                                        <p:attrNameLst>
                                          <p:attrName>style.visibility</p:attrName>
                                        </p:attrNameLst>
                                      </p:cBhvr>
                                      <p:to>
                                        <p:strVal val="visible"/>
                                      </p:to>
                                    </p:set>
                                    <p:animEffect transition="in" filter="wipe(left)">
                                      <p:cBhvr>
                                        <p:cTn id="13" dur="500"/>
                                        <p:tgtEl>
                                          <p:spTgt spid="1874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1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7431"/>
                                        </p:tgtEl>
                                        <p:attrNameLst>
                                          <p:attrName>style.visibility</p:attrName>
                                        </p:attrNameLst>
                                      </p:cBhvr>
                                      <p:to>
                                        <p:strVal val="visible"/>
                                      </p:to>
                                    </p:set>
                                    <p:animEffect transition="in" filter="wipe(left)">
                                      <p:cBhvr>
                                        <p:cTn id="23" dur="1000"/>
                                        <p:tgtEl>
                                          <p:spTgt spid="18743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13" grpId="0"/>
      <p:bldP spid="187431" grpId="0"/>
      <p:bldP spid="18744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A86233C4-E8BD-4572-B566-02B7DAF5A60B}"/>
              </a:ext>
            </a:extLst>
          </p:cNvPr>
          <p:cNvGrpSpPr>
            <a:grpSpLocks/>
          </p:cNvGrpSpPr>
          <p:nvPr/>
        </p:nvGrpSpPr>
        <p:grpSpPr bwMode="auto">
          <a:xfrm>
            <a:off x="1607608" y="964353"/>
            <a:ext cx="1171957" cy="642902"/>
            <a:chOff x="96" y="144"/>
            <a:chExt cx="480" cy="384"/>
          </a:xfrm>
        </p:grpSpPr>
        <p:sp>
          <p:nvSpPr>
            <p:cNvPr id="35849" name="Rectangle 3">
              <a:extLst>
                <a:ext uri="{FF2B5EF4-FFF2-40B4-BE49-F238E27FC236}">
                  <a16:creationId xmlns:a16="http://schemas.microsoft.com/office/drawing/2014/main" xmlns="" id="{0FE1B2A9-4ED3-402B-AD87-007FA4EB4DDD}"/>
                </a:ext>
              </a:extLst>
            </p:cNvPr>
            <p:cNvSpPr>
              <a:spLocks noChangeArrowheads="1"/>
            </p:cNvSpPr>
            <p:nvPr/>
          </p:nvSpPr>
          <p:spPr bwMode="auto">
            <a:xfrm>
              <a:off x="192" y="192"/>
              <a:ext cx="384" cy="336"/>
            </a:xfrm>
            <a:prstGeom prst="rect">
              <a:avLst/>
            </a:prstGeom>
            <a:solidFill>
              <a:srgbClr val="FFFF00"/>
            </a:solidFill>
            <a:ln w="9525">
              <a:solidFill>
                <a:srgbClr val="FF33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0"/>
                </a:spcBef>
                <a:buNone/>
              </a:pPr>
              <a:endParaRPr lang="vi-VN" altLang="en-US" sz="1898">
                <a:solidFill>
                  <a:prstClr val="black"/>
                </a:solidFill>
                <a:latin typeface="Times New Roman" panose="02020603050405020304" pitchFamily="18" charset="0"/>
                <a:ea typeface="+mn-ea"/>
                <a:cs typeface="Times New Roman" panose="02020603050405020304" pitchFamily="18" charset="0"/>
              </a:endParaRPr>
            </a:p>
          </p:txBody>
        </p:sp>
        <p:sp>
          <p:nvSpPr>
            <p:cNvPr id="35850" name="Text Box 4">
              <a:extLst>
                <a:ext uri="{FF2B5EF4-FFF2-40B4-BE49-F238E27FC236}">
                  <a16:creationId xmlns:a16="http://schemas.microsoft.com/office/drawing/2014/main" xmlns="" id="{408D59B9-B67F-4F64-97B0-81AB0BF0D6D5}"/>
                </a:ext>
              </a:extLst>
            </p:cNvPr>
            <p:cNvSpPr txBox="1">
              <a:spLocks noChangeArrowheads="1"/>
            </p:cNvSpPr>
            <p:nvPr/>
          </p:nvSpPr>
          <p:spPr bwMode="auto">
            <a:xfrm>
              <a:off x="96" y="144"/>
              <a:ext cx="48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64326">
                <a:spcBef>
                  <a:spcPct val="50000"/>
                </a:spcBef>
                <a:buNone/>
              </a:pPr>
              <a:r>
                <a:rPr lang="en-US" altLang="en-US" sz="3480" b="1">
                  <a:solidFill>
                    <a:srgbClr val="3333FF"/>
                  </a:solidFill>
                  <a:latin typeface="Times New Roman" panose="02020603050405020304" pitchFamily="18" charset="0"/>
                  <a:ea typeface="+mn-ea"/>
                  <a:cs typeface="Times New Roman" panose="02020603050405020304" pitchFamily="18" charset="0"/>
                </a:rPr>
                <a:t> ?4d</a:t>
              </a:r>
            </a:p>
          </p:txBody>
        </p:sp>
      </p:grpSp>
      <p:sp>
        <p:nvSpPr>
          <p:cNvPr id="35843" name="Text Box 5">
            <a:extLst>
              <a:ext uri="{FF2B5EF4-FFF2-40B4-BE49-F238E27FC236}">
                <a16:creationId xmlns:a16="http://schemas.microsoft.com/office/drawing/2014/main" xmlns="" id="{2A924A5D-6D5F-4537-89BC-5CCE75C4A5BC}"/>
              </a:ext>
            </a:extLst>
          </p:cNvPr>
          <p:cNvSpPr txBox="1">
            <a:spLocks noChangeArrowheads="1"/>
          </p:cNvSpPr>
          <p:nvPr/>
        </p:nvSpPr>
        <p:spPr bwMode="auto">
          <a:xfrm>
            <a:off x="1848697" y="224347"/>
            <a:ext cx="9322082"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2953" b="1">
                <a:solidFill>
                  <a:srgbClr val="FF0000"/>
                </a:solidFill>
                <a:latin typeface="Times New Roman" panose="02020603050405020304" pitchFamily="18" charset="0"/>
                <a:ea typeface="+mn-ea"/>
                <a:cs typeface="Times New Roman" panose="02020603050405020304" pitchFamily="18" charset="0"/>
              </a:rPr>
              <a:t>II </a:t>
            </a:r>
            <a:r>
              <a:rPr lang="en-US" altLang="en-US" sz="2953" b="1" u="sng">
                <a:solidFill>
                  <a:srgbClr val="FF0000"/>
                </a:solidFill>
                <a:latin typeface="Times New Roman" panose="02020603050405020304" pitchFamily="18" charset="0"/>
                <a:ea typeface="+mn-ea"/>
                <a:cs typeface="Times New Roman" panose="02020603050405020304" pitchFamily="18" charset="0"/>
              </a:rPr>
              <a:t>.</a:t>
            </a:r>
            <a:r>
              <a:rPr lang="vi-VN" altLang="en-US" sz="2953" b="1" u="sng">
                <a:solidFill>
                  <a:srgbClr val="FF0000"/>
                </a:solidFill>
                <a:latin typeface="Times New Roman" panose="02020603050405020304" pitchFamily="18" charset="0"/>
                <a:ea typeface="+mn-ea"/>
                <a:cs typeface="Times New Roman" panose="02020603050405020304" pitchFamily="18" charset="0"/>
              </a:rPr>
              <a:t>ĐƯA THỪA SỐ VÀO TRONG DẤU CĂN</a:t>
            </a:r>
            <a:endParaRPr lang="en-US" altLang="en-US" sz="2953" b="1" u="sng">
              <a:solidFill>
                <a:srgbClr val="FF0000"/>
              </a:solidFill>
              <a:latin typeface="Times New Roman" panose="02020603050405020304" pitchFamily="18" charset="0"/>
              <a:ea typeface="+mn-ea"/>
              <a:cs typeface="Times New Roman" panose="02020603050405020304" pitchFamily="18" charset="0"/>
            </a:endParaRPr>
          </a:p>
        </p:txBody>
      </p:sp>
      <p:graphicFrame>
        <p:nvGraphicFramePr>
          <p:cNvPr id="177185" name="Object 33">
            <a:extLst>
              <a:ext uri="{FF2B5EF4-FFF2-40B4-BE49-F238E27FC236}">
                <a16:creationId xmlns:a16="http://schemas.microsoft.com/office/drawing/2014/main" xmlns="" id="{0C96F0A7-00B1-4A04-BA2D-C955E675DC73}"/>
              </a:ext>
            </a:extLst>
          </p:cNvPr>
          <p:cNvGraphicFramePr>
            <a:graphicFrameLocks noChangeAspect="1"/>
          </p:cNvGraphicFramePr>
          <p:nvPr/>
        </p:nvGraphicFramePr>
        <p:xfrm>
          <a:off x="2622188" y="1446531"/>
          <a:ext cx="3254693" cy="1110011"/>
        </p:xfrm>
        <a:graphic>
          <a:graphicData uri="http://schemas.openxmlformats.org/presentationml/2006/ole">
            <mc:AlternateContent xmlns:mc="http://schemas.openxmlformats.org/markup-compatibility/2006">
              <mc:Choice xmlns:v="urn:schemas-microsoft-com:vml" Requires="v">
                <p:oleObj spid="_x0000_s4098" name="Equation" r:id="rId4" imgW="685800" imgH="228600" progId="Equation.DSMT4">
                  <p:embed/>
                </p:oleObj>
              </mc:Choice>
              <mc:Fallback>
                <p:oleObj name="Equation" r:id="rId4" imgW="685800" imgH="228600" progId="Equation.DSMT4">
                  <p:embed/>
                  <p:pic>
                    <p:nvPicPr>
                      <p:cNvPr id="177185" name="Object 33">
                        <a:extLst>
                          <a:ext uri="{FF2B5EF4-FFF2-40B4-BE49-F238E27FC236}">
                            <a16:creationId xmlns:a16="http://schemas.microsoft.com/office/drawing/2014/main" xmlns="" id="{0C96F0A7-00B1-4A04-BA2D-C955E675DC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2188" y="1446531"/>
                        <a:ext cx="3254693" cy="1110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7186" name="Text Box 34">
            <a:extLst>
              <a:ext uri="{FF2B5EF4-FFF2-40B4-BE49-F238E27FC236}">
                <a16:creationId xmlns:a16="http://schemas.microsoft.com/office/drawing/2014/main" xmlns="" id="{2ADC90C3-F6C9-46BE-95E2-8FAA71B25B1A}"/>
              </a:ext>
            </a:extLst>
          </p:cNvPr>
          <p:cNvSpPr txBox="1">
            <a:spLocks noChangeArrowheads="1"/>
          </p:cNvSpPr>
          <p:nvPr/>
        </p:nvSpPr>
        <p:spPr bwMode="auto">
          <a:xfrm>
            <a:off x="7042141" y="1657483"/>
            <a:ext cx="3214511"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a:solidFill>
                  <a:srgbClr val="0000CC"/>
                </a:solidFill>
                <a:latin typeface="Times New Roman" panose="02020603050405020304" pitchFamily="18" charset="0"/>
                <a:ea typeface="+mn-ea"/>
                <a:cs typeface="Times New Roman" panose="02020603050405020304" pitchFamily="18" charset="0"/>
              </a:rPr>
              <a:t>Với</a:t>
            </a:r>
            <a:r>
              <a:rPr lang="en-US" altLang="en-US" sz="4640">
                <a:solidFill>
                  <a:srgbClr val="3333FF"/>
                </a:solidFill>
                <a:latin typeface="Times New Roman" panose="02020603050405020304" pitchFamily="18" charset="0"/>
                <a:ea typeface="+mn-ea"/>
                <a:cs typeface="Times New Roman" panose="02020603050405020304" pitchFamily="18" charset="0"/>
              </a:rPr>
              <a:t> </a:t>
            </a:r>
            <a:r>
              <a:rPr lang="en-US" altLang="en-US" sz="4640" b="1">
                <a:solidFill>
                  <a:srgbClr val="FF6600"/>
                </a:solidFill>
                <a:latin typeface="Times New Roman" panose="02020603050405020304" pitchFamily="18" charset="0"/>
                <a:ea typeface="+mn-ea"/>
                <a:cs typeface="Times New Roman" panose="02020603050405020304" pitchFamily="18" charset="0"/>
              </a:rPr>
              <a:t>a </a:t>
            </a:r>
            <a:r>
              <a:rPr lang="en-US" altLang="en-US" sz="4640" b="1">
                <a:solidFill>
                  <a:srgbClr val="FF6600"/>
                </a:solidFill>
                <a:latin typeface="Times New Roman" panose="02020603050405020304" pitchFamily="18" charset="0"/>
                <a:ea typeface="+mn-ea"/>
                <a:cs typeface="Times New Roman" panose="02020603050405020304" pitchFamily="18" charset="0"/>
                <a:sym typeface="Symbol" panose="05050102010706020507" pitchFamily="18" charset="2"/>
              </a:rPr>
              <a:t> 0</a:t>
            </a:r>
            <a:endParaRPr lang="en-US" altLang="en-US" sz="4640" b="1">
              <a:solidFill>
                <a:srgbClr val="FF6600"/>
              </a:solidFill>
              <a:latin typeface="Times New Roman" panose="02020603050405020304" pitchFamily="18" charset="0"/>
              <a:ea typeface="+mn-ea"/>
              <a:cs typeface="Times New Roman" panose="02020603050405020304" pitchFamily="18" charset="0"/>
            </a:endParaRPr>
          </a:p>
        </p:txBody>
      </p:sp>
      <p:sp>
        <p:nvSpPr>
          <p:cNvPr id="177187" name="Text Box 35">
            <a:extLst>
              <a:ext uri="{FF2B5EF4-FFF2-40B4-BE49-F238E27FC236}">
                <a16:creationId xmlns:a16="http://schemas.microsoft.com/office/drawing/2014/main" xmlns="" id="{82EFFECB-72AE-49CF-B6E9-A81CC5D3CF40}"/>
              </a:ext>
            </a:extLst>
          </p:cNvPr>
          <p:cNvSpPr txBox="1">
            <a:spLocks noChangeArrowheads="1"/>
          </p:cNvSpPr>
          <p:nvPr/>
        </p:nvSpPr>
        <p:spPr bwMode="auto">
          <a:xfrm>
            <a:off x="7072277" y="4821767"/>
            <a:ext cx="2732334"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a:solidFill>
                  <a:srgbClr val="0000CC"/>
                </a:solidFill>
                <a:latin typeface="Times New Roman" panose="02020603050405020304" pitchFamily="18" charset="0"/>
                <a:ea typeface="+mn-ea"/>
                <a:cs typeface="Times New Roman" panose="02020603050405020304" pitchFamily="18" charset="0"/>
              </a:rPr>
              <a:t>Với</a:t>
            </a:r>
            <a:r>
              <a:rPr lang="en-US" altLang="en-US" sz="4640">
                <a:solidFill>
                  <a:srgbClr val="3333FF"/>
                </a:solidFill>
                <a:latin typeface="Times New Roman" panose="02020603050405020304" pitchFamily="18" charset="0"/>
                <a:ea typeface="+mn-ea"/>
                <a:cs typeface="Times New Roman" panose="02020603050405020304" pitchFamily="18" charset="0"/>
              </a:rPr>
              <a:t> </a:t>
            </a:r>
            <a:r>
              <a:rPr lang="en-US" altLang="en-US" sz="4640" b="1">
                <a:solidFill>
                  <a:srgbClr val="FF6600"/>
                </a:solidFill>
                <a:latin typeface="Times New Roman" panose="02020603050405020304" pitchFamily="18" charset="0"/>
                <a:ea typeface="+mn-ea"/>
                <a:cs typeface="Times New Roman" panose="02020603050405020304" pitchFamily="18" charset="0"/>
              </a:rPr>
              <a:t>a </a:t>
            </a:r>
            <a:r>
              <a:rPr lang="en-US" altLang="en-US" sz="4640" b="1">
                <a:solidFill>
                  <a:srgbClr val="FF6600"/>
                </a:solidFill>
                <a:latin typeface="Times New Roman" panose="02020603050405020304" pitchFamily="18" charset="0"/>
                <a:ea typeface="+mn-ea"/>
                <a:cs typeface="Times New Roman" panose="02020603050405020304" pitchFamily="18" charset="0"/>
                <a:sym typeface="Symbol" panose="05050102010706020507" pitchFamily="18" charset="2"/>
              </a:rPr>
              <a:t> 0</a:t>
            </a:r>
            <a:endParaRPr lang="en-US" altLang="en-US" sz="4640" b="1">
              <a:solidFill>
                <a:srgbClr val="FF6600"/>
              </a:solidFill>
              <a:latin typeface="Times New Roman" panose="02020603050405020304" pitchFamily="18" charset="0"/>
              <a:ea typeface="+mn-ea"/>
              <a:cs typeface="Times New Roman" panose="02020603050405020304" pitchFamily="18" charset="0"/>
            </a:endParaRPr>
          </a:p>
        </p:txBody>
      </p:sp>
      <p:graphicFrame>
        <p:nvGraphicFramePr>
          <p:cNvPr id="177188" name="Object 36">
            <a:extLst>
              <a:ext uri="{FF2B5EF4-FFF2-40B4-BE49-F238E27FC236}">
                <a16:creationId xmlns:a16="http://schemas.microsoft.com/office/drawing/2014/main" xmlns="" id="{34CF138C-6F04-4348-848A-DCB46FD34619}"/>
              </a:ext>
            </a:extLst>
          </p:cNvPr>
          <p:cNvGraphicFramePr>
            <a:graphicFrameLocks noChangeAspect="1"/>
          </p:cNvGraphicFramePr>
          <p:nvPr/>
        </p:nvGraphicFramePr>
        <p:xfrm>
          <a:off x="2541826" y="2862924"/>
          <a:ext cx="5062855" cy="1215487"/>
        </p:xfrm>
        <a:graphic>
          <a:graphicData uri="http://schemas.openxmlformats.org/presentationml/2006/ole">
            <mc:AlternateContent xmlns:mc="http://schemas.openxmlformats.org/markup-compatibility/2006">
              <mc:Choice xmlns:v="urn:schemas-microsoft-com:vml" Requires="v">
                <p:oleObj spid="_x0000_s4099" name="Equation" r:id="rId6" imgW="2857500" imgH="685800" progId="Equation.DSMT4">
                  <p:embed/>
                </p:oleObj>
              </mc:Choice>
              <mc:Fallback>
                <p:oleObj name="Equation" r:id="rId6" imgW="2857500" imgH="685800" progId="Equation.DSMT4">
                  <p:embed/>
                  <p:pic>
                    <p:nvPicPr>
                      <p:cNvPr id="177188" name="Object 36">
                        <a:extLst>
                          <a:ext uri="{FF2B5EF4-FFF2-40B4-BE49-F238E27FC236}">
                            <a16:creationId xmlns:a16="http://schemas.microsoft.com/office/drawing/2014/main" xmlns="" id="{34CF138C-6F04-4348-848A-DCB46FD346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1826" y="2862924"/>
                        <a:ext cx="5062855" cy="121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7189" name="Object 37">
            <a:extLst>
              <a:ext uri="{FF2B5EF4-FFF2-40B4-BE49-F238E27FC236}">
                <a16:creationId xmlns:a16="http://schemas.microsoft.com/office/drawing/2014/main" xmlns="" id="{61BC01DA-5686-410A-B4DF-6C1AFC7DE7D3}"/>
              </a:ext>
            </a:extLst>
          </p:cNvPr>
          <p:cNvGraphicFramePr>
            <a:graphicFrameLocks noChangeAspect="1"/>
          </p:cNvGraphicFramePr>
          <p:nvPr/>
        </p:nvGraphicFramePr>
        <p:xfrm>
          <a:off x="2541826" y="4630905"/>
          <a:ext cx="3937776" cy="895711"/>
        </p:xfrm>
        <a:graphic>
          <a:graphicData uri="http://schemas.openxmlformats.org/presentationml/2006/ole">
            <mc:AlternateContent xmlns:mc="http://schemas.openxmlformats.org/markup-compatibility/2006">
              <mc:Choice xmlns:v="urn:schemas-microsoft-com:vml" Requires="v">
                <p:oleObj spid="_x0000_s4100" name="Equation" r:id="rId8" imgW="2235200" imgH="508000" progId="Equation.3">
                  <p:embed/>
                </p:oleObj>
              </mc:Choice>
              <mc:Fallback>
                <p:oleObj name="Equation" r:id="rId8" imgW="2235200" imgH="508000" progId="Equation.3">
                  <p:embed/>
                  <p:pic>
                    <p:nvPicPr>
                      <p:cNvPr id="177189" name="Object 37">
                        <a:extLst>
                          <a:ext uri="{FF2B5EF4-FFF2-40B4-BE49-F238E27FC236}">
                            <a16:creationId xmlns:a16="http://schemas.microsoft.com/office/drawing/2014/main" xmlns="" id="{61BC01DA-5686-410A-B4DF-6C1AFC7DE7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1826" y="4630905"/>
                        <a:ext cx="3937776" cy="895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矩形 8">
            <a:extLst>
              <a:ext uri="{FF2B5EF4-FFF2-40B4-BE49-F238E27FC236}">
                <a16:creationId xmlns:a16="http://schemas.microsoft.com/office/drawing/2014/main" xmlns="" id="{72FD521B-754D-46B8-A4EF-FF3B7CE0A6E7}"/>
              </a:ext>
            </a:extLst>
          </p:cNvPr>
          <p:cNvSpPr/>
          <p:nvPr/>
        </p:nvSpPr>
        <p:spPr>
          <a:xfrm>
            <a:off x="164679" y="805248"/>
            <a:ext cx="12313559" cy="88789"/>
          </a:xfrm>
          <a:prstGeom prst="rect">
            <a:avLst/>
          </a:prstGeom>
          <a:solidFill>
            <a:srgbClr val="F17A1A"/>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2" name="矩形 15">
            <a:extLst>
              <a:ext uri="{FF2B5EF4-FFF2-40B4-BE49-F238E27FC236}">
                <a16:creationId xmlns:a16="http://schemas.microsoft.com/office/drawing/2014/main" xmlns="" id="{A9E46D3E-A9D2-4A5B-B3FA-EA64C30C8B69}"/>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3" name="矩形 18">
            <a:extLst>
              <a:ext uri="{FF2B5EF4-FFF2-40B4-BE49-F238E27FC236}">
                <a16:creationId xmlns:a16="http://schemas.microsoft.com/office/drawing/2014/main" xmlns="" id="{68F95057-2C30-4A4D-AACA-6C94EE9CE750}"/>
              </a:ext>
            </a:extLst>
          </p:cNvPr>
          <p:cNvSpPr/>
          <p:nvPr/>
        </p:nvSpPr>
        <p:spPr>
          <a:xfrm>
            <a:off x="11396841" y="6946348"/>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style.rotation</p:attrName>
                                        </p:attrNameLst>
                                      </p:cBhvr>
                                      <p:tavLst>
                                        <p:tav tm="0">
                                          <p:val>
                                            <p:fltVal val="720"/>
                                          </p:val>
                                        </p:tav>
                                        <p:tav tm="100000">
                                          <p:val>
                                            <p:fltVal val="0"/>
                                          </p:val>
                                        </p:tav>
                                      </p:tavLst>
                                    </p:anim>
                                    <p:anim calcmode="lin" valueType="num">
                                      <p:cBhvr>
                                        <p:cTn id="9" dur="500" fill="hold"/>
                                        <p:tgtEl>
                                          <p:spTgt spid="2"/>
                                        </p:tgtEl>
                                        <p:attrNameLst>
                                          <p:attrName>ppt_h</p:attrName>
                                        </p:attrNameLst>
                                      </p:cBhvr>
                                      <p:tavLst>
                                        <p:tav tm="0">
                                          <p:val>
                                            <p:fltVal val="0"/>
                                          </p:val>
                                        </p:tav>
                                        <p:tav tm="100000">
                                          <p:val>
                                            <p:strVal val="#ppt_h"/>
                                          </p:val>
                                        </p:tav>
                                      </p:tavLst>
                                    </p:anim>
                                    <p:anim calcmode="lin" valueType="num">
                                      <p:cBhvr>
                                        <p:cTn id="10" dur="500" fill="hold"/>
                                        <p:tgtEl>
                                          <p:spTgt spid="2"/>
                                        </p:tgtEl>
                                        <p:attrNameLst>
                                          <p:attrName>ppt_w</p:attrName>
                                        </p:attrNameLst>
                                      </p:cBhvr>
                                      <p:tavLst>
                                        <p:tav tm="0">
                                          <p:val>
                                            <p:fltVal val="0"/>
                                          </p:val>
                                        </p:tav>
                                        <p:tav tm="100000">
                                          <p:val>
                                            <p:strVal val="#ppt_w"/>
                                          </p:val>
                                        </p:tav>
                                      </p:tavLst>
                                    </p:anim>
                                  </p:childTnLst>
                                </p:cTn>
                              </p:par>
                            </p:childTnLst>
                          </p:cTn>
                        </p:par>
                        <p:par>
                          <p:cTn id="11" fill="hold" nodeType="afterGroup">
                            <p:stCondLst>
                              <p:cond delay="500"/>
                            </p:stCondLst>
                            <p:childTnLst>
                              <p:par>
                                <p:cTn id="12" presetID="2" presetClass="entr" presetSubtype="8" fill="hold" nodeType="afterEffect">
                                  <p:stCondLst>
                                    <p:cond delay="0"/>
                                  </p:stCondLst>
                                  <p:childTnLst>
                                    <p:set>
                                      <p:cBhvr>
                                        <p:cTn id="13" dur="1" fill="hold">
                                          <p:stCondLst>
                                            <p:cond delay="0"/>
                                          </p:stCondLst>
                                        </p:cTn>
                                        <p:tgtEl>
                                          <p:spTgt spid="177185"/>
                                        </p:tgtEl>
                                        <p:attrNameLst>
                                          <p:attrName>style.visibility</p:attrName>
                                        </p:attrNameLst>
                                      </p:cBhvr>
                                      <p:to>
                                        <p:strVal val="visible"/>
                                      </p:to>
                                    </p:set>
                                    <p:anim calcmode="lin" valueType="num">
                                      <p:cBhvr additive="base">
                                        <p:cTn id="14" dur="500" fill="hold"/>
                                        <p:tgtEl>
                                          <p:spTgt spid="177185"/>
                                        </p:tgtEl>
                                        <p:attrNameLst>
                                          <p:attrName>ppt_x</p:attrName>
                                        </p:attrNameLst>
                                      </p:cBhvr>
                                      <p:tavLst>
                                        <p:tav tm="0">
                                          <p:val>
                                            <p:strVal val="0-#ppt_w/2"/>
                                          </p:val>
                                        </p:tav>
                                        <p:tav tm="100000">
                                          <p:val>
                                            <p:strVal val="#ppt_x"/>
                                          </p:val>
                                        </p:tav>
                                      </p:tavLst>
                                    </p:anim>
                                    <p:anim calcmode="lin" valueType="num">
                                      <p:cBhvr additive="base">
                                        <p:cTn id="15" dur="500" fill="hold"/>
                                        <p:tgtEl>
                                          <p:spTgt spid="177185"/>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77186"/>
                                        </p:tgtEl>
                                        <p:attrNameLst>
                                          <p:attrName>style.visibility</p:attrName>
                                        </p:attrNameLst>
                                      </p:cBhvr>
                                      <p:to>
                                        <p:strVal val="visible"/>
                                      </p:to>
                                    </p:set>
                                    <p:anim calcmode="lin" valueType="num">
                                      <p:cBhvr additive="base">
                                        <p:cTn id="19" dur="500" fill="hold"/>
                                        <p:tgtEl>
                                          <p:spTgt spid="177186"/>
                                        </p:tgtEl>
                                        <p:attrNameLst>
                                          <p:attrName>ppt_x</p:attrName>
                                        </p:attrNameLst>
                                      </p:cBhvr>
                                      <p:tavLst>
                                        <p:tav tm="0">
                                          <p:val>
                                            <p:strVal val="0-#ppt_w/2"/>
                                          </p:val>
                                        </p:tav>
                                        <p:tav tm="100000">
                                          <p:val>
                                            <p:strVal val="#ppt_x"/>
                                          </p:val>
                                        </p:tav>
                                      </p:tavLst>
                                    </p:anim>
                                    <p:anim calcmode="lin" valueType="num">
                                      <p:cBhvr additive="base">
                                        <p:cTn id="20" dur="500" fill="hold"/>
                                        <p:tgtEl>
                                          <p:spTgt spid="17718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177188"/>
                                        </p:tgtEl>
                                        <p:attrNameLst>
                                          <p:attrName>style.visibility</p:attrName>
                                        </p:attrNameLst>
                                      </p:cBhvr>
                                      <p:to>
                                        <p:strVal val="visible"/>
                                      </p:to>
                                    </p:set>
                                    <p:animEffect transition="in" filter="strips(downRight)">
                                      <p:cBhvr>
                                        <p:cTn id="25" dur="500"/>
                                        <p:tgtEl>
                                          <p:spTgt spid="17718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nodeType="clickEffect">
                                  <p:stCondLst>
                                    <p:cond delay="0"/>
                                  </p:stCondLst>
                                  <p:childTnLst>
                                    <p:set>
                                      <p:cBhvr>
                                        <p:cTn id="29" dur="1" fill="hold">
                                          <p:stCondLst>
                                            <p:cond delay="0"/>
                                          </p:stCondLst>
                                        </p:cTn>
                                        <p:tgtEl>
                                          <p:spTgt spid="177189"/>
                                        </p:tgtEl>
                                        <p:attrNameLst>
                                          <p:attrName>style.visibility</p:attrName>
                                        </p:attrNameLst>
                                      </p:cBhvr>
                                      <p:to>
                                        <p:strVal val="visible"/>
                                      </p:to>
                                    </p:set>
                                    <p:anim calcmode="lin" valueType="num">
                                      <p:cBhvr>
                                        <p:cTn id="30" dur="500" fill="hold"/>
                                        <p:tgtEl>
                                          <p:spTgt spid="177189"/>
                                        </p:tgtEl>
                                        <p:attrNameLst>
                                          <p:attrName>ppt_w</p:attrName>
                                        </p:attrNameLst>
                                      </p:cBhvr>
                                      <p:tavLst>
                                        <p:tav tm="0">
                                          <p:val>
                                            <p:fltVal val="0"/>
                                          </p:val>
                                        </p:tav>
                                        <p:tav tm="100000">
                                          <p:val>
                                            <p:strVal val="#ppt_w"/>
                                          </p:val>
                                        </p:tav>
                                      </p:tavLst>
                                    </p:anim>
                                    <p:anim calcmode="lin" valueType="num">
                                      <p:cBhvr>
                                        <p:cTn id="31" dur="500" fill="hold"/>
                                        <p:tgtEl>
                                          <p:spTgt spid="177189"/>
                                        </p:tgtEl>
                                        <p:attrNameLst>
                                          <p:attrName>ppt_h</p:attrName>
                                        </p:attrNameLst>
                                      </p:cBhvr>
                                      <p:tavLst>
                                        <p:tav tm="0">
                                          <p:val>
                                            <p:fltVal val="0"/>
                                          </p:val>
                                        </p:tav>
                                        <p:tav tm="100000">
                                          <p:val>
                                            <p:strVal val="#ppt_h"/>
                                          </p:val>
                                        </p:tav>
                                      </p:tavLst>
                                    </p:anim>
                                    <p:animEffect transition="in" filter="fade">
                                      <p:cBhvr>
                                        <p:cTn id="32" dur="500"/>
                                        <p:tgtEl>
                                          <p:spTgt spid="177189"/>
                                        </p:tgtEl>
                                      </p:cBhvr>
                                    </p:animEffect>
                                  </p:childTnLst>
                                </p:cTn>
                              </p:par>
                            </p:childTnLst>
                          </p:cTn>
                        </p:par>
                        <p:par>
                          <p:cTn id="33" fill="hold" nodeType="afterGroup">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177187"/>
                                        </p:tgtEl>
                                        <p:attrNameLst>
                                          <p:attrName>style.visibility</p:attrName>
                                        </p:attrNameLst>
                                      </p:cBhvr>
                                      <p:to>
                                        <p:strVal val="visible"/>
                                      </p:to>
                                    </p:set>
                                    <p:anim calcmode="lin" valueType="num">
                                      <p:cBhvr additive="base">
                                        <p:cTn id="36" dur="500" fill="hold"/>
                                        <p:tgtEl>
                                          <p:spTgt spid="177187"/>
                                        </p:tgtEl>
                                        <p:attrNameLst>
                                          <p:attrName>ppt_x</p:attrName>
                                        </p:attrNameLst>
                                      </p:cBhvr>
                                      <p:tavLst>
                                        <p:tav tm="0">
                                          <p:val>
                                            <p:strVal val="0-#ppt_w/2"/>
                                          </p:val>
                                        </p:tav>
                                        <p:tav tm="100000">
                                          <p:val>
                                            <p:strVal val="#ppt_x"/>
                                          </p:val>
                                        </p:tav>
                                      </p:tavLst>
                                    </p:anim>
                                    <p:anim calcmode="lin" valueType="num">
                                      <p:cBhvr additive="base">
                                        <p:cTn id="37" dur="500" fill="hold"/>
                                        <p:tgtEl>
                                          <p:spTgt spid="177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86" grpId="0" autoUpdateAnimBg="0"/>
      <p:bldP spid="17718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p:cNvSpPr>
          <p:nvPr/>
        </p:nvSpPr>
        <p:spPr>
          <a:xfrm>
            <a:off x="7293471" y="3591109"/>
            <a:ext cx="3585717" cy="2878931"/>
          </a:xfrm>
          <a:prstGeom prst="rect">
            <a:avLst/>
          </a:prstGeom>
          <a:blipFill dpi="0" rotWithShape="1">
            <a:blip r:embed="rId3" cstate="print">
              <a:extLst>
                <a:ext uri="{28A0092B-C50C-407E-A947-70E740481C1C}">
                  <a14:useLocalDpi xmlns:a14="http://schemas.microsoft.com/office/drawing/2010/main" val="0"/>
                </a:ext>
              </a:extLst>
            </a:blip>
            <a:srcRect/>
            <a:stretch>
              <a:fillRect t="-1229" b="-12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2"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TextBox 39"/>
          <p:cNvSpPr txBox="1"/>
          <p:nvPr/>
        </p:nvSpPr>
        <p:spPr>
          <a:xfrm>
            <a:off x="928671" y="2504807"/>
            <a:ext cx="2374768" cy="27699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点击请替换文字内容</a:t>
            </a:r>
          </a:p>
        </p:txBody>
      </p:sp>
      <p:sp>
        <p:nvSpPr>
          <p:cNvPr id="17" name="TextBox 39"/>
          <p:cNvSpPr txBox="1"/>
          <p:nvPr/>
        </p:nvSpPr>
        <p:spPr>
          <a:xfrm>
            <a:off x="7509495" y="1806005"/>
            <a:ext cx="4179018" cy="1785104"/>
          </a:xfrm>
          <a:prstGeom prst="rect">
            <a:avLst/>
          </a:prstGeom>
          <a:noFill/>
        </p:spPr>
        <p:txBody>
          <a:bodyPr wrap="squar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点击请替换文字内容</a:t>
            </a:r>
            <a:endParaRPr kumimoji="0" lang="en-US" altLang="zh-CN"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44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sym typeface="Arial" panose="020B0604020202020204" pitchFamily="34" charset="0"/>
              </a:rPr>
              <a:t>ADD RELATED TITLE WORDS</a:t>
            </a:r>
            <a:endParaRPr kumimoji="0" lang="zh-CN" altLang="en-US" sz="44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sym typeface="Arial" panose="020B0604020202020204" pitchFamily="34" charset="0"/>
            </a:endParaRPr>
          </a:p>
        </p:txBody>
      </p:sp>
      <p:sp>
        <p:nvSpPr>
          <p:cNvPr id="9" name="矩形 8"/>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6" name="矩形 15"/>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9" name="矩形 18"/>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2" name="Rectangle 1">
            <a:extLst>
              <a:ext uri="{FF2B5EF4-FFF2-40B4-BE49-F238E27FC236}">
                <a16:creationId xmlns:a16="http://schemas.microsoft.com/office/drawing/2014/main" xmlns="" id="{63E83DB5-94D2-4367-9F71-5B4B4B11EBBF}"/>
              </a:ext>
            </a:extLst>
          </p:cNvPr>
          <p:cNvSpPr/>
          <p:nvPr/>
        </p:nvSpPr>
        <p:spPr>
          <a:xfrm>
            <a:off x="1104329" y="1414130"/>
            <a:ext cx="860427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F17A1A"/>
                </a:solidFill>
                <a:effectLst>
                  <a:outerShdw blurRad="12700" dist="38100" dir="2700000" algn="tl" rotWithShape="0">
                    <a:srgbClr val="F17A1A">
                      <a:lumMod val="60000"/>
                      <a:lumOff val="40000"/>
                    </a:srgbClr>
                  </a:outerShdw>
                </a:effectLst>
                <a:uLnTx/>
                <a:uFillTx/>
                <a:latin typeface="Times New Roman" panose="02020603050405020304" pitchFamily="18" charset="0"/>
                <a:ea typeface="宋体" panose="02010600030101010101" pitchFamily="2" charset="-122"/>
                <a:cs typeface="Times New Roman" panose="02020603050405020304" pitchFamily="18" charset="0"/>
              </a:rPr>
              <a:t>HOẠT ĐỘNG LUYỆN TẬP</a:t>
            </a:r>
          </a:p>
        </p:txBody>
      </p:sp>
      <p:sp>
        <p:nvSpPr>
          <p:cNvPr id="13" name="Rectangle 12">
            <a:extLst>
              <a:ext uri="{FF2B5EF4-FFF2-40B4-BE49-F238E27FC236}">
                <a16:creationId xmlns:a16="http://schemas.microsoft.com/office/drawing/2014/main" xmlns="" id="{1F2E5281-CBD3-4945-A687-D417B318743E}"/>
              </a:ext>
            </a:extLst>
          </p:cNvPr>
          <p:cNvSpPr/>
          <p:nvPr/>
        </p:nvSpPr>
        <p:spPr>
          <a:xfrm flipH="1">
            <a:off x="1316806" y="3760341"/>
            <a:ext cx="4464496" cy="2709699"/>
          </a:xfrm>
          <a:prstGeom prst="rect">
            <a:avLst/>
          </a:prstGeom>
          <a:blipFill dpi="0" rotWithShape="1">
            <a:blip r:embed="rId4" cstate="print">
              <a:extLst>
                <a:ext uri="{28A0092B-C50C-407E-A947-70E740481C1C}">
                  <a14:useLocalDpi xmlns:a14="http://schemas.microsoft.com/office/drawing/2010/main" val="0"/>
                </a:ext>
              </a:extLst>
            </a:blip>
            <a:srcRect/>
            <a:stretch>
              <a:fillRect t="-6292" b="-62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AU" sz="8437"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Rectangle 9"/>
          <p:cNvSpPr/>
          <p:nvPr/>
        </p:nvSpPr>
        <p:spPr>
          <a:xfrm>
            <a:off x="0" y="140777"/>
            <a:ext cx="10677847" cy="523220"/>
          </a:xfrm>
          <a:prstGeom prst="rect">
            <a:avLst/>
          </a:prstGeom>
        </p:spPr>
        <p:txBody>
          <a:bodyPr wrap="square">
            <a:spAutoFit/>
          </a:bodyPr>
          <a:lstStyle/>
          <a:p>
            <a:pPr lvl="0" algn="ctr">
              <a:defRPr/>
            </a:pPr>
            <a:r>
              <a:rPr lang="en-US" altLang="zh-CN" sz="2800" b="1" u="sng" dirty="0" err="1">
                <a:solidFill>
                  <a:srgbClr val="002060"/>
                </a:solidFill>
                <a:latin typeface="Times New Roman" panose="02020603050405020304" pitchFamily="18" charset="0"/>
                <a:cs typeface="Times New Roman" panose="02020603050405020304" pitchFamily="18" charset="0"/>
              </a:rPr>
              <a:t>Tiết</a:t>
            </a:r>
            <a:r>
              <a:rPr lang="en-US" altLang="zh-CN" sz="2800" b="1" u="sng" dirty="0">
                <a:solidFill>
                  <a:srgbClr val="002060"/>
                </a:solidFill>
                <a:latin typeface="Times New Roman" panose="02020603050405020304" pitchFamily="18" charset="0"/>
                <a:cs typeface="Times New Roman" panose="02020603050405020304" pitchFamily="18" charset="0"/>
              </a:rPr>
              <a:t> 8 - </a:t>
            </a:r>
            <a:r>
              <a:rPr lang="en-US" altLang="zh-CN" sz="2800" b="1" u="sng" dirty="0" err="1">
                <a:solidFill>
                  <a:srgbClr val="002060"/>
                </a:solidFill>
                <a:latin typeface="Times New Roman" panose="02020603050405020304" pitchFamily="18" charset="0"/>
                <a:cs typeface="Times New Roman" panose="02020603050405020304" pitchFamily="18" charset="0"/>
              </a:rPr>
              <a:t>Bài</a:t>
            </a:r>
            <a:r>
              <a:rPr lang="en-US" altLang="zh-CN" sz="2800" b="1" u="sng" dirty="0">
                <a:solidFill>
                  <a:srgbClr val="002060"/>
                </a:solidFill>
                <a:latin typeface="Times New Roman" panose="02020603050405020304" pitchFamily="18" charset="0"/>
                <a:cs typeface="Times New Roman" panose="02020603050405020304" pitchFamily="18" charset="0"/>
              </a:rPr>
              <a:t> 6 :</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Biến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đổi</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giản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biểu</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thức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chứa</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căn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bậc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hai</a:t>
            </a:r>
            <a:r>
              <a:rPr lang="en-US" altLang="zh-CN" sz="2800" b="1" dirty="0">
                <a:solidFill>
                  <a:srgbClr val="002060"/>
                </a:solidFill>
                <a:latin typeface="Times New Roman" panose="02020603050405020304" pitchFamily="18" charset="0"/>
                <a:cs typeface="Times New Roman" panose="02020603050405020304" pitchFamily="18" charset="0"/>
              </a:rPr>
              <a: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779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5" name="Text Box 11">
            <a:extLst>
              <a:ext uri="{FF2B5EF4-FFF2-40B4-BE49-F238E27FC236}">
                <a16:creationId xmlns:a16="http://schemas.microsoft.com/office/drawing/2014/main" xmlns="" id="{7E03DE40-B257-448A-8627-D0EE932E60E0}"/>
              </a:ext>
            </a:extLst>
          </p:cNvPr>
          <p:cNvSpPr txBox="1">
            <a:spLocks noChangeArrowheads="1"/>
          </p:cNvSpPr>
          <p:nvPr/>
        </p:nvSpPr>
        <p:spPr bwMode="auto">
          <a:xfrm>
            <a:off x="6422679" y="1414720"/>
            <a:ext cx="1583816" cy="126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7593" b="1">
                <a:solidFill>
                  <a:srgbClr val="FF0000"/>
                </a:solidFill>
                <a:latin typeface="Times New Roman" panose="02020603050405020304" pitchFamily="18" charset="0"/>
                <a:ea typeface="+mn-ea"/>
                <a:cs typeface="Times New Roman" panose="02020603050405020304" pitchFamily="18" charset="0"/>
              </a:rPr>
              <a:t>&lt;</a:t>
            </a:r>
          </a:p>
        </p:txBody>
      </p:sp>
      <p:sp>
        <p:nvSpPr>
          <p:cNvPr id="37892" name="Text Box 13">
            <a:extLst>
              <a:ext uri="{FF2B5EF4-FFF2-40B4-BE49-F238E27FC236}">
                <a16:creationId xmlns:a16="http://schemas.microsoft.com/office/drawing/2014/main" xmlns="" id="{2077BC49-92F2-4C8D-846C-78F695C7211A}"/>
              </a:ext>
            </a:extLst>
          </p:cNvPr>
          <p:cNvSpPr txBox="1">
            <a:spLocks noChangeArrowheads="1"/>
          </p:cNvSpPr>
          <p:nvPr/>
        </p:nvSpPr>
        <p:spPr bwMode="auto">
          <a:xfrm>
            <a:off x="6238513" y="2024138"/>
            <a:ext cx="1767981"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endParaRPr lang="vi-VN" altLang="en-US" sz="3375" b="1">
              <a:solidFill>
                <a:srgbClr val="3333FF"/>
              </a:solidFill>
              <a:latin typeface="Times New Roman" panose="02020603050405020304" pitchFamily="18" charset="0"/>
              <a:ea typeface="+mn-ea"/>
              <a:cs typeface="Times New Roman" panose="02020603050405020304" pitchFamily="18" charset="0"/>
            </a:endParaRPr>
          </a:p>
        </p:txBody>
      </p:sp>
      <p:pic>
        <p:nvPicPr>
          <p:cNvPr id="175118" name="Picture 14" descr="QUESTIONS">
            <a:extLst>
              <a:ext uri="{FF2B5EF4-FFF2-40B4-BE49-F238E27FC236}">
                <a16:creationId xmlns:a16="http://schemas.microsoft.com/office/drawing/2014/main" xmlns="" id="{09516AFF-6B78-4D4D-B15D-1C66D31CC06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71231" y="1816534"/>
            <a:ext cx="915800" cy="8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36" name="Text Box 32">
            <a:extLst>
              <a:ext uri="{FF2B5EF4-FFF2-40B4-BE49-F238E27FC236}">
                <a16:creationId xmlns:a16="http://schemas.microsoft.com/office/drawing/2014/main" xmlns="" id="{880A0866-FB75-4FEF-B7D1-CC451FEB80C6}"/>
              </a:ext>
            </a:extLst>
          </p:cNvPr>
          <p:cNvSpPr txBox="1">
            <a:spLocks noChangeArrowheads="1"/>
          </p:cNvSpPr>
          <p:nvPr/>
        </p:nvSpPr>
        <p:spPr bwMode="auto">
          <a:xfrm>
            <a:off x="2404539" y="3182702"/>
            <a:ext cx="1607256"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2953" b="1" u="sng">
                <a:solidFill>
                  <a:srgbClr val="0000FF"/>
                </a:solidFill>
                <a:latin typeface="Times New Roman" panose="02020603050405020304" pitchFamily="18" charset="0"/>
                <a:ea typeface="+mn-ea"/>
                <a:cs typeface="Times New Roman" panose="02020603050405020304" pitchFamily="18" charset="0"/>
              </a:rPr>
              <a:t>Giải</a:t>
            </a:r>
            <a:r>
              <a:rPr lang="en-US" altLang="en-US" sz="2531" b="1" u="sng">
                <a:solidFill>
                  <a:srgbClr val="0000FF"/>
                </a:solidFill>
                <a:latin typeface="Times New Roman" panose="02020603050405020304" pitchFamily="18" charset="0"/>
                <a:ea typeface="+mn-ea"/>
                <a:cs typeface="Times New Roman" panose="02020603050405020304" pitchFamily="18" charset="0"/>
              </a:rPr>
              <a:t>:</a:t>
            </a:r>
          </a:p>
        </p:txBody>
      </p:sp>
      <p:grpSp>
        <p:nvGrpSpPr>
          <p:cNvPr id="2" name="Group 33">
            <a:extLst>
              <a:ext uri="{FF2B5EF4-FFF2-40B4-BE49-F238E27FC236}">
                <a16:creationId xmlns:a16="http://schemas.microsoft.com/office/drawing/2014/main" xmlns="" id="{A7E4A452-A726-418B-BF9D-825A3EA2FD73}"/>
              </a:ext>
            </a:extLst>
          </p:cNvPr>
          <p:cNvGrpSpPr>
            <a:grpSpLocks/>
          </p:cNvGrpSpPr>
          <p:nvPr/>
        </p:nvGrpSpPr>
        <p:grpSpPr bwMode="auto">
          <a:xfrm>
            <a:off x="4092158" y="1880155"/>
            <a:ext cx="2034183" cy="838705"/>
            <a:chOff x="1008" y="872"/>
            <a:chExt cx="1536" cy="783"/>
          </a:xfrm>
        </p:grpSpPr>
        <p:sp>
          <p:nvSpPr>
            <p:cNvPr id="37956" name="Text Box 34">
              <a:extLst>
                <a:ext uri="{FF2B5EF4-FFF2-40B4-BE49-F238E27FC236}">
                  <a16:creationId xmlns:a16="http://schemas.microsoft.com/office/drawing/2014/main" xmlns="" id="{EE006F5E-6683-41F5-B429-7DFE8E163F2C}"/>
                </a:ext>
              </a:extLst>
            </p:cNvPr>
            <p:cNvSpPr txBox="1">
              <a:spLocks noChangeArrowheads="1"/>
            </p:cNvSpPr>
            <p:nvPr/>
          </p:nvSpPr>
          <p:spPr bwMode="auto">
            <a:xfrm>
              <a:off x="1776" y="872"/>
              <a:ext cx="768"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endParaRPr lang="vi-VN" altLang="en-US" sz="3375" b="1">
                <a:solidFill>
                  <a:srgbClr val="3333FF"/>
                </a:solidFill>
                <a:latin typeface="Times New Roman" panose="02020603050405020304" pitchFamily="18" charset="0"/>
                <a:ea typeface="+mn-ea"/>
                <a:cs typeface="Times New Roman" panose="02020603050405020304" pitchFamily="18" charset="0"/>
              </a:endParaRPr>
            </a:p>
          </p:txBody>
        </p:sp>
        <p:grpSp>
          <p:nvGrpSpPr>
            <p:cNvPr id="37957" name="Group 35">
              <a:extLst>
                <a:ext uri="{FF2B5EF4-FFF2-40B4-BE49-F238E27FC236}">
                  <a16:creationId xmlns:a16="http://schemas.microsoft.com/office/drawing/2014/main" xmlns="" id="{B221323A-EF7A-407D-99D5-554F967AE4CA}"/>
                </a:ext>
              </a:extLst>
            </p:cNvPr>
            <p:cNvGrpSpPr>
              <a:grpSpLocks/>
            </p:cNvGrpSpPr>
            <p:nvPr/>
          </p:nvGrpSpPr>
          <p:grpSpPr bwMode="auto">
            <a:xfrm>
              <a:off x="1392" y="950"/>
              <a:ext cx="864" cy="480"/>
              <a:chOff x="816" y="672"/>
              <a:chExt cx="528" cy="384"/>
            </a:xfrm>
          </p:grpSpPr>
          <p:sp>
            <p:nvSpPr>
              <p:cNvPr id="37960" name="Line 36">
                <a:extLst>
                  <a:ext uri="{FF2B5EF4-FFF2-40B4-BE49-F238E27FC236}">
                    <a16:creationId xmlns:a16="http://schemas.microsoft.com/office/drawing/2014/main" xmlns="" id="{1CA859DD-52F9-41C1-8209-65D19E751B21}"/>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61" name="Line 37">
                <a:extLst>
                  <a:ext uri="{FF2B5EF4-FFF2-40B4-BE49-F238E27FC236}">
                    <a16:creationId xmlns:a16="http://schemas.microsoft.com/office/drawing/2014/main" xmlns="" id="{50D43DCD-9911-4326-AD60-8892F267F866}"/>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62" name="Line 38">
                <a:extLst>
                  <a:ext uri="{FF2B5EF4-FFF2-40B4-BE49-F238E27FC236}">
                    <a16:creationId xmlns:a16="http://schemas.microsoft.com/office/drawing/2014/main" xmlns="" id="{134A5F22-A98D-4F72-9206-94B2EC4EE0DB}"/>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37958" name="Text Box 39">
              <a:extLst>
                <a:ext uri="{FF2B5EF4-FFF2-40B4-BE49-F238E27FC236}">
                  <a16:creationId xmlns:a16="http://schemas.microsoft.com/office/drawing/2014/main" xmlns="" id="{A30C26E7-5753-4FF3-82CF-E6E900497EE7}"/>
                </a:ext>
              </a:extLst>
            </p:cNvPr>
            <p:cNvSpPr txBox="1">
              <a:spLocks noChangeArrowheads="1"/>
            </p:cNvSpPr>
            <p:nvPr/>
          </p:nvSpPr>
          <p:spPr bwMode="auto">
            <a:xfrm>
              <a:off x="1008" y="902"/>
              <a:ext cx="672"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2</a:t>
              </a:r>
            </a:p>
          </p:txBody>
        </p:sp>
        <p:sp>
          <p:nvSpPr>
            <p:cNvPr id="37959" name="Text Box 40">
              <a:extLst>
                <a:ext uri="{FF2B5EF4-FFF2-40B4-BE49-F238E27FC236}">
                  <a16:creationId xmlns:a16="http://schemas.microsoft.com/office/drawing/2014/main" xmlns="" id="{91DE5EE0-A122-47ED-9340-68BED58E125A}"/>
                </a:ext>
              </a:extLst>
            </p:cNvPr>
            <p:cNvSpPr txBox="1">
              <a:spLocks noChangeArrowheads="1"/>
            </p:cNvSpPr>
            <p:nvPr/>
          </p:nvSpPr>
          <p:spPr bwMode="auto">
            <a:xfrm>
              <a:off x="1680" y="902"/>
              <a:ext cx="672"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7</a:t>
              </a:r>
            </a:p>
          </p:txBody>
        </p:sp>
      </p:grpSp>
      <p:grpSp>
        <p:nvGrpSpPr>
          <p:cNvPr id="4" name="Group 41">
            <a:extLst>
              <a:ext uri="{FF2B5EF4-FFF2-40B4-BE49-F238E27FC236}">
                <a16:creationId xmlns:a16="http://schemas.microsoft.com/office/drawing/2014/main" xmlns="" id="{1E0FFA9B-5E2B-4F3F-8778-B14B834F1F4B}"/>
              </a:ext>
            </a:extLst>
          </p:cNvPr>
          <p:cNvGrpSpPr>
            <a:grpSpLocks/>
          </p:cNvGrpSpPr>
          <p:nvPr/>
        </p:nvGrpSpPr>
        <p:grpSpPr bwMode="auto">
          <a:xfrm>
            <a:off x="7795542" y="1960518"/>
            <a:ext cx="1520196" cy="805920"/>
            <a:chOff x="3552" y="902"/>
            <a:chExt cx="960" cy="637"/>
          </a:xfrm>
        </p:grpSpPr>
        <p:grpSp>
          <p:nvGrpSpPr>
            <p:cNvPr id="37951" name="Group 42">
              <a:extLst>
                <a:ext uri="{FF2B5EF4-FFF2-40B4-BE49-F238E27FC236}">
                  <a16:creationId xmlns:a16="http://schemas.microsoft.com/office/drawing/2014/main" xmlns="" id="{24400E2F-D226-4207-AA2E-A91EFF0FC5D3}"/>
                </a:ext>
              </a:extLst>
            </p:cNvPr>
            <p:cNvGrpSpPr>
              <a:grpSpLocks/>
            </p:cNvGrpSpPr>
            <p:nvPr/>
          </p:nvGrpSpPr>
          <p:grpSpPr bwMode="auto">
            <a:xfrm>
              <a:off x="3552" y="950"/>
              <a:ext cx="864" cy="480"/>
              <a:chOff x="816" y="672"/>
              <a:chExt cx="528" cy="384"/>
            </a:xfrm>
          </p:grpSpPr>
          <p:sp>
            <p:nvSpPr>
              <p:cNvPr id="37953" name="Line 43">
                <a:extLst>
                  <a:ext uri="{FF2B5EF4-FFF2-40B4-BE49-F238E27FC236}">
                    <a16:creationId xmlns:a16="http://schemas.microsoft.com/office/drawing/2014/main" xmlns="" id="{6DA37A0F-F021-4C4A-8779-1DB5EDFA3627}"/>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54" name="Line 44">
                <a:extLst>
                  <a:ext uri="{FF2B5EF4-FFF2-40B4-BE49-F238E27FC236}">
                    <a16:creationId xmlns:a16="http://schemas.microsoft.com/office/drawing/2014/main" xmlns="" id="{AD5ADD63-72BC-4EC0-92F3-14B45B95D51B}"/>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55" name="Line 45">
                <a:extLst>
                  <a:ext uri="{FF2B5EF4-FFF2-40B4-BE49-F238E27FC236}">
                    <a16:creationId xmlns:a16="http://schemas.microsoft.com/office/drawing/2014/main" xmlns="" id="{296B373F-59FF-40B7-B5DE-2795570841C7}"/>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37952" name="Text Box 46">
              <a:extLst>
                <a:ext uri="{FF2B5EF4-FFF2-40B4-BE49-F238E27FC236}">
                  <a16:creationId xmlns:a16="http://schemas.microsoft.com/office/drawing/2014/main" xmlns="" id="{FC4E2F30-90DB-4306-BAFE-9F52C1451E6C}"/>
                </a:ext>
              </a:extLst>
            </p:cNvPr>
            <p:cNvSpPr txBox="1">
              <a:spLocks noChangeArrowheads="1"/>
            </p:cNvSpPr>
            <p:nvPr/>
          </p:nvSpPr>
          <p:spPr bwMode="auto">
            <a:xfrm>
              <a:off x="3840" y="902"/>
              <a:ext cx="672"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29</a:t>
              </a:r>
            </a:p>
          </p:txBody>
        </p:sp>
      </p:grpSp>
      <p:grpSp>
        <p:nvGrpSpPr>
          <p:cNvPr id="6" name="Group 84">
            <a:extLst>
              <a:ext uri="{FF2B5EF4-FFF2-40B4-BE49-F238E27FC236}">
                <a16:creationId xmlns:a16="http://schemas.microsoft.com/office/drawing/2014/main" xmlns="" id="{B2AC86A5-6DE2-45EC-912C-AF1429908E40}"/>
              </a:ext>
            </a:extLst>
          </p:cNvPr>
          <p:cNvGrpSpPr>
            <a:grpSpLocks/>
          </p:cNvGrpSpPr>
          <p:nvPr/>
        </p:nvGrpSpPr>
        <p:grpSpPr bwMode="auto">
          <a:xfrm>
            <a:off x="4092158" y="3664876"/>
            <a:ext cx="1687618" cy="823718"/>
            <a:chOff x="1008" y="2112"/>
            <a:chExt cx="1008" cy="492"/>
          </a:xfrm>
        </p:grpSpPr>
        <p:grpSp>
          <p:nvGrpSpPr>
            <p:cNvPr id="37945" name="Group 18">
              <a:extLst>
                <a:ext uri="{FF2B5EF4-FFF2-40B4-BE49-F238E27FC236}">
                  <a16:creationId xmlns:a16="http://schemas.microsoft.com/office/drawing/2014/main" xmlns="" id="{5CCAC5BF-29AF-4ADC-81A6-4E7199EFD3A2}"/>
                </a:ext>
              </a:extLst>
            </p:cNvPr>
            <p:cNvGrpSpPr>
              <a:grpSpLocks/>
            </p:cNvGrpSpPr>
            <p:nvPr/>
          </p:nvGrpSpPr>
          <p:grpSpPr bwMode="auto">
            <a:xfrm>
              <a:off x="1296" y="2172"/>
              <a:ext cx="680" cy="432"/>
              <a:chOff x="816" y="672"/>
              <a:chExt cx="528" cy="384"/>
            </a:xfrm>
          </p:grpSpPr>
          <p:sp>
            <p:nvSpPr>
              <p:cNvPr id="37948" name="Line 19">
                <a:extLst>
                  <a:ext uri="{FF2B5EF4-FFF2-40B4-BE49-F238E27FC236}">
                    <a16:creationId xmlns:a16="http://schemas.microsoft.com/office/drawing/2014/main" xmlns="" id="{83DE088A-CDC2-42FC-BBE4-12974B41ECB9}"/>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49" name="Line 20">
                <a:extLst>
                  <a:ext uri="{FF2B5EF4-FFF2-40B4-BE49-F238E27FC236}">
                    <a16:creationId xmlns:a16="http://schemas.microsoft.com/office/drawing/2014/main" xmlns="" id="{DA00CE37-EAE7-464F-AF5D-F4F52D53B4AB}"/>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50" name="Line 21">
                <a:extLst>
                  <a:ext uri="{FF2B5EF4-FFF2-40B4-BE49-F238E27FC236}">
                    <a16:creationId xmlns:a16="http://schemas.microsoft.com/office/drawing/2014/main" xmlns="" id="{E8A28E47-38B6-4ECF-A6AC-64FBC3A15F5C}"/>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37946" name="Text Box 22">
              <a:extLst>
                <a:ext uri="{FF2B5EF4-FFF2-40B4-BE49-F238E27FC236}">
                  <a16:creationId xmlns:a16="http://schemas.microsoft.com/office/drawing/2014/main" xmlns="" id="{270DAD64-FFC9-4778-BBA8-68B4F417DFCB}"/>
                </a:ext>
              </a:extLst>
            </p:cNvPr>
            <p:cNvSpPr txBox="1">
              <a:spLocks noChangeArrowheads="1"/>
            </p:cNvSpPr>
            <p:nvPr/>
          </p:nvSpPr>
          <p:spPr bwMode="auto">
            <a:xfrm>
              <a:off x="1008" y="2112"/>
              <a:ext cx="53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2</a:t>
              </a:r>
            </a:p>
          </p:txBody>
        </p:sp>
        <p:sp>
          <p:nvSpPr>
            <p:cNvPr id="37947" name="Text Box 23">
              <a:extLst>
                <a:ext uri="{FF2B5EF4-FFF2-40B4-BE49-F238E27FC236}">
                  <a16:creationId xmlns:a16="http://schemas.microsoft.com/office/drawing/2014/main" xmlns="" id="{7310B8F8-86B7-4DD9-B025-BE5362486192}"/>
                </a:ext>
              </a:extLst>
            </p:cNvPr>
            <p:cNvSpPr txBox="1">
              <a:spLocks noChangeArrowheads="1"/>
            </p:cNvSpPr>
            <p:nvPr/>
          </p:nvSpPr>
          <p:spPr bwMode="auto">
            <a:xfrm>
              <a:off x="1448" y="2112"/>
              <a:ext cx="56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7</a:t>
              </a:r>
            </a:p>
          </p:txBody>
        </p:sp>
      </p:grpSp>
      <p:grpSp>
        <p:nvGrpSpPr>
          <p:cNvPr id="8" name="Group 85">
            <a:extLst>
              <a:ext uri="{FF2B5EF4-FFF2-40B4-BE49-F238E27FC236}">
                <a16:creationId xmlns:a16="http://schemas.microsoft.com/office/drawing/2014/main" xmlns="" id="{4325C0DA-2A81-41A6-89B9-232A8E669DC9}"/>
              </a:ext>
            </a:extLst>
          </p:cNvPr>
          <p:cNvGrpSpPr>
            <a:grpSpLocks/>
          </p:cNvGrpSpPr>
          <p:nvPr/>
        </p:nvGrpSpPr>
        <p:grpSpPr bwMode="auto">
          <a:xfrm>
            <a:off x="6181591" y="3584515"/>
            <a:ext cx="3030346" cy="850506"/>
            <a:chOff x="2270" y="2064"/>
            <a:chExt cx="1810" cy="508"/>
          </a:xfrm>
        </p:grpSpPr>
        <p:sp>
          <p:nvSpPr>
            <p:cNvPr id="37939" name="Text Box 24">
              <a:extLst>
                <a:ext uri="{FF2B5EF4-FFF2-40B4-BE49-F238E27FC236}">
                  <a16:creationId xmlns:a16="http://schemas.microsoft.com/office/drawing/2014/main" xmlns="" id="{15A44778-84FA-4A8A-996E-AC93DEC3B0E6}"/>
                </a:ext>
              </a:extLst>
            </p:cNvPr>
            <p:cNvSpPr txBox="1">
              <a:spLocks noChangeArrowheads="1"/>
            </p:cNvSpPr>
            <p:nvPr/>
          </p:nvSpPr>
          <p:spPr bwMode="auto">
            <a:xfrm>
              <a:off x="2270" y="2088"/>
              <a:ext cx="946"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0000FF"/>
                  </a:solidFill>
                  <a:latin typeface="Times New Roman" panose="02020603050405020304" pitchFamily="18" charset="0"/>
                  <a:ea typeface="+mn-ea"/>
                  <a:cs typeface="Times New Roman" panose="02020603050405020304" pitchFamily="18" charset="0"/>
                </a:rPr>
                <a:t>=</a:t>
              </a:r>
            </a:p>
          </p:txBody>
        </p:sp>
        <p:grpSp>
          <p:nvGrpSpPr>
            <p:cNvPr id="37940" name="Group 26">
              <a:extLst>
                <a:ext uri="{FF2B5EF4-FFF2-40B4-BE49-F238E27FC236}">
                  <a16:creationId xmlns:a16="http://schemas.microsoft.com/office/drawing/2014/main" xmlns="" id="{2BA2E734-6D8F-48F5-8D75-28967EAE9D6F}"/>
                </a:ext>
              </a:extLst>
            </p:cNvPr>
            <p:cNvGrpSpPr>
              <a:grpSpLocks/>
            </p:cNvGrpSpPr>
            <p:nvPr/>
          </p:nvGrpSpPr>
          <p:grpSpPr bwMode="auto">
            <a:xfrm>
              <a:off x="2928" y="2160"/>
              <a:ext cx="983" cy="412"/>
              <a:chOff x="816" y="672"/>
              <a:chExt cx="528" cy="384"/>
            </a:xfrm>
          </p:grpSpPr>
          <p:sp>
            <p:nvSpPr>
              <p:cNvPr id="37942" name="Line 27">
                <a:extLst>
                  <a:ext uri="{FF2B5EF4-FFF2-40B4-BE49-F238E27FC236}">
                    <a16:creationId xmlns:a16="http://schemas.microsoft.com/office/drawing/2014/main" xmlns="" id="{B74F5D5B-6D7F-4224-AEB6-C20CF310AE38}"/>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43" name="Line 28">
                <a:extLst>
                  <a:ext uri="{FF2B5EF4-FFF2-40B4-BE49-F238E27FC236}">
                    <a16:creationId xmlns:a16="http://schemas.microsoft.com/office/drawing/2014/main" xmlns="" id="{AABF53C8-E805-4448-9F4C-A209322DCB65}"/>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44" name="Line 29">
                <a:extLst>
                  <a:ext uri="{FF2B5EF4-FFF2-40B4-BE49-F238E27FC236}">
                    <a16:creationId xmlns:a16="http://schemas.microsoft.com/office/drawing/2014/main" xmlns="" id="{EB3611A6-159D-4409-B09F-960C200532A9}"/>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37941" name="Text Box 30">
              <a:extLst>
                <a:ext uri="{FF2B5EF4-FFF2-40B4-BE49-F238E27FC236}">
                  <a16:creationId xmlns:a16="http://schemas.microsoft.com/office/drawing/2014/main" xmlns="" id="{7679FE29-5A4D-4B8E-8A15-8A131137C32A}"/>
                </a:ext>
              </a:extLst>
            </p:cNvPr>
            <p:cNvSpPr txBox="1">
              <a:spLocks noChangeArrowheads="1"/>
            </p:cNvSpPr>
            <p:nvPr/>
          </p:nvSpPr>
          <p:spPr bwMode="auto">
            <a:xfrm>
              <a:off x="3074" y="2064"/>
              <a:ext cx="1006"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4. 7</a:t>
              </a:r>
            </a:p>
          </p:txBody>
        </p:sp>
      </p:grpSp>
      <p:grpSp>
        <p:nvGrpSpPr>
          <p:cNvPr id="10" name="Group 86">
            <a:extLst>
              <a:ext uri="{FF2B5EF4-FFF2-40B4-BE49-F238E27FC236}">
                <a16:creationId xmlns:a16="http://schemas.microsoft.com/office/drawing/2014/main" xmlns="" id="{CB492706-6F6E-46DF-919C-BE4DD74523F1}"/>
              </a:ext>
            </a:extLst>
          </p:cNvPr>
          <p:cNvGrpSpPr>
            <a:grpSpLocks/>
          </p:cNvGrpSpPr>
          <p:nvPr/>
        </p:nvGrpSpPr>
        <p:grpSpPr bwMode="auto">
          <a:xfrm>
            <a:off x="9155012" y="3624698"/>
            <a:ext cx="2571609" cy="857203"/>
            <a:chOff x="4032" y="2088"/>
            <a:chExt cx="1536" cy="512"/>
          </a:xfrm>
        </p:grpSpPr>
        <p:sp>
          <p:nvSpPr>
            <p:cNvPr id="37933" name="Text Box 31">
              <a:extLst>
                <a:ext uri="{FF2B5EF4-FFF2-40B4-BE49-F238E27FC236}">
                  <a16:creationId xmlns:a16="http://schemas.microsoft.com/office/drawing/2014/main" xmlns="" id="{7BC35D34-CE5D-4227-AAAC-AF4C8C7EF8E6}"/>
                </a:ext>
              </a:extLst>
            </p:cNvPr>
            <p:cNvSpPr txBox="1">
              <a:spLocks noChangeArrowheads="1"/>
            </p:cNvSpPr>
            <p:nvPr/>
          </p:nvSpPr>
          <p:spPr bwMode="auto">
            <a:xfrm>
              <a:off x="4032" y="2088"/>
              <a:ext cx="946"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0000FF"/>
                  </a:solidFill>
                  <a:latin typeface="Times New Roman" panose="02020603050405020304" pitchFamily="18" charset="0"/>
                  <a:ea typeface="+mn-ea"/>
                  <a:cs typeface="Times New Roman" panose="02020603050405020304" pitchFamily="18" charset="0"/>
                </a:rPr>
                <a:t>=</a:t>
              </a:r>
            </a:p>
          </p:txBody>
        </p:sp>
        <p:sp>
          <p:nvSpPr>
            <p:cNvPr id="37934" name="Text Box 48">
              <a:extLst>
                <a:ext uri="{FF2B5EF4-FFF2-40B4-BE49-F238E27FC236}">
                  <a16:creationId xmlns:a16="http://schemas.microsoft.com/office/drawing/2014/main" xmlns="" id="{39176EFE-7D36-4B7E-874F-B30D6B891224}"/>
                </a:ext>
              </a:extLst>
            </p:cNvPr>
            <p:cNvSpPr txBox="1">
              <a:spLocks noChangeArrowheads="1"/>
            </p:cNvSpPr>
            <p:nvPr/>
          </p:nvSpPr>
          <p:spPr bwMode="auto">
            <a:xfrm>
              <a:off x="4704" y="2102"/>
              <a:ext cx="864"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0000FF"/>
                  </a:solidFill>
                  <a:latin typeface="Times New Roman" panose="02020603050405020304" pitchFamily="18" charset="0"/>
                  <a:ea typeface="+mn-ea"/>
                  <a:cs typeface="Times New Roman" panose="02020603050405020304" pitchFamily="18" charset="0"/>
                </a:rPr>
                <a:t>28</a:t>
              </a:r>
            </a:p>
          </p:txBody>
        </p:sp>
        <p:grpSp>
          <p:nvGrpSpPr>
            <p:cNvPr id="37935" name="Group 49">
              <a:extLst>
                <a:ext uri="{FF2B5EF4-FFF2-40B4-BE49-F238E27FC236}">
                  <a16:creationId xmlns:a16="http://schemas.microsoft.com/office/drawing/2014/main" xmlns="" id="{C1C7DB77-FDB4-4E27-866D-3246C341849E}"/>
                </a:ext>
              </a:extLst>
            </p:cNvPr>
            <p:cNvGrpSpPr>
              <a:grpSpLocks/>
            </p:cNvGrpSpPr>
            <p:nvPr/>
          </p:nvGrpSpPr>
          <p:grpSpPr bwMode="auto">
            <a:xfrm>
              <a:off x="4560" y="2152"/>
              <a:ext cx="779" cy="448"/>
              <a:chOff x="816" y="672"/>
              <a:chExt cx="528" cy="384"/>
            </a:xfrm>
          </p:grpSpPr>
          <p:sp>
            <p:nvSpPr>
              <p:cNvPr id="37936" name="Line 50">
                <a:extLst>
                  <a:ext uri="{FF2B5EF4-FFF2-40B4-BE49-F238E27FC236}">
                    <a16:creationId xmlns:a16="http://schemas.microsoft.com/office/drawing/2014/main" xmlns="" id="{AA45CB8E-AD0C-4A6B-BD75-339A4A1DADB8}"/>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37" name="Line 51">
                <a:extLst>
                  <a:ext uri="{FF2B5EF4-FFF2-40B4-BE49-F238E27FC236}">
                    <a16:creationId xmlns:a16="http://schemas.microsoft.com/office/drawing/2014/main" xmlns="" id="{C10E445C-128F-4126-9936-1087F50509D4}"/>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38" name="Line 52">
                <a:extLst>
                  <a:ext uri="{FF2B5EF4-FFF2-40B4-BE49-F238E27FC236}">
                    <a16:creationId xmlns:a16="http://schemas.microsoft.com/office/drawing/2014/main" xmlns="" id="{C127F4A0-6F11-4B0E-A407-0E0071B9CFC2}"/>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sp>
        <p:nvSpPr>
          <p:cNvPr id="175169" name="Text Box 65">
            <a:extLst>
              <a:ext uri="{FF2B5EF4-FFF2-40B4-BE49-F238E27FC236}">
                <a16:creationId xmlns:a16="http://schemas.microsoft.com/office/drawing/2014/main" xmlns="" id="{D1AD0FEB-806D-4A56-9F0A-FA5EF1568CA1}"/>
              </a:ext>
            </a:extLst>
          </p:cNvPr>
          <p:cNvSpPr txBox="1">
            <a:spLocks noChangeArrowheads="1"/>
          </p:cNvSpPr>
          <p:nvPr/>
        </p:nvSpPr>
        <p:spPr bwMode="auto">
          <a:xfrm>
            <a:off x="2404540" y="5191771"/>
            <a:ext cx="1583816"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b="1">
                <a:solidFill>
                  <a:srgbClr val="0000FF"/>
                </a:solidFill>
                <a:latin typeface="Times New Roman" panose="02020603050405020304" pitchFamily="18" charset="0"/>
                <a:ea typeface="+mn-ea"/>
                <a:cs typeface="Times New Roman" panose="02020603050405020304" pitchFamily="18" charset="0"/>
              </a:rPr>
              <a:t> Mà :</a:t>
            </a:r>
          </a:p>
        </p:txBody>
      </p:sp>
      <p:sp>
        <p:nvSpPr>
          <p:cNvPr id="175170" name="Text Box 66">
            <a:extLst>
              <a:ext uri="{FF2B5EF4-FFF2-40B4-BE49-F238E27FC236}">
                <a16:creationId xmlns:a16="http://schemas.microsoft.com/office/drawing/2014/main" xmlns="" id="{AB03531E-EEF8-46AB-A248-FB88B37FB2AE}"/>
              </a:ext>
            </a:extLst>
          </p:cNvPr>
          <p:cNvSpPr txBox="1">
            <a:spLocks noChangeArrowheads="1"/>
          </p:cNvSpPr>
          <p:nvPr/>
        </p:nvSpPr>
        <p:spPr bwMode="auto">
          <a:xfrm>
            <a:off x="6124667" y="4789958"/>
            <a:ext cx="699826" cy="8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5062" b="1">
                <a:solidFill>
                  <a:srgbClr val="FF0000"/>
                </a:solidFill>
                <a:latin typeface="Times New Roman" panose="02020603050405020304" pitchFamily="18" charset="0"/>
                <a:ea typeface="+mn-ea"/>
                <a:cs typeface="Times New Roman" panose="02020603050405020304" pitchFamily="18" charset="0"/>
              </a:rPr>
              <a:t>&lt;</a:t>
            </a:r>
          </a:p>
        </p:txBody>
      </p:sp>
      <p:sp>
        <p:nvSpPr>
          <p:cNvPr id="175171" name="Text Box 67">
            <a:extLst>
              <a:ext uri="{FF2B5EF4-FFF2-40B4-BE49-F238E27FC236}">
                <a16:creationId xmlns:a16="http://schemas.microsoft.com/office/drawing/2014/main" xmlns="" id="{1ABAA047-C985-44C9-9777-3BB7287146DD}"/>
              </a:ext>
            </a:extLst>
          </p:cNvPr>
          <p:cNvSpPr txBox="1">
            <a:spLocks noChangeArrowheads="1"/>
          </p:cNvSpPr>
          <p:nvPr/>
        </p:nvSpPr>
        <p:spPr bwMode="auto">
          <a:xfrm>
            <a:off x="2484902" y="6380470"/>
            <a:ext cx="2009069"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b="1">
                <a:solidFill>
                  <a:srgbClr val="0000FF"/>
                </a:solidFill>
                <a:latin typeface="Times New Roman" panose="02020603050405020304" pitchFamily="18" charset="0"/>
                <a:ea typeface="+mn-ea"/>
                <a:cs typeface="Times New Roman" panose="02020603050405020304" pitchFamily="18" charset="0"/>
              </a:rPr>
              <a:t>Nên :</a:t>
            </a:r>
          </a:p>
        </p:txBody>
      </p:sp>
      <p:sp>
        <p:nvSpPr>
          <p:cNvPr id="175172" name="Text Box 68">
            <a:extLst>
              <a:ext uri="{FF2B5EF4-FFF2-40B4-BE49-F238E27FC236}">
                <a16:creationId xmlns:a16="http://schemas.microsoft.com/office/drawing/2014/main" xmlns="" id="{FA184B3D-AAF9-4225-B1A8-6DA525D91CB4}"/>
              </a:ext>
            </a:extLst>
          </p:cNvPr>
          <p:cNvSpPr txBox="1">
            <a:spLocks noChangeArrowheads="1"/>
          </p:cNvSpPr>
          <p:nvPr/>
        </p:nvSpPr>
        <p:spPr bwMode="auto">
          <a:xfrm>
            <a:off x="6101227" y="6025535"/>
            <a:ext cx="1125079" cy="8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5062" b="1">
                <a:solidFill>
                  <a:srgbClr val="FF0000"/>
                </a:solidFill>
                <a:latin typeface="Times New Roman" panose="02020603050405020304" pitchFamily="18" charset="0"/>
                <a:ea typeface="+mn-ea"/>
                <a:cs typeface="Times New Roman" panose="02020603050405020304" pitchFamily="18" charset="0"/>
              </a:rPr>
              <a:t>&lt;</a:t>
            </a:r>
          </a:p>
        </p:txBody>
      </p:sp>
      <p:grpSp>
        <p:nvGrpSpPr>
          <p:cNvPr id="12" name="Group 87">
            <a:extLst>
              <a:ext uri="{FF2B5EF4-FFF2-40B4-BE49-F238E27FC236}">
                <a16:creationId xmlns:a16="http://schemas.microsoft.com/office/drawing/2014/main" xmlns="" id="{F475FCBF-F91F-48BF-A628-09FDDF1BA70C}"/>
              </a:ext>
            </a:extLst>
          </p:cNvPr>
          <p:cNvGrpSpPr>
            <a:grpSpLocks/>
          </p:cNvGrpSpPr>
          <p:nvPr/>
        </p:nvGrpSpPr>
        <p:grpSpPr bwMode="auto">
          <a:xfrm>
            <a:off x="3609981" y="4950681"/>
            <a:ext cx="2250158" cy="823718"/>
            <a:chOff x="1008" y="2112"/>
            <a:chExt cx="1008" cy="492"/>
          </a:xfrm>
        </p:grpSpPr>
        <p:grpSp>
          <p:nvGrpSpPr>
            <p:cNvPr id="37927" name="Group 88">
              <a:extLst>
                <a:ext uri="{FF2B5EF4-FFF2-40B4-BE49-F238E27FC236}">
                  <a16:creationId xmlns:a16="http://schemas.microsoft.com/office/drawing/2014/main" xmlns="" id="{96DEB9A5-8968-4E40-83AB-218AE58327FE}"/>
                </a:ext>
              </a:extLst>
            </p:cNvPr>
            <p:cNvGrpSpPr>
              <a:grpSpLocks/>
            </p:cNvGrpSpPr>
            <p:nvPr/>
          </p:nvGrpSpPr>
          <p:grpSpPr bwMode="auto">
            <a:xfrm>
              <a:off x="1296" y="2172"/>
              <a:ext cx="680" cy="432"/>
              <a:chOff x="816" y="672"/>
              <a:chExt cx="528" cy="384"/>
            </a:xfrm>
          </p:grpSpPr>
          <p:sp>
            <p:nvSpPr>
              <p:cNvPr id="37930" name="Line 89">
                <a:extLst>
                  <a:ext uri="{FF2B5EF4-FFF2-40B4-BE49-F238E27FC236}">
                    <a16:creationId xmlns:a16="http://schemas.microsoft.com/office/drawing/2014/main" xmlns="" id="{23A120E9-CB59-49C7-84D6-F176DB40B2D9}"/>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31" name="Line 90">
                <a:extLst>
                  <a:ext uri="{FF2B5EF4-FFF2-40B4-BE49-F238E27FC236}">
                    <a16:creationId xmlns:a16="http://schemas.microsoft.com/office/drawing/2014/main" xmlns="" id="{7AC3BDB3-7693-482D-ADC3-9C83D1F0CBB5}"/>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32" name="Line 91">
                <a:extLst>
                  <a:ext uri="{FF2B5EF4-FFF2-40B4-BE49-F238E27FC236}">
                    <a16:creationId xmlns:a16="http://schemas.microsoft.com/office/drawing/2014/main" xmlns="" id="{0B024C7F-9A72-49DD-B5F2-7C1CBE32D8EC}"/>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37928" name="Text Box 92">
              <a:extLst>
                <a:ext uri="{FF2B5EF4-FFF2-40B4-BE49-F238E27FC236}">
                  <a16:creationId xmlns:a16="http://schemas.microsoft.com/office/drawing/2014/main" xmlns="" id="{06BA3DA1-0CB8-469F-A96E-A8885DCDFA7D}"/>
                </a:ext>
              </a:extLst>
            </p:cNvPr>
            <p:cNvSpPr txBox="1">
              <a:spLocks noChangeArrowheads="1"/>
            </p:cNvSpPr>
            <p:nvPr/>
          </p:nvSpPr>
          <p:spPr bwMode="auto">
            <a:xfrm>
              <a:off x="1008" y="2112"/>
              <a:ext cx="53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37929" name="Text Box 93">
              <a:extLst>
                <a:ext uri="{FF2B5EF4-FFF2-40B4-BE49-F238E27FC236}">
                  <a16:creationId xmlns:a16="http://schemas.microsoft.com/office/drawing/2014/main" xmlns="" id="{44DE8196-19AE-479C-9E52-E724073E25EF}"/>
                </a:ext>
              </a:extLst>
            </p:cNvPr>
            <p:cNvSpPr txBox="1">
              <a:spLocks noChangeArrowheads="1"/>
            </p:cNvSpPr>
            <p:nvPr/>
          </p:nvSpPr>
          <p:spPr bwMode="auto">
            <a:xfrm>
              <a:off x="1448" y="2112"/>
              <a:ext cx="56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28</a:t>
              </a:r>
            </a:p>
          </p:txBody>
        </p:sp>
      </p:grpSp>
      <p:grpSp>
        <p:nvGrpSpPr>
          <p:cNvPr id="14" name="Group 101">
            <a:extLst>
              <a:ext uri="{FF2B5EF4-FFF2-40B4-BE49-F238E27FC236}">
                <a16:creationId xmlns:a16="http://schemas.microsoft.com/office/drawing/2014/main" xmlns="" id="{DA523546-73AE-4612-8896-11FF77B06050}"/>
              </a:ext>
            </a:extLst>
          </p:cNvPr>
          <p:cNvGrpSpPr>
            <a:grpSpLocks/>
          </p:cNvGrpSpPr>
          <p:nvPr/>
        </p:nvGrpSpPr>
        <p:grpSpPr bwMode="auto">
          <a:xfrm>
            <a:off x="4172520" y="6139380"/>
            <a:ext cx="1687618" cy="823718"/>
            <a:chOff x="1008" y="2112"/>
            <a:chExt cx="1008" cy="492"/>
          </a:xfrm>
        </p:grpSpPr>
        <p:grpSp>
          <p:nvGrpSpPr>
            <p:cNvPr id="37921" name="Group 102">
              <a:extLst>
                <a:ext uri="{FF2B5EF4-FFF2-40B4-BE49-F238E27FC236}">
                  <a16:creationId xmlns:a16="http://schemas.microsoft.com/office/drawing/2014/main" xmlns="" id="{B79F644C-91AA-4155-8E35-DB397A71214E}"/>
                </a:ext>
              </a:extLst>
            </p:cNvPr>
            <p:cNvGrpSpPr>
              <a:grpSpLocks/>
            </p:cNvGrpSpPr>
            <p:nvPr/>
          </p:nvGrpSpPr>
          <p:grpSpPr bwMode="auto">
            <a:xfrm>
              <a:off x="1296" y="2172"/>
              <a:ext cx="680" cy="432"/>
              <a:chOff x="816" y="672"/>
              <a:chExt cx="528" cy="384"/>
            </a:xfrm>
          </p:grpSpPr>
          <p:sp>
            <p:nvSpPr>
              <p:cNvPr id="37924" name="Line 103">
                <a:extLst>
                  <a:ext uri="{FF2B5EF4-FFF2-40B4-BE49-F238E27FC236}">
                    <a16:creationId xmlns:a16="http://schemas.microsoft.com/office/drawing/2014/main" xmlns="" id="{8D97D4C1-2621-4867-97DF-1BA5EF7BBD94}"/>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25" name="Line 104">
                <a:extLst>
                  <a:ext uri="{FF2B5EF4-FFF2-40B4-BE49-F238E27FC236}">
                    <a16:creationId xmlns:a16="http://schemas.microsoft.com/office/drawing/2014/main" xmlns="" id="{7C8D705B-005A-49D8-AD00-5B377D872D4E}"/>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26" name="Line 105">
                <a:extLst>
                  <a:ext uri="{FF2B5EF4-FFF2-40B4-BE49-F238E27FC236}">
                    <a16:creationId xmlns:a16="http://schemas.microsoft.com/office/drawing/2014/main" xmlns="" id="{F8A7BF94-194F-4AB2-B9A2-A8A743F54FDB}"/>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37922" name="Text Box 106">
              <a:extLst>
                <a:ext uri="{FF2B5EF4-FFF2-40B4-BE49-F238E27FC236}">
                  <a16:creationId xmlns:a16="http://schemas.microsoft.com/office/drawing/2014/main" xmlns="" id="{15040785-D914-4197-8FE7-ACABFF1EB054}"/>
                </a:ext>
              </a:extLst>
            </p:cNvPr>
            <p:cNvSpPr txBox="1">
              <a:spLocks noChangeArrowheads="1"/>
            </p:cNvSpPr>
            <p:nvPr/>
          </p:nvSpPr>
          <p:spPr bwMode="auto">
            <a:xfrm>
              <a:off x="1008" y="2112"/>
              <a:ext cx="53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2</a:t>
              </a:r>
            </a:p>
          </p:txBody>
        </p:sp>
        <p:sp>
          <p:nvSpPr>
            <p:cNvPr id="37923" name="Text Box 107">
              <a:extLst>
                <a:ext uri="{FF2B5EF4-FFF2-40B4-BE49-F238E27FC236}">
                  <a16:creationId xmlns:a16="http://schemas.microsoft.com/office/drawing/2014/main" xmlns="" id="{471B03D2-7FBC-4048-8BD1-926D99DCB6D8}"/>
                </a:ext>
              </a:extLst>
            </p:cNvPr>
            <p:cNvSpPr txBox="1">
              <a:spLocks noChangeArrowheads="1"/>
            </p:cNvSpPr>
            <p:nvPr/>
          </p:nvSpPr>
          <p:spPr bwMode="auto">
            <a:xfrm>
              <a:off x="1448" y="2112"/>
              <a:ext cx="56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7</a:t>
              </a:r>
            </a:p>
          </p:txBody>
        </p:sp>
      </p:grpSp>
      <p:grpSp>
        <p:nvGrpSpPr>
          <p:cNvPr id="16" name="Group 115">
            <a:extLst>
              <a:ext uri="{FF2B5EF4-FFF2-40B4-BE49-F238E27FC236}">
                <a16:creationId xmlns:a16="http://schemas.microsoft.com/office/drawing/2014/main" xmlns="" id="{3B1E5A04-92BD-41EC-A429-A00A3FFCFA39}"/>
              </a:ext>
            </a:extLst>
          </p:cNvPr>
          <p:cNvGrpSpPr>
            <a:grpSpLocks/>
          </p:cNvGrpSpPr>
          <p:nvPr/>
        </p:nvGrpSpPr>
        <p:grpSpPr bwMode="auto">
          <a:xfrm>
            <a:off x="6583404" y="4950681"/>
            <a:ext cx="2250158" cy="823718"/>
            <a:chOff x="1008" y="2112"/>
            <a:chExt cx="1008" cy="492"/>
          </a:xfrm>
        </p:grpSpPr>
        <p:grpSp>
          <p:nvGrpSpPr>
            <p:cNvPr id="37915" name="Group 116">
              <a:extLst>
                <a:ext uri="{FF2B5EF4-FFF2-40B4-BE49-F238E27FC236}">
                  <a16:creationId xmlns:a16="http://schemas.microsoft.com/office/drawing/2014/main" xmlns="" id="{8D263E51-F55F-49A6-B7AC-65327277810F}"/>
                </a:ext>
              </a:extLst>
            </p:cNvPr>
            <p:cNvGrpSpPr>
              <a:grpSpLocks/>
            </p:cNvGrpSpPr>
            <p:nvPr/>
          </p:nvGrpSpPr>
          <p:grpSpPr bwMode="auto">
            <a:xfrm>
              <a:off x="1296" y="2172"/>
              <a:ext cx="680" cy="432"/>
              <a:chOff x="816" y="672"/>
              <a:chExt cx="528" cy="384"/>
            </a:xfrm>
          </p:grpSpPr>
          <p:sp>
            <p:nvSpPr>
              <p:cNvPr id="37918" name="Line 117">
                <a:extLst>
                  <a:ext uri="{FF2B5EF4-FFF2-40B4-BE49-F238E27FC236}">
                    <a16:creationId xmlns:a16="http://schemas.microsoft.com/office/drawing/2014/main" xmlns="" id="{87AA6182-ED33-42BF-B5F0-B8EE725B878E}"/>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19" name="Line 118">
                <a:extLst>
                  <a:ext uri="{FF2B5EF4-FFF2-40B4-BE49-F238E27FC236}">
                    <a16:creationId xmlns:a16="http://schemas.microsoft.com/office/drawing/2014/main" xmlns="" id="{74F48251-F8D0-43B4-BBDF-43C673C75BFD}"/>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20" name="Line 119">
                <a:extLst>
                  <a:ext uri="{FF2B5EF4-FFF2-40B4-BE49-F238E27FC236}">
                    <a16:creationId xmlns:a16="http://schemas.microsoft.com/office/drawing/2014/main" xmlns="" id="{E58656D9-0DF5-4933-9576-0EB54672A548}"/>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37916" name="Text Box 120">
              <a:extLst>
                <a:ext uri="{FF2B5EF4-FFF2-40B4-BE49-F238E27FC236}">
                  <a16:creationId xmlns:a16="http://schemas.microsoft.com/office/drawing/2014/main" xmlns="" id="{650445B8-2CF9-44B6-903D-38E0F9C71F46}"/>
                </a:ext>
              </a:extLst>
            </p:cNvPr>
            <p:cNvSpPr txBox="1">
              <a:spLocks noChangeArrowheads="1"/>
            </p:cNvSpPr>
            <p:nvPr/>
          </p:nvSpPr>
          <p:spPr bwMode="auto">
            <a:xfrm>
              <a:off x="1008" y="2112"/>
              <a:ext cx="53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37917" name="Text Box 121">
              <a:extLst>
                <a:ext uri="{FF2B5EF4-FFF2-40B4-BE49-F238E27FC236}">
                  <a16:creationId xmlns:a16="http://schemas.microsoft.com/office/drawing/2014/main" xmlns="" id="{F8E3AE9F-DE01-4F89-9EAA-A8AC6BC6FB55}"/>
                </a:ext>
              </a:extLst>
            </p:cNvPr>
            <p:cNvSpPr txBox="1">
              <a:spLocks noChangeArrowheads="1"/>
            </p:cNvSpPr>
            <p:nvPr/>
          </p:nvSpPr>
          <p:spPr bwMode="auto">
            <a:xfrm>
              <a:off x="1448" y="2112"/>
              <a:ext cx="56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29</a:t>
              </a:r>
            </a:p>
          </p:txBody>
        </p:sp>
      </p:grpSp>
      <p:grpSp>
        <p:nvGrpSpPr>
          <p:cNvPr id="18" name="Group 122">
            <a:extLst>
              <a:ext uri="{FF2B5EF4-FFF2-40B4-BE49-F238E27FC236}">
                <a16:creationId xmlns:a16="http://schemas.microsoft.com/office/drawing/2014/main" xmlns="" id="{AF60D3D0-3098-4C3B-8FDC-90CFC7D8870D}"/>
              </a:ext>
            </a:extLst>
          </p:cNvPr>
          <p:cNvGrpSpPr>
            <a:grpSpLocks/>
          </p:cNvGrpSpPr>
          <p:nvPr/>
        </p:nvGrpSpPr>
        <p:grpSpPr bwMode="auto">
          <a:xfrm>
            <a:off x="6342315" y="6139380"/>
            <a:ext cx="2330521" cy="823718"/>
            <a:chOff x="1008" y="2112"/>
            <a:chExt cx="1008" cy="492"/>
          </a:xfrm>
        </p:grpSpPr>
        <p:grpSp>
          <p:nvGrpSpPr>
            <p:cNvPr id="37909" name="Group 123">
              <a:extLst>
                <a:ext uri="{FF2B5EF4-FFF2-40B4-BE49-F238E27FC236}">
                  <a16:creationId xmlns:a16="http://schemas.microsoft.com/office/drawing/2014/main" xmlns="" id="{4EA5174E-22E5-4E09-A5E1-7375A45723AC}"/>
                </a:ext>
              </a:extLst>
            </p:cNvPr>
            <p:cNvGrpSpPr>
              <a:grpSpLocks/>
            </p:cNvGrpSpPr>
            <p:nvPr/>
          </p:nvGrpSpPr>
          <p:grpSpPr bwMode="auto">
            <a:xfrm>
              <a:off x="1296" y="2172"/>
              <a:ext cx="680" cy="432"/>
              <a:chOff x="816" y="672"/>
              <a:chExt cx="528" cy="384"/>
            </a:xfrm>
          </p:grpSpPr>
          <p:sp>
            <p:nvSpPr>
              <p:cNvPr id="37912" name="Line 124">
                <a:extLst>
                  <a:ext uri="{FF2B5EF4-FFF2-40B4-BE49-F238E27FC236}">
                    <a16:creationId xmlns:a16="http://schemas.microsoft.com/office/drawing/2014/main" xmlns="" id="{54D8C73A-EC71-46AF-BADC-5582CE2F4B89}"/>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13" name="Line 125">
                <a:extLst>
                  <a:ext uri="{FF2B5EF4-FFF2-40B4-BE49-F238E27FC236}">
                    <a16:creationId xmlns:a16="http://schemas.microsoft.com/office/drawing/2014/main" xmlns="" id="{9E16E24A-B635-46A2-9A11-72270A40CE19}"/>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37914" name="Line 126">
                <a:extLst>
                  <a:ext uri="{FF2B5EF4-FFF2-40B4-BE49-F238E27FC236}">
                    <a16:creationId xmlns:a16="http://schemas.microsoft.com/office/drawing/2014/main" xmlns="" id="{47510B38-1002-49A0-BB9C-268D91042CC6}"/>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37910" name="Text Box 127">
              <a:extLst>
                <a:ext uri="{FF2B5EF4-FFF2-40B4-BE49-F238E27FC236}">
                  <a16:creationId xmlns:a16="http://schemas.microsoft.com/office/drawing/2014/main" xmlns="" id="{C5DB68FC-A97F-44C3-8568-A063878EA168}"/>
                </a:ext>
              </a:extLst>
            </p:cNvPr>
            <p:cNvSpPr txBox="1">
              <a:spLocks noChangeArrowheads="1"/>
            </p:cNvSpPr>
            <p:nvPr/>
          </p:nvSpPr>
          <p:spPr bwMode="auto">
            <a:xfrm>
              <a:off x="1008" y="2112"/>
              <a:ext cx="53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37911" name="Text Box 128">
              <a:extLst>
                <a:ext uri="{FF2B5EF4-FFF2-40B4-BE49-F238E27FC236}">
                  <a16:creationId xmlns:a16="http://schemas.microsoft.com/office/drawing/2014/main" xmlns="" id="{62341B4E-8AE2-47F2-BDF0-7FA8B9994604}"/>
                </a:ext>
              </a:extLst>
            </p:cNvPr>
            <p:cNvSpPr txBox="1">
              <a:spLocks noChangeArrowheads="1"/>
            </p:cNvSpPr>
            <p:nvPr/>
          </p:nvSpPr>
          <p:spPr bwMode="auto">
            <a:xfrm>
              <a:off x="1448" y="2112"/>
              <a:ext cx="56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29</a:t>
              </a:r>
            </a:p>
          </p:txBody>
        </p:sp>
      </p:grpSp>
      <p:sp>
        <p:nvSpPr>
          <p:cNvPr id="37908" name="Rectangle 73">
            <a:extLst>
              <a:ext uri="{FF2B5EF4-FFF2-40B4-BE49-F238E27FC236}">
                <a16:creationId xmlns:a16="http://schemas.microsoft.com/office/drawing/2014/main" xmlns="" id="{41A5FF8D-8672-42AA-9737-4D2451208045}"/>
              </a:ext>
            </a:extLst>
          </p:cNvPr>
          <p:cNvSpPr>
            <a:spLocks noChangeArrowheads="1"/>
          </p:cNvSpPr>
          <p:nvPr/>
        </p:nvSpPr>
        <p:spPr bwMode="auto">
          <a:xfrm>
            <a:off x="1833367" y="1187026"/>
            <a:ext cx="4517582"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64326" eaLnBrk="0" hangingPunct="0">
              <a:spcBef>
                <a:spcPct val="0"/>
              </a:spcBef>
              <a:buNone/>
            </a:pPr>
            <a:r>
              <a:rPr lang="en-US" altLang="en-US" sz="3375" b="1">
                <a:solidFill>
                  <a:srgbClr val="CC0000"/>
                </a:solidFill>
                <a:latin typeface="Times New Roman" panose="02020603050405020304" pitchFamily="18" charset="0"/>
                <a:ea typeface="+mn-ea"/>
                <a:cs typeface="Times New Roman" panose="02020603050405020304" pitchFamily="18" charset="0"/>
              </a:rPr>
              <a:t>Bài 1: So sánh 2 số sau:</a:t>
            </a:r>
          </a:p>
        </p:txBody>
      </p:sp>
      <p:sp>
        <p:nvSpPr>
          <p:cNvPr id="75" name="矩形 8">
            <a:extLst>
              <a:ext uri="{FF2B5EF4-FFF2-40B4-BE49-F238E27FC236}">
                <a16:creationId xmlns:a16="http://schemas.microsoft.com/office/drawing/2014/main" xmlns="" id="{F1EDEEFF-51EF-45E5-BAD2-BF8ACCA4BD37}"/>
              </a:ext>
            </a:extLst>
          </p:cNvPr>
          <p:cNvSpPr/>
          <p:nvPr/>
        </p:nvSpPr>
        <p:spPr>
          <a:xfrm>
            <a:off x="-23785" y="825790"/>
            <a:ext cx="12313559" cy="88789"/>
          </a:xfrm>
          <a:prstGeom prst="rect">
            <a:avLst/>
          </a:prstGeom>
          <a:solidFill>
            <a:srgbClr val="F17A1A"/>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76" name="矩形 15">
            <a:extLst>
              <a:ext uri="{FF2B5EF4-FFF2-40B4-BE49-F238E27FC236}">
                <a16:creationId xmlns:a16="http://schemas.microsoft.com/office/drawing/2014/main" xmlns="" id="{34E7AAF5-86AB-4124-8102-E04636E32814}"/>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77" name="矩形 18">
            <a:extLst>
              <a:ext uri="{FF2B5EF4-FFF2-40B4-BE49-F238E27FC236}">
                <a16:creationId xmlns:a16="http://schemas.microsoft.com/office/drawing/2014/main" xmlns="" id="{4CC1B159-3512-47E6-8247-ED3B5A2168C7}"/>
              </a:ext>
            </a:extLst>
          </p:cNvPr>
          <p:cNvSpPr/>
          <p:nvPr/>
        </p:nvSpPr>
        <p:spPr>
          <a:xfrm>
            <a:off x="11396841" y="6946348"/>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78" name="Rectangle 77"/>
          <p:cNvSpPr/>
          <p:nvPr/>
        </p:nvSpPr>
        <p:spPr>
          <a:xfrm>
            <a:off x="0" y="112232"/>
            <a:ext cx="10677847" cy="523220"/>
          </a:xfrm>
          <a:prstGeom prst="rect">
            <a:avLst/>
          </a:prstGeom>
        </p:spPr>
        <p:txBody>
          <a:bodyPr wrap="square">
            <a:spAutoFit/>
          </a:bodyPr>
          <a:lstStyle/>
          <a:p>
            <a:pPr lvl="0" algn="ctr">
              <a:defRPr/>
            </a:pPr>
            <a:r>
              <a:rPr lang="en-US" altLang="zh-CN" sz="2800" b="1" u="sng" dirty="0" err="1">
                <a:solidFill>
                  <a:srgbClr val="002060"/>
                </a:solidFill>
                <a:latin typeface="Times New Roman" panose="02020603050405020304" pitchFamily="18" charset="0"/>
                <a:cs typeface="Times New Roman" panose="02020603050405020304" pitchFamily="18" charset="0"/>
              </a:rPr>
              <a:t>Tiết</a:t>
            </a:r>
            <a:r>
              <a:rPr lang="en-US" altLang="zh-CN" sz="2800" b="1" u="sng" dirty="0">
                <a:solidFill>
                  <a:srgbClr val="002060"/>
                </a:solidFill>
                <a:latin typeface="Times New Roman" panose="02020603050405020304" pitchFamily="18" charset="0"/>
                <a:cs typeface="Times New Roman" panose="02020603050405020304" pitchFamily="18" charset="0"/>
              </a:rPr>
              <a:t> 8 - </a:t>
            </a:r>
            <a:r>
              <a:rPr lang="en-US" altLang="zh-CN" sz="2800" b="1" u="sng" dirty="0" err="1">
                <a:solidFill>
                  <a:srgbClr val="002060"/>
                </a:solidFill>
                <a:latin typeface="Times New Roman" panose="02020603050405020304" pitchFamily="18" charset="0"/>
                <a:cs typeface="Times New Roman" panose="02020603050405020304" pitchFamily="18" charset="0"/>
              </a:rPr>
              <a:t>Bài</a:t>
            </a:r>
            <a:r>
              <a:rPr lang="en-US" altLang="zh-CN" sz="2800" b="1" u="sng" dirty="0">
                <a:solidFill>
                  <a:srgbClr val="002060"/>
                </a:solidFill>
                <a:latin typeface="Times New Roman" panose="02020603050405020304" pitchFamily="18" charset="0"/>
                <a:cs typeface="Times New Roman" panose="02020603050405020304" pitchFamily="18" charset="0"/>
              </a:rPr>
              <a:t> 6 :</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Biến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đổi</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giản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biểu</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thức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chứa</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căn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bậc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hai</a:t>
            </a:r>
            <a:r>
              <a:rPr lang="en-US" altLang="zh-CN" sz="2800" b="1" dirty="0">
                <a:solidFill>
                  <a:srgbClr val="002060"/>
                </a:solidFill>
                <a:latin typeface="Times New Roman" panose="02020603050405020304" pitchFamily="18" charset="0"/>
                <a:cs typeface="Times New Roman" panose="02020603050405020304" pitchFamily="18" charset="0"/>
              </a:rPr>
              <a: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 presetClass="entr" presetSubtype="0" fill="hold" nodeType="afterEffect">
                                  <p:stCondLst>
                                    <p:cond delay="0"/>
                                  </p:stCondLst>
                                  <p:childTnLst>
                                    <p:set>
                                      <p:cBhvr>
                                        <p:cTn id="15" dur="1" fill="hold">
                                          <p:stCondLst>
                                            <p:cond delay="0"/>
                                          </p:stCondLst>
                                        </p:cTn>
                                        <p:tgtEl>
                                          <p:spTgt spid="17511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75136"/>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ID.WAV"/>
                                        </p:tgtEl>
                                      </p:cMediaNode>
                                    </p:audio>
                                  </p:subTnLst>
                                </p:cTn>
                              </p:par>
                            </p:childTnLst>
                          </p:cTn>
                        </p:par>
                        <p:par>
                          <p:cTn id="20" fill="hold" nodeType="afterGroup">
                            <p:stCondLst>
                              <p:cond delay="500"/>
                            </p:stCondLst>
                            <p:childTnLst>
                              <p:par>
                                <p:cTn id="21" presetID="18" presetClass="entr" presetSubtype="6" fill="hold"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strips(downRight)">
                                      <p:cBhvr>
                                        <p:cTn id="23" dur="1000"/>
                                        <p:tgtEl>
                                          <p:spTgt spid="6"/>
                                        </p:tgtEl>
                                      </p:cBhvr>
                                    </p:animEffect>
                                  </p:childTnLst>
                                </p:cTn>
                              </p:par>
                            </p:childTnLst>
                          </p:cTn>
                        </p:par>
                        <p:par>
                          <p:cTn id="24" fill="hold" nodeType="afterGroup">
                            <p:stCondLst>
                              <p:cond delay="2500"/>
                            </p:stCondLst>
                            <p:childTnLst>
                              <p:par>
                                <p:cTn id="25" presetID="18" presetClass="entr" presetSubtype="6"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1000"/>
                                        <p:tgtEl>
                                          <p:spTgt spid="8"/>
                                        </p:tgtEl>
                                      </p:cBhvr>
                                    </p:animEffect>
                                  </p:childTnLst>
                                </p:cTn>
                              </p:par>
                            </p:childTnLst>
                          </p:cTn>
                        </p:par>
                        <p:par>
                          <p:cTn id="28" fill="hold" nodeType="afterGroup">
                            <p:stCondLst>
                              <p:cond delay="4500"/>
                            </p:stCondLst>
                            <p:childTnLst>
                              <p:par>
                                <p:cTn id="29" presetID="18" presetClass="entr" presetSubtype="6"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strips(downRight)">
                                      <p:cBhvr>
                                        <p:cTn id="31" dur="10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75169"/>
                                        </p:tgtEl>
                                        <p:attrNameLst>
                                          <p:attrName>style.visibility</p:attrName>
                                        </p:attrNameLst>
                                      </p:cBhvr>
                                      <p:to>
                                        <p:strVal val="visible"/>
                                      </p:to>
                                    </p:set>
                                    <p:animEffect transition="in" filter="dissolve">
                                      <p:cBhvr>
                                        <p:cTn id="36" dur="500"/>
                                        <p:tgtEl>
                                          <p:spTgt spid="175169"/>
                                        </p:tgtEl>
                                      </p:cBhvr>
                                    </p:animEffect>
                                  </p:childTnLst>
                                  <p:subTnLst>
                                    <p:audio>
                                      <p:cMediaNode>
                                        <p:cTn display="0" masterRel="sameClick">
                                          <p:stCondLst>
                                            <p:cond evt="begin" delay="0">
                                              <p:tn val="34"/>
                                            </p:cond>
                                          </p:stCondLst>
                                          <p:endCondLst>
                                            <p:cond evt="onStopAudio" delay="0">
                                              <p:tgtEl>
                                                <p:sldTgt/>
                                              </p:tgtEl>
                                            </p:cond>
                                          </p:endCondLst>
                                        </p:cTn>
                                        <p:tgtEl>
                                          <p:sndTgt r:embed="rId3" name="ID.WAV"/>
                                        </p:tgtEl>
                                      </p:cMediaNode>
                                    </p:audio>
                                  </p:subTnLst>
                                </p:cTn>
                              </p:par>
                            </p:childTnLst>
                          </p:cTn>
                        </p:par>
                        <p:par>
                          <p:cTn id="37" fill="hold" nodeType="afterGroup">
                            <p:stCondLst>
                              <p:cond delay="500"/>
                            </p:stCondLst>
                            <p:childTnLst>
                              <p:par>
                                <p:cTn id="38" presetID="18" presetClass="entr" presetSubtype="6" fill="hold" nodeType="afterEffect">
                                  <p:stCondLst>
                                    <p:cond delay="500"/>
                                  </p:stCondLst>
                                  <p:childTnLst>
                                    <p:set>
                                      <p:cBhvr>
                                        <p:cTn id="39" dur="1" fill="hold">
                                          <p:stCondLst>
                                            <p:cond delay="0"/>
                                          </p:stCondLst>
                                        </p:cTn>
                                        <p:tgtEl>
                                          <p:spTgt spid="12"/>
                                        </p:tgtEl>
                                        <p:attrNameLst>
                                          <p:attrName>style.visibility</p:attrName>
                                        </p:attrNameLst>
                                      </p:cBhvr>
                                      <p:to>
                                        <p:strVal val="visible"/>
                                      </p:to>
                                    </p:set>
                                    <p:animEffect transition="in" filter="strips(downRight)">
                                      <p:cBhvr>
                                        <p:cTn id="40" dur="1000"/>
                                        <p:tgtEl>
                                          <p:spTgt spid="12"/>
                                        </p:tgtEl>
                                      </p:cBhvr>
                                    </p:animEffect>
                                  </p:childTnLst>
                                </p:cTn>
                              </p:par>
                            </p:childTnLst>
                          </p:cTn>
                        </p:par>
                        <p:par>
                          <p:cTn id="41" fill="hold" nodeType="afterGroup">
                            <p:stCondLst>
                              <p:cond delay="2000"/>
                            </p:stCondLst>
                            <p:childTnLst>
                              <p:par>
                                <p:cTn id="42" presetID="9" presetClass="entr" presetSubtype="0" fill="hold" grpId="0" nodeType="afterEffect">
                                  <p:stCondLst>
                                    <p:cond delay="0"/>
                                  </p:stCondLst>
                                  <p:childTnLst>
                                    <p:set>
                                      <p:cBhvr>
                                        <p:cTn id="43" dur="1" fill="hold">
                                          <p:stCondLst>
                                            <p:cond delay="0"/>
                                          </p:stCondLst>
                                        </p:cTn>
                                        <p:tgtEl>
                                          <p:spTgt spid="175170"/>
                                        </p:tgtEl>
                                        <p:attrNameLst>
                                          <p:attrName>style.visibility</p:attrName>
                                        </p:attrNameLst>
                                      </p:cBhvr>
                                      <p:to>
                                        <p:strVal val="visible"/>
                                      </p:to>
                                    </p:set>
                                    <p:animEffect transition="in" filter="dissolve">
                                      <p:cBhvr>
                                        <p:cTn id="44" dur="500"/>
                                        <p:tgtEl>
                                          <p:spTgt spid="175170"/>
                                        </p:tgtEl>
                                      </p:cBhvr>
                                    </p:animEffect>
                                  </p:childTnLst>
                                </p:cTn>
                              </p:par>
                            </p:childTnLst>
                          </p:cTn>
                        </p:par>
                        <p:par>
                          <p:cTn id="45" fill="hold" nodeType="afterGroup">
                            <p:stCondLst>
                              <p:cond delay="2500"/>
                            </p:stCondLst>
                            <p:childTnLst>
                              <p:par>
                                <p:cTn id="46" presetID="18" presetClass="entr" presetSubtype="6" fill="hold" nodeType="afterEffect">
                                  <p:stCondLst>
                                    <p:cond delay="500"/>
                                  </p:stCondLst>
                                  <p:childTnLst>
                                    <p:set>
                                      <p:cBhvr>
                                        <p:cTn id="47" dur="1" fill="hold">
                                          <p:stCondLst>
                                            <p:cond delay="0"/>
                                          </p:stCondLst>
                                        </p:cTn>
                                        <p:tgtEl>
                                          <p:spTgt spid="16"/>
                                        </p:tgtEl>
                                        <p:attrNameLst>
                                          <p:attrName>style.visibility</p:attrName>
                                        </p:attrNameLst>
                                      </p:cBhvr>
                                      <p:to>
                                        <p:strVal val="visible"/>
                                      </p:to>
                                    </p:set>
                                    <p:animEffect transition="in" filter="strips(downRight)">
                                      <p:cBhvr>
                                        <p:cTn id="48" dur="1000"/>
                                        <p:tgtEl>
                                          <p:spTgt spid="1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75171"/>
                                        </p:tgtEl>
                                        <p:attrNameLst>
                                          <p:attrName>style.visibility</p:attrName>
                                        </p:attrNameLst>
                                      </p:cBhvr>
                                      <p:to>
                                        <p:strVal val="visible"/>
                                      </p:to>
                                    </p:set>
                                    <p:animEffect transition="in" filter="dissolve">
                                      <p:cBhvr>
                                        <p:cTn id="53" dur="500"/>
                                        <p:tgtEl>
                                          <p:spTgt spid="175171"/>
                                        </p:tgtEl>
                                      </p:cBhvr>
                                    </p:animEffect>
                                  </p:childTnLst>
                                  <p:subTnLst>
                                    <p:audio>
                                      <p:cMediaNode>
                                        <p:cTn display="0" masterRel="sameClick">
                                          <p:stCondLst>
                                            <p:cond evt="begin" delay="0">
                                              <p:tn val="51"/>
                                            </p:cond>
                                          </p:stCondLst>
                                          <p:endCondLst>
                                            <p:cond evt="onStopAudio" delay="0">
                                              <p:tgtEl>
                                                <p:sldTgt/>
                                              </p:tgtEl>
                                            </p:cond>
                                          </p:endCondLst>
                                        </p:cTn>
                                        <p:tgtEl>
                                          <p:sndTgt r:embed="rId4" name="JINGLE.WAV"/>
                                        </p:tgtEl>
                                      </p:cMediaNode>
                                    </p:audio>
                                  </p:subTnLst>
                                </p:cTn>
                              </p:par>
                            </p:childTnLst>
                          </p:cTn>
                        </p:par>
                        <p:par>
                          <p:cTn id="54" fill="hold" nodeType="afterGroup">
                            <p:stCondLst>
                              <p:cond delay="500"/>
                            </p:stCondLst>
                            <p:childTnLst>
                              <p:par>
                                <p:cTn id="55" presetID="18" presetClass="entr" presetSubtype="6"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strips(downRight)">
                                      <p:cBhvr>
                                        <p:cTn id="57" dur="1000"/>
                                        <p:tgtEl>
                                          <p:spTgt spid="14"/>
                                        </p:tgtEl>
                                      </p:cBhvr>
                                    </p:animEffect>
                                  </p:childTnLst>
                                </p:cTn>
                              </p:par>
                            </p:childTnLst>
                          </p:cTn>
                        </p:par>
                        <p:par>
                          <p:cTn id="58" fill="hold" nodeType="afterGroup">
                            <p:stCondLst>
                              <p:cond delay="1500"/>
                            </p:stCondLst>
                            <p:childTnLst>
                              <p:par>
                                <p:cTn id="59" presetID="9" presetClass="entr" presetSubtype="0" fill="hold" grpId="0" nodeType="afterEffect">
                                  <p:stCondLst>
                                    <p:cond delay="0"/>
                                  </p:stCondLst>
                                  <p:childTnLst>
                                    <p:set>
                                      <p:cBhvr>
                                        <p:cTn id="60" dur="1" fill="hold">
                                          <p:stCondLst>
                                            <p:cond delay="0"/>
                                          </p:stCondLst>
                                        </p:cTn>
                                        <p:tgtEl>
                                          <p:spTgt spid="175172"/>
                                        </p:tgtEl>
                                        <p:attrNameLst>
                                          <p:attrName>style.visibility</p:attrName>
                                        </p:attrNameLst>
                                      </p:cBhvr>
                                      <p:to>
                                        <p:strVal val="visible"/>
                                      </p:to>
                                    </p:set>
                                    <p:animEffect transition="in" filter="dissolve">
                                      <p:cBhvr>
                                        <p:cTn id="61" dur="500"/>
                                        <p:tgtEl>
                                          <p:spTgt spid="175172"/>
                                        </p:tgtEl>
                                      </p:cBhvr>
                                    </p:animEffect>
                                  </p:childTnLst>
                                </p:cTn>
                              </p:par>
                            </p:childTnLst>
                          </p:cTn>
                        </p:par>
                        <p:par>
                          <p:cTn id="62" fill="hold" nodeType="afterGroup">
                            <p:stCondLst>
                              <p:cond delay="2000"/>
                            </p:stCondLst>
                            <p:childTnLst>
                              <p:par>
                                <p:cTn id="63" presetID="18" presetClass="entr" presetSubtype="6"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strips(downRight)">
                                      <p:cBhvr>
                                        <p:cTn id="65" dur="1000"/>
                                        <p:tgtEl>
                                          <p:spTgt spid="1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175136"/>
                                        </p:tgtEl>
                                        <p:attrNameLst>
                                          <p:attrName>style.visibility</p:attrName>
                                        </p:attrNameLst>
                                      </p:cBhvr>
                                      <p:to>
                                        <p:strVal val="hidden"/>
                                      </p:to>
                                    </p:set>
                                  </p:childTnLst>
                                </p:cTn>
                              </p:par>
                              <p:par>
                                <p:cTn id="70" presetID="8" presetClass="exit" presetSubtype="16" fill="hold" nodeType="withEffect">
                                  <p:stCondLst>
                                    <p:cond delay="0"/>
                                  </p:stCondLst>
                                  <p:childTnLst>
                                    <p:animEffect transition="out" filter="diamond(in)">
                                      <p:cBhvr>
                                        <p:cTn id="71" dur="500"/>
                                        <p:tgtEl>
                                          <p:spTgt spid="175118"/>
                                        </p:tgtEl>
                                      </p:cBhvr>
                                    </p:animEffect>
                                    <p:set>
                                      <p:cBhvr>
                                        <p:cTn id="72" dur="1" fill="hold">
                                          <p:stCondLst>
                                            <p:cond delay="499"/>
                                          </p:stCondLst>
                                        </p:cTn>
                                        <p:tgtEl>
                                          <p:spTgt spid="175118"/>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499"/>
                                          </p:stCondLst>
                                        </p:cTn>
                                        <p:tgtEl>
                                          <p:spTgt spid="175115"/>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6"/>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0"/>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75169"/>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75170"/>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75171"/>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7517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2"/>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6"/>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5" grpId="0" autoUpdateAnimBg="0"/>
      <p:bldP spid="175136" grpId="0" autoUpdateAnimBg="0"/>
      <p:bldP spid="175136" grpId="1"/>
      <p:bldP spid="175169" grpId="0" autoUpdateAnimBg="0"/>
      <p:bldP spid="175169" grpId="1"/>
      <p:bldP spid="175170" grpId="0" autoUpdateAnimBg="0"/>
      <p:bldP spid="175170" grpId="1"/>
      <p:bldP spid="175171" grpId="0" autoUpdateAnimBg="0"/>
      <p:bldP spid="175171" grpId="1"/>
      <p:bldP spid="175172" grpId="0" autoUpdateAnimBg="0"/>
      <p:bldP spid="17517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ct 2">
            <a:extLst>
              <a:ext uri="{FF2B5EF4-FFF2-40B4-BE49-F238E27FC236}">
                <a16:creationId xmlns:a16="http://schemas.microsoft.com/office/drawing/2014/main" xmlns="" id="{59E94667-E9FB-46E9-9155-AB925E8210F3}"/>
              </a:ext>
            </a:extLst>
          </p:cNvPr>
          <p:cNvGraphicFramePr>
            <a:graphicFrameLocks noChangeAspect="1"/>
          </p:cNvGraphicFramePr>
          <p:nvPr/>
        </p:nvGraphicFramePr>
        <p:xfrm>
          <a:off x="5505203" y="1741194"/>
          <a:ext cx="2330521" cy="1165260"/>
        </p:xfrm>
        <a:graphic>
          <a:graphicData uri="http://schemas.openxmlformats.org/presentationml/2006/ole">
            <mc:AlternateContent xmlns:mc="http://schemas.openxmlformats.org/markup-compatibility/2006">
              <mc:Choice xmlns:v="urn:schemas-microsoft-com:vml" Requires="v">
                <p:oleObj spid="_x0000_s5122" name="Equation" r:id="rId9" imgW="304668" imgH="228501" progId="Equation.3">
                  <p:embed/>
                </p:oleObj>
              </mc:Choice>
              <mc:Fallback>
                <p:oleObj name="Equation" r:id="rId9" imgW="304668" imgH="228501" progId="Equation.3">
                  <p:embed/>
                  <p:pic>
                    <p:nvPicPr>
                      <p:cNvPr id="102402" name="Object 2">
                        <a:extLst>
                          <a:ext uri="{FF2B5EF4-FFF2-40B4-BE49-F238E27FC236}">
                            <a16:creationId xmlns:a16="http://schemas.microsoft.com/office/drawing/2014/main" xmlns="" id="{59E94667-E9FB-46E9-9155-AB925E8210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5203" y="1741194"/>
                        <a:ext cx="2330521" cy="1165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03" name="Object 3">
            <a:extLst>
              <a:ext uri="{FF2B5EF4-FFF2-40B4-BE49-F238E27FC236}">
                <a16:creationId xmlns:a16="http://schemas.microsoft.com/office/drawing/2014/main" xmlns="" id="{BE4A29A8-FBD6-4E7D-8E90-AD0348BC2FEF}"/>
              </a:ext>
            </a:extLst>
          </p:cNvPr>
          <p:cNvGraphicFramePr>
            <a:graphicFrameLocks noChangeAspect="1"/>
          </p:cNvGraphicFramePr>
          <p:nvPr/>
        </p:nvGraphicFramePr>
        <p:xfrm>
          <a:off x="8418354" y="1721103"/>
          <a:ext cx="2029160" cy="1187026"/>
        </p:xfrm>
        <a:graphic>
          <a:graphicData uri="http://schemas.openxmlformats.org/presentationml/2006/ole">
            <mc:AlternateContent xmlns:mc="http://schemas.openxmlformats.org/markup-compatibility/2006">
              <mc:Choice xmlns:v="urn:schemas-microsoft-com:vml" Requires="v">
                <p:oleObj spid="_x0000_s5123" name="Equation" r:id="rId11" imgW="317362" imgH="228501" progId="Equation.3">
                  <p:embed/>
                </p:oleObj>
              </mc:Choice>
              <mc:Fallback>
                <p:oleObj name="Equation" r:id="rId11" imgW="317362" imgH="228501" progId="Equation.3">
                  <p:embed/>
                  <p:pic>
                    <p:nvPicPr>
                      <p:cNvPr id="102403" name="Object 3">
                        <a:extLst>
                          <a:ext uri="{FF2B5EF4-FFF2-40B4-BE49-F238E27FC236}">
                            <a16:creationId xmlns:a16="http://schemas.microsoft.com/office/drawing/2014/main" xmlns="" id="{BE4A29A8-FBD6-4E7D-8E90-AD0348BC2FE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18354" y="1721103"/>
                        <a:ext cx="2029160" cy="1187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04" name="Text Box 4">
            <a:extLst>
              <a:ext uri="{FF2B5EF4-FFF2-40B4-BE49-F238E27FC236}">
                <a16:creationId xmlns:a16="http://schemas.microsoft.com/office/drawing/2014/main" xmlns="" id="{412FFD9D-11D0-443B-AC27-0BC9000BAAA7}"/>
              </a:ext>
            </a:extLst>
          </p:cNvPr>
          <p:cNvSpPr txBox="1">
            <a:spLocks noChangeArrowheads="1"/>
          </p:cNvSpPr>
          <p:nvPr/>
        </p:nvSpPr>
        <p:spPr bwMode="auto">
          <a:xfrm>
            <a:off x="2411236" y="969377"/>
            <a:ext cx="4821767"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u="sng">
                <a:solidFill>
                  <a:srgbClr val="000099"/>
                </a:solidFill>
                <a:latin typeface="Times New Roman" panose="02020603050405020304" pitchFamily="18" charset="0"/>
                <a:ea typeface="+mn-ea"/>
                <a:cs typeface="Arial" panose="020B0604020202020204" pitchFamily="34" charset="0"/>
              </a:rPr>
              <a:t>Hãy so sánh </a:t>
            </a:r>
            <a:r>
              <a:rPr lang="en-US" altLang="en-US" sz="4640" b="1" u="sng">
                <a:solidFill>
                  <a:srgbClr val="000099"/>
                </a:solidFill>
                <a:latin typeface="VNI-Times" pitchFamily="2" charset="0"/>
                <a:ea typeface="+mn-ea"/>
                <a:cs typeface="Arial" panose="020B0604020202020204" pitchFamily="34" charset="0"/>
              </a:rPr>
              <a:t>:</a:t>
            </a:r>
            <a:endParaRPr lang="en-US" altLang="en-US" sz="4640" b="1">
              <a:solidFill>
                <a:srgbClr val="000099"/>
              </a:solidFill>
              <a:latin typeface="VNI-Times" pitchFamily="2" charset="0"/>
              <a:ea typeface="+mn-ea"/>
              <a:cs typeface="Arial" panose="020B0604020202020204" pitchFamily="34" charset="0"/>
            </a:endParaRPr>
          </a:p>
        </p:txBody>
      </p:sp>
      <p:pic>
        <p:nvPicPr>
          <p:cNvPr id="102405" name="Picture 5" descr="QUESTIONS">
            <a:extLst>
              <a:ext uri="{FF2B5EF4-FFF2-40B4-BE49-F238E27FC236}">
                <a16:creationId xmlns:a16="http://schemas.microsoft.com/office/drawing/2014/main" xmlns="" id="{25D7A7C1-51DD-4B54-9992-0D0DE107DB7D}"/>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674998" y="1773005"/>
            <a:ext cx="751727" cy="10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06" name="Object 6">
            <a:extLst>
              <a:ext uri="{FF2B5EF4-FFF2-40B4-BE49-F238E27FC236}">
                <a16:creationId xmlns:a16="http://schemas.microsoft.com/office/drawing/2014/main" xmlns="" id="{9E19ECDB-0876-4ACF-AE9D-2E4783AA80D3}"/>
              </a:ext>
            </a:extLst>
          </p:cNvPr>
          <p:cNvGraphicFramePr>
            <a:graphicFrameLocks noChangeAspect="1"/>
          </p:cNvGraphicFramePr>
          <p:nvPr/>
        </p:nvGraphicFramePr>
        <p:xfrm>
          <a:off x="5384659" y="3879179"/>
          <a:ext cx="2330521" cy="1165260"/>
        </p:xfrm>
        <a:graphic>
          <a:graphicData uri="http://schemas.openxmlformats.org/presentationml/2006/ole">
            <mc:AlternateContent xmlns:mc="http://schemas.openxmlformats.org/markup-compatibility/2006">
              <mc:Choice xmlns:v="urn:schemas-microsoft-com:vml" Requires="v">
                <p:oleObj spid="_x0000_s5124" name="Equation" r:id="rId14" imgW="304668" imgH="228501" progId="Equation.DSMT4">
                  <p:embed/>
                </p:oleObj>
              </mc:Choice>
              <mc:Fallback>
                <p:oleObj name="Equation" r:id="rId14" imgW="304668" imgH="228501" progId="Equation.DSMT4">
                  <p:embed/>
                  <p:pic>
                    <p:nvPicPr>
                      <p:cNvPr id="102406" name="Object 6">
                        <a:extLst>
                          <a:ext uri="{FF2B5EF4-FFF2-40B4-BE49-F238E27FC236}">
                            <a16:creationId xmlns:a16="http://schemas.microsoft.com/office/drawing/2014/main" xmlns="" id="{9E19ECDB-0876-4ACF-AE9D-2E4783AA80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4659" y="3879179"/>
                        <a:ext cx="2330521" cy="1165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07" name="Object 7">
            <a:extLst>
              <a:ext uri="{FF2B5EF4-FFF2-40B4-BE49-F238E27FC236}">
                <a16:creationId xmlns:a16="http://schemas.microsoft.com/office/drawing/2014/main" xmlns="" id="{E359CBAA-E182-4DE9-98E7-25C3E3625874}"/>
              </a:ext>
            </a:extLst>
          </p:cNvPr>
          <p:cNvGraphicFramePr>
            <a:graphicFrameLocks noChangeAspect="1"/>
          </p:cNvGraphicFramePr>
          <p:nvPr/>
        </p:nvGraphicFramePr>
        <p:xfrm>
          <a:off x="8299485" y="3875831"/>
          <a:ext cx="2025812" cy="1187025"/>
        </p:xfrm>
        <a:graphic>
          <a:graphicData uri="http://schemas.openxmlformats.org/presentationml/2006/ole">
            <mc:AlternateContent xmlns:mc="http://schemas.openxmlformats.org/markup-compatibility/2006">
              <mc:Choice xmlns:v="urn:schemas-microsoft-com:vml" Requires="v">
                <p:oleObj spid="_x0000_s5125" name="Equation" r:id="rId15" imgW="317362" imgH="228501" progId="Equation.3">
                  <p:embed/>
                </p:oleObj>
              </mc:Choice>
              <mc:Fallback>
                <p:oleObj name="Equation" r:id="rId15" imgW="317362" imgH="228501" progId="Equation.3">
                  <p:embed/>
                  <p:pic>
                    <p:nvPicPr>
                      <p:cNvPr id="102407" name="Object 7">
                        <a:extLst>
                          <a:ext uri="{FF2B5EF4-FFF2-40B4-BE49-F238E27FC236}">
                            <a16:creationId xmlns:a16="http://schemas.microsoft.com/office/drawing/2014/main" xmlns="" id="{E359CBAA-E182-4DE9-98E7-25C3E362587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99485" y="3875831"/>
                        <a:ext cx="2025812" cy="118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08" name="Text Box 8">
            <a:extLst>
              <a:ext uri="{FF2B5EF4-FFF2-40B4-BE49-F238E27FC236}">
                <a16:creationId xmlns:a16="http://schemas.microsoft.com/office/drawing/2014/main" xmlns="" id="{B028E7AD-92DD-470A-8E6F-C918646EDBC9}"/>
              </a:ext>
            </a:extLst>
          </p:cNvPr>
          <p:cNvSpPr txBox="1">
            <a:spLocks noChangeArrowheads="1"/>
          </p:cNvSpPr>
          <p:nvPr/>
        </p:nvSpPr>
        <p:spPr bwMode="auto">
          <a:xfrm>
            <a:off x="7474091" y="3942799"/>
            <a:ext cx="964353" cy="10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6328" b="1">
                <a:solidFill>
                  <a:srgbClr val="FF0000"/>
                </a:solidFill>
                <a:latin typeface="VNI-Times" pitchFamily="2" charset="0"/>
                <a:ea typeface="+mn-ea"/>
                <a:cs typeface="Arial" panose="020B0604020202020204" pitchFamily="34" charset="0"/>
              </a:rPr>
              <a:t>=</a:t>
            </a:r>
          </a:p>
        </p:txBody>
      </p:sp>
      <p:sp>
        <p:nvSpPr>
          <p:cNvPr id="102409" name="Text Box 9">
            <a:extLst>
              <a:ext uri="{FF2B5EF4-FFF2-40B4-BE49-F238E27FC236}">
                <a16:creationId xmlns:a16="http://schemas.microsoft.com/office/drawing/2014/main" xmlns="" id="{F141499F-04E0-4EB7-B4D0-696FE296D6F5}"/>
              </a:ext>
            </a:extLst>
          </p:cNvPr>
          <p:cNvSpPr txBox="1">
            <a:spLocks noChangeArrowheads="1"/>
          </p:cNvSpPr>
          <p:nvPr/>
        </p:nvSpPr>
        <p:spPr bwMode="auto">
          <a:xfrm>
            <a:off x="2411236" y="3058809"/>
            <a:ext cx="3053786"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u="sng">
                <a:solidFill>
                  <a:srgbClr val="000099"/>
                </a:solidFill>
                <a:latin typeface="Times New Roman" panose="02020603050405020304" pitchFamily="18" charset="0"/>
                <a:ea typeface="+mn-ea"/>
                <a:cs typeface="Arial" panose="020B0604020202020204" pitchFamily="34" charset="0"/>
              </a:rPr>
              <a:t>Kết quả</a:t>
            </a:r>
            <a:r>
              <a:rPr lang="en-US" altLang="en-US" sz="4640" b="1" u="sng">
                <a:solidFill>
                  <a:srgbClr val="000099"/>
                </a:solidFill>
                <a:latin typeface="VNI-Times" pitchFamily="2" charset="0"/>
                <a:ea typeface="+mn-ea"/>
                <a:cs typeface="Arial" panose="020B0604020202020204" pitchFamily="34" charset="0"/>
              </a:rPr>
              <a:t>:</a:t>
            </a:r>
            <a:endParaRPr lang="en-US" altLang="en-US" sz="4640" b="1">
              <a:solidFill>
                <a:srgbClr val="000099"/>
              </a:solidFill>
              <a:latin typeface="VNI-Times" pitchFamily="2" charset="0"/>
              <a:ea typeface="+mn-ea"/>
              <a:cs typeface="Arial" panose="020B0604020202020204" pitchFamily="34" charset="0"/>
            </a:endParaRPr>
          </a:p>
        </p:txBody>
      </p:sp>
      <p:grpSp>
        <p:nvGrpSpPr>
          <p:cNvPr id="2" name="Group 12">
            <a:extLst>
              <a:ext uri="{FF2B5EF4-FFF2-40B4-BE49-F238E27FC236}">
                <a16:creationId xmlns:a16="http://schemas.microsoft.com/office/drawing/2014/main" xmlns="" id="{9C568F47-A29A-462F-AD78-BAE73AA774DC}"/>
              </a:ext>
            </a:extLst>
          </p:cNvPr>
          <p:cNvGrpSpPr>
            <a:grpSpLocks/>
          </p:cNvGrpSpPr>
          <p:nvPr/>
        </p:nvGrpSpPr>
        <p:grpSpPr bwMode="auto">
          <a:xfrm>
            <a:off x="5727876" y="5545032"/>
            <a:ext cx="1183676" cy="996164"/>
            <a:chOff x="4921" y="527"/>
            <a:chExt cx="748" cy="726"/>
          </a:xfrm>
        </p:grpSpPr>
        <p:sp>
          <p:nvSpPr>
            <p:cNvPr id="39947" name="Oval 13">
              <a:extLst>
                <a:ext uri="{FF2B5EF4-FFF2-40B4-BE49-F238E27FC236}">
                  <a16:creationId xmlns:a16="http://schemas.microsoft.com/office/drawing/2014/main" xmlns="" id="{A1870B2C-5506-4B06-B3F4-9574F8D71E8D}"/>
                </a:ext>
              </a:extLst>
            </p:cNvPr>
            <p:cNvSpPr>
              <a:spLocks noChangeArrowheads="1"/>
            </p:cNvSpPr>
            <p:nvPr/>
          </p:nvSpPr>
          <p:spPr bwMode="auto">
            <a:xfrm>
              <a:off x="4921" y="527"/>
              <a:ext cx="748" cy="726"/>
            </a:xfrm>
            <a:prstGeom prst="ellipse">
              <a:avLst/>
            </a:prstGeom>
            <a:solidFill>
              <a:srgbClr val="FFFFFF"/>
            </a:solidFill>
            <a:ln w="9525">
              <a:solidFill>
                <a:srgbClr val="0000CC"/>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0"/>
                </a:spcBef>
                <a:buNone/>
              </a:pPr>
              <a:endParaRPr lang="vi-VN" altLang="en-US" sz="1898">
                <a:solidFill>
                  <a:prstClr val="black"/>
                </a:solidFill>
                <a:latin typeface="Arial" panose="020B0604020202020204" pitchFamily="34" charset="0"/>
                <a:ea typeface="+mn-ea"/>
                <a:cs typeface="Arial" panose="020B0604020202020204" pitchFamily="34" charset="0"/>
              </a:endParaRPr>
            </a:p>
          </p:txBody>
        </p:sp>
        <p:pic>
          <p:nvPicPr>
            <p:cNvPr id="39948" name="Picture 14" descr="clock_062">
              <a:extLst>
                <a:ext uri="{FF2B5EF4-FFF2-40B4-BE49-F238E27FC236}">
                  <a16:creationId xmlns:a16="http://schemas.microsoft.com/office/drawing/2014/main" xmlns="" id="{8B1E2B20-49AF-4689-9387-7C440A7188A7}"/>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932" y="538"/>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矩形 8">
            <a:extLst>
              <a:ext uri="{FF2B5EF4-FFF2-40B4-BE49-F238E27FC236}">
                <a16:creationId xmlns:a16="http://schemas.microsoft.com/office/drawing/2014/main" xmlns="" id="{1EDF56BB-7265-4908-9618-924C85CD9E25}"/>
              </a:ext>
            </a:extLst>
          </p:cNvPr>
          <p:cNvSpPr/>
          <p:nvPr/>
        </p:nvSpPr>
        <p:spPr>
          <a:xfrm>
            <a:off x="-23785" y="825790"/>
            <a:ext cx="12313559" cy="88789"/>
          </a:xfrm>
          <a:prstGeom prst="rect">
            <a:avLst/>
          </a:prstGeom>
          <a:solidFill>
            <a:srgbClr val="F17A1A"/>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4" name="矩形 15">
            <a:extLst>
              <a:ext uri="{FF2B5EF4-FFF2-40B4-BE49-F238E27FC236}">
                <a16:creationId xmlns:a16="http://schemas.microsoft.com/office/drawing/2014/main" xmlns="" id="{7DF46BB7-5596-4F02-8811-58FAFE0C4B2E}"/>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5" name="矩形 18">
            <a:extLst>
              <a:ext uri="{FF2B5EF4-FFF2-40B4-BE49-F238E27FC236}">
                <a16:creationId xmlns:a16="http://schemas.microsoft.com/office/drawing/2014/main" xmlns="" id="{BAC23286-538C-41DA-8AEE-574ADFA81DD4}"/>
              </a:ext>
            </a:extLst>
          </p:cNvPr>
          <p:cNvSpPr/>
          <p:nvPr/>
        </p:nvSpPr>
        <p:spPr>
          <a:xfrm>
            <a:off x="11396841" y="6946348"/>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6" name="Rectangle 15"/>
          <p:cNvSpPr/>
          <p:nvPr/>
        </p:nvSpPr>
        <p:spPr>
          <a:xfrm>
            <a:off x="0" y="112232"/>
            <a:ext cx="10677847" cy="523220"/>
          </a:xfrm>
          <a:prstGeom prst="rect">
            <a:avLst/>
          </a:prstGeom>
        </p:spPr>
        <p:txBody>
          <a:bodyPr wrap="square">
            <a:spAutoFit/>
          </a:bodyPr>
          <a:lstStyle/>
          <a:p>
            <a:pPr lvl="0" algn="ctr">
              <a:defRPr/>
            </a:pPr>
            <a:r>
              <a:rPr lang="en-US" altLang="zh-CN" sz="2800" b="1" u="sng" dirty="0" err="1">
                <a:solidFill>
                  <a:srgbClr val="002060"/>
                </a:solidFill>
                <a:latin typeface="Times New Roman" panose="02020603050405020304" pitchFamily="18" charset="0"/>
                <a:cs typeface="Times New Roman" panose="02020603050405020304" pitchFamily="18" charset="0"/>
              </a:rPr>
              <a:t>Tiết</a:t>
            </a:r>
            <a:r>
              <a:rPr lang="en-US" altLang="zh-CN" sz="2800" b="1" u="sng" dirty="0">
                <a:solidFill>
                  <a:srgbClr val="002060"/>
                </a:solidFill>
                <a:latin typeface="Times New Roman" panose="02020603050405020304" pitchFamily="18" charset="0"/>
                <a:cs typeface="Times New Roman" panose="02020603050405020304" pitchFamily="18" charset="0"/>
              </a:rPr>
              <a:t> 8 - </a:t>
            </a:r>
            <a:r>
              <a:rPr lang="en-US" altLang="zh-CN" sz="2800" b="1" u="sng" dirty="0" err="1">
                <a:solidFill>
                  <a:srgbClr val="002060"/>
                </a:solidFill>
                <a:latin typeface="Times New Roman" panose="02020603050405020304" pitchFamily="18" charset="0"/>
                <a:cs typeface="Times New Roman" panose="02020603050405020304" pitchFamily="18" charset="0"/>
              </a:rPr>
              <a:t>Bài</a:t>
            </a:r>
            <a:r>
              <a:rPr lang="en-US" altLang="zh-CN" sz="2800" b="1" u="sng" dirty="0">
                <a:solidFill>
                  <a:srgbClr val="002060"/>
                </a:solidFill>
                <a:latin typeface="Times New Roman" panose="02020603050405020304" pitchFamily="18" charset="0"/>
                <a:cs typeface="Times New Roman" panose="02020603050405020304" pitchFamily="18" charset="0"/>
              </a:rPr>
              <a:t> 6 :</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Biến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đổi</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giản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biểu</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thức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chứa</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căn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bậc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hai</a:t>
            </a:r>
            <a:r>
              <a:rPr lang="en-US" altLang="zh-CN" sz="2800" b="1" dirty="0">
                <a:solidFill>
                  <a:srgbClr val="002060"/>
                </a:solidFill>
                <a:latin typeface="Times New Roman" panose="02020603050405020304" pitchFamily="18" charset="0"/>
                <a:cs typeface="Times New Roman" panose="02020603050405020304" pitchFamily="18" charset="0"/>
              </a:rPr>
              <a: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02404"/>
                                        </p:tgtEl>
                                        <p:attrNameLst>
                                          <p:attrName>style.visibility</p:attrName>
                                        </p:attrNameLst>
                                      </p:cBhvr>
                                      <p:to>
                                        <p:strVal val="visible"/>
                                      </p:to>
                                    </p:set>
                                    <p:anim calcmode="lin" valueType="num">
                                      <p:cBhvr>
                                        <p:cTn id="7" dur="500" fill="hold"/>
                                        <p:tgtEl>
                                          <p:spTgt spid="10240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2404"/>
                                        </p:tgtEl>
                                        <p:attrNameLst>
                                          <p:attrName>ppt_y</p:attrName>
                                        </p:attrNameLst>
                                      </p:cBhvr>
                                      <p:tavLst>
                                        <p:tav tm="0">
                                          <p:val>
                                            <p:strVal val="#ppt_y"/>
                                          </p:val>
                                        </p:tav>
                                        <p:tav tm="100000">
                                          <p:val>
                                            <p:strVal val="#ppt_y"/>
                                          </p:val>
                                        </p:tav>
                                      </p:tavLst>
                                    </p:anim>
                                    <p:anim calcmode="lin" valueType="num">
                                      <p:cBhvr>
                                        <p:cTn id="9" dur="500" fill="hold"/>
                                        <p:tgtEl>
                                          <p:spTgt spid="10240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240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2404"/>
                                        </p:tgtEl>
                                      </p:cBhvr>
                                    </p:animEffect>
                                  </p:childTnLst>
                                  <p:subTnLst>
                                    <p:audio>
                                      <p:cMediaNode>
                                        <p:cTn display="0" masterRel="sameClick">
                                          <p:stCondLst>
                                            <p:cond evt="begin" delay="0">
                                              <p:tn val="5"/>
                                            </p:cond>
                                          </p:stCondLst>
                                          <p:endCondLst>
                                            <p:cond evt="onStopAudio" delay="0">
                                              <p:tgtEl>
                                                <p:sldTgt/>
                                              </p:tgtEl>
                                            </p:cond>
                                          </p:endCondLst>
                                        </p:cTn>
                                        <p:tgtEl>
                                          <p:sndTgt r:embed="rId4" name="ID.WAV"/>
                                        </p:tgtEl>
                                      </p:cMediaNode>
                                    </p:audio>
                                  </p:subTnLst>
                                </p:cTn>
                              </p:par>
                            </p:childTnLst>
                          </p:cTn>
                        </p:par>
                        <p:par>
                          <p:cTn id="12" fill="hold" nodeType="afterGroup">
                            <p:stCondLst>
                              <p:cond delay="950"/>
                            </p:stCondLst>
                            <p:childTnLst>
                              <p:par>
                                <p:cTn id="13" presetID="5" presetClass="entr" presetSubtype="10" fill="hold" nodeType="afterEffect">
                                  <p:stCondLst>
                                    <p:cond delay="500"/>
                                  </p:stCondLst>
                                  <p:childTnLst>
                                    <p:set>
                                      <p:cBhvr>
                                        <p:cTn id="14" dur="1" fill="hold">
                                          <p:stCondLst>
                                            <p:cond delay="0"/>
                                          </p:stCondLst>
                                        </p:cTn>
                                        <p:tgtEl>
                                          <p:spTgt spid="102402"/>
                                        </p:tgtEl>
                                        <p:attrNameLst>
                                          <p:attrName>style.visibility</p:attrName>
                                        </p:attrNameLst>
                                      </p:cBhvr>
                                      <p:to>
                                        <p:strVal val="visible"/>
                                      </p:to>
                                    </p:set>
                                    <p:animEffect transition="in" filter="checkerboard(across)">
                                      <p:cBhvr>
                                        <p:cTn id="15" dur="2000"/>
                                        <p:tgtEl>
                                          <p:spTgt spid="102402"/>
                                        </p:tgtEl>
                                      </p:cBhvr>
                                    </p:animEffect>
                                  </p:childTnLst>
                                </p:cTn>
                              </p:par>
                              <p:par>
                                <p:cTn id="16" presetID="10" presetClass="entr" presetSubtype="0" fill="hold" nodeType="withEffect">
                                  <p:stCondLst>
                                    <p:cond delay="0"/>
                                  </p:stCondLst>
                                  <p:childTnLst>
                                    <p:set>
                                      <p:cBhvr>
                                        <p:cTn id="17" dur="1" fill="hold">
                                          <p:stCondLst>
                                            <p:cond delay="0"/>
                                          </p:stCondLst>
                                        </p:cTn>
                                        <p:tgtEl>
                                          <p:spTgt spid="102405"/>
                                        </p:tgtEl>
                                        <p:attrNameLst>
                                          <p:attrName>style.visibility</p:attrName>
                                        </p:attrNameLst>
                                      </p:cBhvr>
                                      <p:to>
                                        <p:strVal val="visible"/>
                                      </p:to>
                                    </p:set>
                                    <p:animEffect transition="in" filter="fade">
                                      <p:cBhvr>
                                        <p:cTn id="18" dur="2000"/>
                                        <p:tgtEl>
                                          <p:spTgt spid="102405"/>
                                        </p:tgtEl>
                                      </p:cBhvr>
                                    </p:animEffect>
                                  </p:childTnLst>
                                </p:cTn>
                              </p:par>
                              <p:par>
                                <p:cTn id="19" presetID="5" presetClass="entr" presetSubtype="10" fill="hold" nodeType="withEffect">
                                  <p:stCondLst>
                                    <p:cond delay="0"/>
                                  </p:stCondLst>
                                  <p:childTnLst>
                                    <p:set>
                                      <p:cBhvr>
                                        <p:cTn id="20" dur="1" fill="hold">
                                          <p:stCondLst>
                                            <p:cond delay="0"/>
                                          </p:stCondLst>
                                        </p:cTn>
                                        <p:tgtEl>
                                          <p:spTgt spid="102403"/>
                                        </p:tgtEl>
                                        <p:attrNameLst>
                                          <p:attrName>style.visibility</p:attrName>
                                        </p:attrNameLst>
                                      </p:cBhvr>
                                      <p:to>
                                        <p:strVal val="visible"/>
                                      </p:to>
                                    </p:set>
                                    <p:animEffect transition="in" filter="checkerboard(across)">
                                      <p:cBhvr>
                                        <p:cTn id="21" dur="2000"/>
                                        <p:tgtEl>
                                          <p:spTgt spid="10240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subTnLst>
                                    <p:audio>
                                      <p:cMediaNode>
                                        <p:cTn display="0" masterRel="sameClick">
                                          <p:stCondLst>
                                            <p:cond evt="begin" delay="0">
                                              <p:tn val="24"/>
                                            </p:cond>
                                          </p:stCondLst>
                                          <p:endCondLst>
                                            <p:cond evt="onStopAudio" delay="0">
                                              <p:tgtEl>
                                                <p:sldTgt/>
                                              </p:tgtEl>
                                            </p:cond>
                                          </p:endCondLst>
                                        </p:cTn>
                                        <p:tgtEl>
                                          <p:sndTgt r:embed="rId5" name="SN00436_.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nodeType="clickEffect">
                                  <p:stCondLst>
                                    <p:cond delay="0"/>
                                  </p:stCondLst>
                                  <p:childTnLst>
                                    <p:animEffect transition="out" filter="checkerboard(across)">
                                      <p:cBhvr>
                                        <p:cTn id="30" dur="1000"/>
                                        <p:tgtEl>
                                          <p:spTgt spid="2"/>
                                        </p:tgtEl>
                                      </p:cBhvr>
                                    </p:animEffect>
                                    <p:set>
                                      <p:cBhvr>
                                        <p:cTn id="31" dur="1" fill="hold">
                                          <p:stCondLst>
                                            <p:cond delay="999"/>
                                          </p:stCondLst>
                                        </p:cTn>
                                        <p:tgtEl>
                                          <p:spTgt spid="2"/>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6" name="RINGI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02409"/>
                                        </p:tgtEl>
                                        <p:attrNameLst>
                                          <p:attrName>style.visibility</p:attrName>
                                        </p:attrNameLst>
                                      </p:cBhvr>
                                      <p:to>
                                        <p:strVal val="visible"/>
                                      </p:to>
                                    </p:set>
                                    <p:anim calcmode="lin" valueType="num">
                                      <p:cBhvr>
                                        <p:cTn id="36" dur="500" fill="hold"/>
                                        <p:tgtEl>
                                          <p:spTgt spid="102409"/>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2409"/>
                                        </p:tgtEl>
                                        <p:attrNameLst>
                                          <p:attrName>ppt_y</p:attrName>
                                        </p:attrNameLst>
                                      </p:cBhvr>
                                      <p:tavLst>
                                        <p:tav tm="0">
                                          <p:val>
                                            <p:strVal val="#ppt_y"/>
                                          </p:val>
                                        </p:tav>
                                        <p:tav tm="100000">
                                          <p:val>
                                            <p:strVal val="#ppt_y"/>
                                          </p:val>
                                        </p:tav>
                                      </p:tavLst>
                                    </p:anim>
                                    <p:anim calcmode="lin" valueType="num">
                                      <p:cBhvr>
                                        <p:cTn id="38" dur="500" fill="hold"/>
                                        <p:tgtEl>
                                          <p:spTgt spid="102409"/>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240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2409"/>
                                        </p:tgtEl>
                                      </p:cBhvr>
                                    </p:animEffect>
                                  </p:childTnLst>
                                  <p:subTnLst>
                                    <p:audio>
                                      <p:cMediaNode>
                                        <p:cTn display="0" masterRel="sameClick">
                                          <p:stCondLst>
                                            <p:cond evt="begin" delay="0">
                                              <p:tn val="34"/>
                                            </p:cond>
                                          </p:stCondLst>
                                          <p:endCondLst>
                                            <p:cond evt="onStopAudio" delay="0">
                                              <p:tgtEl>
                                                <p:sldTgt/>
                                              </p:tgtEl>
                                            </p:cond>
                                          </p:endCondLst>
                                        </p:cTn>
                                        <p:tgtEl>
                                          <p:sndTgt r:embed="rId7" name="Clinks.wav"/>
                                        </p:tgtEl>
                                      </p:cMediaNode>
                                    </p:audio>
                                  </p:subTnLst>
                                </p:cTn>
                              </p:par>
                            </p:childTnLst>
                          </p:cTn>
                        </p:par>
                        <p:par>
                          <p:cTn id="41" fill="hold" nodeType="afterGroup">
                            <p:stCondLst>
                              <p:cond delay="800"/>
                            </p:stCondLst>
                            <p:childTnLst>
                              <p:par>
                                <p:cTn id="42" presetID="8" presetClass="entr" presetSubtype="16" fill="hold" nodeType="afterEffect">
                                  <p:stCondLst>
                                    <p:cond delay="0"/>
                                  </p:stCondLst>
                                  <p:childTnLst>
                                    <p:set>
                                      <p:cBhvr>
                                        <p:cTn id="43" dur="1" fill="hold">
                                          <p:stCondLst>
                                            <p:cond delay="0"/>
                                          </p:stCondLst>
                                        </p:cTn>
                                        <p:tgtEl>
                                          <p:spTgt spid="102406"/>
                                        </p:tgtEl>
                                        <p:attrNameLst>
                                          <p:attrName>style.visibility</p:attrName>
                                        </p:attrNameLst>
                                      </p:cBhvr>
                                      <p:to>
                                        <p:strVal val="visible"/>
                                      </p:to>
                                    </p:set>
                                    <p:animEffect transition="in" filter="diamond(in)">
                                      <p:cBhvr>
                                        <p:cTn id="44" dur="2000"/>
                                        <p:tgtEl>
                                          <p:spTgt spid="102406"/>
                                        </p:tgtEl>
                                      </p:cBhvr>
                                    </p:animEffect>
                                  </p:childTnLst>
                                  <p:subTnLst>
                                    <p:audio>
                                      <p:cMediaNode>
                                        <p:cTn display="0" masterRel="sameClick">
                                          <p:stCondLst>
                                            <p:cond evt="begin" delay="0">
                                              <p:tn val="42"/>
                                            </p:cond>
                                          </p:stCondLst>
                                          <p:endCondLst>
                                            <p:cond evt="onStopAudio" delay="0">
                                              <p:tgtEl>
                                                <p:sldTgt/>
                                              </p:tgtEl>
                                            </p:cond>
                                          </p:endCondLst>
                                        </p:cTn>
                                        <p:tgtEl>
                                          <p:sndTgt r:embed="rId8" name="Tink.wav"/>
                                        </p:tgtEl>
                                      </p:cMediaNode>
                                    </p:audio>
                                  </p:subTnLst>
                                </p:cTn>
                              </p:par>
                              <p:par>
                                <p:cTn id="45" presetID="8" presetClass="entr" presetSubtype="16" fill="hold" grpId="0" nodeType="withEffect">
                                  <p:stCondLst>
                                    <p:cond delay="0"/>
                                  </p:stCondLst>
                                  <p:childTnLst>
                                    <p:set>
                                      <p:cBhvr>
                                        <p:cTn id="46" dur="1" fill="hold">
                                          <p:stCondLst>
                                            <p:cond delay="0"/>
                                          </p:stCondLst>
                                        </p:cTn>
                                        <p:tgtEl>
                                          <p:spTgt spid="102408"/>
                                        </p:tgtEl>
                                        <p:attrNameLst>
                                          <p:attrName>style.visibility</p:attrName>
                                        </p:attrNameLst>
                                      </p:cBhvr>
                                      <p:to>
                                        <p:strVal val="visible"/>
                                      </p:to>
                                    </p:set>
                                    <p:animEffect transition="in" filter="diamond(in)">
                                      <p:cBhvr>
                                        <p:cTn id="47" dur="2000"/>
                                        <p:tgtEl>
                                          <p:spTgt spid="102408"/>
                                        </p:tgtEl>
                                      </p:cBhvr>
                                    </p:animEffect>
                                  </p:childTnLst>
                                </p:cTn>
                              </p:par>
                              <p:par>
                                <p:cTn id="48" presetID="8" presetClass="entr" presetSubtype="16" fill="hold" nodeType="withEffect">
                                  <p:stCondLst>
                                    <p:cond delay="0"/>
                                  </p:stCondLst>
                                  <p:childTnLst>
                                    <p:set>
                                      <p:cBhvr>
                                        <p:cTn id="49" dur="1" fill="hold">
                                          <p:stCondLst>
                                            <p:cond delay="0"/>
                                          </p:stCondLst>
                                        </p:cTn>
                                        <p:tgtEl>
                                          <p:spTgt spid="102407"/>
                                        </p:tgtEl>
                                        <p:attrNameLst>
                                          <p:attrName>style.visibility</p:attrName>
                                        </p:attrNameLst>
                                      </p:cBhvr>
                                      <p:to>
                                        <p:strVal val="visible"/>
                                      </p:to>
                                    </p:set>
                                    <p:animEffect transition="in" filter="diamond(in)">
                                      <p:cBhvr>
                                        <p:cTn id="50" dur="20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utoUpdateAnimBg="0"/>
      <p:bldP spid="102408" grpId="0"/>
      <p:bldP spid="10240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a:extLst>
              <a:ext uri="{FF2B5EF4-FFF2-40B4-BE49-F238E27FC236}">
                <a16:creationId xmlns:a16="http://schemas.microsoft.com/office/drawing/2014/main" xmlns="" id="{A1920863-23E0-4BC5-B81E-57DC1BDBD03F}"/>
              </a:ext>
            </a:extLst>
          </p:cNvPr>
          <p:cNvGraphicFramePr>
            <a:graphicFrameLocks noChangeAspect="1"/>
          </p:cNvGraphicFramePr>
          <p:nvPr/>
        </p:nvGraphicFramePr>
        <p:xfrm>
          <a:off x="2859928" y="1110012"/>
          <a:ext cx="6758845" cy="987792"/>
        </p:xfrm>
        <a:graphic>
          <a:graphicData uri="http://schemas.openxmlformats.org/presentationml/2006/ole">
            <mc:AlternateContent xmlns:mc="http://schemas.openxmlformats.org/markup-compatibility/2006">
              <mc:Choice xmlns:v="urn:schemas-microsoft-com:vml" Requires="v">
                <p:oleObj spid="_x0000_s1026" name="Equation" r:id="rId3" imgW="1612900" imgH="266700" progId="Equation.3">
                  <p:embed/>
                </p:oleObj>
              </mc:Choice>
              <mc:Fallback>
                <p:oleObj name="Equation" r:id="rId3" imgW="1612900" imgH="266700" progId="Equation.3">
                  <p:embed/>
                  <p:pic>
                    <p:nvPicPr>
                      <p:cNvPr id="9218" name="Object 2">
                        <a:extLst>
                          <a:ext uri="{FF2B5EF4-FFF2-40B4-BE49-F238E27FC236}">
                            <a16:creationId xmlns:a16="http://schemas.microsoft.com/office/drawing/2014/main" xmlns="" id="{A1920863-23E0-4BC5-B81E-57DC1BDBD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928" y="1110012"/>
                        <a:ext cx="6758845" cy="987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Cloud Callout 5">
            <a:extLst>
              <a:ext uri="{FF2B5EF4-FFF2-40B4-BE49-F238E27FC236}">
                <a16:creationId xmlns:a16="http://schemas.microsoft.com/office/drawing/2014/main" xmlns="" id="{C9A42600-42B5-4C13-9F08-3216479CA1E5}"/>
              </a:ext>
            </a:extLst>
          </p:cNvPr>
          <p:cNvSpPr/>
          <p:nvPr/>
        </p:nvSpPr>
        <p:spPr>
          <a:xfrm>
            <a:off x="3695368" y="3083922"/>
            <a:ext cx="6075760" cy="2430974"/>
          </a:xfrm>
          <a:prstGeom prst="cloudCallout">
            <a:avLst>
              <a:gd name="adj1" fmla="val -42711"/>
              <a:gd name="adj2" fmla="val -111394"/>
            </a:avLst>
          </a:prstGeom>
          <a:solidFill>
            <a:schemeClr val="accent6">
              <a:lumMod val="60000"/>
              <a:lumOff val="40000"/>
            </a:schemeClr>
          </a:solidFill>
          <a:ln>
            <a:solidFill>
              <a:srgbClr val="FFC000"/>
            </a:solidFill>
          </a:ln>
        </p:spPr>
        <p:style>
          <a:lnRef idx="1">
            <a:schemeClr val="accent5"/>
          </a:lnRef>
          <a:fillRef idx="2">
            <a:schemeClr val="accent5"/>
          </a:fillRef>
          <a:effectRef idx="1">
            <a:schemeClr val="accent5"/>
          </a:effectRef>
          <a:fontRef idx="minor">
            <a:schemeClr val="dk1"/>
          </a:fontRef>
        </p:style>
        <p:txBody>
          <a:bodyPr anchor="ctr"/>
          <a:lstStyle/>
          <a:p>
            <a:pPr algn="ctr" defTabSz="964326" fontAlgn="auto">
              <a:spcBef>
                <a:spcPts val="0"/>
              </a:spcBef>
              <a:spcAft>
                <a:spcPts val="0"/>
              </a:spcAft>
              <a:defRPr/>
            </a:pPr>
            <a:r>
              <a:rPr lang="en-US" sz="2953" b="1" dirty="0" err="1">
                <a:solidFill>
                  <a:srgbClr val="FF0000"/>
                </a:solidFill>
                <a:latin typeface="Times New Roman" pitchFamily="18" charset="0"/>
                <a:cs typeface="Times New Roman" pitchFamily="18" charset="0"/>
              </a:rPr>
              <a:t>Thừa</a:t>
            </a:r>
            <a:r>
              <a:rPr lang="en-US" sz="2953" b="1" dirty="0">
                <a:solidFill>
                  <a:srgbClr val="FF0000"/>
                </a:solidFill>
                <a:latin typeface="Times New Roman" pitchFamily="18" charset="0"/>
                <a:cs typeface="Times New Roman" pitchFamily="18" charset="0"/>
              </a:rPr>
              <a:t> </a:t>
            </a:r>
            <a:r>
              <a:rPr lang="en-US" sz="2953" b="1" dirty="0" err="1">
                <a:solidFill>
                  <a:srgbClr val="FF0000"/>
                </a:solidFill>
                <a:latin typeface="Times New Roman" pitchFamily="18" charset="0"/>
                <a:cs typeface="Times New Roman" pitchFamily="18" charset="0"/>
              </a:rPr>
              <a:t>số</a:t>
            </a:r>
            <a:r>
              <a:rPr lang="en-US" sz="2953" b="1" dirty="0">
                <a:solidFill>
                  <a:srgbClr val="FF0000"/>
                </a:solidFill>
                <a:latin typeface="Times New Roman" pitchFamily="18" charset="0"/>
                <a:cs typeface="Times New Roman" pitchFamily="18" charset="0"/>
              </a:rPr>
              <a:t> a</a:t>
            </a:r>
            <a:r>
              <a:rPr lang="en-US" sz="2953" b="1" baseline="30000" dirty="0">
                <a:solidFill>
                  <a:srgbClr val="FF0000"/>
                </a:solidFill>
                <a:latin typeface="Times New Roman" pitchFamily="18" charset="0"/>
                <a:cs typeface="Times New Roman" pitchFamily="18" charset="0"/>
              </a:rPr>
              <a:t>2</a:t>
            </a:r>
            <a:r>
              <a:rPr lang="en-US" sz="2953" b="1" dirty="0">
                <a:solidFill>
                  <a:srgbClr val="FF0000"/>
                </a:solidFill>
                <a:latin typeface="Times New Roman" pitchFamily="18" charset="0"/>
                <a:cs typeface="Times New Roman" pitchFamily="18" charset="0"/>
              </a:rPr>
              <a:t> </a:t>
            </a:r>
            <a:r>
              <a:rPr lang="en-US" sz="2953" b="1" dirty="0" err="1">
                <a:solidFill>
                  <a:srgbClr val="FF0000"/>
                </a:solidFill>
                <a:latin typeface="Times New Roman" pitchFamily="18" charset="0"/>
                <a:cs typeface="Times New Roman" pitchFamily="18" charset="0"/>
              </a:rPr>
              <a:t>đã</a:t>
            </a:r>
            <a:r>
              <a:rPr lang="en-US" sz="2953" b="1" dirty="0">
                <a:solidFill>
                  <a:srgbClr val="FF0000"/>
                </a:solidFill>
                <a:latin typeface="Times New Roman" pitchFamily="18" charset="0"/>
                <a:cs typeface="Times New Roman" pitchFamily="18" charset="0"/>
              </a:rPr>
              <a:t> </a:t>
            </a:r>
            <a:r>
              <a:rPr lang="en-US" sz="2953" b="1" dirty="0" err="1">
                <a:solidFill>
                  <a:srgbClr val="FF0000"/>
                </a:solidFill>
                <a:latin typeface="Times New Roman" pitchFamily="18" charset="0"/>
                <a:cs typeface="Times New Roman" pitchFamily="18" charset="0"/>
              </a:rPr>
              <a:t>được</a:t>
            </a:r>
            <a:r>
              <a:rPr lang="en-US" sz="2953" b="1" dirty="0">
                <a:solidFill>
                  <a:srgbClr val="FF0000"/>
                </a:solidFill>
                <a:latin typeface="Times New Roman" pitchFamily="18" charset="0"/>
                <a:cs typeface="Times New Roman" pitchFamily="18" charset="0"/>
              </a:rPr>
              <a:t> </a:t>
            </a:r>
            <a:r>
              <a:rPr lang="en-US" sz="2953" b="1" dirty="0" err="1">
                <a:solidFill>
                  <a:srgbClr val="FF0000"/>
                </a:solidFill>
                <a:latin typeface="Times New Roman" pitchFamily="18" charset="0"/>
                <a:cs typeface="Times New Roman" pitchFamily="18" charset="0"/>
              </a:rPr>
              <a:t>đưa</a:t>
            </a:r>
            <a:r>
              <a:rPr lang="en-US" sz="2953" b="1" dirty="0">
                <a:solidFill>
                  <a:srgbClr val="FF0000"/>
                </a:solidFill>
                <a:latin typeface="Times New Roman" pitchFamily="18" charset="0"/>
                <a:cs typeface="Times New Roman" pitchFamily="18" charset="0"/>
              </a:rPr>
              <a:t> </a:t>
            </a:r>
            <a:r>
              <a:rPr lang="en-US" sz="2953" b="1" dirty="0" err="1">
                <a:solidFill>
                  <a:srgbClr val="FF0000"/>
                </a:solidFill>
                <a:latin typeface="Times New Roman" pitchFamily="18" charset="0"/>
                <a:cs typeface="Times New Roman" pitchFamily="18" charset="0"/>
              </a:rPr>
              <a:t>ra</a:t>
            </a:r>
            <a:r>
              <a:rPr lang="en-US" sz="2953" b="1" dirty="0">
                <a:solidFill>
                  <a:srgbClr val="FF0000"/>
                </a:solidFill>
                <a:latin typeface="Times New Roman" pitchFamily="18" charset="0"/>
                <a:cs typeface="Times New Roman" pitchFamily="18" charset="0"/>
              </a:rPr>
              <a:t> </a:t>
            </a:r>
            <a:r>
              <a:rPr lang="en-US" sz="2953" b="1" dirty="0" err="1">
                <a:solidFill>
                  <a:srgbClr val="FF0000"/>
                </a:solidFill>
                <a:latin typeface="Times New Roman" pitchFamily="18" charset="0"/>
                <a:cs typeface="Times New Roman" pitchFamily="18" charset="0"/>
              </a:rPr>
              <a:t>ngoài</a:t>
            </a:r>
            <a:r>
              <a:rPr lang="en-US" sz="2953" b="1" dirty="0">
                <a:solidFill>
                  <a:srgbClr val="FF0000"/>
                </a:solidFill>
                <a:latin typeface="Times New Roman" pitchFamily="18" charset="0"/>
                <a:cs typeface="Times New Roman" pitchFamily="18" charset="0"/>
              </a:rPr>
              <a:t> </a:t>
            </a:r>
            <a:r>
              <a:rPr lang="en-US" sz="2953" b="1" dirty="0" err="1">
                <a:solidFill>
                  <a:srgbClr val="FF0000"/>
                </a:solidFill>
                <a:latin typeface="Times New Roman" pitchFamily="18" charset="0"/>
                <a:cs typeface="Times New Roman" pitchFamily="18" charset="0"/>
              </a:rPr>
              <a:t>dấu</a:t>
            </a:r>
            <a:r>
              <a:rPr lang="en-US" sz="2953" b="1" dirty="0">
                <a:solidFill>
                  <a:srgbClr val="FF0000"/>
                </a:solidFill>
                <a:latin typeface="Times New Roman" pitchFamily="18" charset="0"/>
                <a:cs typeface="Times New Roman" pitchFamily="18" charset="0"/>
              </a:rPr>
              <a:t> </a:t>
            </a:r>
            <a:r>
              <a:rPr lang="en-US" sz="2953" b="1" dirty="0" err="1">
                <a:solidFill>
                  <a:srgbClr val="FF0000"/>
                </a:solidFill>
                <a:latin typeface="Times New Roman" pitchFamily="18" charset="0"/>
                <a:cs typeface="Times New Roman" pitchFamily="18" charset="0"/>
              </a:rPr>
              <a:t>căn</a:t>
            </a:r>
            <a:r>
              <a:rPr lang="en-US" sz="2953" b="1" dirty="0">
                <a:solidFill>
                  <a:srgbClr val="FF0000"/>
                </a:solidFill>
                <a:latin typeface="Times New Roman" pitchFamily="18" charset="0"/>
                <a:cs typeface="Times New Roman" pitchFamily="18" charset="0"/>
              </a:rPr>
              <a:t>.</a:t>
            </a:r>
          </a:p>
        </p:txBody>
      </p:sp>
      <p:sp>
        <p:nvSpPr>
          <p:cNvPr id="7" name="矩形 8">
            <a:extLst>
              <a:ext uri="{FF2B5EF4-FFF2-40B4-BE49-F238E27FC236}">
                <a16:creationId xmlns:a16="http://schemas.microsoft.com/office/drawing/2014/main" xmlns="" id="{B9B0DF66-DE39-4033-8626-91B8116331A1}"/>
              </a:ext>
            </a:extLst>
          </p:cNvPr>
          <p:cNvSpPr/>
          <p:nvPr/>
        </p:nvSpPr>
        <p:spPr>
          <a:xfrm>
            <a:off x="-23785" y="825790"/>
            <a:ext cx="12313559" cy="88789"/>
          </a:xfrm>
          <a:prstGeom prst="rect">
            <a:avLst/>
          </a:prstGeom>
          <a:solidFill>
            <a:srgbClr val="F17A1A"/>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8" name="矩形 15">
            <a:extLst>
              <a:ext uri="{FF2B5EF4-FFF2-40B4-BE49-F238E27FC236}">
                <a16:creationId xmlns:a16="http://schemas.microsoft.com/office/drawing/2014/main" xmlns="" id="{947D6F03-AB07-498F-95BB-271B3FFE3039}"/>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9" name="矩形 18">
            <a:extLst>
              <a:ext uri="{FF2B5EF4-FFF2-40B4-BE49-F238E27FC236}">
                <a16:creationId xmlns:a16="http://schemas.microsoft.com/office/drawing/2014/main" xmlns="" id="{7713773F-FF66-4C17-B377-D854FD72D525}"/>
              </a:ext>
            </a:extLst>
          </p:cNvPr>
          <p:cNvSpPr/>
          <p:nvPr/>
        </p:nvSpPr>
        <p:spPr>
          <a:xfrm>
            <a:off x="11396841" y="6946348"/>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6">
            <a:extLst>
              <a:ext uri="{FF2B5EF4-FFF2-40B4-BE49-F238E27FC236}">
                <a16:creationId xmlns:a16="http://schemas.microsoft.com/office/drawing/2014/main" xmlns="" id="{2DDD4E6D-603F-40A1-9AC5-174827034E0C}"/>
              </a:ext>
            </a:extLst>
          </p:cNvPr>
          <p:cNvGrpSpPr>
            <a:grpSpLocks/>
          </p:cNvGrpSpPr>
          <p:nvPr/>
        </p:nvGrpSpPr>
        <p:grpSpPr bwMode="auto">
          <a:xfrm>
            <a:off x="4420306" y="2330522"/>
            <a:ext cx="1824905" cy="877295"/>
            <a:chOff x="1742" y="1378"/>
            <a:chExt cx="1090" cy="524"/>
          </a:xfrm>
        </p:grpSpPr>
        <p:grpSp>
          <p:nvGrpSpPr>
            <p:cNvPr id="42048" name="Group 17">
              <a:extLst>
                <a:ext uri="{FF2B5EF4-FFF2-40B4-BE49-F238E27FC236}">
                  <a16:creationId xmlns:a16="http://schemas.microsoft.com/office/drawing/2014/main" xmlns="" id="{D6174C68-1487-40CF-9BA2-3C556C6F0B30}"/>
                </a:ext>
              </a:extLst>
            </p:cNvPr>
            <p:cNvGrpSpPr>
              <a:grpSpLocks/>
            </p:cNvGrpSpPr>
            <p:nvPr/>
          </p:nvGrpSpPr>
          <p:grpSpPr bwMode="auto">
            <a:xfrm>
              <a:off x="2064" y="1440"/>
              <a:ext cx="672" cy="384"/>
              <a:chOff x="816" y="672"/>
              <a:chExt cx="528" cy="384"/>
            </a:xfrm>
          </p:grpSpPr>
          <p:sp>
            <p:nvSpPr>
              <p:cNvPr id="42052" name="Line 18">
                <a:extLst>
                  <a:ext uri="{FF2B5EF4-FFF2-40B4-BE49-F238E27FC236}">
                    <a16:creationId xmlns:a16="http://schemas.microsoft.com/office/drawing/2014/main" xmlns="" id="{A9AB1E8A-3B02-470F-AB88-25E773B64024}"/>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42053" name="Line 19">
                <a:extLst>
                  <a:ext uri="{FF2B5EF4-FFF2-40B4-BE49-F238E27FC236}">
                    <a16:creationId xmlns:a16="http://schemas.microsoft.com/office/drawing/2014/main" xmlns="" id="{656F04E0-1FC3-478E-A181-6964A59158E0}"/>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42054" name="Line 20">
                <a:extLst>
                  <a:ext uri="{FF2B5EF4-FFF2-40B4-BE49-F238E27FC236}">
                    <a16:creationId xmlns:a16="http://schemas.microsoft.com/office/drawing/2014/main" xmlns="" id="{E8AFDF6C-28E0-4C50-B14E-FAD7288D22BA}"/>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42049" name="Group 21">
              <a:extLst>
                <a:ext uri="{FF2B5EF4-FFF2-40B4-BE49-F238E27FC236}">
                  <a16:creationId xmlns:a16="http://schemas.microsoft.com/office/drawing/2014/main" xmlns="" id="{CECD2827-77CE-4955-998E-70B178FEF97A}"/>
                </a:ext>
              </a:extLst>
            </p:cNvPr>
            <p:cNvGrpSpPr>
              <a:grpSpLocks/>
            </p:cNvGrpSpPr>
            <p:nvPr/>
          </p:nvGrpSpPr>
          <p:grpSpPr bwMode="auto">
            <a:xfrm>
              <a:off x="1742" y="1378"/>
              <a:ext cx="1090" cy="524"/>
              <a:chOff x="1742" y="1446"/>
              <a:chExt cx="1090" cy="524"/>
            </a:xfrm>
          </p:grpSpPr>
          <p:sp>
            <p:nvSpPr>
              <p:cNvPr id="42050" name="Text Box 22">
                <a:extLst>
                  <a:ext uri="{FF2B5EF4-FFF2-40B4-BE49-F238E27FC236}">
                    <a16:creationId xmlns:a16="http://schemas.microsoft.com/office/drawing/2014/main" xmlns="" id="{A3ACC23C-F7A5-4090-9F5C-48CF91D9173F}"/>
                  </a:ext>
                </a:extLst>
              </p:cNvPr>
              <p:cNvSpPr txBox="1">
                <a:spLocks noChangeArrowheads="1"/>
              </p:cNvSpPr>
              <p:nvPr/>
            </p:nvSpPr>
            <p:spPr bwMode="auto">
              <a:xfrm>
                <a:off x="1742" y="1446"/>
                <a:ext cx="48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5062" b="1">
                    <a:solidFill>
                      <a:srgbClr val="3333FF"/>
                    </a:solidFill>
                    <a:latin typeface="VNI-Times" pitchFamily="2" charset="0"/>
                    <a:ea typeface="+mn-ea"/>
                    <a:cs typeface="Arial" panose="020B0604020202020204" pitchFamily="34" charset="0"/>
                  </a:rPr>
                  <a:t>2</a:t>
                </a:r>
              </a:p>
            </p:txBody>
          </p:sp>
          <p:sp>
            <p:nvSpPr>
              <p:cNvPr id="42051" name="Text Box 23">
                <a:extLst>
                  <a:ext uri="{FF2B5EF4-FFF2-40B4-BE49-F238E27FC236}">
                    <a16:creationId xmlns:a16="http://schemas.microsoft.com/office/drawing/2014/main" xmlns="" id="{08CCB450-6113-4C0D-8C12-EC24A5C6E44E}"/>
                  </a:ext>
                </a:extLst>
              </p:cNvPr>
              <p:cNvSpPr txBox="1">
                <a:spLocks noChangeArrowheads="1"/>
              </p:cNvSpPr>
              <p:nvPr/>
            </p:nvSpPr>
            <p:spPr bwMode="auto">
              <a:xfrm>
                <a:off x="2256" y="1488"/>
                <a:ext cx="576"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6</a:t>
                </a:r>
              </a:p>
            </p:txBody>
          </p:sp>
        </p:grpSp>
      </p:grpSp>
      <p:grpSp>
        <p:nvGrpSpPr>
          <p:cNvPr id="41987" name="Group 24">
            <a:extLst>
              <a:ext uri="{FF2B5EF4-FFF2-40B4-BE49-F238E27FC236}">
                <a16:creationId xmlns:a16="http://schemas.microsoft.com/office/drawing/2014/main" xmlns="" id="{7DF23812-2CC4-4BA2-995F-021EC8F42B96}"/>
              </a:ext>
            </a:extLst>
          </p:cNvPr>
          <p:cNvGrpSpPr>
            <a:grpSpLocks/>
          </p:cNvGrpSpPr>
          <p:nvPr/>
        </p:nvGrpSpPr>
        <p:grpSpPr bwMode="auto">
          <a:xfrm>
            <a:off x="2170148" y="2451064"/>
            <a:ext cx="2009069" cy="817021"/>
            <a:chOff x="288" y="1488"/>
            <a:chExt cx="1200" cy="488"/>
          </a:xfrm>
        </p:grpSpPr>
        <p:grpSp>
          <p:nvGrpSpPr>
            <p:cNvPr id="42042" name="Group 25">
              <a:extLst>
                <a:ext uri="{FF2B5EF4-FFF2-40B4-BE49-F238E27FC236}">
                  <a16:creationId xmlns:a16="http://schemas.microsoft.com/office/drawing/2014/main" xmlns="" id="{E40ED8B3-0CDE-46D1-A022-138ADE6F5CC4}"/>
                </a:ext>
              </a:extLst>
            </p:cNvPr>
            <p:cNvGrpSpPr>
              <a:grpSpLocks/>
            </p:cNvGrpSpPr>
            <p:nvPr/>
          </p:nvGrpSpPr>
          <p:grpSpPr bwMode="auto">
            <a:xfrm>
              <a:off x="576" y="1488"/>
              <a:ext cx="672" cy="384"/>
              <a:chOff x="816" y="672"/>
              <a:chExt cx="528" cy="384"/>
            </a:xfrm>
          </p:grpSpPr>
          <p:sp>
            <p:nvSpPr>
              <p:cNvPr id="42045" name="Line 26">
                <a:extLst>
                  <a:ext uri="{FF2B5EF4-FFF2-40B4-BE49-F238E27FC236}">
                    <a16:creationId xmlns:a16="http://schemas.microsoft.com/office/drawing/2014/main" xmlns="" id="{94380A02-76DA-4926-B9A0-4B3C1B47A625}"/>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42046" name="Line 27">
                <a:extLst>
                  <a:ext uri="{FF2B5EF4-FFF2-40B4-BE49-F238E27FC236}">
                    <a16:creationId xmlns:a16="http://schemas.microsoft.com/office/drawing/2014/main" xmlns="" id="{08CE4C96-90BC-47BC-89D4-BFEB33B3690A}"/>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42047" name="Line 28">
                <a:extLst>
                  <a:ext uri="{FF2B5EF4-FFF2-40B4-BE49-F238E27FC236}">
                    <a16:creationId xmlns:a16="http://schemas.microsoft.com/office/drawing/2014/main" xmlns="" id="{3699721C-7976-4296-BFB5-0DFA01C48559}"/>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42043" name="Text Box 29">
              <a:extLst>
                <a:ext uri="{FF2B5EF4-FFF2-40B4-BE49-F238E27FC236}">
                  <a16:creationId xmlns:a16="http://schemas.microsoft.com/office/drawing/2014/main" xmlns="" id="{25C2EC2B-A58F-4D3A-B246-249626D6A5AD}"/>
                </a:ext>
              </a:extLst>
            </p:cNvPr>
            <p:cNvSpPr txBox="1">
              <a:spLocks noChangeArrowheads="1"/>
            </p:cNvSpPr>
            <p:nvPr/>
          </p:nvSpPr>
          <p:spPr bwMode="auto">
            <a:xfrm>
              <a:off x="768" y="1488"/>
              <a:ext cx="72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5</a:t>
              </a:r>
            </a:p>
          </p:txBody>
        </p:sp>
        <p:sp>
          <p:nvSpPr>
            <p:cNvPr id="42044" name="Text Box 30">
              <a:extLst>
                <a:ext uri="{FF2B5EF4-FFF2-40B4-BE49-F238E27FC236}">
                  <a16:creationId xmlns:a16="http://schemas.microsoft.com/office/drawing/2014/main" xmlns="" id="{91B8B7A6-FFB6-4B33-B55C-967F61B03CE7}"/>
                </a:ext>
              </a:extLst>
            </p:cNvPr>
            <p:cNvSpPr txBox="1">
              <a:spLocks noChangeArrowheads="1"/>
            </p:cNvSpPr>
            <p:nvPr/>
          </p:nvSpPr>
          <p:spPr bwMode="auto">
            <a:xfrm>
              <a:off x="288" y="1494"/>
              <a:ext cx="672"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3</a:t>
              </a:r>
            </a:p>
          </p:txBody>
        </p:sp>
      </p:grpSp>
      <p:sp>
        <p:nvSpPr>
          <p:cNvPr id="41988" name="Text Box 31">
            <a:extLst>
              <a:ext uri="{FF2B5EF4-FFF2-40B4-BE49-F238E27FC236}">
                <a16:creationId xmlns:a16="http://schemas.microsoft.com/office/drawing/2014/main" xmlns="" id="{60F387CE-59E5-4169-959B-44DB0C540BDA}"/>
              </a:ext>
            </a:extLst>
          </p:cNvPr>
          <p:cNvSpPr txBox="1">
            <a:spLocks noChangeArrowheads="1"/>
          </p:cNvSpPr>
          <p:nvPr/>
        </p:nvSpPr>
        <p:spPr bwMode="auto">
          <a:xfrm>
            <a:off x="3777403" y="2377400"/>
            <a:ext cx="1205442" cy="8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5062" b="1">
                <a:solidFill>
                  <a:srgbClr val="3333FF"/>
                </a:solidFill>
                <a:latin typeface="VNI-Times" pitchFamily="2" charset="0"/>
                <a:ea typeface="+mn-ea"/>
                <a:cs typeface="Arial" panose="020B0604020202020204" pitchFamily="34" charset="0"/>
              </a:rPr>
              <a:t>;</a:t>
            </a:r>
          </a:p>
        </p:txBody>
      </p:sp>
      <p:sp>
        <p:nvSpPr>
          <p:cNvPr id="41989" name="Text Box 32">
            <a:extLst>
              <a:ext uri="{FF2B5EF4-FFF2-40B4-BE49-F238E27FC236}">
                <a16:creationId xmlns:a16="http://schemas.microsoft.com/office/drawing/2014/main" xmlns="" id="{BCCA12AB-AD39-410A-AAA6-FDA6E32C0EE3}"/>
              </a:ext>
            </a:extLst>
          </p:cNvPr>
          <p:cNvSpPr txBox="1">
            <a:spLocks noChangeArrowheads="1"/>
          </p:cNvSpPr>
          <p:nvPr/>
        </p:nvSpPr>
        <p:spPr bwMode="auto">
          <a:xfrm>
            <a:off x="6188287" y="2651972"/>
            <a:ext cx="1044716"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endParaRPr lang="vi-VN" altLang="en-US" sz="4640" b="1">
              <a:solidFill>
                <a:srgbClr val="3333FF"/>
              </a:solidFill>
              <a:latin typeface="VNI-Times" pitchFamily="2" charset="0"/>
              <a:ea typeface="+mn-ea"/>
              <a:cs typeface="Arial" panose="020B0604020202020204" pitchFamily="34" charset="0"/>
            </a:endParaRPr>
          </a:p>
        </p:txBody>
      </p:sp>
      <p:sp>
        <p:nvSpPr>
          <p:cNvPr id="41990" name="Text Box 33">
            <a:extLst>
              <a:ext uri="{FF2B5EF4-FFF2-40B4-BE49-F238E27FC236}">
                <a16:creationId xmlns:a16="http://schemas.microsoft.com/office/drawing/2014/main" xmlns="" id="{40025F35-C40C-4B7E-AD03-3200BE64D1F1}"/>
              </a:ext>
            </a:extLst>
          </p:cNvPr>
          <p:cNvSpPr txBox="1">
            <a:spLocks noChangeArrowheads="1"/>
          </p:cNvSpPr>
          <p:nvPr/>
        </p:nvSpPr>
        <p:spPr bwMode="auto">
          <a:xfrm>
            <a:off x="6107924" y="2410884"/>
            <a:ext cx="1205442" cy="8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5062" b="1">
                <a:solidFill>
                  <a:srgbClr val="3333FF"/>
                </a:solidFill>
                <a:latin typeface="VNI-Times" pitchFamily="2" charset="0"/>
                <a:ea typeface="+mn-ea"/>
                <a:cs typeface="Arial" panose="020B0604020202020204" pitchFamily="34" charset="0"/>
              </a:rPr>
              <a:t>;</a:t>
            </a:r>
          </a:p>
        </p:txBody>
      </p:sp>
      <p:grpSp>
        <p:nvGrpSpPr>
          <p:cNvPr id="41991" name="Group 34">
            <a:extLst>
              <a:ext uri="{FF2B5EF4-FFF2-40B4-BE49-F238E27FC236}">
                <a16:creationId xmlns:a16="http://schemas.microsoft.com/office/drawing/2014/main" xmlns="" id="{5D9ED4B1-3511-4EBF-B5A5-72A90DF202CB}"/>
              </a:ext>
            </a:extLst>
          </p:cNvPr>
          <p:cNvGrpSpPr>
            <a:grpSpLocks/>
          </p:cNvGrpSpPr>
          <p:nvPr/>
        </p:nvGrpSpPr>
        <p:grpSpPr bwMode="auto">
          <a:xfrm>
            <a:off x="7015354" y="2410883"/>
            <a:ext cx="1824905" cy="806976"/>
            <a:chOff x="3072" y="1440"/>
            <a:chExt cx="1090" cy="482"/>
          </a:xfrm>
        </p:grpSpPr>
        <p:grpSp>
          <p:nvGrpSpPr>
            <p:cNvPr id="42037" name="Group 35">
              <a:extLst>
                <a:ext uri="{FF2B5EF4-FFF2-40B4-BE49-F238E27FC236}">
                  <a16:creationId xmlns:a16="http://schemas.microsoft.com/office/drawing/2014/main" xmlns="" id="{15813887-EA95-405F-ACF6-B2D64457BF24}"/>
                </a:ext>
              </a:extLst>
            </p:cNvPr>
            <p:cNvGrpSpPr>
              <a:grpSpLocks/>
            </p:cNvGrpSpPr>
            <p:nvPr/>
          </p:nvGrpSpPr>
          <p:grpSpPr bwMode="auto">
            <a:xfrm>
              <a:off x="3072" y="1454"/>
              <a:ext cx="672" cy="384"/>
              <a:chOff x="816" y="672"/>
              <a:chExt cx="528" cy="384"/>
            </a:xfrm>
          </p:grpSpPr>
          <p:sp>
            <p:nvSpPr>
              <p:cNvPr id="42039" name="Line 36">
                <a:extLst>
                  <a:ext uri="{FF2B5EF4-FFF2-40B4-BE49-F238E27FC236}">
                    <a16:creationId xmlns:a16="http://schemas.microsoft.com/office/drawing/2014/main" xmlns="" id="{3C72B13A-40E7-4EC3-BAFC-F8476DFEF076}"/>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42040" name="Line 37">
                <a:extLst>
                  <a:ext uri="{FF2B5EF4-FFF2-40B4-BE49-F238E27FC236}">
                    <a16:creationId xmlns:a16="http://schemas.microsoft.com/office/drawing/2014/main" xmlns="" id="{7078CC1E-A7E7-4E19-AB0B-00DEA1FA61BB}"/>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42041" name="Line 38">
                <a:extLst>
                  <a:ext uri="{FF2B5EF4-FFF2-40B4-BE49-F238E27FC236}">
                    <a16:creationId xmlns:a16="http://schemas.microsoft.com/office/drawing/2014/main" xmlns="" id="{8F1EAAEB-37CC-4933-85FE-2F4D9BF23E87}"/>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42038" name="Text Box 39">
              <a:extLst>
                <a:ext uri="{FF2B5EF4-FFF2-40B4-BE49-F238E27FC236}">
                  <a16:creationId xmlns:a16="http://schemas.microsoft.com/office/drawing/2014/main" xmlns="" id="{8C1A6F20-4154-439E-AC67-6A3E63BC8755}"/>
                </a:ext>
              </a:extLst>
            </p:cNvPr>
            <p:cNvSpPr txBox="1">
              <a:spLocks noChangeArrowheads="1"/>
            </p:cNvSpPr>
            <p:nvPr/>
          </p:nvSpPr>
          <p:spPr bwMode="auto">
            <a:xfrm>
              <a:off x="3250" y="1440"/>
              <a:ext cx="912"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29</a:t>
              </a:r>
            </a:p>
          </p:txBody>
        </p:sp>
      </p:grpSp>
      <p:sp>
        <p:nvSpPr>
          <p:cNvPr id="41992" name="Text Box 40">
            <a:extLst>
              <a:ext uri="{FF2B5EF4-FFF2-40B4-BE49-F238E27FC236}">
                <a16:creationId xmlns:a16="http://schemas.microsoft.com/office/drawing/2014/main" xmlns="" id="{571B5F75-9F25-471E-A815-E2B0A949C5E0}"/>
              </a:ext>
            </a:extLst>
          </p:cNvPr>
          <p:cNvSpPr txBox="1">
            <a:spLocks noChangeArrowheads="1"/>
          </p:cNvSpPr>
          <p:nvPr/>
        </p:nvSpPr>
        <p:spPr bwMode="auto">
          <a:xfrm>
            <a:off x="8358082" y="2410884"/>
            <a:ext cx="1205442" cy="8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5062" b="1">
                <a:solidFill>
                  <a:srgbClr val="3333FF"/>
                </a:solidFill>
                <a:latin typeface="VNI-Times" pitchFamily="2" charset="0"/>
                <a:ea typeface="+mn-ea"/>
                <a:cs typeface="Arial" panose="020B0604020202020204" pitchFamily="34" charset="0"/>
              </a:rPr>
              <a:t>; </a:t>
            </a:r>
          </a:p>
        </p:txBody>
      </p:sp>
      <p:grpSp>
        <p:nvGrpSpPr>
          <p:cNvPr id="9" name="Group 41">
            <a:extLst>
              <a:ext uri="{FF2B5EF4-FFF2-40B4-BE49-F238E27FC236}">
                <a16:creationId xmlns:a16="http://schemas.microsoft.com/office/drawing/2014/main" xmlns="" id="{7F790995-0F45-47AB-81AB-101224C3CD95}"/>
              </a:ext>
            </a:extLst>
          </p:cNvPr>
          <p:cNvGrpSpPr>
            <a:grpSpLocks/>
          </p:cNvGrpSpPr>
          <p:nvPr/>
        </p:nvGrpSpPr>
        <p:grpSpPr bwMode="auto">
          <a:xfrm>
            <a:off x="9151664" y="2390793"/>
            <a:ext cx="2009069" cy="843809"/>
            <a:chOff x="4560" y="1440"/>
            <a:chExt cx="1200" cy="504"/>
          </a:xfrm>
        </p:grpSpPr>
        <p:grpSp>
          <p:nvGrpSpPr>
            <p:cNvPr id="42030" name="Group 42">
              <a:extLst>
                <a:ext uri="{FF2B5EF4-FFF2-40B4-BE49-F238E27FC236}">
                  <a16:creationId xmlns:a16="http://schemas.microsoft.com/office/drawing/2014/main" xmlns="" id="{7962E1EE-57BC-42EC-A6F3-BA3DBC0CA108}"/>
                </a:ext>
              </a:extLst>
            </p:cNvPr>
            <p:cNvGrpSpPr>
              <a:grpSpLocks/>
            </p:cNvGrpSpPr>
            <p:nvPr/>
          </p:nvGrpSpPr>
          <p:grpSpPr bwMode="auto">
            <a:xfrm>
              <a:off x="4896" y="1440"/>
              <a:ext cx="672" cy="384"/>
              <a:chOff x="816" y="672"/>
              <a:chExt cx="528" cy="384"/>
            </a:xfrm>
          </p:grpSpPr>
          <p:sp>
            <p:nvSpPr>
              <p:cNvPr id="42034" name="Line 43">
                <a:extLst>
                  <a:ext uri="{FF2B5EF4-FFF2-40B4-BE49-F238E27FC236}">
                    <a16:creationId xmlns:a16="http://schemas.microsoft.com/office/drawing/2014/main" xmlns="" id="{C2A2310D-C42E-46F2-B466-1785129767F4}"/>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42035" name="Line 44">
                <a:extLst>
                  <a:ext uri="{FF2B5EF4-FFF2-40B4-BE49-F238E27FC236}">
                    <a16:creationId xmlns:a16="http://schemas.microsoft.com/office/drawing/2014/main" xmlns="" id="{3D4B2D00-4F77-49B1-B852-7139BE75591B}"/>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42036" name="Line 45">
                <a:extLst>
                  <a:ext uri="{FF2B5EF4-FFF2-40B4-BE49-F238E27FC236}">
                    <a16:creationId xmlns:a16="http://schemas.microsoft.com/office/drawing/2014/main" xmlns="" id="{54A057EC-8F02-42A1-AC25-6B228A123D3A}"/>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42031" name="Group 46">
              <a:extLst>
                <a:ext uri="{FF2B5EF4-FFF2-40B4-BE49-F238E27FC236}">
                  <a16:creationId xmlns:a16="http://schemas.microsoft.com/office/drawing/2014/main" xmlns="" id="{2E8A5B04-93C9-453C-9D6F-D25ABF677654}"/>
                </a:ext>
              </a:extLst>
            </p:cNvPr>
            <p:cNvGrpSpPr>
              <a:grpSpLocks/>
            </p:cNvGrpSpPr>
            <p:nvPr/>
          </p:nvGrpSpPr>
          <p:grpSpPr bwMode="auto">
            <a:xfrm>
              <a:off x="4560" y="1462"/>
              <a:ext cx="1200" cy="482"/>
              <a:chOff x="4560" y="1488"/>
              <a:chExt cx="1200" cy="482"/>
            </a:xfrm>
          </p:grpSpPr>
          <p:sp>
            <p:nvSpPr>
              <p:cNvPr id="42032" name="Text Box 47">
                <a:extLst>
                  <a:ext uri="{FF2B5EF4-FFF2-40B4-BE49-F238E27FC236}">
                    <a16:creationId xmlns:a16="http://schemas.microsoft.com/office/drawing/2014/main" xmlns="" id="{20DD6062-BD24-46DC-8DCD-2CDBC3F1A468}"/>
                  </a:ext>
                </a:extLst>
              </p:cNvPr>
              <p:cNvSpPr txBox="1">
                <a:spLocks noChangeArrowheads="1"/>
              </p:cNvSpPr>
              <p:nvPr/>
            </p:nvSpPr>
            <p:spPr bwMode="auto">
              <a:xfrm>
                <a:off x="4560" y="1488"/>
                <a:ext cx="48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4</a:t>
                </a:r>
              </a:p>
            </p:txBody>
          </p:sp>
          <p:sp>
            <p:nvSpPr>
              <p:cNvPr id="42033" name="Text Box 48">
                <a:extLst>
                  <a:ext uri="{FF2B5EF4-FFF2-40B4-BE49-F238E27FC236}">
                    <a16:creationId xmlns:a16="http://schemas.microsoft.com/office/drawing/2014/main" xmlns="" id="{7C14C709-E9F1-47CB-B94D-2C4075E01E97}"/>
                  </a:ext>
                </a:extLst>
              </p:cNvPr>
              <p:cNvSpPr txBox="1">
                <a:spLocks noChangeArrowheads="1"/>
              </p:cNvSpPr>
              <p:nvPr/>
            </p:nvSpPr>
            <p:spPr bwMode="auto">
              <a:xfrm>
                <a:off x="5136" y="1488"/>
                <a:ext cx="624"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2</a:t>
                </a:r>
              </a:p>
            </p:txBody>
          </p:sp>
        </p:grpSp>
      </p:grpSp>
      <p:grpSp>
        <p:nvGrpSpPr>
          <p:cNvPr id="12" name="Group 49">
            <a:extLst>
              <a:ext uri="{FF2B5EF4-FFF2-40B4-BE49-F238E27FC236}">
                <a16:creationId xmlns:a16="http://schemas.microsoft.com/office/drawing/2014/main" xmlns="" id="{7C5712CD-E767-47C6-99D7-76007994E70F}"/>
              </a:ext>
            </a:extLst>
          </p:cNvPr>
          <p:cNvGrpSpPr>
            <a:grpSpLocks/>
          </p:cNvGrpSpPr>
          <p:nvPr/>
        </p:nvGrpSpPr>
        <p:grpSpPr bwMode="auto">
          <a:xfrm>
            <a:off x="4413609" y="2340568"/>
            <a:ext cx="1824905" cy="877295"/>
            <a:chOff x="1742" y="1378"/>
            <a:chExt cx="1090" cy="524"/>
          </a:xfrm>
        </p:grpSpPr>
        <p:grpSp>
          <p:nvGrpSpPr>
            <p:cNvPr id="42023" name="Group 50">
              <a:extLst>
                <a:ext uri="{FF2B5EF4-FFF2-40B4-BE49-F238E27FC236}">
                  <a16:creationId xmlns:a16="http://schemas.microsoft.com/office/drawing/2014/main" xmlns="" id="{7697E3CE-22A8-4304-A5C4-D4E6AA7BE525}"/>
                </a:ext>
              </a:extLst>
            </p:cNvPr>
            <p:cNvGrpSpPr>
              <a:grpSpLocks/>
            </p:cNvGrpSpPr>
            <p:nvPr/>
          </p:nvGrpSpPr>
          <p:grpSpPr bwMode="auto">
            <a:xfrm>
              <a:off x="2064" y="1440"/>
              <a:ext cx="672" cy="384"/>
              <a:chOff x="816" y="672"/>
              <a:chExt cx="528" cy="384"/>
            </a:xfrm>
          </p:grpSpPr>
          <p:sp>
            <p:nvSpPr>
              <p:cNvPr id="42027" name="Line 51">
                <a:extLst>
                  <a:ext uri="{FF2B5EF4-FFF2-40B4-BE49-F238E27FC236}">
                    <a16:creationId xmlns:a16="http://schemas.microsoft.com/office/drawing/2014/main" xmlns="" id="{237A4F9F-CC7E-4ED1-92DE-5F2D27284A0D}"/>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42028" name="Line 52">
                <a:extLst>
                  <a:ext uri="{FF2B5EF4-FFF2-40B4-BE49-F238E27FC236}">
                    <a16:creationId xmlns:a16="http://schemas.microsoft.com/office/drawing/2014/main" xmlns="" id="{587DF092-FC3B-4B3A-9E88-655830637456}"/>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42029" name="Line 53">
                <a:extLst>
                  <a:ext uri="{FF2B5EF4-FFF2-40B4-BE49-F238E27FC236}">
                    <a16:creationId xmlns:a16="http://schemas.microsoft.com/office/drawing/2014/main" xmlns="" id="{D0F00224-2F3F-4BB3-8819-149FFBBC7CF4}"/>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42024" name="Group 54">
              <a:extLst>
                <a:ext uri="{FF2B5EF4-FFF2-40B4-BE49-F238E27FC236}">
                  <a16:creationId xmlns:a16="http://schemas.microsoft.com/office/drawing/2014/main" xmlns="" id="{72908C32-0895-432E-A3DC-C8EB6A526458}"/>
                </a:ext>
              </a:extLst>
            </p:cNvPr>
            <p:cNvGrpSpPr>
              <a:grpSpLocks/>
            </p:cNvGrpSpPr>
            <p:nvPr/>
          </p:nvGrpSpPr>
          <p:grpSpPr bwMode="auto">
            <a:xfrm>
              <a:off x="1742" y="1378"/>
              <a:ext cx="1090" cy="524"/>
              <a:chOff x="1742" y="1446"/>
              <a:chExt cx="1090" cy="524"/>
            </a:xfrm>
          </p:grpSpPr>
          <p:sp>
            <p:nvSpPr>
              <p:cNvPr id="42025" name="Text Box 55">
                <a:extLst>
                  <a:ext uri="{FF2B5EF4-FFF2-40B4-BE49-F238E27FC236}">
                    <a16:creationId xmlns:a16="http://schemas.microsoft.com/office/drawing/2014/main" xmlns="" id="{737D6C71-C183-4BDB-8E3C-B1D21CE4F71E}"/>
                  </a:ext>
                </a:extLst>
              </p:cNvPr>
              <p:cNvSpPr txBox="1">
                <a:spLocks noChangeArrowheads="1"/>
              </p:cNvSpPr>
              <p:nvPr/>
            </p:nvSpPr>
            <p:spPr bwMode="auto">
              <a:xfrm>
                <a:off x="1742" y="1446"/>
                <a:ext cx="48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5062" b="1">
                    <a:solidFill>
                      <a:srgbClr val="3333FF"/>
                    </a:solidFill>
                    <a:latin typeface="VNI-Times" pitchFamily="2" charset="0"/>
                    <a:ea typeface="+mn-ea"/>
                    <a:cs typeface="Arial" panose="020B0604020202020204" pitchFamily="34" charset="0"/>
                  </a:rPr>
                  <a:t>2</a:t>
                </a:r>
              </a:p>
            </p:txBody>
          </p:sp>
          <p:sp>
            <p:nvSpPr>
              <p:cNvPr id="42026" name="Text Box 56">
                <a:extLst>
                  <a:ext uri="{FF2B5EF4-FFF2-40B4-BE49-F238E27FC236}">
                    <a16:creationId xmlns:a16="http://schemas.microsoft.com/office/drawing/2014/main" xmlns="" id="{EEDAD8B6-B2A2-41E2-B449-91B6FA76F0B3}"/>
                  </a:ext>
                </a:extLst>
              </p:cNvPr>
              <p:cNvSpPr txBox="1">
                <a:spLocks noChangeArrowheads="1"/>
              </p:cNvSpPr>
              <p:nvPr/>
            </p:nvSpPr>
            <p:spPr bwMode="auto">
              <a:xfrm>
                <a:off x="2256" y="1488"/>
                <a:ext cx="576"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6</a:t>
                </a:r>
              </a:p>
            </p:txBody>
          </p:sp>
        </p:grpSp>
      </p:grpSp>
      <p:grpSp>
        <p:nvGrpSpPr>
          <p:cNvPr id="15" name="Group 57">
            <a:extLst>
              <a:ext uri="{FF2B5EF4-FFF2-40B4-BE49-F238E27FC236}">
                <a16:creationId xmlns:a16="http://schemas.microsoft.com/office/drawing/2014/main" xmlns="" id="{CE4209C2-DDC3-41C6-B90E-7D2911B57127}"/>
              </a:ext>
            </a:extLst>
          </p:cNvPr>
          <p:cNvGrpSpPr>
            <a:grpSpLocks/>
          </p:cNvGrpSpPr>
          <p:nvPr/>
        </p:nvGrpSpPr>
        <p:grpSpPr bwMode="auto">
          <a:xfrm>
            <a:off x="7010332" y="2410883"/>
            <a:ext cx="1824905" cy="806976"/>
            <a:chOff x="3072" y="1440"/>
            <a:chExt cx="1090" cy="482"/>
          </a:xfrm>
        </p:grpSpPr>
        <p:grpSp>
          <p:nvGrpSpPr>
            <p:cNvPr id="42018" name="Group 58">
              <a:extLst>
                <a:ext uri="{FF2B5EF4-FFF2-40B4-BE49-F238E27FC236}">
                  <a16:creationId xmlns:a16="http://schemas.microsoft.com/office/drawing/2014/main" xmlns="" id="{38A67E13-1987-4349-B988-391E4A4FACF6}"/>
                </a:ext>
              </a:extLst>
            </p:cNvPr>
            <p:cNvGrpSpPr>
              <a:grpSpLocks/>
            </p:cNvGrpSpPr>
            <p:nvPr/>
          </p:nvGrpSpPr>
          <p:grpSpPr bwMode="auto">
            <a:xfrm>
              <a:off x="3072" y="1454"/>
              <a:ext cx="672" cy="384"/>
              <a:chOff x="816" y="672"/>
              <a:chExt cx="528" cy="384"/>
            </a:xfrm>
          </p:grpSpPr>
          <p:sp>
            <p:nvSpPr>
              <p:cNvPr id="42020" name="Line 59">
                <a:extLst>
                  <a:ext uri="{FF2B5EF4-FFF2-40B4-BE49-F238E27FC236}">
                    <a16:creationId xmlns:a16="http://schemas.microsoft.com/office/drawing/2014/main" xmlns="" id="{F5AEF12A-F2E5-4C8A-982C-6CDDB9DD3ED8}"/>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42021" name="Line 60">
                <a:extLst>
                  <a:ext uri="{FF2B5EF4-FFF2-40B4-BE49-F238E27FC236}">
                    <a16:creationId xmlns:a16="http://schemas.microsoft.com/office/drawing/2014/main" xmlns="" id="{1CB564EB-1D0C-487C-B8BF-01E624CF6291}"/>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42022" name="Line 61">
                <a:extLst>
                  <a:ext uri="{FF2B5EF4-FFF2-40B4-BE49-F238E27FC236}">
                    <a16:creationId xmlns:a16="http://schemas.microsoft.com/office/drawing/2014/main" xmlns="" id="{090FCC35-AF50-47DD-9FB1-19E185FD8C15}"/>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42019" name="Text Box 62">
              <a:extLst>
                <a:ext uri="{FF2B5EF4-FFF2-40B4-BE49-F238E27FC236}">
                  <a16:creationId xmlns:a16="http://schemas.microsoft.com/office/drawing/2014/main" xmlns="" id="{CEB88027-35CF-4C3E-85F2-1F9440F78A07}"/>
                </a:ext>
              </a:extLst>
            </p:cNvPr>
            <p:cNvSpPr txBox="1">
              <a:spLocks noChangeArrowheads="1"/>
            </p:cNvSpPr>
            <p:nvPr/>
          </p:nvSpPr>
          <p:spPr bwMode="auto">
            <a:xfrm>
              <a:off x="3250" y="1440"/>
              <a:ext cx="912"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29</a:t>
              </a:r>
            </a:p>
          </p:txBody>
        </p:sp>
      </p:grpSp>
      <p:grpSp>
        <p:nvGrpSpPr>
          <p:cNvPr id="41996" name="Group 63">
            <a:extLst>
              <a:ext uri="{FF2B5EF4-FFF2-40B4-BE49-F238E27FC236}">
                <a16:creationId xmlns:a16="http://schemas.microsoft.com/office/drawing/2014/main" xmlns="" id="{622BAAF0-0A7A-42C9-80E3-D5F8E28E6C32}"/>
              </a:ext>
            </a:extLst>
          </p:cNvPr>
          <p:cNvGrpSpPr>
            <a:grpSpLocks/>
          </p:cNvGrpSpPr>
          <p:nvPr/>
        </p:nvGrpSpPr>
        <p:grpSpPr bwMode="auto">
          <a:xfrm>
            <a:off x="9161710" y="2374051"/>
            <a:ext cx="2009069" cy="843809"/>
            <a:chOff x="4560" y="1440"/>
            <a:chExt cx="1200" cy="504"/>
          </a:xfrm>
        </p:grpSpPr>
        <p:grpSp>
          <p:nvGrpSpPr>
            <p:cNvPr id="42011" name="Group 64">
              <a:extLst>
                <a:ext uri="{FF2B5EF4-FFF2-40B4-BE49-F238E27FC236}">
                  <a16:creationId xmlns:a16="http://schemas.microsoft.com/office/drawing/2014/main" xmlns="" id="{47D8CA5E-B7D0-49B9-90D5-047E395B497F}"/>
                </a:ext>
              </a:extLst>
            </p:cNvPr>
            <p:cNvGrpSpPr>
              <a:grpSpLocks/>
            </p:cNvGrpSpPr>
            <p:nvPr/>
          </p:nvGrpSpPr>
          <p:grpSpPr bwMode="auto">
            <a:xfrm>
              <a:off x="4896" y="1440"/>
              <a:ext cx="672" cy="384"/>
              <a:chOff x="816" y="672"/>
              <a:chExt cx="528" cy="384"/>
            </a:xfrm>
          </p:grpSpPr>
          <p:sp>
            <p:nvSpPr>
              <p:cNvPr id="42015" name="Line 65">
                <a:extLst>
                  <a:ext uri="{FF2B5EF4-FFF2-40B4-BE49-F238E27FC236}">
                    <a16:creationId xmlns:a16="http://schemas.microsoft.com/office/drawing/2014/main" xmlns="" id="{9E53128D-7F09-4BB1-99DF-332E51C2A98E}"/>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42016" name="Line 66">
                <a:extLst>
                  <a:ext uri="{FF2B5EF4-FFF2-40B4-BE49-F238E27FC236}">
                    <a16:creationId xmlns:a16="http://schemas.microsoft.com/office/drawing/2014/main" xmlns="" id="{69C38D79-DA54-4962-8F60-ACAB82B90A25}"/>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42017" name="Line 67">
                <a:extLst>
                  <a:ext uri="{FF2B5EF4-FFF2-40B4-BE49-F238E27FC236}">
                    <a16:creationId xmlns:a16="http://schemas.microsoft.com/office/drawing/2014/main" xmlns="" id="{D36D992B-C739-4F6D-883B-EE0820FA53DE}"/>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42012" name="Group 68">
              <a:extLst>
                <a:ext uri="{FF2B5EF4-FFF2-40B4-BE49-F238E27FC236}">
                  <a16:creationId xmlns:a16="http://schemas.microsoft.com/office/drawing/2014/main" xmlns="" id="{FC0CC911-4E25-4984-A535-539DB5F16CDF}"/>
                </a:ext>
              </a:extLst>
            </p:cNvPr>
            <p:cNvGrpSpPr>
              <a:grpSpLocks/>
            </p:cNvGrpSpPr>
            <p:nvPr/>
          </p:nvGrpSpPr>
          <p:grpSpPr bwMode="auto">
            <a:xfrm>
              <a:off x="4560" y="1462"/>
              <a:ext cx="1200" cy="482"/>
              <a:chOff x="4560" y="1488"/>
              <a:chExt cx="1200" cy="482"/>
            </a:xfrm>
          </p:grpSpPr>
          <p:sp>
            <p:nvSpPr>
              <p:cNvPr id="42013" name="Text Box 69">
                <a:extLst>
                  <a:ext uri="{FF2B5EF4-FFF2-40B4-BE49-F238E27FC236}">
                    <a16:creationId xmlns:a16="http://schemas.microsoft.com/office/drawing/2014/main" xmlns="" id="{79C55DF2-A1F0-4473-AD4B-DA352ED91066}"/>
                  </a:ext>
                </a:extLst>
              </p:cNvPr>
              <p:cNvSpPr txBox="1">
                <a:spLocks noChangeArrowheads="1"/>
              </p:cNvSpPr>
              <p:nvPr/>
            </p:nvSpPr>
            <p:spPr bwMode="auto">
              <a:xfrm>
                <a:off x="4560" y="1488"/>
                <a:ext cx="48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4</a:t>
                </a:r>
              </a:p>
            </p:txBody>
          </p:sp>
          <p:sp>
            <p:nvSpPr>
              <p:cNvPr id="42014" name="Text Box 70">
                <a:extLst>
                  <a:ext uri="{FF2B5EF4-FFF2-40B4-BE49-F238E27FC236}">
                    <a16:creationId xmlns:a16="http://schemas.microsoft.com/office/drawing/2014/main" xmlns="" id="{902B572B-796A-4D57-B67C-6ACC4FA71EF1}"/>
                  </a:ext>
                </a:extLst>
              </p:cNvPr>
              <p:cNvSpPr txBox="1">
                <a:spLocks noChangeArrowheads="1"/>
              </p:cNvSpPr>
              <p:nvPr/>
            </p:nvSpPr>
            <p:spPr bwMode="auto">
              <a:xfrm>
                <a:off x="5136" y="1488"/>
                <a:ext cx="624"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2</a:t>
                </a:r>
              </a:p>
            </p:txBody>
          </p:sp>
        </p:grpSp>
      </p:grpSp>
      <p:grpSp>
        <p:nvGrpSpPr>
          <p:cNvPr id="20" name="Group 71">
            <a:extLst>
              <a:ext uri="{FF2B5EF4-FFF2-40B4-BE49-F238E27FC236}">
                <a16:creationId xmlns:a16="http://schemas.microsoft.com/office/drawing/2014/main" xmlns="" id="{ACA08B77-4FD0-4FB1-BEB0-FA943C470380}"/>
              </a:ext>
            </a:extLst>
          </p:cNvPr>
          <p:cNvGrpSpPr>
            <a:grpSpLocks/>
          </p:cNvGrpSpPr>
          <p:nvPr/>
        </p:nvGrpSpPr>
        <p:grpSpPr bwMode="auto">
          <a:xfrm>
            <a:off x="2170148" y="2395814"/>
            <a:ext cx="2009069" cy="877306"/>
            <a:chOff x="288" y="1398"/>
            <a:chExt cx="1200" cy="522"/>
          </a:xfrm>
        </p:grpSpPr>
        <p:grpSp>
          <p:nvGrpSpPr>
            <p:cNvPr id="42005" name="Group 72">
              <a:extLst>
                <a:ext uri="{FF2B5EF4-FFF2-40B4-BE49-F238E27FC236}">
                  <a16:creationId xmlns:a16="http://schemas.microsoft.com/office/drawing/2014/main" xmlns="" id="{1CC8B1A6-A1F7-401D-8C64-20C95EE9F882}"/>
                </a:ext>
              </a:extLst>
            </p:cNvPr>
            <p:cNvGrpSpPr>
              <a:grpSpLocks/>
            </p:cNvGrpSpPr>
            <p:nvPr/>
          </p:nvGrpSpPr>
          <p:grpSpPr bwMode="auto">
            <a:xfrm>
              <a:off x="576" y="1440"/>
              <a:ext cx="672" cy="384"/>
              <a:chOff x="816" y="672"/>
              <a:chExt cx="528" cy="384"/>
            </a:xfrm>
          </p:grpSpPr>
          <p:sp>
            <p:nvSpPr>
              <p:cNvPr id="42008" name="Line 73">
                <a:extLst>
                  <a:ext uri="{FF2B5EF4-FFF2-40B4-BE49-F238E27FC236}">
                    <a16:creationId xmlns:a16="http://schemas.microsoft.com/office/drawing/2014/main" xmlns="" id="{8CA0F738-BA6E-42A9-817D-94EB058306D3}"/>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42009" name="Line 74">
                <a:extLst>
                  <a:ext uri="{FF2B5EF4-FFF2-40B4-BE49-F238E27FC236}">
                    <a16:creationId xmlns:a16="http://schemas.microsoft.com/office/drawing/2014/main" xmlns="" id="{99E9C7A2-A1D9-45D1-8D1F-E93026728C2D}"/>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42010" name="Line 75">
                <a:extLst>
                  <a:ext uri="{FF2B5EF4-FFF2-40B4-BE49-F238E27FC236}">
                    <a16:creationId xmlns:a16="http://schemas.microsoft.com/office/drawing/2014/main" xmlns="" id="{1C8E7A83-740A-43B1-934A-688A1323EE2E}"/>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42006" name="Text Box 76">
              <a:extLst>
                <a:ext uri="{FF2B5EF4-FFF2-40B4-BE49-F238E27FC236}">
                  <a16:creationId xmlns:a16="http://schemas.microsoft.com/office/drawing/2014/main" xmlns="" id="{7D184CAD-07B4-4136-871F-DFC5E64F138D}"/>
                </a:ext>
              </a:extLst>
            </p:cNvPr>
            <p:cNvSpPr txBox="1">
              <a:spLocks noChangeArrowheads="1"/>
            </p:cNvSpPr>
            <p:nvPr/>
          </p:nvSpPr>
          <p:spPr bwMode="auto">
            <a:xfrm>
              <a:off x="768" y="1440"/>
              <a:ext cx="7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VNI-Times" pitchFamily="2" charset="0"/>
                  <a:ea typeface="+mn-ea"/>
                  <a:cs typeface="Arial" panose="020B0604020202020204" pitchFamily="34" charset="0"/>
                </a:rPr>
                <a:t>5</a:t>
              </a:r>
            </a:p>
          </p:txBody>
        </p:sp>
        <p:sp>
          <p:nvSpPr>
            <p:cNvPr id="42007" name="Text Box 77">
              <a:extLst>
                <a:ext uri="{FF2B5EF4-FFF2-40B4-BE49-F238E27FC236}">
                  <a16:creationId xmlns:a16="http://schemas.microsoft.com/office/drawing/2014/main" xmlns="" id="{6F292961-DAE5-4EED-8592-223BC116C1A2}"/>
                </a:ext>
              </a:extLst>
            </p:cNvPr>
            <p:cNvSpPr txBox="1">
              <a:spLocks noChangeArrowheads="1"/>
            </p:cNvSpPr>
            <p:nvPr/>
          </p:nvSpPr>
          <p:spPr bwMode="auto">
            <a:xfrm>
              <a:off x="288" y="1398"/>
              <a:ext cx="67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5062" b="1">
                  <a:solidFill>
                    <a:srgbClr val="3333FF"/>
                  </a:solidFill>
                  <a:latin typeface="VNI-Times" pitchFamily="2" charset="0"/>
                  <a:ea typeface="+mn-ea"/>
                  <a:cs typeface="Arial" panose="020B0604020202020204" pitchFamily="34" charset="0"/>
                </a:rPr>
                <a:t>3</a:t>
              </a:r>
            </a:p>
          </p:txBody>
        </p:sp>
      </p:grpSp>
      <p:sp>
        <p:nvSpPr>
          <p:cNvPr id="179278" name="Text Box 78">
            <a:extLst>
              <a:ext uri="{FF2B5EF4-FFF2-40B4-BE49-F238E27FC236}">
                <a16:creationId xmlns:a16="http://schemas.microsoft.com/office/drawing/2014/main" xmlns="" id="{F2A48EBF-6E49-4FF9-869C-D8F711AC71B0}"/>
              </a:ext>
            </a:extLst>
          </p:cNvPr>
          <p:cNvSpPr txBox="1">
            <a:spLocks noChangeArrowheads="1"/>
          </p:cNvSpPr>
          <p:nvPr/>
        </p:nvSpPr>
        <p:spPr bwMode="auto">
          <a:xfrm>
            <a:off x="3242912" y="4269272"/>
            <a:ext cx="803628" cy="8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5062" b="1">
                <a:solidFill>
                  <a:srgbClr val="FF0000"/>
                </a:solidFill>
                <a:latin typeface="VNI-Times" pitchFamily="2" charset="0"/>
                <a:ea typeface="+mn-ea"/>
                <a:cs typeface="Arial" panose="020B0604020202020204" pitchFamily="34" charset="0"/>
              </a:rPr>
              <a:t>&lt;</a:t>
            </a:r>
          </a:p>
        </p:txBody>
      </p:sp>
      <p:sp>
        <p:nvSpPr>
          <p:cNvPr id="179279" name="Text Box 79">
            <a:extLst>
              <a:ext uri="{FF2B5EF4-FFF2-40B4-BE49-F238E27FC236}">
                <a16:creationId xmlns:a16="http://schemas.microsoft.com/office/drawing/2014/main" xmlns="" id="{2E78D6DC-CBD4-407A-988A-9965E2C718D5}"/>
              </a:ext>
            </a:extLst>
          </p:cNvPr>
          <p:cNvSpPr txBox="1">
            <a:spLocks noChangeArrowheads="1"/>
          </p:cNvSpPr>
          <p:nvPr/>
        </p:nvSpPr>
        <p:spPr bwMode="auto">
          <a:xfrm>
            <a:off x="8518807" y="4269273"/>
            <a:ext cx="642902" cy="8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5062" b="1">
                <a:solidFill>
                  <a:srgbClr val="FF0000"/>
                </a:solidFill>
                <a:latin typeface="VNI-Times" pitchFamily="2" charset="0"/>
                <a:ea typeface="+mn-ea"/>
                <a:cs typeface="Arial" panose="020B0604020202020204" pitchFamily="34" charset="0"/>
              </a:rPr>
              <a:t>&lt;</a:t>
            </a:r>
          </a:p>
        </p:txBody>
      </p:sp>
      <p:sp>
        <p:nvSpPr>
          <p:cNvPr id="179280" name="Text Box 80">
            <a:extLst>
              <a:ext uri="{FF2B5EF4-FFF2-40B4-BE49-F238E27FC236}">
                <a16:creationId xmlns:a16="http://schemas.microsoft.com/office/drawing/2014/main" xmlns="" id="{E9310B1F-3F5A-4149-A624-10D381CC8C8A}"/>
              </a:ext>
            </a:extLst>
          </p:cNvPr>
          <p:cNvSpPr txBox="1">
            <a:spLocks noChangeArrowheads="1"/>
          </p:cNvSpPr>
          <p:nvPr/>
        </p:nvSpPr>
        <p:spPr bwMode="auto">
          <a:xfrm>
            <a:off x="6027561" y="4284342"/>
            <a:ext cx="803628" cy="8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5062" b="1">
                <a:solidFill>
                  <a:srgbClr val="FF0000"/>
                </a:solidFill>
                <a:latin typeface="VNI-Times" pitchFamily="2" charset="0"/>
                <a:ea typeface="+mn-ea"/>
                <a:cs typeface="Arial" panose="020B0604020202020204" pitchFamily="34" charset="0"/>
              </a:rPr>
              <a:t>&lt;</a:t>
            </a:r>
          </a:p>
        </p:txBody>
      </p:sp>
      <p:grpSp>
        <p:nvGrpSpPr>
          <p:cNvPr id="22" name="Group 81">
            <a:extLst>
              <a:ext uri="{FF2B5EF4-FFF2-40B4-BE49-F238E27FC236}">
                <a16:creationId xmlns:a16="http://schemas.microsoft.com/office/drawing/2014/main" xmlns="" id="{F78DAF1B-C936-4D58-84C4-8EF4A1582EBF}"/>
              </a:ext>
            </a:extLst>
          </p:cNvPr>
          <p:cNvGrpSpPr>
            <a:grpSpLocks/>
          </p:cNvGrpSpPr>
          <p:nvPr/>
        </p:nvGrpSpPr>
        <p:grpSpPr bwMode="auto">
          <a:xfrm>
            <a:off x="11241796" y="914579"/>
            <a:ext cx="1252320" cy="1215487"/>
            <a:chOff x="4921" y="527"/>
            <a:chExt cx="748" cy="726"/>
          </a:xfrm>
        </p:grpSpPr>
        <p:sp>
          <p:nvSpPr>
            <p:cNvPr id="42003" name="Oval 82">
              <a:extLst>
                <a:ext uri="{FF2B5EF4-FFF2-40B4-BE49-F238E27FC236}">
                  <a16:creationId xmlns:a16="http://schemas.microsoft.com/office/drawing/2014/main" xmlns="" id="{762CBF14-AB44-4202-AF2A-A49E61F16750}"/>
                </a:ext>
              </a:extLst>
            </p:cNvPr>
            <p:cNvSpPr>
              <a:spLocks noChangeArrowheads="1"/>
            </p:cNvSpPr>
            <p:nvPr/>
          </p:nvSpPr>
          <p:spPr bwMode="auto">
            <a:xfrm>
              <a:off x="4921" y="527"/>
              <a:ext cx="748" cy="726"/>
            </a:xfrm>
            <a:prstGeom prst="ellipse">
              <a:avLst/>
            </a:prstGeom>
            <a:solidFill>
              <a:srgbClr val="FFFFFF"/>
            </a:solidFill>
            <a:ln w="9525">
              <a:solidFill>
                <a:srgbClr val="0000CC"/>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0"/>
                </a:spcBef>
                <a:buNone/>
              </a:pPr>
              <a:endParaRPr lang="vi-VN" altLang="en-US" sz="1898">
                <a:solidFill>
                  <a:prstClr val="black"/>
                </a:solidFill>
                <a:latin typeface="Arial" panose="020B0604020202020204" pitchFamily="34" charset="0"/>
                <a:ea typeface="+mn-ea"/>
                <a:cs typeface="Arial" panose="020B0604020202020204" pitchFamily="34" charset="0"/>
              </a:endParaRPr>
            </a:p>
          </p:txBody>
        </p:sp>
        <p:pic>
          <p:nvPicPr>
            <p:cNvPr id="42004" name="Picture 83" descr="clock_062">
              <a:extLst>
                <a:ext uri="{FF2B5EF4-FFF2-40B4-BE49-F238E27FC236}">
                  <a16:creationId xmlns:a16="http://schemas.microsoft.com/office/drawing/2014/main" xmlns="" id="{1393E282-F938-4F08-B9A1-90932FC4777C}"/>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932" y="538"/>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 name="Text Box 32">
            <a:extLst>
              <a:ext uri="{FF2B5EF4-FFF2-40B4-BE49-F238E27FC236}">
                <a16:creationId xmlns:a16="http://schemas.microsoft.com/office/drawing/2014/main" xmlns="" id="{840E0342-35BD-4719-B969-25DC26DF8AB5}"/>
              </a:ext>
            </a:extLst>
          </p:cNvPr>
          <p:cNvSpPr txBox="1">
            <a:spLocks noChangeArrowheads="1"/>
          </p:cNvSpPr>
          <p:nvPr/>
        </p:nvSpPr>
        <p:spPr bwMode="auto">
          <a:xfrm>
            <a:off x="1777770" y="1042428"/>
            <a:ext cx="7795189"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eaLnBrk="0" hangingPunct="0">
              <a:spcBef>
                <a:spcPct val="0"/>
              </a:spcBef>
              <a:buNone/>
            </a:pPr>
            <a:r>
              <a:rPr lang="en-US" altLang="en-US" sz="3375" b="1" dirty="0" err="1">
                <a:solidFill>
                  <a:srgbClr val="FF0000"/>
                </a:solidFill>
                <a:latin typeface="Times New Roman" panose="02020603050405020304" pitchFamily="18" charset="0"/>
                <a:ea typeface="+mn-ea"/>
                <a:cs typeface="Times New Roman" panose="02020603050405020304" pitchFamily="18" charset="0"/>
              </a:rPr>
              <a:t>Bài</a:t>
            </a:r>
            <a:r>
              <a:rPr lang="en-US" altLang="en-US" sz="3375" b="1" dirty="0">
                <a:solidFill>
                  <a:srgbClr val="FF0000"/>
                </a:solidFill>
                <a:latin typeface="Times New Roman" panose="02020603050405020304" pitchFamily="18" charset="0"/>
                <a:ea typeface="+mn-ea"/>
                <a:cs typeface="Times New Roman" panose="02020603050405020304" pitchFamily="18" charset="0"/>
              </a:rPr>
              <a:t> 2: </a:t>
            </a:r>
            <a:r>
              <a:rPr lang="en-US" altLang="en-US" sz="3375" b="1" dirty="0" err="1">
                <a:solidFill>
                  <a:srgbClr val="FF0000"/>
                </a:solidFill>
                <a:latin typeface="Times New Roman" panose="02020603050405020304" pitchFamily="18" charset="0"/>
                <a:ea typeface="+mn-ea"/>
                <a:cs typeface="Times New Roman" panose="02020603050405020304" pitchFamily="18" charset="0"/>
              </a:rPr>
              <a:t>Sắp</a:t>
            </a:r>
            <a:r>
              <a:rPr lang="en-US" altLang="en-US" sz="3375" b="1" dirty="0">
                <a:solidFill>
                  <a:srgbClr val="FF0000"/>
                </a:solidFill>
                <a:latin typeface="Times New Roman" panose="02020603050405020304" pitchFamily="18" charset="0"/>
                <a:ea typeface="+mn-ea"/>
                <a:cs typeface="Times New Roman" panose="02020603050405020304" pitchFamily="18" charset="0"/>
              </a:rPr>
              <a:t> </a:t>
            </a:r>
            <a:r>
              <a:rPr lang="en-US" altLang="en-US" sz="3375" b="1" dirty="0" err="1">
                <a:solidFill>
                  <a:srgbClr val="FF0000"/>
                </a:solidFill>
                <a:latin typeface="Times New Roman" panose="02020603050405020304" pitchFamily="18" charset="0"/>
                <a:ea typeface="+mn-ea"/>
                <a:cs typeface="Times New Roman" panose="02020603050405020304" pitchFamily="18" charset="0"/>
              </a:rPr>
              <a:t>xếp</a:t>
            </a:r>
            <a:r>
              <a:rPr lang="en-US" altLang="en-US" sz="3375" b="1" dirty="0">
                <a:solidFill>
                  <a:srgbClr val="FF0000"/>
                </a:solidFill>
                <a:latin typeface="Times New Roman" panose="02020603050405020304" pitchFamily="18" charset="0"/>
                <a:ea typeface="+mn-ea"/>
                <a:cs typeface="Times New Roman" panose="02020603050405020304" pitchFamily="18" charset="0"/>
              </a:rPr>
              <a:t> </a:t>
            </a:r>
            <a:r>
              <a:rPr lang="en-US" altLang="en-US" sz="3375" b="1" dirty="0" err="1">
                <a:solidFill>
                  <a:srgbClr val="FF0000"/>
                </a:solidFill>
                <a:latin typeface="Times New Roman" panose="02020603050405020304" pitchFamily="18" charset="0"/>
                <a:ea typeface="+mn-ea"/>
                <a:cs typeface="Times New Roman" panose="02020603050405020304" pitchFamily="18" charset="0"/>
              </a:rPr>
              <a:t>theo</a:t>
            </a:r>
            <a:r>
              <a:rPr lang="en-US" altLang="en-US" sz="3375" b="1" dirty="0">
                <a:solidFill>
                  <a:srgbClr val="FF0000"/>
                </a:solidFill>
                <a:latin typeface="Times New Roman" panose="02020603050405020304" pitchFamily="18" charset="0"/>
                <a:ea typeface="+mn-ea"/>
                <a:cs typeface="Times New Roman" panose="02020603050405020304" pitchFamily="18" charset="0"/>
              </a:rPr>
              <a:t> </a:t>
            </a:r>
            <a:r>
              <a:rPr lang="en-US" altLang="en-US" sz="3375" b="1" dirty="0" err="1">
                <a:solidFill>
                  <a:srgbClr val="FF0000"/>
                </a:solidFill>
                <a:latin typeface="Times New Roman" panose="02020603050405020304" pitchFamily="18" charset="0"/>
                <a:ea typeface="+mn-ea"/>
                <a:cs typeface="Times New Roman" panose="02020603050405020304" pitchFamily="18" charset="0"/>
              </a:rPr>
              <a:t>thứ</a:t>
            </a:r>
            <a:r>
              <a:rPr lang="en-US" altLang="en-US" sz="3375" b="1" dirty="0">
                <a:solidFill>
                  <a:srgbClr val="FF0000"/>
                </a:solidFill>
                <a:latin typeface="Times New Roman" panose="02020603050405020304" pitchFamily="18" charset="0"/>
                <a:ea typeface="+mn-ea"/>
                <a:cs typeface="Times New Roman" panose="02020603050405020304" pitchFamily="18" charset="0"/>
              </a:rPr>
              <a:t> </a:t>
            </a:r>
            <a:r>
              <a:rPr lang="en-US" altLang="en-US" sz="3375" b="1" dirty="0" err="1">
                <a:solidFill>
                  <a:srgbClr val="FF0000"/>
                </a:solidFill>
                <a:latin typeface="Times New Roman" panose="02020603050405020304" pitchFamily="18" charset="0"/>
                <a:ea typeface="+mn-ea"/>
                <a:cs typeface="Times New Roman" panose="02020603050405020304" pitchFamily="18" charset="0"/>
              </a:rPr>
              <a:t>tự</a:t>
            </a:r>
            <a:r>
              <a:rPr lang="en-US" altLang="en-US" sz="3375" b="1" dirty="0">
                <a:solidFill>
                  <a:srgbClr val="FF0000"/>
                </a:solidFill>
                <a:latin typeface="Times New Roman" panose="02020603050405020304" pitchFamily="18" charset="0"/>
                <a:ea typeface="+mn-ea"/>
                <a:cs typeface="Times New Roman" panose="02020603050405020304" pitchFamily="18" charset="0"/>
              </a:rPr>
              <a:t> </a:t>
            </a:r>
            <a:r>
              <a:rPr lang="en-US" altLang="en-US" sz="3375" b="1" dirty="0" err="1">
                <a:solidFill>
                  <a:srgbClr val="FF0000"/>
                </a:solidFill>
                <a:latin typeface="Times New Roman" panose="02020603050405020304" pitchFamily="18" charset="0"/>
                <a:ea typeface="+mn-ea"/>
                <a:cs typeface="Times New Roman" panose="02020603050405020304" pitchFamily="18" charset="0"/>
              </a:rPr>
              <a:t>tăng</a:t>
            </a:r>
            <a:r>
              <a:rPr lang="en-US" altLang="en-US" sz="3375" b="1" dirty="0">
                <a:solidFill>
                  <a:srgbClr val="FF0000"/>
                </a:solidFill>
                <a:latin typeface="Times New Roman" panose="02020603050405020304" pitchFamily="18" charset="0"/>
                <a:ea typeface="+mn-ea"/>
                <a:cs typeface="Times New Roman" panose="02020603050405020304" pitchFamily="18" charset="0"/>
              </a:rPr>
              <a:t> </a:t>
            </a:r>
            <a:r>
              <a:rPr lang="en-US" altLang="en-US" sz="3375" b="1" dirty="0" err="1">
                <a:solidFill>
                  <a:srgbClr val="FF0000"/>
                </a:solidFill>
                <a:latin typeface="Times New Roman" panose="02020603050405020304" pitchFamily="18" charset="0"/>
                <a:ea typeface="+mn-ea"/>
                <a:cs typeface="Times New Roman" panose="02020603050405020304" pitchFamily="18" charset="0"/>
              </a:rPr>
              <a:t>dần</a:t>
            </a:r>
            <a:r>
              <a:rPr lang="en-US" altLang="en-US" sz="3375" b="1" dirty="0">
                <a:solidFill>
                  <a:srgbClr val="FF0000"/>
                </a:solidFill>
                <a:latin typeface="Times New Roman" panose="02020603050405020304" pitchFamily="18" charset="0"/>
                <a:ea typeface="+mn-ea"/>
                <a:cs typeface="Times New Roman" panose="02020603050405020304" pitchFamily="18" charset="0"/>
              </a:rPr>
              <a:t>:</a:t>
            </a:r>
          </a:p>
        </p:txBody>
      </p:sp>
      <p:sp>
        <p:nvSpPr>
          <p:cNvPr id="71" name="矩形 8">
            <a:extLst>
              <a:ext uri="{FF2B5EF4-FFF2-40B4-BE49-F238E27FC236}">
                <a16:creationId xmlns:a16="http://schemas.microsoft.com/office/drawing/2014/main" xmlns="" id="{2476B264-1765-4C34-B077-EAB104357D86}"/>
              </a:ext>
            </a:extLst>
          </p:cNvPr>
          <p:cNvSpPr/>
          <p:nvPr/>
        </p:nvSpPr>
        <p:spPr>
          <a:xfrm>
            <a:off x="-23785" y="825790"/>
            <a:ext cx="12313559" cy="88789"/>
          </a:xfrm>
          <a:prstGeom prst="rect">
            <a:avLst/>
          </a:prstGeom>
          <a:solidFill>
            <a:srgbClr val="F17A1A"/>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73" name="矩形 15">
            <a:extLst>
              <a:ext uri="{FF2B5EF4-FFF2-40B4-BE49-F238E27FC236}">
                <a16:creationId xmlns:a16="http://schemas.microsoft.com/office/drawing/2014/main" xmlns="" id="{65A96820-44F3-4BA3-B529-078339A35E39}"/>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74" name="矩形 18">
            <a:extLst>
              <a:ext uri="{FF2B5EF4-FFF2-40B4-BE49-F238E27FC236}">
                <a16:creationId xmlns:a16="http://schemas.microsoft.com/office/drawing/2014/main" xmlns="" id="{287D3A25-47A2-43DF-B652-F654A14920CB}"/>
              </a:ext>
            </a:extLst>
          </p:cNvPr>
          <p:cNvSpPr/>
          <p:nvPr/>
        </p:nvSpPr>
        <p:spPr>
          <a:xfrm>
            <a:off x="11396841" y="6946348"/>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75" name="Rectangle 74"/>
          <p:cNvSpPr/>
          <p:nvPr/>
        </p:nvSpPr>
        <p:spPr>
          <a:xfrm>
            <a:off x="0" y="112232"/>
            <a:ext cx="10677847" cy="523220"/>
          </a:xfrm>
          <a:prstGeom prst="rect">
            <a:avLst/>
          </a:prstGeom>
        </p:spPr>
        <p:txBody>
          <a:bodyPr wrap="square">
            <a:spAutoFit/>
          </a:bodyPr>
          <a:lstStyle/>
          <a:p>
            <a:pPr lvl="0" algn="ctr">
              <a:defRPr/>
            </a:pPr>
            <a:r>
              <a:rPr lang="en-US" altLang="zh-CN" sz="2800" b="1" u="sng" dirty="0" err="1">
                <a:solidFill>
                  <a:srgbClr val="002060"/>
                </a:solidFill>
                <a:latin typeface="Times New Roman" panose="02020603050405020304" pitchFamily="18" charset="0"/>
                <a:cs typeface="Times New Roman" panose="02020603050405020304" pitchFamily="18" charset="0"/>
              </a:rPr>
              <a:t>Tiết</a:t>
            </a:r>
            <a:r>
              <a:rPr lang="en-US" altLang="zh-CN" sz="2800" b="1" u="sng" dirty="0">
                <a:solidFill>
                  <a:srgbClr val="002060"/>
                </a:solidFill>
                <a:latin typeface="Times New Roman" panose="02020603050405020304" pitchFamily="18" charset="0"/>
                <a:cs typeface="Times New Roman" panose="02020603050405020304" pitchFamily="18" charset="0"/>
              </a:rPr>
              <a:t> 8 - </a:t>
            </a:r>
            <a:r>
              <a:rPr lang="en-US" altLang="zh-CN" sz="2800" b="1" u="sng" dirty="0" err="1">
                <a:solidFill>
                  <a:srgbClr val="002060"/>
                </a:solidFill>
                <a:latin typeface="Times New Roman" panose="02020603050405020304" pitchFamily="18" charset="0"/>
                <a:cs typeface="Times New Roman" panose="02020603050405020304" pitchFamily="18" charset="0"/>
              </a:rPr>
              <a:t>Bài</a:t>
            </a:r>
            <a:r>
              <a:rPr lang="en-US" altLang="zh-CN" sz="2800" b="1" u="sng" dirty="0">
                <a:solidFill>
                  <a:srgbClr val="002060"/>
                </a:solidFill>
                <a:latin typeface="Times New Roman" panose="02020603050405020304" pitchFamily="18" charset="0"/>
                <a:cs typeface="Times New Roman" panose="02020603050405020304" pitchFamily="18" charset="0"/>
              </a:rPr>
              <a:t> 6 :</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Biến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đổi</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giản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biểu</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thức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chứa</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căn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bậc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hai</a:t>
            </a:r>
            <a:r>
              <a:rPr lang="en-US" altLang="zh-CN" sz="2800" b="1" dirty="0">
                <a:solidFill>
                  <a:srgbClr val="002060"/>
                </a:solidFill>
                <a:latin typeface="Times New Roman" panose="02020603050405020304" pitchFamily="18" charset="0"/>
                <a:cs typeface="Times New Roman" panose="02020603050405020304" pitchFamily="18" charset="0"/>
              </a:rPr>
              <a: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3" name="SN00436_.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1000"/>
                                        <p:tgtEl>
                                          <p:spTgt spid="22"/>
                                        </p:tgtEl>
                                      </p:cBhvr>
                                    </p:animEffect>
                                    <p:set>
                                      <p:cBhvr>
                                        <p:cTn id="12"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4" name="RINGIN.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path" presetSubtype="0" accel="50000" decel="50000" fill="hold" nodeType="clickEffect">
                                  <p:stCondLst>
                                    <p:cond delay="0"/>
                                  </p:stCondLst>
                                  <p:childTnLst>
                                    <p:animMotion origin="layout" path="M -2.77778E-7 -3.81503E-6 L -0.24878 0.28024 " pathEditMode="relative" rAng="0" ptsTypes="AA">
                                      <p:cBhvr>
                                        <p:cTn id="16" dur="1000" fill="hold"/>
                                        <p:tgtEl>
                                          <p:spTgt spid="12"/>
                                        </p:tgtEl>
                                        <p:attrNameLst>
                                          <p:attrName>ppt_x</p:attrName>
                                          <p:attrName>ppt_y</p:attrName>
                                        </p:attrNameLst>
                                      </p:cBhvr>
                                      <p:rCtr x="-12448" y="14012"/>
                                    </p:animMotion>
                                  </p:childTnLst>
                                  <p:subTnLst>
                                    <p:audio>
                                      <p:cMediaNode>
                                        <p:cTn display="0" masterRel="sameClick">
                                          <p:stCondLst>
                                            <p:cond evt="begin" delay="0">
                                              <p:tn val="15"/>
                                            </p:cond>
                                          </p:stCondLst>
                                          <p:endCondLst>
                                            <p:cond evt="onStopAudio" delay="0">
                                              <p:tgtEl>
                                                <p:sldTgt/>
                                              </p:tgtEl>
                                            </p:cond>
                                          </p:endCondLst>
                                        </p:cTn>
                                        <p:tgtEl>
                                          <p:sndTgt r:embed="rId5" name="breeze.wav"/>
                                        </p:tgtEl>
                                      </p:cMediaNode>
                                    </p:audio>
                                  </p:sub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79278"/>
                                        </p:tgtEl>
                                        <p:attrNameLst>
                                          <p:attrName>style.visibility</p:attrName>
                                        </p:attrNameLst>
                                      </p:cBhvr>
                                      <p:to>
                                        <p:strVal val="visible"/>
                                      </p:to>
                                    </p:set>
                                    <p:animEffect transition="in" filter="wipe(left)">
                                      <p:cBhvr>
                                        <p:cTn id="20" dur="1000"/>
                                        <p:tgtEl>
                                          <p:spTgt spid="179278"/>
                                        </p:tgtEl>
                                      </p:cBhvr>
                                    </p:animEffect>
                                  </p:childTnLst>
                                  <p:subTnLst>
                                    <p:audio>
                                      <p:cMediaNode>
                                        <p:cTn display="0" masterRel="sameClick">
                                          <p:stCondLst>
                                            <p:cond evt="begin" delay="0">
                                              <p:tn val="18"/>
                                            </p:cond>
                                          </p:stCondLst>
                                          <p:endCondLst>
                                            <p:cond evt="onStopAudio" delay="0">
                                              <p:tgtEl>
                                                <p:sldTgt/>
                                              </p:tgtEl>
                                            </p:cond>
                                          </p:endCondLst>
                                        </p:cTn>
                                        <p:tgtEl>
                                          <p:sndTgt r:embed="rId6" name="Tink.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path" presetSubtype="0" accel="50000" decel="50000" fill="hold" nodeType="clickEffect">
                                  <p:stCondLst>
                                    <p:cond delay="0"/>
                                  </p:stCondLst>
                                  <p:childTnLst>
                                    <p:animMotion origin="layout" path="M 0.04519 -0.00593 L -0.20963 0.27151 " pathEditMode="relative" rAng="0" ptsTypes="AA">
                                      <p:cBhvr>
                                        <p:cTn id="24" dur="1000" fill="hold"/>
                                        <p:tgtEl>
                                          <p:spTgt spid="15"/>
                                        </p:tgtEl>
                                        <p:attrNameLst>
                                          <p:attrName>ppt_x</p:attrName>
                                          <p:attrName>ppt_y</p:attrName>
                                        </p:attrNameLst>
                                      </p:cBhvr>
                                      <p:rCtr x="-12741" y="13872"/>
                                    </p:animMotion>
                                  </p:childTnLst>
                                  <p:subTnLst>
                                    <p:audio>
                                      <p:cMediaNode>
                                        <p:cTn display="0" masterRel="sameClick">
                                          <p:stCondLst>
                                            <p:cond evt="begin" delay="0">
                                              <p:tn val="23"/>
                                            </p:cond>
                                          </p:stCondLst>
                                          <p:endCondLst>
                                            <p:cond evt="onStopAudio" delay="0">
                                              <p:tgtEl>
                                                <p:sldTgt/>
                                              </p:tgtEl>
                                            </p:cond>
                                          </p:endCondLst>
                                        </p:cTn>
                                        <p:tgtEl>
                                          <p:sndTgt r:embed="rId7" name="arrow.wav"/>
                                        </p:tgtEl>
                                      </p:cMediaNode>
                                    </p:audio>
                                  </p:sub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79280"/>
                                        </p:tgtEl>
                                        <p:attrNameLst>
                                          <p:attrName>style.visibility</p:attrName>
                                        </p:attrNameLst>
                                      </p:cBhvr>
                                      <p:to>
                                        <p:strVal val="visible"/>
                                      </p:to>
                                    </p:set>
                                    <p:animEffect transition="in" filter="wipe(left)">
                                      <p:cBhvr>
                                        <p:cTn id="28" dur="1000"/>
                                        <p:tgtEl>
                                          <p:spTgt spid="179280"/>
                                        </p:tgtEl>
                                      </p:cBhvr>
                                    </p:animEffect>
                                  </p:childTnLst>
                                  <p:subTnLst>
                                    <p:audio>
                                      <p:cMediaNode>
                                        <p:cTn display="0" masterRel="sameClick">
                                          <p:stCondLst>
                                            <p:cond evt="begin" delay="0">
                                              <p:tn val="26"/>
                                            </p:cond>
                                          </p:stCondLst>
                                          <p:endCondLst>
                                            <p:cond evt="onStopAudio" delay="0">
                                              <p:tgtEl>
                                                <p:sldTgt/>
                                              </p:tgtEl>
                                            </p:cond>
                                          </p:endCondLst>
                                        </p:cTn>
                                        <p:tgtEl>
                                          <p:sndTgt r:embed="rId6" name="Tink.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path" presetSubtype="0" accel="50000" decel="50000" fill="hold" nodeType="clickEffect">
                                  <p:stCondLst>
                                    <p:cond delay="0"/>
                                  </p:stCondLst>
                                  <p:childTnLst>
                                    <p:animMotion origin="layout" path="M 0.04667 -0.00329 L -0.2 0.27656 " pathEditMode="relative" rAng="0" ptsTypes="AA">
                                      <p:cBhvr>
                                        <p:cTn id="32" dur="1000" fill="hold"/>
                                        <p:tgtEl>
                                          <p:spTgt spid="9"/>
                                        </p:tgtEl>
                                        <p:attrNameLst>
                                          <p:attrName>ppt_x</p:attrName>
                                          <p:attrName>ppt_y</p:attrName>
                                        </p:attrNameLst>
                                      </p:cBhvr>
                                      <p:rCtr x="-12333" y="13982"/>
                                    </p:animMotion>
                                  </p:childTnLst>
                                  <p:subTnLst>
                                    <p:audio>
                                      <p:cMediaNode>
                                        <p:cTn display="0" masterRel="sameClick">
                                          <p:stCondLst>
                                            <p:cond evt="begin" delay="0">
                                              <p:tn val="31"/>
                                            </p:cond>
                                          </p:stCondLst>
                                          <p:endCondLst>
                                            <p:cond evt="onStopAudio" delay="0">
                                              <p:tgtEl>
                                                <p:sldTgt/>
                                              </p:tgtEl>
                                            </p:cond>
                                          </p:endCondLst>
                                        </p:cTn>
                                        <p:tgtEl>
                                          <p:sndTgt r:embed="rId8" name="wind.wav"/>
                                        </p:tgtEl>
                                      </p:cMediaNode>
                                    </p:audio>
                                  </p:subTnLst>
                                </p:cTn>
                              </p:par>
                            </p:childTnLst>
                          </p:cTn>
                        </p:par>
                        <p:par>
                          <p:cTn id="33" fill="hold" nodeType="afterGroup">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79279"/>
                                        </p:tgtEl>
                                        <p:attrNameLst>
                                          <p:attrName>style.visibility</p:attrName>
                                        </p:attrNameLst>
                                      </p:cBhvr>
                                      <p:to>
                                        <p:strVal val="visible"/>
                                      </p:to>
                                    </p:set>
                                    <p:animEffect transition="in" filter="wipe(left)">
                                      <p:cBhvr>
                                        <p:cTn id="36" dur="1000"/>
                                        <p:tgtEl>
                                          <p:spTgt spid="179279"/>
                                        </p:tgtEl>
                                      </p:cBhvr>
                                    </p:animEffect>
                                  </p:childTnLst>
                                  <p:subTnLst>
                                    <p:audio>
                                      <p:cMediaNode>
                                        <p:cTn display="0" masterRel="sameClick">
                                          <p:stCondLst>
                                            <p:cond evt="begin" delay="0">
                                              <p:tn val="34"/>
                                            </p:cond>
                                          </p:stCondLst>
                                          <p:endCondLst>
                                            <p:cond evt="onStopAudio" delay="0">
                                              <p:tgtEl>
                                                <p:sldTgt/>
                                              </p:tgtEl>
                                            </p:cond>
                                          </p:endCondLst>
                                        </p:cTn>
                                        <p:tgtEl>
                                          <p:sndTgt r:embed="rId6" name="Tink.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63" presetClass="path" presetSubtype="0" accel="50000" decel="50000" fill="hold" nodeType="clickEffect">
                                  <p:stCondLst>
                                    <p:cond delay="0"/>
                                  </p:stCondLst>
                                  <p:childTnLst>
                                    <p:animMotion origin="layout" path="M -3.58025E-6 -1.04478E-6 L 0.56667 0.27173 " pathEditMode="relative" rAng="0" ptsTypes="AA">
                                      <p:cBhvr>
                                        <p:cTn id="40" dur="1000" fill="hold"/>
                                        <p:tgtEl>
                                          <p:spTgt spid="20"/>
                                        </p:tgtEl>
                                        <p:attrNameLst>
                                          <p:attrName>ppt_x</p:attrName>
                                          <p:attrName>ppt_y</p:attrName>
                                        </p:attrNameLst>
                                      </p:cBhvr>
                                      <p:rCtr x="28333" y="13586"/>
                                    </p:animMotion>
                                  </p:childTnLst>
                                  <p:subTnLst>
                                    <p:audio>
                                      <p:cMediaNode>
                                        <p:cTn display="0" masterRel="sameClick">
                                          <p:stCondLst>
                                            <p:cond evt="begin" delay="0">
                                              <p:tn val="39"/>
                                            </p:cond>
                                          </p:stCondLst>
                                          <p:endCondLst>
                                            <p:cond evt="onStopAudio" delay="0">
                                              <p:tgtEl>
                                                <p:sldTgt/>
                                              </p:tgtEl>
                                            </p:cond>
                                          </p:endCondLst>
                                        </p:cTn>
                                        <p:tgtEl>
                                          <p:sndTgt r:embed="rId7"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78" grpId="0"/>
      <p:bldP spid="179279" grpId="0"/>
      <p:bldP spid="1792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xmlns="" id="{EB300778-FBA4-4E4A-9526-CDAC2AE95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5424" y="3596072"/>
            <a:ext cx="4536504" cy="204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text&#10;&#10;Description automatically generated">
            <a:extLst>
              <a:ext uri="{FF2B5EF4-FFF2-40B4-BE49-F238E27FC236}">
                <a16:creationId xmlns:a16="http://schemas.microsoft.com/office/drawing/2014/main" xmlns="" id="{C526BD60-EDE2-4576-A57D-ACE1D9B55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997" y="1702044"/>
            <a:ext cx="5987982" cy="102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hape&#10;&#10;Description automatically generated with medium confidence">
            <a:extLst>
              <a:ext uri="{FF2B5EF4-FFF2-40B4-BE49-F238E27FC236}">
                <a16:creationId xmlns:a16="http://schemas.microsoft.com/office/drawing/2014/main" xmlns="" id="{CC61DF32-2F26-48F6-9CF2-595EA9FF0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143" y="2587426"/>
            <a:ext cx="5857531" cy="105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rectangle&#10;&#10;Description automatically generated">
            <a:extLst>
              <a:ext uri="{FF2B5EF4-FFF2-40B4-BE49-F238E27FC236}">
                <a16:creationId xmlns:a16="http://schemas.microsoft.com/office/drawing/2014/main" xmlns="" id="{BDAB290F-39EF-4D71-AB7F-BBF1F864BB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4173" y="3966246"/>
            <a:ext cx="4395422" cy="133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 red&#10;&#10;Description automatically generated">
            <a:extLst>
              <a:ext uri="{FF2B5EF4-FFF2-40B4-BE49-F238E27FC236}">
                <a16:creationId xmlns:a16="http://schemas.microsoft.com/office/drawing/2014/main" xmlns="" id="{B666A2B1-4D85-4148-97E9-C1385B81EB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50" y="2234388"/>
            <a:ext cx="4503795" cy="222310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矩形 8">
            <a:extLst>
              <a:ext uri="{FF2B5EF4-FFF2-40B4-BE49-F238E27FC236}">
                <a16:creationId xmlns:a16="http://schemas.microsoft.com/office/drawing/2014/main" xmlns="" id="{17B5CCEC-E006-420F-9A07-736ADBBC994C}"/>
              </a:ext>
            </a:extLst>
          </p:cNvPr>
          <p:cNvSpPr/>
          <p:nvPr/>
        </p:nvSpPr>
        <p:spPr>
          <a:xfrm>
            <a:off x="-23785" y="825790"/>
            <a:ext cx="12313559" cy="88789"/>
          </a:xfrm>
          <a:prstGeom prst="rect">
            <a:avLst/>
          </a:prstGeom>
          <a:solidFill>
            <a:srgbClr val="F17A1A"/>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9" name="矩形 15">
            <a:extLst>
              <a:ext uri="{FF2B5EF4-FFF2-40B4-BE49-F238E27FC236}">
                <a16:creationId xmlns:a16="http://schemas.microsoft.com/office/drawing/2014/main" xmlns="" id="{ACDC8941-6ED1-4C0C-9124-59FA268C44C1}"/>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1" name="矩形 18">
            <a:extLst>
              <a:ext uri="{FF2B5EF4-FFF2-40B4-BE49-F238E27FC236}">
                <a16:creationId xmlns:a16="http://schemas.microsoft.com/office/drawing/2014/main" xmlns="" id="{F8E4756D-8E69-4CFB-9D1E-0388C20A61EE}"/>
              </a:ext>
            </a:extLst>
          </p:cNvPr>
          <p:cNvSpPr/>
          <p:nvPr/>
        </p:nvSpPr>
        <p:spPr>
          <a:xfrm>
            <a:off x="11396841" y="6946348"/>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3" name="Rectangle 12"/>
          <p:cNvSpPr/>
          <p:nvPr/>
        </p:nvSpPr>
        <p:spPr>
          <a:xfrm>
            <a:off x="0" y="112232"/>
            <a:ext cx="10677847" cy="523220"/>
          </a:xfrm>
          <a:prstGeom prst="rect">
            <a:avLst/>
          </a:prstGeom>
        </p:spPr>
        <p:txBody>
          <a:bodyPr wrap="square">
            <a:spAutoFit/>
          </a:bodyPr>
          <a:lstStyle/>
          <a:p>
            <a:pPr lvl="0" algn="ctr">
              <a:defRPr/>
            </a:pPr>
            <a:r>
              <a:rPr lang="en-US" altLang="zh-CN" sz="2800" b="1" u="sng" dirty="0" err="1">
                <a:solidFill>
                  <a:srgbClr val="002060"/>
                </a:solidFill>
                <a:latin typeface="Times New Roman" panose="02020603050405020304" pitchFamily="18" charset="0"/>
                <a:cs typeface="Times New Roman" panose="02020603050405020304" pitchFamily="18" charset="0"/>
              </a:rPr>
              <a:t>Tiết</a:t>
            </a:r>
            <a:r>
              <a:rPr lang="en-US" altLang="zh-CN" sz="2800" b="1" u="sng" dirty="0">
                <a:solidFill>
                  <a:srgbClr val="002060"/>
                </a:solidFill>
                <a:latin typeface="Times New Roman" panose="02020603050405020304" pitchFamily="18" charset="0"/>
                <a:cs typeface="Times New Roman" panose="02020603050405020304" pitchFamily="18" charset="0"/>
              </a:rPr>
              <a:t> 8 - </a:t>
            </a:r>
            <a:r>
              <a:rPr lang="en-US" altLang="zh-CN" sz="2800" b="1" u="sng" dirty="0" err="1">
                <a:solidFill>
                  <a:srgbClr val="002060"/>
                </a:solidFill>
                <a:latin typeface="Times New Roman" panose="02020603050405020304" pitchFamily="18" charset="0"/>
                <a:cs typeface="Times New Roman" panose="02020603050405020304" pitchFamily="18" charset="0"/>
              </a:rPr>
              <a:t>Bài</a:t>
            </a:r>
            <a:r>
              <a:rPr lang="en-US" altLang="zh-CN" sz="2800" b="1" u="sng" dirty="0">
                <a:solidFill>
                  <a:srgbClr val="002060"/>
                </a:solidFill>
                <a:latin typeface="Times New Roman" panose="02020603050405020304" pitchFamily="18" charset="0"/>
                <a:cs typeface="Times New Roman" panose="02020603050405020304" pitchFamily="18" charset="0"/>
              </a:rPr>
              <a:t> 6 :</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Biến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đổi</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giản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biểu</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thức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chứa</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căn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bậc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hai</a:t>
            </a:r>
            <a:r>
              <a:rPr lang="en-US" altLang="zh-CN" sz="2800" b="1" dirty="0">
                <a:solidFill>
                  <a:srgbClr val="002060"/>
                </a:solidFill>
                <a:latin typeface="Times New Roman" panose="02020603050405020304" pitchFamily="18" charset="0"/>
                <a:cs typeface="Times New Roman" panose="02020603050405020304" pitchFamily="18" charset="0"/>
              </a:rPr>
              <a: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flipH="1">
            <a:off x="4219283" y="4009263"/>
            <a:ext cx="2568279" cy="2209867"/>
          </a:xfrm>
          <a:prstGeom prst="rect">
            <a:avLst/>
          </a:prstGeom>
          <a:blipFill dpi="0" rotWithShape="1">
            <a:blip r:embed="rId3" cstate="print">
              <a:extLst>
                <a:ext uri="{28A0092B-C50C-407E-A947-70E740481C1C}">
                  <a14:useLocalDpi xmlns:a14="http://schemas.microsoft.com/office/drawing/2010/main" val="0"/>
                </a:ext>
              </a:extLst>
            </a:blip>
            <a:srcRect/>
            <a:stretch>
              <a:fillRect t="-6292" b="-62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AU" sz="8437"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Rectangle 40"/>
          <p:cNvSpPr/>
          <p:nvPr/>
        </p:nvSpPr>
        <p:spPr>
          <a:xfrm>
            <a:off x="8926386" y="1738297"/>
            <a:ext cx="2568279" cy="2209867"/>
          </a:xfrm>
          <a:prstGeom prst="rect">
            <a:avLst/>
          </a:prstGeom>
          <a:blipFill dpi="0" rotWithShape="1">
            <a:blip r:embed="rId4" cstate="print">
              <a:extLst>
                <a:ext uri="{28A0092B-C50C-407E-A947-70E740481C1C}">
                  <a14:useLocalDpi xmlns:a14="http://schemas.microsoft.com/office/drawing/2010/main" val="0"/>
                </a:ext>
              </a:extLst>
            </a:blip>
            <a:srcRect/>
            <a:stretch>
              <a:fillRect t="-64906" b="-94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sz="8437"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42" name="Group 41"/>
          <p:cNvGrpSpPr/>
          <p:nvPr/>
        </p:nvGrpSpPr>
        <p:grpSpPr>
          <a:xfrm>
            <a:off x="1610824" y="2584698"/>
            <a:ext cx="2246943" cy="1869394"/>
            <a:chOff x="1527049" y="2511283"/>
            <a:chExt cx="2130552" cy="1772560"/>
          </a:xfrm>
        </p:grpSpPr>
        <p:sp>
          <p:nvSpPr>
            <p:cNvPr id="64" name="Text Placeholder 32"/>
            <p:cNvSpPr txBox="1">
              <a:spLocks/>
            </p:cNvSpPr>
            <p:nvPr/>
          </p:nvSpPr>
          <p:spPr>
            <a:xfrm>
              <a:off x="1527049" y="2883040"/>
              <a:ext cx="2130552" cy="1400803"/>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base" latinLnBrk="0" hangingPunct="1">
                <a:lnSpc>
                  <a:spcPct val="150000"/>
                </a:lnSpc>
                <a:spcBef>
                  <a:spcPts val="750"/>
                </a:spcBef>
                <a:spcAft>
                  <a:spcPct val="0"/>
                </a:spcAft>
                <a:buClrTx/>
                <a:buSzTx/>
                <a:buFont typeface="Arial" panose="020B0604020202020204" pitchFamily="34" charset="0"/>
                <a:buNone/>
                <a:tabLst/>
                <a:defRPr/>
              </a:pPr>
              <a:r>
                <a:rPr kumimoji="0" lang="zh-CN" altLang="en-US" sz="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请替换文字内容，修改文字内容，也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请替换文字内容，修改文字内容，也可以直接复制你的内容到此。请替换文内容，修改文字内容，也可以直接复制你的内容到此。</a:t>
              </a:r>
              <a:endPar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5" name="Text Placeholder 33"/>
            <p:cNvSpPr txBox="1">
              <a:spLocks/>
            </p:cNvSpPr>
            <p:nvPr/>
          </p:nvSpPr>
          <p:spPr>
            <a:xfrm>
              <a:off x="1527049" y="2511283"/>
              <a:ext cx="1551209" cy="20428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请替换文字内容</a:t>
              </a:r>
              <a:endParaRPr kumimoji="0" lang="en-AU"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6" name="Group 65"/>
          <p:cNvGrpSpPr/>
          <p:nvPr/>
        </p:nvGrpSpPr>
        <p:grpSpPr>
          <a:xfrm>
            <a:off x="4540618" y="2287308"/>
            <a:ext cx="3760965" cy="1308208"/>
            <a:chOff x="4305080" y="2229297"/>
            <a:chExt cx="3566148" cy="1240443"/>
          </a:xfrm>
        </p:grpSpPr>
        <p:sp>
          <p:nvSpPr>
            <p:cNvPr id="68" name="Text Placeholder 32"/>
            <p:cNvSpPr txBox="1">
              <a:spLocks/>
            </p:cNvSpPr>
            <p:nvPr/>
          </p:nvSpPr>
          <p:spPr>
            <a:xfrm>
              <a:off x="4305080" y="2594238"/>
              <a:ext cx="3566148" cy="87550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base" latinLnBrk="0" hangingPunct="1">
                <a:lnSpc>
                  <a:spcPct val="150000"/>
                </a:lnSpc>
                <a:spcBef>
                  <a:spcPts val="750"/>
                </a:spcBef>
                <a:spcAft>
                  <a:spcPct val="0"/>
                </a:spcAft>
                <a:buClrTx/>
                <a:buSzTx/>
                <a:buFont typeface="Arial" panose="020B0604020202020204" pitchFamily="34" charset="0"/>
                <a:buNone/>
                <a:tabLst/>
                <a:defRPr/>
              </a:pPr>
              <a:r>
                <a:rPr kumimoji="0" lang="zh-CN" altLang="en-US" sz="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kumimoji="0" lang="en-US" altLang="zh-CN" sz="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请替换文字内容，修改文字内容，也可以直接复制你的内容到此。请替换文字内容，修改文字内容，也可以直接复制你的内容到此。</a:t>
              </a:r>
              <a:endParaRPr kumimoji="0" lang="en-US" altLang="zh-CN" sz="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Text Placeholder 33"/>
            <p:cNvSpPr txBox="1">
              <a:spLocks/>
            </p:cNvSpPr>
            <p:nvPr/>
          </p:nvSpPr>
          <p:spPr>
            <a:xfrm>
              <a:off x="4305080" y="2229297"/>
              <a:ext cx="1586086" cy="20428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请替换文字内容</a:t>
              </a:r>
              <a:endPar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71" name="Rectangle 70"/>
          <p:cNvSpPr/>
          <p:nvPr/>
        </p:nvSpPr>
        <p:spPr>
          <a:xfrm flipH="1">
            <a:off x="8301583" y="4860671"/>
            <a:ext cx="3193082" cy="13584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id-ID" sz="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矩形 15"/>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9" name="矩形 18"/>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21" name="矩形 20"/>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22" name="Rectangle 21">
            <a:extLst>
              <a:ext uri="{FF2B5EF4-FFF2-40B4-BE49-F238E27FC236}">
                <a16:creationId xmlns:a16="http://schemas.microsoft.com/office/drawing/2014/main" xmlns="" id="{D4954A0E-EE04-4AE6-BBF8-13085D1DAF7A}"/>
              </a:ext>
            </a:extLst>
          </p:cNvPr>
          <p:cNvSpPr/>
          <p:nvPr/>
        </p:nvSpPr>
        <p:spPr>
          <a:xfrm>
            <a:off x="427718" y="1976078"/>
            <a:ext cx="8464030" cy="165032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964326">
              <a:defRPr/>
            </a:pPr>
            <a:r>
              <a:rPr lang="en-US" sz="5062"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CÁM ƠN QUÝ THẦY CÔ </a:t>
            </a:r>
          </a:p>
          <a:p>
            <a:pPr defTabSz="964326">
              <a:defRPr/>
            </a:pPr>
            <a:r>
              <a:rPr lang="en-US" sz="5062"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VÀ CÁC EM</a:t>
            </a:r>
            <a:endParaRPr lang="en-US" sz="5062" b="1" dirty="0">
              <a:ln w="11430"/>
              <a:solidFill>
                <a:srgbClr val="FF0000"/>
              </a:solidFill>
              <a:effectLst>
                <a:outerShdw blurRad="50800" dist="39000" dir="5460000" algn="tl">
                  <a:srgbClr val="000000">
                    <a:alpha val="38000"/>
                  </a:srgbClr>
                </a:outerShdw>
              </a:effectLst>
              <a:latin typeface="Arial" charset="0"/>
              <a:cs typeface="Arial" charset="0"/>
            </a:endParaRPr>
          </a:p>
        </p:txBody>
      </p:sp>
    </p:spTree>
    <p:extLst>
      <p:ext uri="{BB962C8B-B14F-4D97-AF65-F5344CB8AC3E}">
        <p14:creationId xmlns:p14="http://schemas.microsoft.com/office/powerpoint/2010/main" val="1099592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388815" y="1326087"/>
                <a:ext cx="7384328" cy="216118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723245" fontAlgn="auto">
                  <a:lnSpc>
                    <a:spcPct val="200000"/>
                  </a:lnSpc>
                  <a:spcBef>
                    <a:spcPts val="0"/>
                  </a:spcBef>
                  <a:spcAft>
                    <a:spcPts val="0"/>
                  </a:spcAft>
                </a:pP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2. </a:t>
                </a:r>
                <a:r>
                  <a:rPr lang="en-US" sz="2800" b="1" dirty="0">
                    <a:solidFill>
                      <a:srgbClr val="002060"/>
                    </a:solidFill>
                    <a:latin typeface="Times New Roman" pitchFamily="18" charset="0"/>
                    <a:cs typeface="Times New Roman" pitchFamily="18" charset="0"/>
                  </a:rPr>
                  <a:t>Rút </a:t>
                </a:r>
                <a:r>
                  <a:rPr lang="en-US" sz="2800" b="1" dirty="0" err="1">
                    <a:solidFill>
                      <a:srgbClr val="002060"/>
                    </a:solidFill>
                    <a:latin typeface="Times New Roman" pitchFamily="18" charset="0"/>
                    <a:cs typeface="Times New Roman" pitchFamily="18" charset="0"/>
                  </a:rPr>
                  <a:t>gọn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biểu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thức</a:t>
                </a:r>
                <a:r>
                  <a:rPr lang="en-US" sz="2800" b="1" dirty="0">
                    <a:solidFill>
                      <a:srgbClr val="002060"/>
                    </a:solidFill>
                    <a:latin typeface="Times New Roman" pitchFamily="18" charset="0"/>
                    <a:cs typeface="Times New Roman" pitchFamily="18" charset="0"/>
                  </a:rPr>
                  <a:t> </a:t>
                </a:r>
                <a14:m>
                  <m:oMath xmlns:m="http://schemas.openxmlformats.org/officeDocument/2006/math">
                    <m:rad>
                      <m:radPr>
                        <m:degHide m:val="on"/>
                        <m:ctrlPr>
                          <a:rPr lang="en-US" sz="2800" b="1" i="1">
                            <a:solidFill>
                              <a:srgbClr val="002060"/>
                            </a:solidFill>
                            <a:latin typeface="Cambria Math" panose="02040503050406030204" pitchFamily="18" charset="0"/>
                            <a:cs typeface="Times New Roman" pitchFamily="18" charset="0"/>
                          </a:rPr>
                        </m:ctrlPr>
                      </m:radPr>
                      <m:deg/>
                      <m:e>
                        <m:r>
                          <a:rPr lang="en-US" sz="2800" b="1" i="1">
                            <a:solidFill>
                              <a:srgbClr val="002060"/>
                            </a:solidFill>
                            <a:latin typeface="Cambria Math" panose="02040503050406030204" pitchFamily="18" charset="0"/>
                            <a:cs typeface="Times New Roman" pitchFamily="18" charset="0"/>
                          </a:rPr>
                          <m:t>𝟏𝟖𝟎</m:t>
                        </m:r>
                        <m:sSup>
                          <m:sSupPr>
                            <m:ctrlPr>
                              <a:rPr lang="en-US" sz="2800" b="1" i="1">
                                <a:solidFill>
                                  <a:srgbClr val="002060"/>
                                </a:solidFill>
                                <a:latin typeface="Cambria Math" panose="02040503050406030204" pitchFamily="18" charset="0"/>
                                <a:cs typeface="Times New Roman" pitchFamily="18" charset="0"/>
                              </a:rPr>
                            </m:ctrlPr>
                          </m:sSupPr>
                          <m:e>
                            <m:r>
                              <a:rPr lang="en-US" sz="2800" b="1" i="1">
                                <a:solidFill>
                                  <a:srgbClr val="002060"/>
                                </a:solidFill>
                                <a:latin typeface="Cambria Math" panose="02040503050406030204" pitchFamily="18" charset="0"/>
                                <a:cs typeface="Times New Roman" pitchFamily="18" charset="0"/>
                              </a:rPr>
                              <m:t>𝒙</m:t>
                            </m:r>
                          </m:e>
                          <m:sup>
                            <m:r>
                              <a:rPr lang="en-US" sz="2800" b="1" i="1">
                                <a:solidFill>
                                  <a:srgbClr val="002060"/>
                                </a:solidFill>
                                <a:latin typeface="Cambria Math" panose="02040503050406030204" pitchFamily="18" charset="0"/>
                                <a:cs typeface="Times New Roman" pitchFamily="18" charset="0"/>
                              </a:rPr>
                              <m:t>𝟐</m:t>
                            </m:r>
                          </m:sup>
                        </m:sSup>
                      </m:e>
                    </m:rad>
                    <m:r>
                      <a:rPr lang="en-US" sz="2800">
                        <a:solidFill>
                          <a:srgbClr val="002060"/>
                        </a:solidFill>
                        <a:latin typeface="Cambria Math" panose="02040503050406030204" pitchFamily="18" charset="0"/>
                        <a:cs typeface="Times New Roman" pitchFamily="18" charset="0"/>
                      </a:rPr>
                      <m:t> (</m:t>
                    </m:r>
                    <m:r>
                      <m:rPr>
                        <m:sty m:val="p"/>
                      </m:rPr>
                      <a:rPr lang="en-US" sz="2800">
                        <a:solidFill>
                          <a:srgbClr val="002060"/>
                        </a:solidFill>
                        <a:latin typeface="Cambria Math" panose="02040503050406030204" pitchFamily="18" charset="0"/>
                        <a:cs typeface="Times New Roman" pitchFamily="18" charset="0"/>
                      </a:rPr>
                      <m:t>x</m:t>
                    </m:r>
                    <m:r>
                      <a:rPr lang="en-US" sz="2800">
                        <a:solidFill>
                          <a:srgbClr val="002060"/>
                        </a:solidFill>
                        <a:latin typeface="Cambria Math" panose="02040503050406030204" pitchFamily="18" charset="0"/>
                        <a:cs typeface="Times New Roman" pitchFamily="18" charset="0"/>
                      </a:rPr>
                      <m:t>&lt;0) </m:t>
                    </m:r>
                  </m:oMath>
                </a14:m>
                <a:endParaRPr lang="en-US" sz="2800" b="1" dirty="0">
                  <a:solidFill>
                    <a:srgbClr val="002060"/>
                  </a:solidFill>
                  <a:latin typeface="Times New Roman" pitchFamily="18" charset="0"/>
                  <a:cs typeface="Times New Roman" pitchFamily="18" charset="0"/>
                </a:endParaRPr>
              </a:p>
              <a:p>
                <a:pPr algn="ctr" defTabSz="723245" fontAlgn="auto">
                  <a:lnSpc>
                    <a:spcPct val="200000"/>
                  </a:lnSpc>
                  <a:spcBef>
                    <a:spcPts val="0"/>
                  </a:spcBef>
                  <a:spcAft>
                    <a:spcPts val="0"/>
                  </a:spcAft>
                </a:pPr>
                <a:r>
                  <a:rPr lang="en-US" sz="2800" b="1" dirty="0">
                    <a:solidFill>
                      <a:srgbClr val="002060"/>
                    </a:solidFill>
                    <a:latin typeface="Times New Roman" pitchFamily="18" charset="0"/>
                    <a:cs typeface="Times New Roman" pitchFamily="18" charset="0"/>
                  </a:rPr>
                  <a:t>ta </a:t>
                </a:r>
                <a:r>
                  <a:rPr lang="en-US" sz="2800" b="1" dirty="0" err="1">
                    <a:solidFill>
                      <a:srgbClr val="002060"/>
                    </a:solidFill>
                    <a:latin typeface="Times New Roman" pitchFamily="18" charset="0"/>
                    <a:cs typeface="Times New Roman" pitchFamily="18" charset="0"/>
                  </a:rPr>
                  <a:t>được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kết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quả</a:t>
                </a:r>
                <a:r>
                  <a:rPr lang="en-US" sz="2800" b="1" dirty="0">
                    <a:solidFill>
                      <a:srgbClr val="002060"/>
                    </a:solidFill>
                    <a:latin typeface="Times New Roman" pitchFamily="18" charset="0"/>
                    <a:cs typeface="Times New Roman" pitchFamily="18" charset="0"/>
                  </a:rPr>
                  <a:t>:</a:t>
                </a:r>
                <a:endParaRPr lang="vi-VN" sz="2800" dirty="0">
                  <a:solidFill>
                    <a:srgbClr val="002060"/>
                  </a:solidFill>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388815" y="1326087"/>
                <a:ext cx="7384328" cy="216118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A"/>
              <p:cNvSpPr/>
              <p:nvPr/>
            </p:nvSpPr>
            <p:spPr>
              <a:xfrm flipH="1">
                <a:off x="6454274" y="5334135"/>
                <a:ext cx="3073875" cy="628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1898" dirty="0">
                    <a:solidFill>
                      <a:prstClr val="black"/>
                    </a:solidFill>
                    <a:latin typeface="Times New Roman" pitchFamily="18" charset="0"/>
                    <a:cs typeface="Times New Roman" pitchFamily="18" charset="0"/>
                  </a:rPr>
                  <a:t>D. </a:t>
                </a:r>
                <a14:m>
                  <m:oMath xmlns:m="http://schemas.openxmlformats.org/officeDocument/2006/math">
                    <m:r>
                      <a:rPr lang="en-US" sz="1898" i="1">
                        <a:solidFill>
                          <a:prstClr val="black"/>
                        </a:solidFill>
                        <a:latin typeface="Cambria Math" panose="02040503050406030204" pitchFamily="18" charset="0"/>
                        <a:cs typeface="Times New Roman" pitchFamily="18" charset="0"/>
                      </a:rPr>
                      <m:t>−6</m:t>
                    </m:r>
                    <m:r>
                      <a:rPr lang="en-US" sz="1898" i="1">
                        <a:solidFill>
                          <a:prstClr val="black"/>
                        </a:solidFill>
                        <a:latin typeface="Cambria Math" panose="02040503050406030204" pitchFamily="18" charset="0"/>
                        <a:cs typeface="Times New Roman" pitchFamily="18" charset="0"/>
                      </a:rPr>
                      <m:t>𝑥</m:t>
                    </m:r>
                    <m:rad>
                      <m:radPr>
                        <m:degHide m:val="on"/>
                        <m:ctrlPr>
                          <a:rPr lang="en-US" sz="1898" i="1">
                            <a:solidFill>
                              <a:prstClr val="black"/>
                            </a:solidFill>
                            <a:latin typeface="Cambria Math" panose="02040503050406030204" pitchFamily="18" charset="0"/>
                            <a:cs typeface="Times New Roman" pitchFamily="18" charset="0"/>
                          </a:rPr>
                        </m:ctrlPr>
                      </m:radPr>
                      <m:deg/>
                      <m:e>
                        <m:r>
                          <a:rPr lang="en-US" sz="1898" i="1">
                            <a:solidFill>
                              <a:prstClr val="black"/>
                            </a:solidFill>
                            <a:latin typeface="Cambria Math" panose="02040503050406030204" pitchFamily="18" charset="0"/>
                            <a:cs typeface="Times New Roman" pitchFamily="18" charset="0"/>
                          </a:rPr>
                          <m:t>5</m:t>
                        </m:r>
                      </m:e>
                    </m:rad>
                  </m:oMath>
                </a14:m>
                <a:r>
                  <a:rPr lang="en-US" sz="1898" dirty="0">
                    <a:solidFill>
                      <a:prstClr val="black"/>
                    </a:solidFill>
                    <a:latin typeface="Times New Roman" pitchFamily="18" charset="0"/>
                    <a:cs typeface="Times New Roman" pitchFamily="18" charset="0"/>
                  </a:rPr>
                  <a:t> </a:t>
                </a:r>
                <a:endParaRPr lang="vi-VN" sz="1898" dirty="0">
                  <a:solidFill>
                    <a:prstClr val="black"/>
                  </a:solidFill>
                  <a:latin typeface="Times New Roman" pitchFamily="18" charset="0"/>
                  <a:cs typeface="Times New Roman" pitchFamily="18"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6454274" y="5334135"/>
                <a:ext cx="3073875" cy="62855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2969676" y="4055450"/>
                <a:ext cx="3073875" cy="628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1898" dirty="0">
                    <a:solidFill>
                      <a:prstClr val="black"/>
                    </a:solidFill>
                    <a:latin typeface="Times New Roman" pitchFamily="18" charset="0"/>
                    <a:cs typeface="Times New Roman" pitchFamily="18" charset="0"/>
                  </a:rPr>
                  <a:t>A. </a:t>
                </a:r>
                <a14:m>
                  <m:oMath xmlns:m="http://schemas.openxmlformats.org/officeDocument/2006/math">
                    <m:r>
                      <a:rPr lang="en-US" sz="1898" i="1">
                        <a:solidFill>
                          <a:prstClr val="black"/>
                        </a:solidFill>
                        <a:latin typeface="Cambria Math" panose="02040503050406030204" pitchFamily="18" charset="0"/>
                        <a:cs typeface="Times New Roman" pitchFamily="18" charset="0"/>
                      </a:rPr>
                      <m:t>3</m:t>
                    </m:r>
                    <m:r>
                      <a:rPr lang="en-US" sz="1898" i="1">
                        <a:solidFill>
                          <a:prstClr val="black"/>
                        </a:solidFill>
                        <a:latin typeface="Cambria Math" panose="02040503050406030204" pitchFamily="18" charset="0"/>
                        <a:cs typeface="Times New Roman" pitchFamily="18" charset="0"/>
                      </a:rPr>
                      <m:t>𝑥</m:t>
                    </m:r>
                    <m:rad>
                      <m:radPr>
                        <m:degHide m:val="on"/>
                        <m:ctrlPr>
                          <a:rPr lang="en-US" sz="1898" i="1">
                            <a:solidFill>
                              <a:prstClr val="black"/>
                            </a:solidFill>
                            <a:latin typeface="Cambria Math" panose="02040503050406030204" pitchFamily="18" charset="0"/>
                            <a:cs typeface="Times New Roman" pitchFamily="18" charset="0"/>
                          </a:rPr>
                        </m:ctrlPr>
                      </m:radPr>
                      <m:deg/>
                      <m:e>
                        <m:r>
                          <a:rPr lang="en-US" sz="1898" i="1">
                            <a:solidFill>
                              <a:prstClr val="black"/>
                            </a:solidFill>
                            <a:latin typeface="Cambria Math" panose="02040503050406030204" pitchFamily="18" charset="0"/>
                            <a:cs typeface="Times New Roman" pitchFamily="18" charset="0"/>
                          </a:rPr>
                          <m:t>20</m:t>
                        </m:r>
                      </m:e>
                    </m:rad>
                  </m:oMath>
                </a14:m>
                <a:r>
                  <a:rPr lang="en-US" sz="1898" dirty="0">
                    <a:solidFill>
                      <a:prstClr val="black"/>
                    </a:solidFill>
                    <a:latin typeface="Times New Roman" pitchFamily="18" charset="0"/>
                    <a:cs typeface="Times New Roman" pitchFamily="18" charset="0"/>
                  </a:rPr>
                  <a:t> </a:t>
                </a:r>
                <a:endParaRPr lang="vi-VN" sz="1898" dirty="0">
                  <a:solidFill>
                    <a:prstClr val="black"/>
                  </a:solidFill>
                  <a:latin typeface="Times New Roman" pitchFamily="18" charset="0"/>
                  <a:cs typeface="Times New Roman" pitchFamily="18" charset="0"/>
                </a:endParaRPr>
              </a:p>
            </p:txBody>
          </p:sp>
        </mc:Choice>
        <mc:Fallback xmlns="">
          <p:sp>
            <p:nvSpPr>
              <p:cNvPr id="14" name="B"/>
              <p:cNvSpPr>
                <a:spLocks noRot="1" noChangeAspect="1" noMove="1" noResize="1" noEditPoints="1" noAdjustHandles="1" noChangeArrowheads="1" noChangeShapeType="1" noTextEdit="1"/>
              </p:cNvSpPr>
              <p:nvPr/>
            </p:nvSpPr>
            <p:spPr>
              <a:xfrm>
                <a:off x="2969676" y="4055450"/>
                <a:ext cx="3073875" cy="628554"/>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6501665" y="4055450"/>
                <a:ext cx="3070826" cy="628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1898" dirty="0">
                    <a:solidFill>
                      <a:prstClr val="black"/>
                    </a:solidFill>
                    <a:latin typeface="Times New Roman" pitchFamily="18" charset="0"/>
                    <a:cs typeface="Times New Roman" pitchFamily="18" charset="0"/>
                  </a:rPr>
                  <a:t>C. </a:t>
                </a:r>
                <a14:m>
                  <m:oMath xmlns:m="http://schemas.openxmlformats.org/officeDocument/2006/math">
                    <m:r>
                      <a:rPr lang="en-US" sz="1898" i="1">
                        <a:solidFill>
                          <a:prstClr val="black"/>
                        </a:solidFill>
                        <a:latin typeface="Cambria Math" panose="02040503050406030204" pitchFamily="18" charset="0"/>
                        <a:cs typeface="Times New Roman" pitchFamily="18" charset="0"/>
                      </a:rPr>
                      <m:t>−3</m:t>
                    </m:r>
                    <m:r>
                      <a:rPr lang="en-US" sz="1898" i="1">
                        <a:solidFill>
                          <a:prstClr val="black"/>
                        </a:solidFill>
                        <a:latin typeface="Cambria Math" panose="02040503050406030204" pitchFamily="18" charset="0"/>
                        <a:cs typeface="Times New Roman" pitchFamily="18" charset="0"/>
                      </a:rPr>
                      <m:t>𝑥</m:t>
                    </m:r>
                    <m:rad>
                      <m:radPr>
                        <m:degHide m:val="on"/>
                        <m:ctrlPr>
                          <a:rPr lang="en-US" sz="1898" i="1">
                            <a:solidFill>
                              <a:prstClr val="black"/>
                            </a:solidFill>
                            <a:latin typeface="Cambria Math" panose="02040503050406030204" pitchFamily="18" charset="0"/>
                            <a:cs typeface="Times New Roman" pitchFamily="18" charset="0"/>
                          </a:rPr>
                        </m:ctrlPr>
                      </m:radPr>
                      <m:deg/>
                      <m:e>
                        <m:r>
                          <a:rPr lang="en-US" sz="1898" i="1">
                            <a:solidFill>
                              <a:prstClr val="black"/>
                            </a:solidFill>
                            <a:latin typeface="Cambria Math" panose="02040503050406030204" pitchFamily="18" charset="0"/>
                            <a:cs typeface="Times New Roman" pitchFamily="18" charset="0"/>
                          </a:rPr>
                          <m:t>20</m:t>
                        </m:r>
                      </m:e>
                    </m:rad>
                  </m:oMath>
                </a14:m>
                <a:r>
                  <a:rPr lang="en-US" sz="1898" dirty="0">
                    <a:solidFill>
                      <a:prstClr val="black"/>
                    </a:solidFill>
                    <a:latin typeface="Calibri" panose="020F0502020204030204"/>
                    <a:cs typeface="Times New Roman" pitchFamily="18" charset="0"/>
                  </a:rPr>
                  <a:t> </a:t>
                </a:r>
                <a:endParaRPr lang="vi-VN" sz="1898" dirty="0">
                  <a:solidFill>
                    <a:prstClr val="black"/>
                  </a:solidFill>
                  <a:latin typeface="Times New Roman" pitchFamily="18" charset="0"/>
                  <a:cs typeface="Times New Roman" pitchFamily="18"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6501665" y="4055450"/>
                <a:ext cx="3070826" cy="628554"/>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a:off x="3082896" y="5333572"/>
                <a:ext cx="3070826" cy="628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1898" dirty="0">
                    <a:solidFill>
                      <a:prstClr val="black"/>
                    </a:solidFill>
                    <a:latin typeface="Times New Roman" pitchFamily="18" charset="0"/>
                    <a:cs typeface="Times New Roman" pitchFamily="18" charset="0"/>
                  </a:rPr>
                  <a:t>B. </a:t>
                </a:r>
                <a14:m>
                  <m:oMath xmlns:m="http://schemas.openxmlformats.org/officeDocument/2006/math">
                    <m:r>
                      <a:rPr lang="en-US" sz="1898" i="1">
                        <a:solidFill>
                          <a:prstClr val="black"/>
                        </a:solidFill>
                        <a:latin typeface="Cambria Math" panose="02040503050406030204" pitchFamily="18" charset="0"/>
                        <a:cs typeface="Times New Roman" pitchFamily="18" charset="0"/>
                      </a:rPr>
                      <m:t>6</m:t>
                    </m:r>
                    <m:r>
                      <a:rPr lang="en-US" sz="1898" i="1">
                        <a:solidFill>
                          <a:prstClr val="black"/>
                        </a:solidFill>
                        <a:latin typeface="Cambria Math" panose="02040503050406030204" pitchFamily="18" charset="0"/>
                        <a:cs typeface="Times New Roman" pitchFamily="18" charset="0"/>
                      </a:rPr>
                      <m:t>𝑥</m:t>
                    </m:r>
                    <m:rad>
                      <m:radPr>
                        <m:degHide m:val="on"/>
                        <m:ctrlPr>
                          <a:rPr lang="en-US" sz="1898" i="1">
                            <a:solidFill>
                              <a:prstClr val="black"/>
                            </a:solidFill>
                            <a:latin typeface="Cambria Math" panose="02040503050406030204" pitchFamily="18" charset="0"/>
                            <a:cs typeface="Times New Roman" pitchFamily="18" charset="0"/>
                          </a:rPr>
                        </m:ctrlPr>
                      </m:radPr>
                      <m:deg/>
                      <m:e>
                        <m:r>
                          <a:rPr lang="en-US" sz="1898" i="1">
                            <a:solidFill>
                              <a:prstClr val="black"/>
                            </a:solidFill>
                            <a:latin typeface="Cambria Math" panose="02040503050406030204" pitchFamily="18" charset="0"/>
                            <a:cs typeface="Times New Roman" pitchFamily="18" charset="0"/>
                          </a:rPr>
                          <m:t>5</m:t>
                        </m:r>
                      </m:e>
                    </m:rad>
                  </m:oMath>
                </a14:m>
                <a:r>
                  <a:rPr lang="en-US" sz="1898" dirty="0">
                    <a:solidFill>
                      <a:prstClr val="black"/>
                    </a:solidFill>
                    <a:latin typeface="Times New Roman" pitchFamily="18" charset="0"/>
                    <a:cs typeface="Times New Roman" pitchFamily="18" charset="0"/>
                  </a:rPr>
                  <a:t> </a:t>
                </a:r>
                <a:endParaRPr lang="vi-VN" sz="1898" dirty="0">
                  <a:solidFill>
                    <a:prstClr val="black"/>
                  </a:solidFill>
                  <a:latin typeface="Times New Roman" pitchFamily="18" charset="0"/>
                  <a:cs typeface="Times New Roman" pitchFamily="18" charset="0"/>
                </a:endParaRPr>
              </a:p>
            </p:txBody>
          </p:sp>
        </mc:Choice>
        <mc:Fallback xmlns="">
          <p:sp>
            <p:nvSpPr>
              <p:cNvPr id="16" name="D"/>
              <p:cNvSpPr>
                <a:spLocks noRot="1" noChangeAspect="1" noMove="1" noResize="1" noEditPoints="1" noAdjustHandles="1" noChangeArrowheads="1" noChangeShapeType="1" noTextEdit="1"/>
              </p:cNvSpPr>
              <p:nvPr/>
            </p:nvSpPr>
            <p:spPr>
              <a:xfrm>
                <a:off x="3082896" y="5333572"/>
                <a:ext cx="3070826" cy="628554"/>
              </a:xfrm>
              <a:prstGeom prst="rect">
                <a:avLst/>
              </a:prstGeom>
              <a:blipFill>
                <a:blip r:embed="rId10"/>
                <a:stretch>
                  <a:fillRect/>
                </a:stretch>
              </a:blipFill>
            </p:spPr>
            <p:txBody>
              <a:bodyPr/>
              <a:lstStyle/>
              <a:p>
                <a:r>
                  <a:rPr lang="vi-VN">
                    <a:noFill/>
                  </a:rPr>
                  <a:t> </a:t>
                </a:r>
              </a:p>
            </p:txBody>
          </p:sp>
        </mc:Fallback>
      </mc:AlternateContent>
      <p:sp>
        <p:nvSpPr>
          <p:cNvPr id="9" name="Rounded Rectangle 8"/>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20</a:t>
            </a:r>
          </a:p>
        </p:txBody>
      </p:sp>
      <p:sp>
        <p:nvSpPr>
          <p:cNvPr id="10" name="Rounded Rectangle 9"/>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19</a:t>
            </a:r>
          </a:p>
        </p:txBody>
      </p:sp>
      <p:sp>
        <p:nvSpPr>
          <p:cNvPr id="11" name="Rounded Rectangle 10"/>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18</a:t>
            </a:r>
          </a:p>
        </p:txBody>
      </p:sp>
      <p:sp>
        <p:nvSpPr>
          <p:cNvPr id="12" name="Rounded Rectangle 11"/>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17</a:t>
            </a:r>
          </a:p>
        </p:txBody>
      </p:sp>
      <p:sp>
        <p:nvSpPr>
          <p:cNvPr id="17" name="Rounded Rectangle 16"/>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16</a:t>
            </a:r>
          </a:p>
        </p:txBody>
      </p:sp>
      <p:sp>
        <p:nvSpPr>
          <p:cNvPr id="18" name="Rounded Rectangle 17"/>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15</a:t>
            </a:r>
          </a:p>
        </p:txBody>
      </p:sp>
      <p:sp>
        <p:nvSpPr>
          <p:cNvPr id="19" name="Rounded Rectangle 18"/>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14</a:t>
            </a:r>
          </a:p>
        </p:txBody>
      </p:sp>
      <p:sp>
        <p:nvSpPr>
          <p:cNvPr id="20" name="Rounded Rectangle 19"/>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13</a:t>
            </a:r>
          </a:p>
        </p:txBody>
      </p:sp>
      <p:sp>
        <p:nvSpPr>
          <p:cNvPr id="22" name="Rounded Rectangle 21"/>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12</a:t>
            </a:r>
          </a:p>
        </p:txBody>
      </p:sp>
      <p:sp>
        <p:nvSpPr>
          <p:cNvPr id="23" name="Rounded Rectangle 22"/>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11</a:t>
            </a:r>
          </a:p>
        </p:txBody>
      </p:sp>
      <p:sp>
        <p:nvSpPr>
          <p:cNvPr id="24" name="Rounded Rectangle 23"/>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10</a:t>
            </a:r>
          </a:p>
        </p:txBody>
      </p:sp>
      <p:sp>
        <p:nvSpPr>
          <p:cNvPr id="25" name="Rounded Rectangle 24"/>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09</a:t>
            </a:r>
          </a:p>
        </p:txBody>
      </p:sp>
      <p:sp>
        <p:nvSpPr>
          <p:cNvPr id="26" name="Rounded Rectangle 25"/>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08</a:t>
            </a:r>
          </a:p>
        </p:txBody>
      </p:sp>
      <p:sp>
        <p:nvSpPr>
          <p:cNvPr id="27" name="Rounded Rectangle 26"/>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07</a:t>
            </a:r>
          </a:p>
        </p:txBody>
      </p:sp>
      <p:sp>
        <p:nvSpPr>
          <p:cNvPr id="28" name="Rounded Rectangle 27"/>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06</a:t>
            </a:r>
          </a:p>
        </p:txBody>
      </p:sp>
      <p:sp>
        <p:nvSpPr>
          <p:cNvPr id="29" name="Rounded Rectangle 28"/>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05</a:t>
            </a:r>
          </a:p>
        </p:txBody>
      </p:sp>
      <p:sp>
        <p:nvSpPr>
          <p:cNvPr id="30" name="Rounded Rectangle 29"/>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04</a:t>
            </a:r>
          </a:p>
        </p:txBody>
      </p:sp>
      <p:sp>
        <p:nvSpPr>
          <p:cNvPr id="31" name="Rounded Rectangle 30"/>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03</a:t>
            </a:r>
          </a:p>
        </p:txBody>
      </p:sp>
      <p:sp>
        <p:nvSpPr>
          <p:cNvPr id="32" name="Rounded Rectangle 31"/>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02</a:t>
            </a:r>
          </a:p>
        </p:txBody>
      </p:sp>
      <p:sp>
        <p:nvSpPr>
          <p:cNvPr id="33" name="Rounded Rectangle 32"/>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01</a:t>
            </a:r>
          </a:p>
        </p:txBody>
      </p:sp>
      <p:sp>
        <p:nvSpPr>
          <p:cNvPr id="34" name="Rounded Rectangle 33"/>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00</a:t>
            </a:r>
          </a:p>
        </p:txBody>
      </p:sp>
      <p:pic>
        <p:nvPicPr>
          <p:cNvPr id="35" name="Picture 2" descr="Káº¿t quáº£ hÃ¬nh áº£nh cho icon Äá»ng há»"/>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368952" y="904083"/>
            <a:ext cx="624363" cy="625323"/>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2969677" y="14465300"/>
            <a:ext cx="6837536" cy="2379616"/>
            <a:chOff x="77882" y="3722996"/>
            <a:chExt cx="8644471" cy="3008469"/>
          </a:xfrm>
        </p:grpSpPr>
        <p:sp>
          <p:nvSpPr>
            <p:cNvPr id="42" name="Rectangle 41"/>
            <p:cNvSpPr/>
            <p:nvPr/>
          </p:nvSpPr>
          <p:spPr>
            <a:xfrm>
              <a:off x="77882" y="3722996"/>
              <a:ext cx="4292620" cy="3008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endParaRPr lang="en-US" sz="1424">
                <a:solidFill>
                  <a:schemeClr val="tx1"/>
                </a:solidFill>
                <a:latin typeface="Calibri" panose="020F0502020204030204"/>
              </a:endParaRPr>
            </a:p>
          </p:txBody>
        </p:sp>
        <mc:AlternateContent xmlns:mc="http://schemas.openxmlformats.org/markup-compatibility/2006" xmlns:a14="http://schemas.microsoft.com/office/drawing/2010/main">
          <mc:Choice Requires="a14">
            <p:sp>
              <p:nvSpPr>
                <p:cNvPr id="43" name="Rectangle 42"/>
                <p:cNvSpPr/>
                <p:nvPr/>
              </p:nvSpPr>
              <p:spPr>
                <a:xfrm>
                  <a:off x="4429733" y="3722996"/>
                  <a:ext cx="4292620" cy="1299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14:m>
                    <m:oMathPara xmlns:m="http://schemas.openxmlformats.org/officeDocument/2006/math">
                      <m:oMathParaPr>
                        <m:jc m:val="left"/>
                      </m:oMathParaPr>
                      <m:oMath xmlns:m="http://schemas.openxmlformats.org/officeDocument/2006/math">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180</m:t>
                            </m:r>
                            <m:sSup>
                              <m:sSupPr>
                                <m:ctrlPr>
                                  <a:rPr lang="en-US" sz="2215" i="1">
                                    <a:solidFill>
                                      <a:srgbClr val="0000CC"/>
                                    </a:solidFill>
                                    <a:latin typeface="Cambria Math" panose="02040503050406030204" pitchFamily="18" charset="0"/>
                                    <a:cs typeface="Times New Roman" panose="02020603050405020304" pitchFamily="18" charset="0"/>
                                  </a:rPr>
                                </m:ctrlPr>
                              </m:sSupPr>
                              <m:e>
                                <m:r>
                                  <a:rPr lang="en-US" sz="2215" i="1">
                                    <a:solidFill>
                                      <a:srgbClr val="0000CC"/>
                                    </a:solidFill>
                                    <a:latin typeface="Cambria Math" panose="02040503050406030204" pitchFamily="18" charset="0"/>
                                    <a:cs typeface="Times New Roman" panose="02020603050405020304" pitchFamily="18" charset="0"/>
                                  </a:rPr>
                                  <m:t>𝑥</m:t>
                                </m:r>
                              </m:e>
                              <m:sup>
                                <m:r>
                                  <a:rPr lang="en-US" sz="2215" i="1">
                                    <a:solidFill>
                                      <a:srgbClr val="0000CC"/>
                                    </a:solidFill>
                                    <a:latin typeface="Cambria Math" panose="02040503050406030204" pitchFamily="18" charset="0"/>
                                    <a:cs typeface="Times New Roman" panose="02020603050405020304" pitchFamily="18" charset="0"/>
                                  </a:rPr>
                                  <m:t>2</m:t>
                                </m:r>
                              </m:sup>
                            </m:sSup>
                          </m:e>
                        </m:rad>
                        <m:r>
                          <a:rPr lang="en-US" sz="2215" i="1">
                            <a:solidFill>
                              <a:srgbClr val="0000CC"/>
                            </a:solidFill>
                            <a:latin typeface="Cambria Math" panose="02040503050406030204" pitchFamily="18" charset="0"/>
                            <a:cs typeface="Times New Roman" panose="02020603050405020304" pitchFamily="18" charset="0"/>
                          </a:rPr>
                          <m:t>=</m:t>
                        </m:r>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36.5.</m:t>
                            </m:r>
                            <m:sSup>
                              <m:sSupPr>
                                <m:ctrlPr>
                                  <a:rPr lang="en-US" sz="2215" i="1">
                                    <a:solidFill>
                                      <a:srgbClr val="0000CC"/>
                                    </a:solidFill>
                                    <a:latin typeface="Cambria Math" panose="02040503050406030204" pitchFamily="18" charset="0"/>
                                    <a:cs typeface="Times New Roman" panose="02020603050405020304" pitchFamily="18" charset="0"/>
                                  </a:rPr>
                                </m:ctrlPr>
                              </m:sSupPr>
                              <m:e>
                                <m:r>
                                  <a:rPr lang="en-US" sz="2215" i="1">
                                    <a:solidFill>
                                      <a:srgbClr val="0000CC"/>
                                    </a:solidFill>
                                    <a:latin typeface="Cambria Math" panose="02040503050406030204" pitchFamily="18" charset="0"/>
                                    <a:cs typeface="Times New Roman" panose="02020603050405020304" pitchFamily="18" charset="0"/>
                                  </a:rPr>
                                  <m:t>𝑥</m:t>
                                </m:r>
                              </m:e>
                              <m:sup>
                                <m:r>
                                  <a:rPr lang="en-US" sz="2215" i="1">
                                    <a:solidFill>
                                      <a:srgbClr val="0000CC"/>
                                    </a:solidFill>
                                    <a:latin typeface="Cambria Math" panose="02040503050406030204" pitchFamily="18" charset="0"/>
                                    <a:cs typeface="Times New Roman" panose="02020603050405020304" pitchFamily="18" charset="0"/>
                                  </a:rPr>
                                  <m:t>2</m:t>
                                </m:r>
                              </m:sup>
                            </m:sSup>
                          </m:e>
                        </m:rad>
                      </m:oMath>
                    </m:oMathPara>
                  </a14:m>
                  <a:endParaRPr lang="en-US" sz="2215" dirty="0">
                    <a:solidFill>
                      <a:srgbClr val="0000CC"/>
                    </a:solidFill>
                    <a:latin typeface="Times New Roman" panose="02020603050405020304" pitchFamily="18" charset="0"/>
                    <a:cs typeface="Times New Roman" panose="02020603050405020304" pitchFamily="18" charset="0"/>
                  </a:endParaRPr>
                </a:p>
                <a:p>
                  <a:pPr defTabSz="723245" fontAlgn="auto">
                    <a:spcBef>
                      <a:spcPts val="0"/>
                    </a:spcBef>
                    <a:spcAft>
                      <a:spcPts val="0"/>
                    </a:spcAft>
                  </a:pPr>
                  <a14:m>
                    <m:oMathPara xmlns:m="http://schemas.openxmlformats.org/officeDocument/2006/math">
                      <m:oMathParaPr>
                        <m:jc m:val="left"/>
                      </m:oMathParaPr>
                      <m:oMath xmlns:m="http://schemas.openxmlformats.org/officeDocument/2006/math">
                        <m:r>
                          <a:rPr lang="en-US" sz="2215" i="1">
                            <a:solidFill>
                              <a:srgbClr val="0000CC"/>
                            </a:solidFill>
                            <a:latin typeface="Cambria Math" panose="02040503050406030204" pitchFamily="18" charset="0"/>
                            <a:cs typeface="Times New Roman" panose="02020603050405020304" pitchFamily="18" charset="0"/>
                          </a:rPr>
                          <m:t>=</m:t>
                        </m:r>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sSup>
                              <m:sSupPr>
                                <m:ctrlPr>
                                  <a:rPr lang="en-US" sz="2215" i="1">
                                    <a:solidFill>
                                      <a:srgbClr val="0000CC"/>
                                    </a:solidFill>
                                    <a:latin typeface="Cambria Math" panose="02040503050406030204" pitchFamily="18" charset="0"/>
                                    <a:cs typeface="Times New Roman" panose="02020603050405020304" pitchFamily="18" charset="0"/>
                                  </a:rPr>
                                </m:ctrlPr>
                              </m:sSupPr>
                              <m:e>
                                <m:r>
                                  <a:rPr lang="en-US" sz="2215" i="1">
                                    <a:solidFill>
                                      <a:srgbClr val="0000CC"/>
                                    </a:solidFill>
                                    <a:latin typeface="Cambria Math" panose="02040503050406030204" pitchFamily="18" charset="0"/>
                                    <a:cs typeface="Times New Roman" panose="02020603050405020304" pitchFamily="18" charset="0"/>
                                  </a:rPr>
                                  <m:t>6</m:t>
                                </m:r>
                              </m:e>
                              <m:sup>
                                <m:r>
                                  <a:rPr lang="en-US" sz="2215" i="1">
                                    <a:solidFill>
                                      <a:srgbClr val="0000CC"/>
                                    </a:solidFill>
                                    <a:latin typeface="Cambria Math" panose="02040503050406030204" pitchFamily="18" charset="0"/>
                                    <a:cs typeface="Times New Roman" panose="02020603050405020304" pitchFamily="18" charset="0"/>
                                  </a:rPr>
                                  <m:t>2</m:t>
                                </m:r>
                              </m:sup>
                            </m:sSup>
                            <m:r>
                              <a:rPr lang="en-US" sz="2215" i="1">
                                <a:solidFill>
                                  <a:srgbClr val="0000CC"/>
                                </a:solidFill>
                                <a:latin typeface="Cambria Math" panose="02040503050406030204" pitchFamily="18" charset="0"/>
                                <a:cs typeface="Times New Roman" panose="02020603050405020304" pitchFamily="18" charset="0"/>
                              </a:rPr>
                              <m:t>.</m:t>
                            </m:r>
                            <m:sSup>
                              <m:sSupPr>
                                <m:ctrlPr>
                                  <a:rPr lang="en-US" sz="2215" i="1">
                                    <a:solidFill>
                                      <a:srgbClr val="0000CC"/>
                                    </a:solidFill>
                                    <a:latin typeface="Cambria Math" panose="02040503050406030204" pitchFamily="18" charset="0"/>
                                    <a:cs typeface="Times New Roman" panose="02020603050405020304" pitchFamily="18" charset="0"/>
                                  </a:rPr>
                                </m:ctrlPr>
                              </m:sSupPr>
                              <m:e>
                                <m:r>
                                  <a:rPr lang="en-US" sz="2215" i="1">
                                    <a:solidFill>
                                      <a:srgbClr val="0000CC"/>
                                    </a:solidFill>
                                    <a:latin typeface="Cambria Math" panose="02040503050406030204" pitchFamily="18" charset="0"/>
                                    <a:cs typeface="Times New Roman" panose="02020603050405020304" pitchFamily="18" charset="0"/>
                                  </a:rPr>
                                  <m:t>𝑥</m:t>
                                </m:r>
                              </m:e>
                              <m:sup>
                                <m:r>
                                  <a:rPr lang="en-US" sz="2215" i="1">
                                    <a:solidFill>
                                      <a:srgbClr val="0000CC"/>
                                    </a:solidFill>
                                    <a:latin typeface="Cambria Math" panose="02040503050406030204" pitchFamily="18" charset="0"/>
                                    <a:cs typeface="Times New Roman" panose="02020603050405020304" pitchFamily="18" charset="0"/>
                                  </a:rPr>
                                  <m:t>2</m:t>
                                </m:r>
                              </m:sup>
                            </m:sSup>
                            <m:r>
                              <a:rPr lang="en-US" sz="2215" i="1">
                                <a:solidFill>
                                  <a:srgbClr val="0000CC"/>
                                </a:solidFill>
                                <a:latin typeface="Cambria Math" panose="02040503050406030204" pitchFamily="18" charset="0"/>
                                <a:cs typeface="Times New Roman" panose="02020603050405020304" pitchFamily="18" charset="0"/>
                              </a:rPr>
                              <m:t>.5</m:t>
                            </m:r>
                          </m:e>
                        </m:rad>
                        <m:r>
                          <a:rPr lang="en-US" sz="2215" i="1">
                            <a:solidFill>
                              <a:srgbClr val="0000CC"/>
                            </a:solidFill>
                            <a:latin typeface="Cambria Math" panose="02040503050406030204" pitchFamily="18" charset="0"/>
                            <a:cs typeface="Times New Roman" panose="02020603050405020304" pitchFamily="18" charset="0"/>
                          </a:rPr>
                          <m:t>=</m:t>
                        </m:r>
                        <m:r>
                          <a:rPr lang="en-US" sz="2215">
                            <a:solidFill>
                              <a:srgbClr val="0000CC"/>
                            </a:solidFill>
                            <a:latin typeface="Cambria Math" panose="02040503050406030204" pitchFamily="18" charset="0"/>
                            <a:cs typeface="Times New Roman" panose="02020603050405020304" pitchFamily="18" charset="0"/>
                          </a:rPr>
                          <m:t>6</m:t>
                        </m:r>
                        <m:d>
                          <m:dPr>
                            <m:begChr m:val="|"/>
                            <m:endChr m:val="|"/>
                            <m:ctrlPr>
                              <a:rPr lang="en-US" sz="2215" i="1">
                                <a:solidFill>
                                  <a:srgbClr val="0000CC"/>
                                </a:solidFill>
                                <a:latin typeface="Cambria Math" panose="02040503050406030204" pitchFamily="18" charset="0"/>
                                <a:cs typeface="Times New Roman" panose="02020603050405020304" pitchFamily="18" charset="0"/>
                              </a:rPr>
                            </m:ctrlPr>
                          </m:dPr>
                          <m:e>
                            <m:r>
                              <m:rPr>
                                <m:sty m:val="p"/>
                              </m:rPr>
                              <a:rPr lang="en-US" sz="2215">
                                <a:solidFill>
                                  <a:srgbClr val="0000CC"/>
                                </a:solidFill>
                                <a:latin typeface="Cambria Math" panose="02040503050406030204" pitchFamily="18" charset="0"/>
                                <a:cs typeface="Times New Roman" panose="02020603050405020304" pitchFamily="18" charset="0"/>
                              </a:rPr>
                              <m:t>x</m:t>
                            </m:r>
                          </m:e>
                        </m:d>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5</m:t>
                            </m:r>
                          </m:e>
                        </m:rad>
                      </m:oMath>
                    </m:oMathPara>
                  </a14:m>
                  <a:endParaRPr lang="en-US" sz="2215" dirty="0">
                    <a:solidFill>
                      <a:srgbClr val="0000CC"/>
                    </a:solidFill>
                    <a:latin typeface="Times New Roman" panose="02020603050405020304" pitchFamily="18" charset="0"/>
                    <a:cs typeface="Times New Roman" panose="02020603050405020304" pitchFamily="18" charset="0"/>
                  </a:endParaRPr>
                </a:p>
                <a:p>
                  <a:pPr defTabSz="723245" fontAlgn="auto">
                    <a:spcBef>
                      <a:spcPts val="0"/>
                    </a:spcBef>
                    <a:spcAft>
                      <a:spcPts val="0"/>
                    </a:spcAft>
                  </a:pPr>
                  <a14:m>
                    <m:oMathPara xmlns:m="http://schemas.openxmlformats.org/officeDocument/2006/math">
                      <m:oMathParaPr>
                        <m:jc m:val="left"/>
                      </m:oMathParaPr>
                      <m:oMath xmlns:m="http://schemas.openxmlformats.org/officeDocument/2006/math">
                        <m:r>
                          <a:rPr lang="en-US" sz="2215" i="1">
                            <a:solidFill>
                              <a:srgbClr val="0000CC"/>
                            </a:solidFill>
                            <a:latin typeface="Cambria Math" panose="02040503050406030204" pitchFamily="18" charset="0"/>
                            <a:cs typeface="Times New Roman" panose="02020603050405020304" pitchFamily="18" charset="0"/>
                          </a:rPr>
                          <m:t>=6.</m:t>
                        </m:r>
                        <m:d>
                          <m:dPr>
                            <m:ctrlPr>
                              <a:rPr lang="en-US" sz="2215" i="1">
                                <a:solidFill>
                                  <a:srgbClr val="0000CC"/>
                                </a:solidFill>
                                <a:latin typeface="Cambria Math" panose="02040503050406030204" pitchFamily="18" charset="0"/>
                                <a:cs typeface="Times New Roman" panose="02020603050405020304" pitchFamily="18" charset="0"/>
                              </a:rPr>
                            </m:ctrlPr>
                          </m:dPr>
                          <m:e>
                            <m:r>
                              <a:rPr lang="en-US" sz="2215" i="1">
                                <a:solidFill>
                                  <a:srgbClr val="0000CC"/>
                                </a:solidFill>
                                <a:latin typeface="Cambria Math" panose="02040503050406030204" pitchFamily="18" charset="0"/>
                                <a:cs typeface="Times New Roman" panose="02020603050405020304" pitchFamily="18" charset="0"/>
                              </a:rPr>
                              <m:t>−</m:t>
                            </m:r>
                            <m:r>
                              <a:rPr lang="en-US" sz="2215" i="1">
                                <a:solidFill>
                                  <a:srgbClr val="0000CC"/>
                                </a:solidFill>
                                <a:latin typeface="Cambria Math" panose="02040503050406030204" pitchFamily="18" charset="0"/>
                                <a:cs typeface="Times New Roman" panose="02020603050405020304" pitchFamily="18" charset="0"/>
                              </a:rPr>
                              <m:t>𝑥</m:t>
                            </m:r>
                          </m:e>
                        </m:d>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5</m:t>
                            </m:r>
                          </m:e>
                        </m:rad>
                        <m:r>
                          <a:rPr lang="en-US" sz="2215" i="1">
                            <a:solidFill>
                              <a:srgbClr val="0000CC"/>
                            </a:solidFill>
                            <a:latin typeface="Cambria Math" panose="02040503050406030204" pitchFamily="18" charset="0"/>
                            <a:cs typeface="Times New Roman" panose="02020603050405020304" pitchFamily="18" charset="0"/>
                          </a:rPr>
                          <m:t>=−6</m:t>
                        </m:r>
                        <m:r>
                          <a:rPr lang="en-US" sz="2215" i="1">
                            <a:solidFill>
                              <a:srgbClr val="0000CC"/>
                            </a:solidFill>
                            <a:latin typeface="Cambria Math" panose="02040503050406030204" pitchFamily="18" charset="0"/>
                            <a:cs typeface="Times New Roman" panose="02020603050405020304" pitchFamily="18" charset="0"/>
                          </a:rPr>
                          <m:t>𝑥</m:t>
                        </m:r>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5</m:t>
                            </m:r>
                          </m:e>
                        </m:rad>
                      </m:oMath>
                    </m:oMathPara>
                  </a14:m>
                  <a:endParaRPr lang="en-US" sz="2215"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4429733" y="3722996"/>
                  <a:ext cx="4292620" cy="1299794"/>
                </a:xfrm>
                <a:prstGeom prst="rect">
                  <a:avLst/>
                </a:prstGeom>
                <a:blipFill>
                  <a:blip r:embed="rId12"/>
                  <a:stretch>
                    <a:fillRect t="-4206" b="-7944"/>
                  </a:stretch>
                </a:blipFill>
                <a:ln>
                  <a:noFill/>
                </a:ln>
              </p:spPr>
              <p:txBody>
                <a:bodyPr/>
                <a:lstStyle/>
                <a:p>
                  <a:r>
                    <a:rPr lang="en-US">
                      <a:noFill/>
                    </a:rPr>
                    <a:t> </a:t>
                  </a:r>
                </a:p>
              </p:txBody>
            </p:sp>
          </mc:Fallback>
        </mc:AlternateContent>
      </p:grpSp>
      <p:sp>
        <p:nvSpPr>
          <p:cNvPr id="37" name="矩形 15">
            <a:extLst>
              <a:ext uri="{FF2B5EF4-FFF2-40B4-BE49-F238E27FC236}">
                <a16:creationId xmlns:a16="http://schemas.microsoft.com/office/drawing/2014/main" xmlns="" id="{437107E0-1200-419B-97FF-22393B996C28}"/>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38" name="矩形 8">
            <a:extLst>
              <a:ext uri="{FF2B5EF4-FFF2-40B4-BE49-F238E27FC236}">
                <a16:creationId xmlns:a16="http://schemas.microsoft.com/office/drawing/2014/main" xmlns="" id="{B81563F6-9C0B-4C84-9D68-1244C39929D8}"/>
              </a:ext>
            </a:extLst>
          </p:cNvPr>
          <p:cNvSpPr/>
          <p:nvPr/>
        </p:nvSpPr>
        <p:spPr>
          <a:xfrm>
            <a:off x="92671" y="669121"/>
            <a:ext cx="12313559" cy="88789"/>
          </a:xfrm>
          <a:prstGeom prst="rect">
            <a:avLst/>
          </a:prstGeom>
          <a:solidFill>
            <a:srgbClr val="F17A1A"/>
          </a:solidFill>
          <a:ln w="12700" cap="flat" cmpd="sng" algn="ctr">
            <a:noFill/>
            <a:prstDash val="solid"/>
            <a:miter lim="800000"/>
          </a:ln>
          <a:effectLst/>
        </p:spPr>
        <p:txBody>
          <a:bodyPr rtlCol="0" anchor="ctr"/>
          <a:lstStyle/>
          <a:p>
            <a:pPr algn="r" fontAlgn="auto">
              <a:spcBef>
                <a:spcPts val="0"/>
              </a:spcBef>
              <a:spcAft>
                <a:spcPts val="0"/>
              </a:spcAft>
            </a:pPr>
            <a:endParaRPr lang="zh-CN" altLang="en-US" sz="2000" kern="0">
              <a:solidFill>
                <a:prstClr val="white"/>
              </a:solidFill>
              <a:latin typeface="Corbel" panose="020F0502020204030204"/>
              <a:ea typeface="微软雅黑" panose="020B0503020204020204" pitchFamily="34" charset="-122"/>
            </a:endParaRPr>
          </a:p>
        </p:txBody>
      </p:sp>
      <p:sp>
        <p:nvSpPr>
          <p:cNvPr id="40" name="矩形 15">
            <a:extLst>
              <a:ext uri="{FF2B5EF4-FFF2-40B4-BE49-F238E27FC236}">
                <a16:creationId xmlns:a16="http://schemas.microsoft.com/office/drawing/2014/main" xmlns="" id="{705C1DFF-9A3B-47BC-BE86-1FABC74DAC07}"/>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algn="ctr" fontAlgn="auto">
              <a:spcBef>
                <a:spcPts val="0"/>
              </a:spcBef>
              <a:spcAft>
                <a:spcPts val="0"/>
              </a:spcAft>
            </a:pPr>
            <a:endParaRPr lang="zh-CN" altLang="en-US" sz="2000" kern="0">
              <a:solidFill>
                <a:prstClr val="white"/>
              </a:solidFill>
              <a:latin typeface="Corbel" panose="020F0502020204030204"/>
              <a:ea typeface="微软雅黑" panose="020B0503020204020204" pitchFamily="34" charset="-122"/>
            </a:endParaRPr>
          </a:p>
        </p:txBody>
      </p:sp>
      <p:sp>
        <p:nvSpPr>
          <p:cNvPr id="41" name="矩形 18">
            <a:extLst>
              <a:ext uri="{FF2B5EF4-FFF2-40B4-BE49-F238E27FC236}">
                <a16:creationId xmlns:a16="http://schemas.microsoft.com/office/drawing/2014/main" xmlns="" id="{C35F3871-D487-4B25-A4D7-F9957CB00A9B}"/>
              </a:ext>
            </a:extLst>
          </p:cNvPr>
          <p:cNvSpPr/>
          <p:nvPr/>
        </p:nvSpPr>
        <p:spPr>
          <a:xfrm>
            <a:off x="11396841" y="6946348"/>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2000" kern="0">
              <a:solidFill>
                <a:prstClr val="white"/>
              </a:solidFill>
              <a:latin typeface="Corbel" panose="020F0502020204030204"/>
              <a:ea typeface="微软雅黑" panose="020B0503020204020204" pitchFamily="34" charset="-122"/>
            </a:endParaRPr>
          </a:p>
        </p:txBody>
      </p:sp>
      <p:sp>
        <p:nvSpPr>
          <p:cNvPr id="36" name="Rectangle 35"/>
          <p:cNvSpPr/>
          <p:nvPr/>
        </p:nvSpPr>
        <p:spPr>
          <a:xfrm>
            <a:off x="0" y="112232"/>
            <a:ext cx="10677847" cy="523220"/>
          </a:xfrm>
          <a:prstGeom prst="rect">
            <a:avLst/>
          </a:prstGeom>
        </p:spPr>
        <p:txBody>
          <a:bodyPr wrap="square">
            <a:spAutoFit/>
          </a:bodyPr>
          <a:lstStyle/>
          <a:p>
            <a:pPr lvl="0" algn="ctr">
              <a:defRPr/>
            </a:pPr>
            <a:r>
              <a:rPr lang="en-US" altLang="zh-CN" sz="2800" b="1" u="sng" dirty="0" err="1">
                <a:solidFill>
                  <a:srgbClr val="002060"/>
                </a:solidFill>
                <a:latin typeface="Times New Roman" panose="02020603050405020304" pitchFamily="18" charset="0"/>
                <a:cs typeface="Times New Roman" panose="02020603050405020304" pitchFamily="18" charset="0"/>
              </a:rPr>
              <a:t>Tiết</a:t>
            </a:r>
            <a:r>
              <a:rPr lang="en-US" altLang="zh-CN" sz="2800" b="1" u="sng" dirty="0">
                <a:solidFill>
                  <a:srgbClr val="002060"/>
                </a:solidFill>
                <a:latin typeface="Times New Roman" panose="02020603050405020304" pitchFamily="18" charset="0"/>
                <a:cs typeface="Times New Roman" panose="02020603050405020304" pitchFamily="18" charset="0"/>
              </a:rPr>
              <a:t> 8 - </a:t>
            </a:r>
            <a:r>
              <a:rPr lang="en-US" altLang="zh-CN" sz="2800" b="1" u="sng" dirty="0" err="1">
                <a:solidFill>
                  <a:srgbClr val="002060"/>
                </a:solidFill>
                <a:latin typeface="Times New Roman" panose="02020603050405020304" pitchFamily="18" charset="0"/>
                <a:cs typeface="Times New Roman" panose="02020603050405020304" pitchFamily="18" charset="0"/>
              </a:rPr>
              <a:t>Bài</a:t>
            </a:r>
            <a:r>
              <a:rPr lang="en-US" altLang="zh-CN" sz="2800" b="1" u="sng" dirty="0">
                <a:solidFill>
                  <a:srgbClr val="002060"/>
                </a:solidFill>
                <a:latin typeface="Times New Roman" panose="02020603050405020304" pitchFamily="18" charset="0"/>
                <a:cs typeface="Times New Roman" panose="02020603050405020304" pitchFamily="18" charset="0"/>
              </a:rPr>
              <a:t> 6 :</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Biến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đổi</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giản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biểu</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thức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chứa</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căn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bậc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hai</a:t>
            </a:r>
            <a:r>
              <a:rPr lang="en-US" altLang="zh-CN" sz="2800" b="1" dirty="0">
                <a:solidFill>
                  <a:srgbClr val="002060"/>
                </a:solidFill>
                <a:latin typeface="Times New Roman" panose="02020603050405020304" pitchFamily="18" charset="0"/>
                <a:cs typeface="Times New Roman" panose="02020603050405020304" pitchFamily="18" charset="0"/>
              </a:rPr>
              <a: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154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0" presetClass="emph" presetSubtype="0" fill="hold" grpId="0" nodeType="clickEffect">
                                  <p:stCondLst>
                                    <p:cond delay="0"/>
                                  </p:stCondLst>
                                  <p:childTnLst>
                                    <p:animClr clrSpc="hsl" dir="cw">
                                      <p:cBhvr override="childStyle">
                                        <p:cTn id="12" dur="500" fill="hold"/>
                                        <p:tgtEl>
                                          <p:spTgt spid="13"/>
                                        </p:tgtEl>
                                        <p:attrNameLst>
                                          <p:attrName>style.color</p:attrName>
                                        </p:attrNameLst>
                                      </p:cBhvr>
                                      <p:by>
                                        <p:hsl h="0" s="12549" l="25098"/>
                                      </p:by>
                                    </p:animClr>
                                    <p:animClr clrSpc="hsl" dir="cw">
                                      <p:cBhvr>
                                        <p:cTn id="13" dur="500" fill="hold"/>
                                        <p:tgtEl>
                                          <p:spTgt spid="13"/>
                                        </p:tgtEl>
                                        <p:attrNameLst>
                                          <p:attrName>fillcolor</p:attrName>
                                        </p:attrNameLst>
                                      </p:cBhvr>
                                      <p:by>
                                        <p:hsl h="0" s="12549" l="25098"/>
                                      </p:by>
                                    </p:animClr>
                                    <p:animClr clrSpc="hsl" dir="cw">
                                      <p:cBhvr>
                                        <p:cTn id="14" dur="500" fill="hold"/>
                                        <p:tgtEl>
                                          <p:spTgt spid="13"/>
                                        </p:tgtEl>
                                        <p:attrNameLst>
                                          <p:attrName>stroke.color</p:attrName>
                                        </p:attrNameLst>
                                      </p:cBhvr>
                                      <p:by>
                                        <p:hsl h="0" s="12549" l="25098"/>
                                      </p:by>
                                    </p:animClr>
                                    <p:set>
                                      <p:cBhvr>
                                        <p:cTn id="15"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16"/>
                                        </p:tgtEl>
                                      </p:cBhvr>
                                    </p:animEffect>
                                    <p:animScale>
                                      <p:cBhvr>
                                        <p:cTn id="33" dur="250" autoRev="1" fill="hold"/>
                                        <p:tgtEl>
                                          <p:spTgt spid="16"/>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35"/>
                    </p:tgtEl>
                  </p:cond>
                </p:stCondLst>
                <p:endSync evt="end" delay="0">
                  <p:rtn val="all"/>
                </p:endSync>
                <p:childTnLst>
                  <p:par>
                    <p:cTn id="35" fill="hold">
                      <p:stCondLst>
                        <p:cond delay="0"/>
                      </p:stCondLst>
                      <p:childTnLst>
                        <p:par>
                          <p:cTn id="36" fill="hold">
                            <p:stCondLst>
                              <p:cond delay="0"/>
                            </p:stCondLst>
                            <p:childTnLst>
                              <p:par>
                                <p:cTn id="37" presetID="11" presetClass="entr" presetSubtype="0" fill="hold" grpId="0" nodeType="afterEffect">
                                  <p:stCondLst>
                                    <p:cond delay="0"/>
                                  </p:stCondLst>
                                  <p:childTnLst>
                                    <p:set>
                                      <p:cBhvr>
                                        <p:cTn id="38" dur="1000">
                                          <p:stCondLst>
                                            <p:cond delay="0"/>
                                          </p:stCondLst>
                                        </p:cTn>
                                        <p:tgtEl>
                                          <p:spTgt spid="9"/>
                                        </p:tgtEl>
                                        <p:attrNameLst>
                                          <p:attrName>style.visibility</p:attrName>
                                        </p:attrNameLst>
                                      </p:cBhvr>
                                      <p:to>
                                        <p:strVal val="visible"/>
                                      </p:to>
                                    </p:set>
                                  </p:childTnLst>
                                </p:cTn>
                              </p:par>
                            </p:childTnLst>
                          </p:cTn>
                        </p:par>
                        <p:par>
                          <p:cTn id="39" fill="hold">
                            <p:stCondLst>
                              <p:cond delay="1000"/>
                            </p:stCondLst>
                            <p:childTnLst>
                              <p:par>
                                <p:cTn id="40" presetID="11" presetClass="entr" presetSubtype="0" fill="hold" grpId="0" nodeType="afterEffect">
                                  <p:stCondLst>
                                    <p:cond delay="0"/>
                                  </p:stCondLst>
                                  <p:childTnLst>
                                    <p:set>
                                      <p:cBhvr>
                                        <p:cTn id="41" dur="1000">
                                          <p:stCondLst>
                                            <p:cond delay="0"/>
                                          </p:stCondLst>
                                        </p:cTn>
                                        <p:tgtEl>
                                          <p:spTgt spid="10"/>
                                        </p:tgtEl>
                                        <p:attrNameLst>
                                          <p:attrName>style.visibility</p:attrName>
                                        </p:attrNameLst>
                                      </p:cBhvr>
                                      <p:to>
                                        <p:strVal val="visible"/>
                                      </p:to>
                                    </p:set>
                                  </p:childTnLst>
                                </p:cTn>
                              </p:par>
                            </p:childTnLst>
                          </p:cTn>
                        </p:par>
                        <p:par>
                          <p:cTn id="42" fill="hold">
                            <p:stCondLst>
                              <p:cond delay="2000"/>
                            </p:stCondLst>
                            <p:childTnLst>
                              <p:par>
                                <p:cTn id="43" presetID="11" presetClass="entr" presetSubtype="0" fill="hold" grpId="0" nodeType="afterEffect">
                                  <p:stCondLst>
                                    <p:cond delay="0"/>
                                  </p:stCondLst>
                                  <p:childTnLst>
                                    <p:set>
                                      <p:cBhvr>
                                        <p:cTn id="44" dur="1000">
                                          <p:stCondLst>
                                            <p:cond delay="0"/>
                                          </p:stCondLst>
                                        </p:cTn>
                                        <p:tgtEl>
                                          <p:spTgt spid="11"/>
                                        </p:tgtEl>
                                        <p:attrNameLst>
                                          <p:attrName>style.visibility</p:attrName>
                                        </p:attrNameLst>
                                      </p:cBhvr>
                                      <p:to>
                                        <p:strVal val="visible"/>
                                      </p:to>
                                    </p:set>
                                  </p:childTnLst>
                                </p:cTn>
                              </p:par>
                            </p:childTnLst>
                          </p:cTn>
                        </p:par>
                        <p:par>
                          <p:cTn id="45" fill="hold">
                            <p:stCondLst>
                              <p:cond delay="3000"/>
                            </p:stCondLst>
                            <p:childTnLst>
                              <p:par>
                                <p:cTn id="46" presetID="11" presetClass="entr" presetSubtype="0" fill="hold" grpId="0" nodeType="afterEffect">
                                  <p:stCondLst>
                                    <p:cond delay="0"/>
                                  </p:stCondLst>
                                  <p:childTnLst>
                                    <p:set>
                                      <p:cBhvr>
                                        <p:cTn id="47" dur="1000">
                                          <p:stCondLst>
                                            <p:cond delay="0"/>
                                          </p:stCondLst>
                                        </p:cTn>
                                        <p:tgtEl>
                                          <p:spTgt spid="12"/>
                                        </p:tgtEl>
                                        <p:attrNameLst>
                                          <p:attrName>style.visibility</p:attrName>
                                        </p:attrNameLst>
                                      </p:cBhvr>
                                      <p:to>
                                        <p:strVal val="visible"/>
                                      </p:to>
                                    </p:set>
                                  </p:childTnLst>
                                </p:cTn>
                              </p:par>
                            </p:childTnLst>
                          </p:cTn>
                        </p:par>
                        <p:par>
                          <p:cTn id="48" fill="hold">
                            <p:stCondLst>
                              <p:cond delay="4000"/>
                            </p:stCondLst>
                            <p:childTnLst>
                              <p:par>
                                <p:cTn id="49" presetID="11" presetClass="entr" presetSubtype="0" fill="hold" grpId="0" nodeType="afterEffect">
                                  <p:stCondLst>
                                    <p:cond delay="0"/>
                                  </p:stCondLst>
                                  <p:childTnLst>
                                    <p:set>
                                      <p:cBhvr>
                                        <p:cTn id="50" dur="1000">
                                          <p:stCondLst>
                                            <p:cond delay="0"/>
                                          </p:stCondLst>
                                        </p:cTn>
                                        <p:tgtEl>
                                          <p:spTgt spid="17"/>
                                        </p:tgtEl>
                                        <p:attrNameLst>
                                          <p:attrName>style.visibility</p:attrName>
                                        </p:attrNameLst>
                                      </p:cBhvr>
                                      <p:to>
                                        <p:strVal val="visible"/>
                                      </p:to>
                                    </p:set>
                                  </p:childTnLst>
                                </p:cTn>
                              </p:par>
                            </p:childTnLst>
                          </p:cTn>
                        </p:par>
                        <p:par>
                          <p:cTn id="51" fill="hold">
                            <p:stCondLst>
                              <p:cond delay="5000"/>
                            </p:stCondLst>
                            <p:childTnLst>
                              <p:par>
                                <p:cTn id="52" presetID="11" presetClass="entr" presetSubtype="0" fill="hold" grpId="0" nodeType="afterEffect">
                                  <p:stCondLst>
                                    <p:cond delay="0"/>
                                  </p:stCondLst>
                                  <p:childTnLst>
                                    <p:set>
                                      <p:cBhvr>
                                        <p:cTn id="53" dur="1000">
                                          <p:stCondLst>
                                            <p:cond delay="0"/>
                                          </p:stCondLst>
                                        </p:cTn>
                                        <p:tgtEl>
                                          <p:spTgt spid="18"/>
                                        </p:tgtEl>
                                        <p:attrNameLst>
                                          <p:attrName>style.visibility</p:attrName>
                                        </p:attrNameLst>
                                      </p:cBhvr>
                                      <p:to>
                                        <p:strVal val="visible"/>
                                      </p:to>
                                    </p:set>
                                  </p:childTnLst>
                                </p:cTn>
                              </p:par>
                            </p:childTnLst>
                          </p:cTn>
                        </p:par>
                        <p:par>
                          <p:cTn id="54" fill="hold">
                            <p:stCondLst>
                              <p:cond delay="6000"/>
                            </p:stCondLst>
                            <p:childTnLst>
                              <p:par>
                                <p:cTn id="55" presetID="11" presetClass="entr" presetSubtype="0" fill="hold" grpId="0" nodeType="afterEffect">
                                  <p:stCondLst>
                                    <p:cond delay="0"/>
                                  </p:stCondLst>
                                  <p:childTnLst>
                                    <p:set>
                                      <p:cBhvr>
                                        <p:cTn id="56" dur="1000">
                                          <p:stCondLst>
                                            <p:cond delay="0"/>
                                          </p:stCondLst>
                                        </p:cTn>
                                        <p:tgtEl>
                                          <p:spTgt spid="19"/>
                                        </p:tgtEl>
                                        <p:attrNameLst>
                                          <p:attrName>style.visibility</p:attrName>
                                        </p:attrNameLst>
                                      </p:cBhvr>
                                      <p:to>
                                        <p:strVal val="visible"/>
                                      </p:to>
                                    </p:set>
                                  </p:childTnLst>
                                </p:cTn>
                              </p:par>
                            </p:childTnLst>
                          </p:cTn>
                        </p:par>
                        <p:par>
                          <p:cTn id="57" fill="hold">
                            <p:stCondLst>
                              <p:cond delay="7000"/>
                            </p:stCondLst>
                            <p:childTnLst>
                              <p:par>
                                <p:cTn id="58" presetID="11" presetClass="entr" presetSubtype="0" fill="hold" grpId="0" nodeType="afterEffect">
                                  <p:stCondLst>
                                    <p:cond delay="0"/>
                                  </p:stCondLst>
                                  <p:childTnLst>
                                    <p:set>
                                      <p:cBhvr>
                                        <p:cTn id="59" dur="1000">
                                          <p:stCondLst>
                                            <p:cond delay="0"/>
                                          </p:stCondLst>
                                        </p:cTn>
                                        <p:tgtEl>
                                          <p:spTgt spid="20"/>
                                        </p:tgtEl>
                                        <p:attrNameLst>
                                          <p:attrName>style.visibility</p:attrName>
                                        </p:attrNameLst>
                                      </p:cBhvr>
                                      <p:to>
                                        <p:strVal val="visible"/>
                                      </p:to>
                                    </p:set>
                                  </p:childTnLst>
                                </p:cTn>
                              </p:par>
                            </p:childTnLst>
                          </p:cTn>
                        </p:par>
                        <p:par>
                          <p:cTn id="60" fill="hold">
                            <p:stCondLst>
                              <p:cond delay="8000"/>
                            </p:stCondLst>
                            <p:childTnLst>
                              <p:par>
                                <p:cTn id="61" presetID="11" presetClass="entr" presetSubtype="0" fill="hold" grpId="0" nodeType="afterEffect">
                                  <p:stCondLst>
                                    <p:cond delay="0"/>
                                  </p:stCondLst>
                                  <p:childTnLst>
                                    <p:set>
                                      <p:cBhvr>
                                        <p:cTn id="62" dur="1000">
                                          <p:stCondLst>
                                            <p:cond delay="0"/>
                                          </p:stCondLst>
                                        </p:cTn>
                                        <p:tgtEl>
                                          <p:spTgt spid="22"/>
                                        </p:tgtEl>
                                        <p:attrNameLst>
                                          <p:attrName>style.visibility</p:attrName>
                                        </p:attrNameLst>
                                      </p:cBhvr>
                                      <p:to>
                                        <p:strVal val="visible"/>
                                      </p:to>
                                    </p:set>
                                  </p:childTnLst>
                                </p:cTn>
                              </p:par>
                            </p:childTnLst>
                          </p:cTn>
                        </p:par>
                        <p:par>
                          <p:cTn id="63" fill="hold">
                            <p:stCondLst>
                              <p:cond delay="9000"/>
                            </p:stCondLst>
                            <p:childTnLst>
                              <p:par>
                                <p:cTn id="64" presetID="11" presetClass="entr" presetSubtype="0" fill="hold" grpId="0" nodeType="afterEffect">
                                  <p:stCondLst>
                                    <p:cond delay="0"/>
                                  </p:stCondLst>
                                  <p:childTnLst>
                                    <p:set>
                                      <p:cBhvr>
                                        <p:cTn id="65" dur="1000">
                                          <p:stCondLst>
                                            <p:cond delay="0"/>
                                          </p:stCondLst>
                                        </p:cTn>
                                        <p:tgtEl>
                                          <p:spTgt spid="23"/>
                                        </p:tgtEl>
                                        <p:attrNameLst>
                                          <p:attrName>style.visibility</p:attrName>
                                        </p:attrNameLst>
                                      </p:cBhvr>
                                      <p:to>
                                        <p:strVal val="visible"/>
                                      </p:to>
                                    </p:set>
                                  </p:childTnLst>
                                </p:cTn>
                              </p:par>
                            </p:childTnLst>
                          </p:cTn>
                        </p:par>
                        <p:par>
                          <p:cTn id="66" fill="hold">
                            <p:stCondLst>
                              <p:cond delay="10000"/>
                            </p:stCondLst>
                            <p:childTnLst>
                              <p:par>
                                <p:cTn id="67" presetID="11" presetClass="entr" presetSubtype="0" fill="hold" grpId="0" nodeType="afterEffect">
                                  <p:stCondLst>
                                    <p:cond delay="0"/>
                                  </p:stCondLst>
                                  <p:childTnLst>
                                    <p:set>
                                      <p:cBhvr>
                                        <p:cTn id="68" dur="1000">
                                          <p:stCondLst>
                                            <p:cond delay="0"/>
                                          </p:stCondLst>
                                        </p:cTn>
                                        <p:tgtEl>
                                          <p:spTgt spid="24"/>
                                        </p:tgtEl>
                                        <p:attrNameLst>
                                          <p:attrName>style.visibility</p:attrName>
                                        </p:attrNameLst>
                                      </p:cBhvr>
                                      <p:to>
                                        <p:strVal val="visible"/>
                                      </p:to>
                                    </p:set>
                                  </p:childTnLst>
                                </p:cTn>
                              </p:par>
                            </p:childTnLst>
                          </p:cTn>
                        </p:par>
                        <p:par>
                          <p:cTn id="69" fill="hold">
                            <p:stCondLst>
                              <p:cond delay="11000"/>
                            </p:stCondLst>
                            <p:childTnLst>
                              <p:par>
                                <p:cTn id="70" presetID="11" presetClass="entr" presetSubtype="0" fill="hold" grpId="0" nodeType="afterEffect">
                                  <p:stCondLst>
                                    <p:cond delay="0"/>
                                  </p:stCondLst>
                                  <p:childTnLst>
                                    <p:set>
                                      <p:cBhvr>
                                        <p:cTn id="71" dur="1000">
                                          <p:stCondLst>
                                            <p:cond delay="0"/>
                                          </p:stCondLst>
                                        </p:cTn>
                                        <p:tgtEl>
                                          <p:spTgt spid="25"/>
                                        </p:tgtEl>
                                        <p:attrNameLst>
                                          <p:attrName>style.visibility</p:attrName>
                                        </p:attrNameLst>
                                      </p:cBhvr>
                                      <p:to>
                                        <p:strVal val="visible"/>
                                      </p:to>
                                    </p:set>
                                  </p:childTnLst>
                                </p:cTn>
                              </p:par>
                            </p:childTnLst>
                          </p:cTn>
                        </p:par>
                        <p:par>
                          <p:cTn id="72" fill="hold">
                            <p:stCondLst>
                              <p:cond delay="12000"/>
                            </p:stCondLst>
                            <p:childTnLst>
                              <p:par>
                                <p:cTn id="73" presetID="11" presetClass="entr" presetSubtype="0" fill="hold" grpId="0" nodeType="afterEffect">
                                  <p:stCondLst>
                                    <p:cond delay="0"/>
                                  </p:stCondLst>
                                  <p:childTnLst>
                                    <p:set>
                                      <p:cBhvr>
                                        <p:cTn id="74" dur="1000">
                                          <p:stCondLst>
                                            <p:cond delay="0"/>
                                          </p:stCondLst>
                                        </p:cTn>
                                        <p:tgtEl>
                                          <p:spTgt spid="26"/>
                                        </p:tgtEl>
                                        <p:attrNameLst>
                                          <p:attrName>style.visibility</p:attrName>
                                        </p:attrNameLst>
                                      </p:cBhvr>
                                      <p:to>
                                        <p:strVal val="visible"/>
                                      </p:to>
                                    </p:set>
                                  </p:childTnLst>
                                </p:cTn>
                              </p:par>
                            </p:childTnLst>
                          </p:cTn>
                        </p:par>
                        <p:par>
                          <p:cTn id="75" fill="hold">
                            <p:stCondLst>
                              <p:cond delay="13000"/>
                            </p:stCondLst>
                            <p:childTnLst>
                              <p:par>
                                <p:cTn id="76" presetID="11" presetClass="entr" presetSubtype="0" fill="hold" grpId="0" nodeType="afterEffect">
                                  <p:stCondLst>
                                    <p:cond delay="0"/>
                                  </p:stCondLst>
                                  <p:childTnLst>
                                    <p:set>
                                      <p:cBhvr>
                                        <p:cTn id="77" dur="1000">
                                          <p:stCondLst>
                                            <p:cond delay="0"/>
                                          </p:stCondLst>
                                        </p:cTn>
                                        <p:tgtEl>
                                          <p:spTgt spid="27"/>
                                        </p:tgtEl>
                                        <p:attrNameLst>
                                          <p:attrName>style.visibility</p:attrName>
                                        </p:attrNameLst>
                                      </p:cBhvr>
                                      <p:to>
                                        <p:strVal val="visible"/>
                                      </p:to>
                                    </p:set>
                                  </p:childTnLst>
                                </p:cTn>
                              </p:par>
                            </p:childTnLst>
                          </p:cTn>
                        </p:par>
                        <p:par>
                          <p:cTn id="78" fill="hold">
                            <p:stCondLst>
                              <p:cond delay="14000"/>
                            </p:stCondLst>
                            <p:childTnLst>
                              <p:par>
                                <p:cTn id="79" presetID="11" presetClass="entr" presetSubtype="0" fill="hold" grpId="0" nodeType="afterEffect">
                                  <p:stCondLst>
                                    <p:cond delay="0"/>
                                  </p:stCondLst>
                                  <p:childTnLst>
                                    <p:set>
                                      <p:cBhvr>
                                        <p:cTn id="80" dur="1000">
                                          <p:stCondLst>
                                            <p:cond delay="0"/>
                                          </p:stCondLst>
                                        </p:cTn>
                                        <p:tgtEl>
                                          <p:spTgt spid="28"/>
                                        </p:tgtEl>
                                        <p:attrNameLst>
                                          <p:attrName>style.visibility</p:attrName>
                                        </p:attrNameLst>
                                      </p:cBhvr>
                                      <p:to>
                                        <p:strVal val="visible"/>
                                      </p:to>
                                    </p:set>
                                  </p:childTnLst>
                                </p:cTn>
                              </p:par>
                            </p:childTnLst>
                          </p:cTn>
                        </p:par>
                        <p:par>
                          <p:cTn id="81" fill="hold">
                            <p:stCondLst>
                              <p:cond delay="15000"/>
                            </p:stCondLst>
                            <p:childTnLst>
                              <p:par>
                                <p:cTn id="82" presetID="11" presetClass="entr" presetSubtype="0" fill="hold" grpId="0" nodeType="afterEffect">
                                  <p:stCondLst>
                                    <p:cond delay="0"/>
                                  </p:stCondLst>
                                  <p:childTnLst>
                                    <p:set>
                                      <p:cBhvr>
                                        <p:cTn id="83" dur="1000">
                                          <p:stCondLst>
                                            <p:cond delay="0"/>
                                          </p:stCondLst>
                                        </p:cTn>
                                        <p:tgtEl>
                                          <p:spTgt spid="29"/>
                                        </p:tgtEl>
                                        <p:attrNameLst>
                                          <p:attrName>style.visibility</p:attrName>
                                        </p:attrNameLst>
                                      </p:cBhvr>
                                      <p:to>
                                        <p:strVal val="visible"/>
                                      </p:to>
                                    </p:set>
                                  </p:childTnLst>
                                </p:cTn>
                              </p:par>
                            </p:childTnLst>
                          </p:cTn>
                        </p:par>
                        <p:par>
                          <p:cTn id="84" fill="hold">
                            <p:stCondLst>
                              <p:cond delay="16000"/>
                            </p:stCondLst>
                            <p:childTnLst>
                              <p:par>
                                <p:cTn id="85" presetID="11" presetClass="entr" presetSubtype="0" fill="hold" grpId="0" nodeType="afterEffect">
                                  <p:stCondLst>
                                    <p:cond delay="0"/>
                                  </p:stCondLst>
                                  <p:childTnLst>
                                    <p:set>
                                      <p:cBhvr>
                                        <p:cTn id="86" dur="1000">
                                          <p:stCondLst>
                                            <p:cond delay="0"/>
                                          </p:stCondLst>
                                        </p:cTn>
                                        <p:tgtEl>
                                          <p:spTgt spid="30"/>
                                        </p:tgtEl>
                                        <p:attrNameLst>
                                          <p:attrName>style.visibility</p:attrName>
                                        </p:attrNameLst>
                                      </p:cBhvr>
                                      <p:to>
                                        <p:strVal val="visible"/>
                                      </p:to>
                                    </p:set>
                                  </p:childTnLst>
                                </p:cTn>
                              </p:par>
                            </p:childTnLst>
                          </p:cTn>
                        </p:par>
                        <p:par>
                          <p:cTn id="87" fill="hold">
                            <p:stCondLst>
                              <p:cond delay="17000"/>
                            </p:stCondLst>
                            <p:childTnLst>
                              <p:par>
                                <p:cTn id="88" presetID="11" presetClass="entr" presetSubtype="0" fill="hold" grpId="0" nodeType="afterEffect">
                                  <p:stCondLst>
                                    <p:cond delay="0"/>
                                  </p:stCondLst>
                                  <p:childTnLst>
                                    <p:set>
                                      <p:cBhvr>
                                        <p:cTn id="89" dur="1000">
                                          <p:stCondLst>
                                            <p:cond delay="0"/>
                                          </p:stCondLst>
                                        </p:cTn>
                                        <p:tgtEl>
                                          <p:spTgt spid="31"/>
                                        </p:tgtEl>
                                        <p:attrNameLst>
                                          <p:attrName>style.visibility</p:attrName>
                                        </p:attrNameLst>
                                      </p:cBhvr>
                                      <p:to>
                                        <p:strVal val="visible"/>
                                      </p:to>
                                    </p:set>
                                  </p:childTnLst>
                                </p:cTn>
                              </p:par>
                            </p:childTnLst>
                          </p:cTn>
                        </p:par>
                        <p:par>
                          <p:cTn id="90" fill="hold">
                            <p:stCondLst>
                              <p:cond delay="18000"/>
                            </p:stCondLst>
                            <p:childTnLst>
                              <p:par>
                                <p:cTn id="91" presetID="11" presetClass="entr" presetSubtype="0" fill="hold" grpId="0" nodeType="afterEffect">
                                  <p:stCondLst>
                                    <p:cond delay="0"/>
                                  </p:stCondLst>
                                  <p:childTnLst>
                                    <p:set>
                                      <p:cBhvr>
                                        <p:cTn id="92" dur="1000">
                                          <p:stCondLst>
                                            <p:cond delay="0"/>
                                          </p:stCondLst>
                                        </p:cTn>
                                        <p:tgtEl>
                                          <p:spTgt spid="32"/>
                                        </p:tgtEl>
                                        <p:attrNameLst>
                                          <p:attrName>style.visibility</p:attrName>
                                        </p:attrNameLst>
                                      </p:cBhvr>
                                      <p:to>
                                        <p:strVal val="visible"/>
                                      </p:to>
                                    </p:set>
                                  </p:childTnLst>
                                </p:cTn>
                              </p:par>
                            </p:childTnLst>
                          </p:cTn>
                        </p:par>
                        <p:par>
                          <p:cTn id="93" fill="hold">
                            <p:stCondLst>
                              <p:cond delay="19000"/>
                            </p:stCondLst>
                            <p:childTnLst>
                              <p:par>
                                <p:cTn id="94" presetID="11" presetClass="entr" presetSubtype="0" fill="hold" grpId="0" nodeType="afterEffect">
                                  <p:stCondLst>
                                    <p:cond delay="0"/>
                                  </p:stCondLst>
                                  <p:childTnLst>
                                    <p:set>
                                      <p:cBhvr>
                                        <p:cTn id="95" dur="1000">
                                          <p:stCondLst>
                                            <p:cond delay="0"/>
                                          </p:stCondLst>
                                        </p:cTn>
                                        <p:tgtEl>
                                          <p:spTgt spid="33"/>
                                        </p:tgtEl>
                                        <p:attrNameLst>
                                          <p:attrName>style.visibility</p:attrName>
                                        </p:attrNameLst>
                                      </p:cBhvr>
                                      <p:to>
                                        <p:strVal val="visible"/>
                                      </p:to>
                                    </p:set>
                                  </p:childTnLst>
                                </p:cTn>
                              </p:par>
                            </p:childTnLst>
                          </p:cTn>
                        </p:par>
                        <p:par>
                          <p:cTn id="96" fill="hold">
                            <p:stCondLst>
                              <p:cond delay="20000"/>
                            </p:stCondLst>
                            <p:childTnLst>
                              <p:par>
                                <p:cTn id="97" presetID="11" presetClass="entr" presetSubtype="0" fill="hold" grpId="0" nodeType="afterEffect">
                                  <p:stCondLst>
                                    <p:cond delay="0"/>
                                  </p:stCondLst>
                                  <p:childTnLst>
                                    <p:set>
                                      <p:cBhvr>
                                        <p:cTn id="98"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5"/>
                  </p:tgtEl>
                </p:cond>
              </p:nextCondLst>
            </p:seq>
          </p:childTnLst>
        </p:cTn>
      </p:par>
    </p:tnLst>
    <p:bldLst>
      <p:bldP spid="13" grpId="0" animBg="1"/>
      <p:bldP spid="14" grpId="0" animBg="1"/>
      <p:bldP spid="15" grpId="0" animBg="1"/>
      <p:bldP spid="16" grpId="0" animBg="1"/>
      <p:bldP spid="9" grpId="0" animBg="1"/>
      <p:bldP spid="10" grpId="0" animBg="1"/>
      <p:bldP spid="11" grpId="0" animBg="1"/>
      <p:bldP spid="12"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388815" y="1326087"/>
                <a:ext cx="7384328" cy="216118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723245" fontAlgn="auto">
                  <a:lnSpc>
                    <a:spcPct val="200000"/>
                  </a:lnSpc>
                  <a:spcBef>
                    <a:spcPts val="0"/>
                  </a:spcBef>
                  <a:spcAft>
                    <a:spcPts val="0"/>
                  </a:spcAft>
                </a:pP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2. </a:t>
                </a:r>
                <a:r>
                  <a:rPr lang="en-US" sz="2800" b="1" dirty="0">
                    <a:solidFill>
                      <a:srgbClr val="002060"/>
                    </a:solidFill>
                    <a:latin typeface="Times New Roman" pitchFamily="18" charset="0"/>
                    <a:cs typeface="Times New Roman" pitchFamily="18" charset="0"/>
                  </a:rPr>
                  <a:t>Rút </a:t>
                </a:r>
                <a:r>
                  <a:rPr lang="en-US" sz="2800" b="1" dirty="0" err="1">
                    <a:solidFill>
                      <a:srgbClr val="002060"/>
                    </a:solidFill>
                    <a:latin typeface="Times New Roman" pitchFamily="18" charset="0"/>
                    <a:cs typeface="Times New Roman" pitchFamily="18" charset="0"/>
                  </a:rPr>
                  <a:t>gọn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biểu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thức</a:t>
                </a:r>
                <a:r>
                  <a:rPr lang="en-US" sz="2800" b="1" dirty="0">
                    <a:solidFill>
                      <a:srgbClr val="002060"/>
                    </a:solidFill>
                    <a:latin typeface="Times New Roman" pitchFamily="18" charset="0"/>
                    <a:cs typeface="Times New Roman" pitchFamily="18" charset="0"/>
                  </a:rPr>
                  <a:t> </a:t>
                </a:r>
                <a14:m>
                  <m:oMath xmlns:m="http://schemas.openxmlformats.org/officeDocument/2006/math">
                    <m:rad>
                      <m:radPr>
                        <m:degHide m:val="on"/>
                        <m:ctrlPr>
                          <a:rPr lang="en-US" sz="2800" b="1" i="1">
                            <a:solidFill>
                              <a:srgbClr val="002060"/>
                            </a:solidFill>
                            <a:latin typeface="Cambria Math" panose="02040503050406030204" pitchFamily="18" charset="0"/>
                            <a:cs typeface="Times New Roman" pitchFamily="18" charset="0"/>
                          </a:rPr>
                        </m:ctrlPr>
                      </m:radPr>
                      <m:deg/>
                      <m:e>
                        <m:r>
                          <a:rPr lang="en-US" sz="2800" b="1" i="1">
                            <a:solidFill>
                              <a:srgbClr val="002060"/>
                            </a:solidFill>
                            <a:latin typeface="Cambria Math" panose="02040503050406030204" pitchFamily="18" charset="0"/>
                            <a:cs typeface="Times New Roman" pitchFamily="18" charset="0"/>
                          </a:rPr>
                          <m:t>𝟏𝟖𝟎</m:t>
                        </m:r>
                        <m:sSup>
                          <m:sSupPr>
                            <m:ctrlPr>
                              <a:rPr lang="en-US" sz="2800" b="1" i="1">
                                <a:solidFill>
                                  <a:srgbClr val="002060"/>
                                </a:solidFill>
                                <a:latin typeface="Cambria Math" panose="02040503050406030204" pitchFamily="18" charset="0"/>
                                <a:cs typeface="Times New Roman" pitchFamily="18" charset="0"/>
                              </a:rPr>
                            </m:ctrlPr>
                          </m:sSupPr>
                          <m:e>
                            <m:r>
                              <a:rPr lang="en-US" sz="2800" b="1" i="1">
                                <a:solidFill>
                                  <a:srgbClr val="002060"/>
                                </a:solidFill>
                                <a:latin typeface="Cambria Math" panose="02040503050406030204" pitchFamily="18" charset="0"/>
                                <a:cs typeface="Times New Roman" pitchFamily="18" charset="0"/>
                              </a:rPr>
                              <m:t>𝒙</m:t>
                            </m:r>
                          </m:e>
                          <m:sup>
                            <m:r>
                              <a:rPr lang="en-US" sz="2800" b="1" i="1">
                                <a:solidFill>
                                  <a:srgbClr val="002060"/>
                                </a:solidFill>
                                <a:latin typeface="Cambria Math" panose="02040503050406030204" pitchFamily="18" charset="0"/>
                                <a:cs typeface="Times New Roman" pitchFamily="18" charset="0"/>
                              </a:rPr>
                              <m:t>𝟐</m:t>
                            </m:r>
                          </m:sup>
                        </m:sSup>
                      </m:e>
                    </m:rad>
                    <m:r>
                      <a:rPr lang="en-US" sz="2800">
                        <a:solidFill>
                          <a:srgbClr val="002060"/>
                        </a:solidFill>
                        <a:latin typeface="Cambria Math" panose="02040503050406030204" pitchFamily="18" charset="0"/>
                        <a:cs typeface="Times New Roman" pitchFamily="18" charset="0"/>
                      </a:rPr>
                      <m:t> (</m:t>
                    </m:r>
                    <m:r>
                      <m:rPr>
                        <m:sty m:val="p"/>
                      </m:rPr>
                      <a:rPr lang="en-US" sz="2800">
                        <a:solidFill>
                          <a:srgbClr val="002060"/>
                        </a:solidFill>
                        <a:latin typeface="Cambria Math" panose="02040503050406030204" pitchFamily="18" charset="0"/>
                        <a:cs typeface="Times New Roman" pitchFamily="18" charset="0"/>
                      </a:rPr>
                      <m:t>x</m:t>
                    </m:r>
                    <m:r>
                      <a:rPr lang="en-US" sz="2800">
                        <a:solidFill>
                          <a:srgbClr val="002060"/>
                        </a:solidFill>
                        <a:latin typeface="Cambria Math" panose="02040503050406030204" pitchFamily="18" charset="0"/>
                        <a:cs typeface="Times New Roman" pitchFamily="18" charset="0"/>
                      </a:rPr>
                      <m:t>&lt;0) </m:t>
                    </m:r>
                  </m:oMath>
                </a14:m>
                <a:endParaRPr lang="en-US" sz="2800" b="1" dirty="0">
                  <a:solidFill>
                    <a:srgbClr val="002060"/>
                  </a:solidFill>
                  <a:latin typeface="Times New Roman" pitchFamily="18" charset="0"/>
                  <a:cs typeface="Times New Roman" pitchFamily="18" charset="0"/>
                </a:endParaRPr>
              </a:p>
              <a:p>
                <a:pPr algn="ctr" defTabSz="723245" fontAlgn="auto">
                  <a:lnSpc>
                    <a:spcPct val="200000"/>
                  </a:lnSpc>
                  <a:spcBef>
                    <a:spcPts val="0"/>
                  </a:spcBef>
                  <a:spcAft>
                    <a:spcPts val="0"/>
                  </a:spcAft>
                </a:pPr>
                <a:r>
                  <a:rPr lang="en-US" sz="2800" b="1" dirty="0">
                    <a:solidFill>
                      <a:srgbClr val="002060"/>
                    </a:solidFill>
                    <a:latin typeface="Times New Roman" pitchFamily="18" charset="0"/>
                    <a:cs typeface="Times New Roman" pitchFamily="18" charset="0"/>
                  </a:rPr>
                  <a:t>ta </a:t>
                </a:r>
                <a:r>
                  <a:rPr lang="en-US" sz="2800" b="1" dirty="0" err="1">
                    <a:solidFill>
                      <a:srgbClr val="002060"/>
                    </a:solidFill>
                    <a:latin typeface="Times New Roman" pitchFamily="18" charset="0"/>
                    <a:cs typeface="Times New Roman" pitchFamily="18" charset="0"/>
                  </a:rPr>
                  <a:t>được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kết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quả</a:t>
                </a:r>
                <a:r>
                  <a:rPr lang="en-US" sz="2800" b="1" dirty="0">
                    <a:solidFill>
                      <a:srgbClr val="002060"/>
                    </a:solidFill>
                    <a:latin typeface="Times New Roman" pitchFamily="18" charset="0"/>
                    <a:cs typeface="Times New Roman" pitchFamily="18" charset="0"/>
                  </a:rPr>
                  <a:t>:</a:t>
                </a:r>
                <a:endParaRPr lang="vi-VN" sz="2800" dirty="0">
                  <a:solidFill>
                    <a:srgbClr val="002060"/>
                  </a:solidFill>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388815" y="1326087"/>
                <a:ext cx="7384328" cy="216118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A"/>
              <p:cNvSpPr/>
              <p:nvPr/>
            </p:nvSpPr>
            <p:spPr>
              <a:xfrm flipH="1">
                <a:off x="6454274" y="5334135"/>
                <a:ext cx="3073875" cy="628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1898" dirty="0">
                    <a:solidFill>
                      <a:prstClr val="black"/>
                    </a:solidFill>
                    <a:latin typeface="Times New Roman" pitchFamily="18" charset="0"/>
                    <a:cs typeface="Times New Roman" pitchFamily="18" charset="0"/>
                  </a:rPr>
                  <a:t>D. </a:t>
                </a:r>
                <a14:m>
                  <m:oMath xmlns:m="http://schemas.openxmlformats.org/officeDocument/2006/math">
                    <m:r>
                      <a:rPr lang="en-US" sz="1898" i="1">
                        <a:solidFill>
                          <a:prstClr val="black"/>
                        </a:solidFill>
                        <a:latin typeface="Cambria Math" panose="02040503050406030204" pitchFamily="18" charset="0"/>
                        <a:cs typeface="Times New Roman" pitchFamily="18" charset="0"/>
                      </a:rPr>
                      <m:t>−6</m:t>
                    </m:r>
                    <m:r>
                      <a:rPr lang="en-US" sz="1898" i="1">
                        <a:solidFill>
                          <a:prstClr val="black"/>
                        </a:solidFill>
                        <a:latin typeface="Cambria Math" panose="02040503050406030204" pitchFamily="18" charset="0"/>
                        <a:cs typeface="Times New Roman" pitchFamily="18" charset="0"/>
                      </a:rPr>
                      <m:t>𝑥</m:t>
                    </m:r>
                    <m:rad>
                      <m:radPr>
                        <m:degHide m:val="on"/>
                        <m:ctrlPr>
                          <a:rPr lang="en-US" sz="1898" i="1">
                            <a:solidFill>
                              <a:prstClr val="black"/>
                            </a:solidFill>
                            <a:latin typeface="Cambria Math" panose="02040503050406030204" pitchFamily="18" charset="0"/>
                            <a:cs typeface="Times New Roman" pitchFamily="18" charset="0"/>
                          </a:rPr>
                        </m:ctrlPr>
                      </m:radPr>
                      <m:deg/>
                      <m:e>
                        <m:r>
                          <a:rPr lang="en-US" sz="1898" i="1">
                            <a:solidFill>
                              <a:prstClr val="black"/>
                            </a:solidFill>
                            <a:latin typeface="Cambria Math" panose="02040503050406030204" pitchFamily="18" charset="0"/>
                            <a:cs typeface="Times New Roman" pitchFamily="18" charset="0"/>
                          </a:rPr>
                          <m:t>5</m:t>
                        </m:r>
                      </m:e>
                    </m:rad>
                  </m:oMath>
                </a14:m>
                <a:r>
                  <a:rPr lang="en-US" sz="1898" dirty="0">
                    <a:solidFill>
                      <a:prstClr val="black"/>
                    </a:solidFill>
                    <a:latin typeface="Times New Roman" pitchFamily="18" charset="0"/>
                    <a:cs typeface="Times New Roman" pitchFamily="18" charset="0"/>
                  </a:rPr>
                  <a:t> </a:t>
                </a:r>
                <a:endParaRPr lang="vi-VN" sz="1898" dirty="0">
                  <a:solidFill>
                    <a:prstClr val="black"/>
                  </a:solidFill>
                  <a:latin typeface="Times New Roman" pitchFamily="18" charset="0"/>
                  <a:cs typeface="Times New Roman" pitchFamily="18"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6454274" y="5334135"/>
                <a:ext cx="3073875" cy="62855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2969676" y="4055450"/>
                <a:ext cx="3073875" cy="628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1898" dirty="0">
                    <a:solidFill>
                      <a:prstClr val="black"/>
                    </a:solidFill>
                    <a:latin typeface="Times New Roman" pitchFamily="18" charset="0"/>
                    <a:cs typeface="Times New Roman" pitchFamily="18" charset="0"/>
                  </a:rPr>
                  <a:t>A. </a:t>
                </a:r>
                <a14:m>
                  <m:oMath xmlns:m="http://schemas.openxmlformats.org/officeDocument/2006/math">
                    <m:r>
                      <a:rPr lang="en-US" sz="1898" i="1">
                        <a:solidFill>
                          <a:prstClr val="black"/>
                        </a:solidFill>
                        <a:latin typeface="Cambria Math" panose="02040503050406030204" pitchFamily="18" charset="0"/>
                        <a:cs typeface="Times New Roman" pitchFamily="18" charset="0"/>
                      </a:rPr>
                      <m:t>3</m:t>
                    </m:r>
                    <m:r>
                      <a:rPr lang="en-US" sz="1898" i="1">
                        <a:solidFill>
                          <a:prstClr val="black"/>
                        </a:solidFill>
                        <a:latin typeface="Cambria Math" panose="02040503050406030204" pitchFamily="18" charset="0"/>
                        <a:cs typeface="Times New Roman" pitchFamily="18" charset="0"/>
                      </a:rPr>
                      <m:t>𝑥</m:t>
                    </m:r>
                    <m:rad>
                      <m:radPr>
                        <m:degHide m:val="on"/>
                        <m:ctrlPr>
                          <a:rPr lang="en-US" sz="1898" i="1">
                            <a:solidFill>
                              <a:prstClr val="black"/>
                            </a:solidFill>
                            <a:latin typeface="Cambria Math" panose="02040503050406030204" pitchFamily="18" charset="0"/>
                            <a:cs typeface="Times New Roman" pitchFamily="18" charset="0"/>
                          </a:rPr>
                        </m:ctrlPr>
                      </m:radPr>
                      <m:deg/>
                      <m:e>
                        <m:r>
                          <a:rPr lang="en-US" sz="1898" i="1">
                            <a:solidFill>
                              <a:prstClr val="black"/>
                            </a:solidFill>
                            <a:latin typeface="Cambria Math" panose="02040503050406030204" pitchFamily="18" charset="0"/>
                            <a:cs typeface="Times New Roman" pitchFamily="18" charset="0"/>
                          </a:rPr>
                          <m:t>20</m:t>
                        </m:r>
                      </m:e>
                    </m:rad>
                  </m:oMath>
                </a14:m>
                <a:r>
                  <a:rPr lang="en-US" sz="1898" dirty="0">
                    <a:solidFill>
                      <a:prstClr val="black"/>
                    </a:solidFill>
                    <a:latin typeface="Times New Roman" pitchFamily="18" charset="0"/>
                    <a:cs typeface="Times New Roman" pitchFamily="18" charset="0"/>
                  </a:rPr>
                  <a:t> </a:t>
                </a:r>
                <a:endParaRPr lang="vi-VN" sz="1898" dirty="0">
                  <a:solidFill>
                    <a:prstClr val="black"/>
                  </a:solidFill>
                  <a:latin typeface="Times New Roman" pitchFamily="18" charset="0"/>
                  <a:cs typeface="Times New Roman" pitchFamily="18" charset="0"/>
                </a:endParaRPr>
              </a:p>
            </p:txBody>
          </p:sp>
        </mc:Choice>
        <mc:Fallback xmlns="">
          <p:sp>
            <p:nvSpPr>
              <p:cNvPr id="14" name="B"/>
              <p:cNvSpPr>
                <a:spLocks noRot="1" noChangeAspect="1" noMove="1" noResize="1" noEditPoints="1" noAdjustHandles="1" noChangeArrowheads="1" noChangeShapeType="1" noTextEdit="1"/>
              </p:cNvSpPr>
              <p:nvPr/>
            </p:nvSpPr>
            <p:spPr>
              <a:xfrm>
                <a:off x="2969676" y="4055450"/>
                <a:ext cx="3073875" cy="628554"/>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6501665" y="4055450"/>
                <a:ext cx="3070826" cy="628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1898" dirty="0">
                    <a:solidFill>
                      <a:prstClr val="black"/>
                    </a:solidFill>
                    <a:latin typeface="Times New Roman" pitchFamily="18" charset="0"/>
                    <a:cs typeface="Times New Roman" pitchFamily="18" charset="0"/>
                  </a:rPr>
                  <a:t>C. </a:t>
                </a:r>
                <a14:m>
                  <m:oMath xmlns:m="http://schemas.openxmlformats.org/officeDocument/2006/math">
                    <m:r>
                      <a:rPr lang="en-US" sz="1898" i="1">
                        <a:solidFill>
                          <a:prstClr val="black"/>
                        </a:solidFill>
                        <a:latin typeface="Cambria Math" panose="02040503050406030204" pitchFamily="18" charset="0"/>
                        <a:cs typeface="Times New Roman" pitchFamily="18" charset="0"/>
                      </a:rPr>
                      <m:t>−3</m:t>
                    </m:r>
                    <m:r>
                      <a:rPr lang="en-US" sz="1898" i="1">
                        <a:solidFill>
                          <a:prstClr val="black"/>
                        </a:solidFill>
                        <a:latin typeface="Cambria Math" panose="02040503050406030204" pitchFamily="18" charset="0"/>
                        <a:cs typeface="Times New Roman" pitchFamily="18" charset="0"/>
                      </a:rPr>
                      <m:t>𝑥</m:t>
                    </m:r>
                    <m:rad>
                      <m:radPr>
                        <m:degHide m:val="on"/>
                        <m:ctrlPr>
                          <a:rPr lang="en-US" sz="1898" i="1">
                            <a:solidFill>
                              <a:prstClr val="black"/>
                            </a:solidFill>
                            <a:latin typeface="Cambria Math" panose="02040503050406030204" pitchFamily="18" charset="0"/>
                            <a:cs typeface="Times New Roman" pitchFamily="18" charset="0"/>
                          </a:rPr>
                        </m:ctrlPr>
                      </m:radPr>
                      <m:deg/>
                      <m:e>
                        <m:r>
                          <a:rPr lang="en-US" sz="1898" i="1">
                            <a:solidFill>
                              <a:prstClr val="black"/>
                            </a:solidFill>
                            <a:latin typeface="Cambria Math" panose="02040503050406030204" pitchFamily="18" charset="0"/>
                            <a:cs typeface="Times New Roman" pitchFamily="18" charset="0"/>
                          </a:rPr>
                          <m:t>20</m:t>
                        </m:r>
                      </m:e>
                    </m:rad>
                  </m:oMath>
                </a14:m>
                <a:r>
                  <a:rPr lang="en-US" sz="1898" dirty="0">
                    <a:solidFill>
                      <a:prstClr val="black"/>
                    </a:solidFill>
                    <a:latin typeface="Calibri" panose="020F0502020204030204"/>
                    <a:cs typeface="Times New Roman" pitchFamily="18" charset="0"/>
                  </a:rPr>
                  <a:t> </a:t>
                </a:r>
                <a:endParaRPr lang="vi-VN" sz="1898" dirty="0">
                  <a:solidFill>
                    <a:prstClr val="black"/>
                  </a:solidFill>
                  <a:latin typeface="Times New Roman" pitchFamily="18" charset="0"/>
                  <a:cs typeface="Times New Roman" pitchFamily="18"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6501665" y="4055450"/>
                <a:ext cx="3070826" cy="628554"/>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a:off x="3082896" y="5333572"/>
                <a:ext cx="3070826" cy="628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1898" dirty="0">
                    <a:solidFill>
                      <a:prstClr val="black"/>
                    </a:solidFill>
                    <a:latin typeface="Times New Roman" pitchFamily="18" charset="0"/>
                    <a:cs typeface="Times New Roman" pitchFamily="18" charset="0"/>
                  </a:rPr>
                  <a:t>B. </a:t>
                </a:r>
                <a14:m>
                  <m:oMath xmlns:m="http://schemas.openxmlformats.org/officeDocument/2006/math">
                    <m:r>
                      <a:rPr lang="en-US" sz="1898" i="1">
                        <a:solidFill>
                          <a:prstClr val="black"/>
                        </a:solidFill>
                        <a:latin typeface="Cambria Math" panose="02040503050406030204" pitchFamily="18" charset="0"/>
                        <a:cs typeface="Times New Roman" pitchFamily="18" charset="0"/>
                      </a:rPr>
                      <m:t>6</m:t>
                    </m:r>
                    <m:r>
                      <a:rPr lang="en-US" sz="1898" i="1">
                        <a:solidFill>
                          <a:prstClr val="black"/>
                        </a:solidFill>
                        <a:latin typeface="Cambria Math" panose="02040503050406030204" pitchFamily="18" charset="0"/>
                        <a:cs typeface="Times New Roman" pitchFamily="18" charset="0"/>
                      </a:rPr>
                      <m:t>𝑥</m:t>
                    </m:r>
                    <m:rad>
                      <m:radPr>
                        <m:degHide m:val="on"/>
                        <m:ctrlPr>
                          <a:rPr lang="en-US" sz="1898" i="1">
                            <a:solidFill>
                              <a:prstClr val="black"/>
                            </a:solidFill>
                            <a:latin typeface="Cambria Math" panose="02040503050406030204" pitchFamily="18" charset="0"/>
                            <a:cs typeface="Times New Roman" pitchFamily="18" charset="0"/>
                          </a:rPr>
                        </m:ctrlPr>
                      </m:radPr>
                      <m:deg/>
                      <m:e>
                        <m:r>
                          <a:rPr lang="en-US" sz="1898" i="1">
                            <a:solidFill>
                              <a:prstClr val="black"/>
                            </a:solidFill>
                            <a:latin typeface="Cambria Math" panose="02040503050406030204" pitchFamily="18" charset="0"/>
                            <a:cs typeface="Times New Roman" pitchFamily="18" charset="0"/>
                          </a:rPr>
                          <m:t>5</m:t>
                        </m:r>
                      </m:e>
                    </m:rad>
                  </m:oMath>
                </a14:m>
                <a:r>
                  <a:rPr lang="en-US" sz="1898" dirty="0">
                    <a:solidFill>
                      <a:prstClr val="black"/>
                    </a:solidFill>
                    <a:latin typeface="Times New Roman" pitchFamily="18" charset="0"/>
                    <a:cs typeface="Times New Roman" pitchFamily="18" charset="0"/>
                  </a:rPr>
                  <a:t> </a:t>
                </a:r>
                <a:endParaRPr lang="vi-VN" sz="1898" dirty="0">
                  <a:solidFill>
                    <a:prstClr val="black"/>
                  </a:solidFill>
                  <a:latin typeface="Times New Roman" pitchFamily="18" charset="0"/>
                  <a:cs typeface="Times New Roman" pitchFamily="18" charset="0"/>
                </a:endParaRPr>
              </a:p>
            </p:txBody>
          </p:sp>
        </mc:Choice>
        <mc:Fallback xmlns="">
          <p:sp>
            <p:nvSpPr>
              <p:cNvPr id="16" name="D"/>
              <p:cNvSpPr>
                <a:spLocks noRot="1" noChangeAspect="1" noMove="1" noResize="1" noEditPoints="1" noAdjustHandles="1" noChangeArrowheads="1" noChangeShapeType="1" noTextEdit="1"/>
              </p:cNvSpPr>
              <p:nvPr/>
            </p:nvSpPr>
            <p:spPr>
              <a:xfrm>
                <a:off x="3082896" y="5333572"/>
                <a:ext cx="3070826" cy="628554"/>
              </a:xfrm>
              <a:prstGeom prst="rect">
                <a:avLst/>
              </a:prstGeom>
              <a:blipFill>
                <a:blip r:embed="rId10"/>
                <a:stretch>
                  <a:fillRect/>
                </a:stretch>
              </a:blipFill>
            </p:spPr>
            <p:txBody>
              <a:bodyPr/>
              <a:lstStyle/>
              <a:p>
                <a:r>
                  <a:rPr lang="vi-VN">
                    <a:noFill/>
                  </a:rPr>
                  <a:t> </a:t>
                </a:r>
              </a:p>
            </p:txBody>
          </p:sp>
        </mc:Fallback>
      </mc:AlternateContent>
      <p:sp>
        <p:nvSpPr>
          <p:cNvPr id="9" name="Rounded Rectangle 8"/>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20</a:t>
            </a:r>
          </a:p>
        </p:txBody>
      </p:sp>
      <p:sp>
        <p:nvSpPr>
          <p:cNvPr id="10" name="Rounded Rectangle 9"/>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19</a:t>
            </a:r>
          </a:p>
        </p:txBody>
      </p:sp>
      <p:sp>
        <p:nvSpPr>
          <p:cNvPr id="11" name="Rounded Rectangle 10"/>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18</a:t>
            </a:r>
          </a:p>
        </p:txBody>
      </p:sp>
      <p:sp>
        <p:nvSpPr>
          <p:cNvPr id="12" name="Rounded Rectangle 11"/>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17</a:t>
            </a:r>
          </a:p>
        </p:txBody>
      </p:sp>
      <p:sp>
        <p:nvSpPr>
          <p:cNvPr id="17" name="Rounded Rectangle 16"/>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16</a:t>
            </a:r>
          </a:p>
        </p:txBody>
      </p:sp>
      <p:sp>
        <p:nvSpPr>
          <p:cNvPr id="18" name="Rounded Rectangle 17"/>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15</a:t>
            </a:r>
          </a:p>
        </p:txBody>
      </p:sp>
      <p:sp>
        <p:nvSpPr>
          <p:cNvPr id="19" name="Rounded Rectangle 18"/>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14</a:t>
            </a:r>
          </a:p>
        </p:txBody>
      </p:sp>
      <p:sp>
        <p:nvSpPr>
          <p:cNvPr id="20" name="Rounded Rectangle 19"/>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13</a:t>
            </a:r>
          </a:p>
        </p:txBody>
      </p:sp>
      <p:sp>
        <p:nvSpPr>
          <p:cNvPr id="22" name="Rounded Rectangle 21"/>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12</a:t>
            </a:r>
          </a:p>
        </p:txBody>
      </p:sp>
      <p:sp>
        <p:nvSpPr>
          <p:cNvPr id="23" name="Rounded Rectangle 22"/>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11</a:t>
            </a:r>
          </a:p>
        </p:txBody>
      </p:sp>
      <p:sp>
        <p:nvSpPr>
          <p:cNvPr id="24" name="Rounded Rectangle 23"/>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10</a:t>
            </a:r>
          </a:p>
        </p:txBody>
      </p:sp>
      <p:sp>
        <p:nvSpPr>
          <p:cNvPr id="25" name="Rounded Rectangle 24"/>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09</a:t>
            </a:r>
          </a:p>
        </p:txBody>
      </p:sp>
      <p:sp>
        <p:nvSpPr>
          <p:cNvPr id="26" name="Rounded Rectangle 25"/>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08</a:t>
            </a:r>
          </a:p>
        </p:txBody>
      </p:sp>
      <p:sp>
        <p:nvSpPr>
          <p:cNvPr id="27" name="Rounded Rectangle 26"/>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07</a:t>
            </a:r>
          </a:p>
        </p:txBody>
      </p:sp>
      <p:sp>
        <p:nvSpPr>
          <p:cNvPr id="28" name="Rounded Rectangle 27"/>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06</a:t>
            </a:r>
          </a:p>
        </p:txBody>
      </p:sp>
      <p:sp>
        <p:nvSpPr>
          <p:cNvPr id="29" name="Rounded Rectangle 28"/>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05</a:t>
            </a:r>
          </a:p>
        </p:txBody>
      </p:sp>
      <p:sp>
        <p:nvSpPr>
          <p:cNvPr id="30" name="Rounded Rectangle 29"/>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04</a:t>
            </a:r>
          </a:p>
        </p:txBody>
      </p:sp>
      <p:sp>
        <p:nvSpPr>
          <p:cNvPr id="31" name="Rounded Rectangle 30"/>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03</a:t>
            </a:r>
          </a:p>
        </p:txBody>
      </p:sp>
      <p:sp>
        <p:nvSpPr>
          <p:cNvPr id="32" name="Rounded Rectangle 31"/>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02</a:t>
            </a:r>
          </a:p>
        </p:txBody>
      </p:sp>
      <p:sp>
        <p:nvSpPr>
          <p:cNvPr id="33" name="Rounded Rectangle 32"/>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01</a:t>
            </a:r>
          </a:p>
        </p:txBody>
      </p:sp>
      <p:sp>
        <p:nvSpPr>
          <p:cNvPr id="34" name="Rounded Rectangle 33"/>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00</a:t>
            </a:r>
          </a:p>
        </p:txBody>
      </p:sp>
      <p:pic>
        <p:nvPicPr>
          <p:cNvPr id="35" name="Picture 2" descr="Káº¿t quáº£ hÃ¬nh áº£nh cho icon Äá»ng há»"/>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368952" y="904083"/>
            <a:ext cx="624363" cy="625323"/>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2969677" y="3871469"/>
            <a:ext cx="6837536" cy="2379616"/>
            <a:chOff x="77882" y="3722996"/>
            <a:chExt cx="8644471" cy="3008469"/>
          </a:xfrm>
        </p:grpSpPr>
        <p:sp>
          <p:nvSpPr>
            <p:cNvPr id="42" name="Rectangle 41"/>
            <p:cNvSpPr/>
            <p:nvPr/>
          </p:nvSpPr>
          <p:spPr>
            <a:xfrm>
              <a:off x="77882" y="3722996"/>
              <a:ext cx="4292620" cy="3008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endParaRPr lang="en-US" sz="1424">
                <a:solidFill>
                  <a:schemeClr val="tx1"/>
                </a:solidFill>
                <a:latin typeface="Calibri" panose="020F0502020204030204"/>
              </a:endParaRPr>
            </a:p>
          </p:txBody>
        </p:sp>
        <mc:AlternateContent xmlns:mc="http://schemas.openxmlformats.org/markup-compatibility/2006" xmlns:a14="http://schemas.microsoft.com/office/drawing/2010/main">
          <mc:Choice Requires="a14">
            <p:sp>
              <p:nvSpPr>
                <p:cNvPr id="43" name="Rectangle 42"/>
                <p:cNvSpPr/>
                <p:nvPr/>
              </p:nvSpPr>
              <p:spPr>
                <a:xfrm>
                  <a:off x="4429733" y="3722996"/>
                  <a:ext cx="4292620" cy="1299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14:m>
                    <m:oMathPara xmlns:m="http://schemas.openxmlformats.org/officeDocument/2006/math">
                      <m:oMathParaPr>
                        <m:jc m:val="left"/>
                      </m:oMathParaPr>
                      <m:oMath xmlns:m="http://schemas.openxmlformats.org/officeDocument/2006/math">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180</m:t>
                            </m:r>
                            <m:sSup>
                              <m:sSupPr>
                                <m:ctrlPr>
                                  <a:rPr lang="en-US" sz="2215" i="1">
                                    <a:solidFill>
                                      <a:srgbClr val="0000CC"/>
                                    </a:solidFill>
                                    <a:latin typeface="Cambria Math" panose="02040503050406030204" pitchFamily="18" charset="0"/>
                                    <a:cs typeface="Times New Roman" panose="02020603050405020304" pitchFamily="18" charset="0"/>
                                  </a:rPr>
                                </m:ctrlPr>
                              </m:sSupPr>
                              <m:e>
                                <m:r>
                                  <a:rPr lang="en-US" sz="2215" i="1">
                                    <a:solidFill>
                                      <a:srgbClr val="0000CC"/>
                                    </a:solidFill>
                                    <a:latin typeface="Cambria Math" panose="02040503050406030204" pitchFamily="18" charset="0"/>
                                    <a:cs typeface="Times New Roman" panose="02020603050405020304" pitchFamily="18" charset="0"/>
                                  </a:rPr>
                                  <m:t>𝑥</m:t>
                                </m:r>
                              </m:e>
                              <m:sup>
                                <m:r>
                                  <a:rPr lang="en-US" sz="2215" i="1">
                                    <a:solidFill>
                                      <a:srgbClr val="0000CC"/>
                                    </a:solidFill>
                                    <a:latin typeface="Cambria Math" panose="02040503050406030204" pitchFamily="18" charset="0"/>
                                    <a:cs typeface="Times New Roman" panose="02020603050405020304" pitchFamily="18" charset="0"/>
                                  </a:rPr>
                                  <m:t>2</m:t>
                                </m:r>
                              </m:sup>
                            </m:sSup>
                          </m:e>
                        </m:rad>
                        <m:r>
                          <a:rPr lang="en-US" sz="2215" i="1">
                            <a:solidFill>
                              <a:srgbClr val="0000CC"/>
                            </a:solidFill>
                            <a:latin typeface="Cambria Math" panose="02040503050406030204" pitchFamily="18" charset="0"/>
                            <a:cs typeface="Times New Roman" panose="02020603050405020304" pitchFamily="18" charset="0"/>
                          </a:rPr>
                          <m:t>=</m:t>
                        </m:r>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36.5.</m:t>
                            </m:r>
                            <m:sSup>
                              <m:sSupPr>
                                <m:ctrlPr>
                                  <a:rPr lang="en-US" sz="2215" i="1">
                                    <a:solidFill>
                                      <a:srgbClr val="0000CC"/>
                                    </a:solidFill>
                                    <a:latin typeface="Cambria Math" panose="02040503050406030204" pitchFamily="18" charset="0"/>
                                    <a:cs typeface="Times New Roman" panose="02020603050405020304" pitchFamily="18" charset="0"/>
                                  </a:rPr>
                                </m:ctrlPr>
                              </m:sSupPr>
                              <m:e>
                                <m:r>
                                  <a:rPr lang="en-US" sz="2215" i="1">
                                    <a:solidFill>
                                      <a:srgbClr val="0000CC"/>
                                    </a:solidFill>
                                    <a:latin typeface="Cambria Math" panose="02040503050406030204" pitchFamily="18" charset="0"/>
                                    <a:cs typeface="Times New Roman" panose="02020603050405020304" pitchFamily="18" charset="0"/>
                                  </a:rPr>
                                  <m:t>𝑥</m:t>
                                </m:r>
                              </m:e>
                              <m:sup>
                                <m:r>
                                  <a:rPr lang="en-US" sz="2215" i="1">
                                    <a:solidFill>
                                      <a:srgbClr val="0000CC"/>
                                    </a:solidFill>
                                    <a:latin typeface="Cambria Math" panose="02040503050406030204" pitchFamily="18" charset="0"/>
                                    <a:cs typeface="Times New Roman" panose="02020603050405020304" pitchFamily="18" charset="0"/>
                                  </a:rPr>
                                  <m:t>2</m:t>
                                </m:r>
                              </m:sup>
                            </m:sSup>
                          </m:e>
                        </m:rad>
                      </m:oMath>
                    </m:oMathPara>
                  </a14:m>
                  <a:endParaRPr lang="en-US" sz="2215" dirty="0">
                    <a:solidFill>
                      <a:srgbClr val="0000CC"/>
                    </a:solidFill>
                    <a:latin typeface="Times New Roman" panose="02020603050405020304" pitchFamily="18" charset="0"/>
                    <a:cs typeface="Times New Roman" panose="02020603050405020304" pitchFamily="18" charset="0"/>
                  </a:endParaRPr>
                </a:p>
                <a:p>
                  <a:pPr defTabSz="723245" fontAlgn="auto">
                    <a:spcBef>
                      <a:spcPts val="0"/>
                    </a:spcBef>
                    <a:spcAft>
                      <a:spcPts val="0"/>
                    </a:spcAft>
                  </a:pPr>
                  <a14:m>
                    <m:oMathPara xmlns:m="http://schemas.openxmlformats.org/officeDocument/2006/math">
                      <m:oMathParaPr>
                        <m:jc m:val="left"/>
                      </m:oMathParaPr>
                      <m:oMath xmlns:m="http://schemas.openxmlformats.org/officeDocument/2006/math">
                        <m:r>
                          <a:rPr lang="en-US" sz="2215" i="1">
                            <a:solidFill>
                              <a:srgbClr val="0000CC"/>
                            </a:solidFill>
                            <a:latin typeface="Cambria Math" panose="02040503050406030204" pitchFamily="18" charset="0"/>
                            <a:cs typeface="Times New Roman" panose="02020603050405020304" pitchFamily="18" charset="0"/>
                          </a:rPr>
                          <m:t>=</m:t>
                        </m:r>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sSup>
                              <m:sSupPr>
                                <m:ctrlPr>
                                  <a:rPr lang="en-US" sz="2215" i="1">
                                    <a:solidFill>
                                      <a:srgbClr val="0000CC"/>
                                    </a:solidFill>
                                    <a:latin typeface="Cambria Math" panose="02040503050406030204" pitchFamily="18" charset="0"/>
                                    <a:cs typeface="Times New Roman" panose="02020603050405020304" pitchFamily="18" charset="0"/>
                                  </a:rPr>
                                </m:ctrlPr>
                              </m:sSupPr>
                              <m:e>
                                <m:r>
                                  <a:rPr lang="en-US" sz="2215" i="1">
                                    <a:solidFill>
                                      <a:srgbClr val="0000CC"/>
                                    </a:solidFill>
                                    <a:latin typeface="Cambria Math" panose="02040503050406030204" pitchFamily="18" charset="0"/>
                                    <a:cs typeface="Times New Roman" panose="02020603050405020304" pitchFamily="18" charset="0"/>
                                  </a:rPr>
                                  <m:t>6</m:t>
                                </m:r>
                              </m:e>
                              <m:sup>
                                <m:r>
                                  <a:rPr lang="en-US" sz="2215" i="1">
                                    <a:solidFill>
                                      <a:srgbClr val="0000CC"/>
                                    </a:solidFill>
                                    <a:latin typeface="Cambria Math" panose="02040503050406030204" pitchFamily="18" charset="0"/>
                                    <a:cs typeface="Times New Roman" panose="02020603050405020304" pitchFamily="18" charset="0"/>
                                  </a:rPr>
                                  <m:t>2</m:t>
                                </m:r>
                              </m:sup>
                            </m:sSup>
                            <m:r>
                              <a:rPr lang="en-US" sz="2215" i="1">
                                <a:solidFill>
                                  <a:srgbClr val="0000CC"/>
                                </a:solidFill>
                                <a:latin typeface="Cambria Math" panose="02040503050406030204" pitchFamily="18" charset="0"/>
                                <a:cs typeface="Times New Roman" panose="02020603050405020304" pitchFamily="18" charset="0"/>
                              </a:rPr>
                              <m:t>.</m:t>
                            </m:r>
                            <m:sSup>
                              <m:sSupPr>
                                <m:ctrlPr>
                                  <a:rPr lang="en-US" sz="2215" i="1">
                                    <a:solidFill>
                                      <a:srgbClr val="0000CC"/>
                                    </a:solidFill>
                                    <a:latin typeface="Cambria Math" panose="02040503050406030204" pitchFamily="18" charset="0"/>
                                    <a:cs typeface="Times New Roman" panose="02020603050405020304" pitchFamily="18" charset="0"/>
                                  </a:rPr>
                                </m:ctrlPr>
                              </m:sSupPr>
                              <m:e>
                                <m:r>
                                  <a:rPr lang="en-US" sz="2215" i="1">
                                    <a:solidFill>
                                      <a:srgbClr val="0000CC"/>
                                    </a:solidFill>
                                    <a:latin typeface="Cambria Math" panose="02040503050406030204" pitchFamily="18" charset="0"/>
                                    <a:cs typeface="Times New Roman" panose="02020603050405020304" pitchFamily="18" charset="0"/>
                                  </a:rPr>
                                  <m:t>𝑥</m:t>
                                </m:r>
                              </m:e>
                              <m:sup>
                                <m:r>
                                  <a:rPr lang="en-US" sz="2215" i="1">
                                    <a:solidFill>
                                      <a:srgbClr val="0000CC"/>
                                    </a:solidFill>
                                    <a:latin typeface="Cambria Math" panose="02040503050406030204" pitchFamily="18" charset="0"/>
                                    <a:cs typeface="Times New Roman" panose="02020603050405020304" pitchFamily="18" charset="0"/>
                                  </a:rPr>
                                  <m:t>2</m:t>
                                </m:r>
                              </m:sup>
                            </m:sSup>
                            <m:r>
                              <a:rPr lang="en-US" sz="2215" i="1">
                                <a:solidFill>
                                  <a:srgbClr val="0000CC"/>
                                </a:solidFill>
                                <a:latin typeface="Cambria Math" panose="02040503050406030204" pitchFamily="18" charset="0"/>
                                <a:cs typeface="Times New Roman" panose="02020603050405020304" pitchFamily="18" charset="0"/>
                              </a:rPr>
                              <m:t>.5</m:t>
                            </m:r>
                          </m:e>
                        </m:rad>
                        <m:r>
                          <a:rPr lang="en-US" sz="2215" i="1">
                            <a:solidFill>
                              <a:srgbClr val="0000CC"/>
                            </a:solidFill>
                            <a:latin typeface="Cambria Math" panose="02040503050406030204" pitchFamily="18" charset="0"/>
                            <a:cs typeface="Times New Roman" panose="02020603050405020304" pitchFamily="18" charset="0"/>
                          </a:rPr>
                          <m:t>=</m:t>
                        </m:r>
                        <m:r>
                          <a:rPr lang="en-US" sz="2215">
                            <a:solidFill>
                              <a:srgbClr val="0000CC"/>
                            </a:solidFill>
                            <a:latin typeface="Cambria Math" panose="02040503050406030204" pitchFamily="18" charset="0"/>
                            <a:cs typeface="Times New Roman" panose="02020603050405020304" pitchFamily="18" charset="0"/>
                          </a:rPr>
                          <m:t>6</m:t>
                        </m:r>
                        <m:d>
                          <m:dPr>
                            <m:begChr m:val="|"/>
                            <m:endChr m:val="|"/>
                            <m:ctrlPr>
                              <a:rPr lang="en-US" sz="2215" i="1">
                                <a:solidFill>
                                  <a:srgbClr val="0000CC"/>
                                </a:solidFill>
                                <a:latin typeface="Cambria Math" panose="02040503050406030204" pitchFamily="18" charset="0"/>
                                <a:cs typeface="Times New Roman" panose="02020603050405020304" pitchFamily="18" charset="0"/>
                              </a:rPr>
                            </m:ctrlPr>
                          </m:dPr>
                          <m:e>
                            <m:r>
                              <m:rPr>
                                <m:sty m:val="p"/>
                              </m:rPr>
                              <a:rPr lang="en-US" sz="2215">
                                <a:solidFill>
                                  <a:srgbClr val="0000CC"/>
                                </a:solidFill>
                                <a:latin typeface="Cambria Math" panose="02040503050406030204" pitchFamily="18" charset="0"/>
                                <a:cs typeface="Times New Roman" panose="02020603050405020304" pitchFamily="18" charset="0"/>
                              </a:rPr>
                              <m:t>x</m:t>
                            </m:r>
                          </m:e>
                        </m:d>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5</m:t>
                            </m:r>
                          </m:e>
                        </m:rad>
                      </m:oMath>
                    </m:oMathPara>
                  </a14:m>
                  <a:endParaRPr lang="en-US" sz="2215" dirty="0">
                    <a:solidFill>
                      <a:srgbClr val="0000CC"/>
                    </a:solidFill>
                    <a:latin typeface="Times New Roman" panose="02020603050405020304" pitchFamily="18" charset="0"/>
                    <a:cs typeface="Times New Roman" panose="02020603050405020304" pitchFamily="18" charset="0"/>
                  </a:endParaRPr>
                </a:p>
                <a:p>
                  <a:pPr defTabSz="723245" fontAlgn="auto">
                    <a:spcBef>
                      <a:spcPts val="0"/>
                    </a:spcBef>
                    <a:spcAft>
                      <a:spcPts val="0"/>
                    </a:spcAft>
                  </a:pPr>
                  <a14:m>
                    <m:oMathPara xmlns:m="http://schemas.openxmlformats.org/officeDocument/2006/math">
                      <m:oMathParaPr>
                        <m:jc m:val="left"/>
                      </m:oMathParaPr>
                      <m:oMath xmlns:m="http://schemas.openxmlformats.org/officeDocument/2006/math">
                        <m:r>
                          <a:rPr lang="en-US" sz="2215" i="1">
                            <a:solidFill>
                              <a:srgbClr val="0000CC"/>
                            </a:solidFill>
                            <a:latin typeface="Cambria Math" panose="02040503050406030204" pitchFamily="18" charset="0"/>
                            <a:cs typeface="Times New Roman" panose="02020603050405020304" pitchFamily="18" charset="0"/>
                          </a:rPr>
                          <m:t>=6.</m:t>
                        </m:r>
                        <m:d>
                          <m:dPr>
                            <m:ctrlPr>
                              <a:rPr lang="en-US" sz="2215" i="1">
                                <a:solidFill>
                                  <a:srgbClr val="0000CC"/>
                                </a:solidFill>
                                <a:latin typeface="Cambria Math" panose="02040503050406030204" pitchFamily="18" charset="0"/>
                                <a:cs typeface="Times New Roman" panose="02020603050405020304" pitchFamily="18" charset="0"/>
                              </a:rPr>
                            </m:ctrlPr>
                          </m:dPr>
                          <m:e>
                            <m:r>
                              <a:rPr lang="en-US" sz="2215" i="1">
                                <a:solidFill>
                                  <a:srgbClr val="0000CC"/>
                                </a:solidFill>
                                <a:latin typeface="Cambria Math" panose="02040503050406030204" pitchFamily="18" charset="0"/>
                                <a:cs typeface="Times New Roman" panose="02020603050405020304" pitchFamily="18" charset="0"/>
                              </a:rPr>
                              <m:t>−</m:t>
                            </m:r>
                            <m:r>
                              <a:rPr lang="en-US" sz="2215" i="1">
                                <a:solidFill>
                                  <a:srgbClr val="0000CC"/>
                                </a:solidFill>
                                <a:latin typeface="Cambria Math" panose="02040503050406030204" pitchFamily="18" charset="0"/>
                                <a:cs typeface="Times New Roman" panose="02020603050405020304" pitchFamily="18" charset="0"/>
                              </a:rPr>
                              <m:t>𝑥</m:t>
                            </m:r>
                          </m:e>
                        </m:d>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5</m:t>
                            </m:r>
                          </m:e>
                        </m:rad>
                        <m:r>
                          <a:rPr lang="en-US" sz="2215" i="1">
                            <a:solidFill>
                              <a:srgbClr val="0000CC"/>
                            </a:solidFill>
                            <a:latin typeface="Cambria Math" panose="02040503050406030204" pitchFamily="18" charset="0"/>
                            <a:cs typeface="Times New Roman" panose="02020603050405020304" pitchFamily="18" charset="0"/>
                          </a:rPr>
                          <m:t>=−6</m:t>
                        </m:r>
                        <m:r>
                          <a:rPr lang="en-US" sz="2215" i="1">
                            <a:solidFill>
                              <a:srgbClr val="0000CC"/>
                            </a:solidFill>
                            <a:latin typeface="Cambria Math" panose="02040503050406030204" pitchFamily="18" charset="0"/>
                            <a:cs typeface="Times New Roman" panose="02020603050405020304" pitchFamily="18" charset="0"/>
                          </a:rPr>
                          <m:t>𝑥</m:t>
                        </m:r>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5</m:t>
                            </m:r>
                          </m:e>
                        </m:rad>
                      </m:oMath>
                    </m:oMathPara>
                  </a14:m>
                  <a:endParaRPr lang="en-US" sz="2215"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4429733" y="3722996"/>
                  <a:ext cx="4292620" cy="1299794"/>
                </a:xfrm>
                <a:prstGeom prst="rect">
                  <a:avLst/>
                </a:prstGeom>
                <a:blipFill>
                  <a:blip r:embed="rId12"/>
                  <a:stretch>
                    <a:fillRect t="-4206" b="-7944"/>
                  </a:stretch>
                </a:blipFill>
                <a:ln>
                  <a:noFill/>
                </a:ln>
              </p:spPr>
              <p:txBody>
                <a:bodyPr/>
                <a:lstStyle/>
                <a:p>
                  <a:r>
                    <a:rPr lang="en-US">
                      <a:noFill/>
                    </a:rPr>
                    <a:t> </a:t>
                  </a:r>
                </a:p>
              </p:txBody>
            </p:sp>
          </mc:Fallback>
        </mc:AlternateContent>
      </p:grpSp>
      <p:sp>
        <p:nvSpPr>
          <p:cNvPr id="37" name="矩形 15">
            <a:extLst>
              <a:ext uri="{FF2B5EF4-FFF2-40B4-BE49-F238E27FC236}">
                <a16:creationId xmlns:a16="http://schemas.microsoft.com/office/drawing/2014/main" xmlns="" id="{437107E0-1200-419B-97FF-22393B996C28}"/>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38" name="矩形 8">
            <a:extLst>
              <a:ext uri="{FF2B5EF4-FFF2-40B4-BE49-F238E27FC236}">
                <a16:creationId xmlns:a16="http://schemas.microsoft.com/office/drawing/2014/main" xmlns="" id="{B81563F6-9C0B-4C84-9D68-1244C39929D8}"/>
              </a:ext>
            </a:extLst>
          </p:cNvPr>
          <p:cNvSpPr/>
          <p:nvPr/>
        </p:nvSpPr>
        <p:spPr>
          <a:xfrm>
            <a:off x="92671" y="669121"/>
            <a:ext cx="12313559" cy="88789"/>
          </a:xfrm>
          <a:prstGeom prst="rect">
            <a:avLst/>
          </a:prstGeom>
          <a:solidFill>
            <a:srgbClr val="F17A1A"/>
          </a:solidFill>
          <a:ln w="12700" cap="flat" cmpd="sng" algn="ctr">
            <a:noFill/>
            <a:prstDash val="solid"/>
            <a:miter lim="800000"/>
          </a:ln>
          <a:effectLst/>
        </p:spPr>
        <p:txBody>
          <a:bodyPr rtlCol="0" anchor="ctr"/>
          <a:lstStyle/>
          <a:p>
            <a:pPr algn="r" fontAlgn="auto">
              <a:spcBef>
                <a:spcPts val="0"/>
              </a:spcBef>
              <a:spcAft>
                <a:spcPts val="0"/>
              </a:spcAft>
            </a:pPr>
            <a:endParaRPr lang="zh-CN" altLang="en-US" sz="2000" kern="0">
              <a:solidFill>
                <a:prstClr val="white"/>
              </a:solidFill>
              <a:latin typeface="Corbel" panose="020F0502020204030204"/>
              <a:ea typeface="微软雅黑" panose="020B0503020204020204" pitchFamily="34" charset="-122"/>
            </a:endParaRPr>
          </a:p>
        </p:txBody>
      </p:sp>
      <p:sp>
        <p:nvSpPr>
          <p:cNvPr id="40" name="矩形 15">
            <a:extLst>
              <a:ext uri="{FF2B5EF4-FFF2-40B4-BE49-F238E27FC236}">
                <a16:creationId xmlns:a16="http://schemas.microsoft.com/office/drawing/2014/main" xmlns="" id="{705C1DFF-9A3B-47BC-BE86-1FABC74DAC07}"/>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algn="ctr" fontAlgn="auto">
              <a:spcBef>
                <a:spcPts val="0"/>
              </a:spcBef>
              <a:spcAft>
                <a:spcPts val="0"/>
              </a:spcAft>
            </a:pPr>
            <a:endParaRPr lang="zh-CN" altLang="en-US" sz="2000" kern="0">
              <a:solidFill>
                <a:prstClr val="white"/>
              </a:solidFill>
              <a:latin typeface="Corbel" panose="020F0502020204030204"/>
              <a:ea typeface="微软雅黑" panose="020B0503020204020204" pitchFamily="34" charset="-122"/>
            </a:endParaRPr>
          </a:p>
        </p:txBody>
      </p:sp>
      <p:sp>
        <p:nvSpPr>
          <p:cNvPr id="41" name="矩形 18">
            <a:extLst>
              <a:ext uri="{FF2B5EF4-FFF2-40B4-BE49-F238E27FC236}">
                <a16:creationId xmlns:a16="http://schemas.microsoft.com/office/drawing/2014/main" xmlns="" id="{C35F3871-D487-4B25-A4D7-F9957CB00A9B}"/>
              </a:ext>
            </a:extLst>
          </p:cNvPr>
          <p:cNvSpPr/>
          <p:nvPr/>
        </p:nvSpPr>
        <p:spPr>
          <a:xfrm>
            <a:off x="11396841" y="6946348"/>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2000" kern="0">
              <a:solidFill>
                <a:prstClr val="white"/>
              </a:solidFill>
              <a:latin typeface="Corbel" panose="020F0502020204030204"/>
              <a:ea typeface="微软雅黑" panose="020B0503020204020204" pitchFamily="34" charset="-122"/>
            </a:endParaRPr>
          </a:p>
        </p:txBody>
      </p:sp>
      <p:sp>
        <p:nvSpPr>
          <p:cNvPr id="36" name="Rectangle 35"/>
          <p:cNvSpPr/>
          <p:nvPr/>
        </p:nvSpPr>
        <p:spPr>
          <a:xfrm>
            <a:off x="0" y="112232"/>
            <a:ext cx="10677847" cy="523220"/>
          </a:xfrm>
          <a:prstGeom prst="rect">
            <a:avLst/>
          </a:prstGeom>
        </p:spPr>
        <p:txBody>
          <a:bodyPr wrap="square">
            <a:spAutoFit/>
          </a:bodyPr>
          <a:lstStyle/>
          <a:p>
            <a:pPr lvl="0" algn="ctr">
              <a:defRPr/>
            </a:pPr>
            <a:r>
              <a:rPr lang="en-US" altLang="zh-CN" sz="2800" b="1" u="sng" dirty="0" err="1">
                <a:solidFill>
                  <a:srgbClr val="002060"/>
                </a:solidFill>
                <a:latin typeface="Times New Roman" panose="02020603050405020304" pitchFamily="18" charset="0"/>
                <a:cs typeface="Times New Roman" panose="02020603050405020304" pitchFamily="18" charset="0"/>
              </a:rPr>
              <a:t>Tiết</a:t>
            </a:r>
            <a:r>
              <a:rPr lang="en-US" altLang="zh-CN" sz="2800" b="1" u="sng" dirty="0">
                <a:solidFill>
                  <a:srgbClr val="002060"/>
                </a:solidFill>
                <a:latin typeface="Times New Roman" panose="02020603050405020304" pitchFamily="18" charset="0"/>
                <a:cs typeface="Times New Roman" panose="02020603050405020304" pitchFamily="18" charset="0"/>
              </a:rPr>
              <a:t> 8 - </a:t>
            </a:r>
            <a:r>
              <a:rPr lang="en-US" altLang="zh-CN" sz="2800" b="1" u="sng" dirty="0" err="1">
                <a:solidFill>
                  <a:srgbClr val="002060"/>
                </a:solidFill>
                <a:latin typeface="Times New Roman" panose="02020603050405020304" pitchFamily="18" charset="0"/>
                <a:cs typeface="Times New Roman" panose="02020603050405020304" pitchFamily="18" charset="0"/>
              </a:rPr>
              <a:t>Bài</a:t>
            </a:r>
            <a:r>
              <a:rPr lang="en-US" altLang="zh-CN" sz="2800" b="1" u="sng" dirty="0">
                <a:solidFill>
                  <a:srgbClr val="002060"/>
                </a:solidFill>
                <a:latin typeface="Times New Roman" panose="02020603050405020304" pitchFamily="18" charset="0"/>
                <a:cs typeface="Times New Roman" panose="02020603050405020304" pitchFamily="18" charset="0"/>
              </a:rPr>
              <a:t> 6 :</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Biến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đổi</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giản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biểu</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thức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chứa</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căn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bậc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hai</a:t>
            </a:r>
            <a:r>
              <a:rPr lang="en-US" altLang="zh-CN" sz="2800" b="1" dirty="0">
                <a:solidFill>
                  <a:srgbClr val="002060"/>
                </a:solidFill>
                <a:latin typeface="Times New Roman" panose="02020603050405020304" pitchFamily="18" charset="0"/>
                <a:cs typeface="Times New Roman" panose="02020603050405020304" pitchFamily="18" charset="0"/>
              </a:rPr>
              <a: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5776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0" presetClass="emph" presetSubtype="0" fill="hold" grpId="0" nodeType="clickEffect">
                                  <p:stCondLst>
                                    <p:cond delay="0"/>
                                  </p:stCondLst>
                                  <p:childTnLst>
                                    <p:animClr clrSpc="hsl" dir="cw">
                                      <p:cBhvr override="childStyle">
                                        <p:cTn id="12" dur="500" fill="hold"/>
                                        <p:tgtEl>
                                          <p:spTgt spid="13"/>
                                        </p:tgtEl>
                                        <p:attrNameLst>
                                          <p:attrName>style.color</p:attrName>
                                        </p:attrNameLst>
                                      </p:cBhvr>
                                      <p:by>
                                        <p:hsl h="0" s="12549" l="25098"/>
                                      </p:by>
                                    </p:animClr>
                                    <p:animClr clrSpc="hsl" dir="cw">
                                      <p:cBhvr>
                                        <p:cTn id="13" dur="500" fill="hold"/>
                                        <p:tgtEl>
                                          <p:spTgt spid="13"/>
                                        </p:tgtEl>
                                        <p:attrNameLst>
                                          <p:attrName>fillcolor</p:attrName>
                                        </p:attrNameLst>
                                      </p:cBhvr>
                                      <p:by>
                                        <p:hsl h="0" s="12549" l="25098"/>
                                      </p:by>
                                    </p:animClr>
                                    <p:animClr clrSpc="hsl" dir="cw">
                                      <p:cBhvr>
                                        <p:cTn id="14" dur="500" fill="hold"/>
                                        <p:tgtEl>
                                          <p:spTgt spid="13"/>
                                        </p:tgtEl>
                                        <p:attrNameLst>
                                          <p:attrName>stroke.color</p:attrName>
                                        </p:attrNameLst>
                                      </p:cBhvr>
                                      <p:by>
                                        <p:hsl h="0" s="12549" l="25098"/>
                                      </p:by>
                                    </p:animClr>
                                    <p:set>
                                      <p:cBhvr>
                                        <p:cTn id="15"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16"/>
                                        </p:tgtEl>
                                      </p:cBhvr>
                                    </p:animEffect>
                                    <p:animScale>
                                      <p:cBhvr>
                                        <p:cTn id="33" dur="250" autoRev="1" fill="hold"/>
                                        <p:tgtEl>
                                          <p:spTgt spid="16"/>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35"/>
                    </p:tgtEl>
                  </p:cond>
                </p:stCondLst>
                <p:endSync evt="end" delay="0">
                  <p:rtn val="all"/>
                </p:endSync>
                <p:childTnLst>
                  <p:par>
                    <p:cTn id="35" fill="hold">
                      <p:stCondLst>
                        <p:cond delay="0"/>
                      </p:stCondLst>
                      <p:childTnLst>
                        <p:par>
                          <p:cTn id="36" fill="hold">
                            <p:stCondLst>
                              <p:cond delay="0"/>
                            </p:stCondLst>
                            <p:childTnLst>
                              <p:par>
                                <p:cTn id="37" presetID="11" presetClass="entr" presetSubtype="0" fill="hold" grpId="0" nodeType="afterEffect">
                                  <p:stCondLst>
                                    <p:cond delay="0"/>
                                  </p:stCondLst>
                                  <p:childTnLst>
                                    <p:set>
                                      <p:cBhvr>
                                        <p:cTn id="38" dur="1000">
                                          <p:stCondLst>
                                            <p:cond delay="0"/>
                                          </p:stCondLst>
                                        </p:cTn>
                                        <p:tgtEl>
                                          <p:spTgt spid="9"/>
                                        </p:tgtEl>
                                        <p:attrNameLst>
                                          <p:attrName>style.visibility</p:attrName>
                                        </p:attrNameLst>
                                      </p:cBhvr>
                                      <p:to>
                                        <p:strVal val="visible"/>
                                      </p:to>
                                    </p:set>
                                  </p:childTnLst>
                                </p:cTn>
                              </p:par>
                            </p:childTnLst>
                          </p:cTn>
                        </p:par>
                        <p:par>
                          <p:cTn id="39" fill="hold">
                            <p:stCondLst>
                              <p:cond delay="1000"/>
                            </p:stCondLst>
                            <p:childTnLst>
                              <p:par>
                                <p:cTn id="40" presetID="11" presetClass="entr" presetSubtype="0" fill="hold" grpId="0" nodeType="afterEffect">
                                  <p:stCondLst>
                                    <p:cond delay="0"/>
                                  </p:stCondLst>
                                  <p:childTnLst>
                                    <p:set>
                                      <p:cBhvr>
                                        <p:cTn id="41" dur="1000">
                                          <p:stCondLst>
                                            <p:cond delay="0"/>
                                          </p:stCondLst>
                                        </p:cTn>
                                        <p:tgtEl>
                                          <p:spTgt spid="10"/>
                                        </p:tgtEl>
                                        <p:attrNameLst>
                                          <p:attrName>style.visibility</p:attrName>
                                        </p:attrNameLst>
                                      </p:cBhvr>
                                      <p:to>
                                        <p:strVal val="visible"/>
                                      </p:to>
                                    </p:set>
                                  </p:childTnLst>
                                </p:cTn>
                              </p:par>
                            </p:childTnLst>
                          </p:cTn>
                        </p:par>
                        <p:par>
                          <p:cTn id="42" fill="hold">
                            <p:stCondLst>
                              <p:cond delay="2000"/>
                            </p:stCondLst>
                            <p:childTnLst>
                              <p:par>
                                <p:cTn id="43" presetID="11" presetClass="entr" presetSubtype="0" fill="hold" grpId="0" nodeType="afterEffect">
                                  <p:stCondLst>
                                    <p:cond delay="0"/>
                                  </p:stCondLst>
                                  <p:childTnLst>
                                    <p:set>
                                      <p:cBhvr>
                                        <p:cTn id="44" dur="1000">
                                          <p:stCondLst>
                                            <p:cond delay="0"/>
                                          </p:stCondLst>
                                        </p:cTn>
                                        <p:tgtEl>
                                          <p:spTgt spid="11"/>
                                        </p:tgtEl>
                                        <p:attrNameLst>
                                          <p:attrName>style.visibility</p:attrName>
                                        </p:attrNameLst>
                                      </p:cBhvr>
                                      <p:to>
                                        <p:strVal val="visible"/>
                                      </p:to>
                                    </p:set>
                                  </p:childTnLst>
                                </p:cTn>
                              </p:par>
                            </p:childTnLst>
                          </p:cTn>
                        </p:par>
                        <p:par>
                          <p:cTn id="45" fill="hold">
                            <p:stCondLst>
                              <p:cond delay="3000"/>
                            </p:stCondLst>
                            <p:childTnLst>
                              <p:par>
                                <p:cTn id="46" presetID="11" presetClass="entr" presetSubtype="0" fill="hold" grpId="0" nodeType="afterEffect">
                                  <p:stCondLst>
                                    <p:cond delay="0"/>
                                  </p:stCondLst>
                                  <p:childTnLst>
                                    <p:set>
                                      <p:cBhvr>
                                        <p:cTn id="47" dur="1000">
                                          <p:stCondLst>
                                            <p:cond delay="0"/>
                                          </p:stCondLst>
                                        </p:cTn>
                                        <p:tgtEl>
                                          <p:spTgt spid="12"/>
                                        </p:tgtEl>
                                        <p:attrNameLst>
                                          <p:attrName>style.visibility</p:attrName>
                                        </p:attrNameLst>
                                      </p:cBhvr>
                                      <p:to>
                                        <p:strVal val="visible"/>
                                      </p:to>
                                    </p:set>
                                  </p:childTnLst>
                                </p:cTn>
                              </p:par>
                            </p:childTnLst>
                          </p:cTn>
                        </p:par>
                        <p:par>
                          <p:cTn id="48" fill="hold">
                            <p:stCondLst>
                              <p:cond delay="4000"/>
                            </p:stCondLst>
                            <p:childTnLst>
                              <p:par>
                                <p:cTn id="49" presetID="11" presetClass="entr" presetSubtype="0" fill="hold" grpId="0" nodeType="afterEffect">
                                  <p:stCondLst>
                                    <p:cond delay="0"/>
                                  </p:stCondLst>
                                  <p:childTnLst>
                                    <p:set>
                                      <p:cBhvr>
                                        <p:cTn id="50" dur="1000">
                                          <p:stCondLst>
                                            <p:cond delay="0"/>
                                          </p:stCondLst>
                                        </p:cTn>
                                        <p:tgtEl>
                                          <p:spTgt spid="17"/>
                                        </p:tgtEl>
                                        <p:attrNameLst>
                                          <p:attrName>style.visibility</p:attrName>
                                        </p:attrNameLst>
                                      </p:cBhvr>
                                      <p:to>
                                        <p:strVal val="visible"/>
                                      </p:to>
                                    </p:set>
                                  </p:childTnLst>
                                </p:cTn>
                              </p:par>
                            </p:childTnLst>
                          </p:cTn>
                        </p:par>
                        <p:par>
                          <p:cTn id="51" fill="hold">
                            <p:stCondLst>
                              <p:cond delay="5000"/>
                            </p:stCondLst>
                            <p:childTnLst>
                              <p:par>
                                <p:cTn id="52" presetID="11" presetClass="entr" presetSubtype="0" fill="hold" grpId="0" nodeType="afterEffect">
                                  <p:stCondLst>
                                    <p:cond delay="0"/>
                                  </p:stCondLst>
                                  <p:childTnLst>
                                    <p:set>
                                      <p:cBhvr>
                                        <p:cTn id="53" dur="1000">
                                          <p:stCondLst>
                                            <p:cond delay="0"/>
                                          </p:stCondLst>
                                        </p:cTn>
                                        <p:tgtEl>
                                          <p:spTgt spid="18"/>
                                        </p:tgtEl>
                                        <p:attrNameLst>
                                          <p:attrName>style.visibility</p:attrName>
                                        </p:attrNameLst>
                                      </p:cBhvr>
                                      <p:to>
                                        <p:strVal val="visible"/>
                                      </p:to>
                                    </p:set>
                                  </p:childTnLst>
                                </p:cTn>
                              </p:par>
                            </p:childTnLst>
                          </p:cTn>
                        </p:par>
                        <p:par>
                          <p:cTn id="54" fill="hold">
                            <p:stCondLst>
                              <p:cond delay="6000"/>
                            </p:stCondLst>
                            <p:childTnLst>
                              <p:par>
                                <p:cTn id="55" presetID="11" presetClass="entr" presetSubtype="0" fill="hold" grpId="0" nodeType="afterEffect">
                                  <p:stCondLst>
                                    <p:cond delay="0"/>
                                  </p:stCondLst>
                                  <p:childTnLst>
                                    <p:set>
                                      <p:cBhvr>
                                        <p:cTn id="56" dur="1000">
                                          <p:stCondLst>
                                            <p:cond delay="0"/>
                                          </p:stCondLst>
                                        </p:cTn>
                                        <p:tgtEl>
                                          <p:spTgt spid="19"/>
                                        </p:tgtEl>
                                        <p:attrNameLst>
                                          <p:attrName>style.visibility</p:attrName>
                                        </p:attrNameLst>
                                      </p:cBhvr>
                                      <p:to>
                                        <p:strVal val="visible"/>
                                      </p:to>
                                    </p:set>
                                  </p:childTnLst>
                                </p:cTn>
                              </p:par>
                            </p:childTnLst>
                          </p:cTn>
                        </p:par>
                        <p:par>
                          <p:cTn id="57" fill="hold">
                            <p:stCondLst>
                              <p:cond delay="7000"/>
                            </p:stCondLst>
                            <p:childTnLst>
                              <p:par>
                                <p:cTn id="58" presetID="11" presetClass="entr" presetSubtype="0" fill="hold" grpId="0" nodeType="afterEffect">
                                  <p:stCondLst>
                                    <p:cond delay="0"/>
                                  </p:stCondLst>
                                  <p:childTnLst>
                                    <p:set>
                                      <p:cBhvr>
                                        <p:cTn id="59" dur="1000">
                                          <p:stCondLst>
                                            <p:cond delay="0"/>
                                          </p:stCondLst>
                                        </p:cTn>
                                        <p:tgtEl>
                                          <p:spTgt spid="20"/>
                                        </p:tgtEl>
                                        <p:attrNameLst>
                                          <p:attrName>style.visibility</p:attrName>
                                        </p:attrNameLst>
                                      </p:cBhvr>
                                      <p:to>
                                        <p:strVal val="visible"/>
                                      </p:to>
                                    </p:set>
                                  </p:childTnLst>
                                </p:cTn>
                              </p:par>
                            </p:childTnLst>
                          </p:cTn>
                        </p:par>
                        <p:par>
                          <p:cTn id="60" fill="hold">
                            <p:stCondLst>
                              <p:cond delay="8000"/>
                            </p:stCondLst>
                            <p:childTnLst>
                              <p:par>
                                <p:cTn id="61" presetID="11" presetClass="entr" presetSubtype="0" fill="hold" grpId="0" nodeType="afterEffect">
                                  <p:stCondLst>
                                    <p:cond delay="0"/>
                                  </p:stCondLst>
                                  <p:childTnLst>
                                    <p:set>
                                      <p:cBhvr>
                                        <p:cTn id="62" dur="1000">
                                          <p:stCondLst>
                                            <p:cond delay="0"/>
                                          </p:stCondLst>
                                        </p:cTn>
                                        <p:tgtEl>
                                          <p:spTgt spid="22"/>
                                        </p:tgtEl>
                                        <p:attrNameLst>
                                          <p:attrName>style.visibility</p:attrName>
                                        </p:attrNameLst>
                                      </p:cBhvr>
                                      <p:to>
                                        <p:strVal val="visible"/>
                                      </p:to>
                                    </p:set>
                                  </p:childTnLst>
                                </p:cTn>
                              </p:par>
                            </p:childTnLst>
                          </p:cTn>
                        </p:par>
                        <p:par>
                          <p:cTn id="63" fill="hold">
                            <p:stCondLst>
                              <p:cond delay="9000"/>
                            </p:stCondLst>
                            <p:childTnLst>
                              <p:par>
                                <p:cTn id="64" presetID="11" presetClass="entr" presetSubtype="0" fill="hold" grpId="0" nodeType="afterEffect">
                                  <p:stCondLst>
                                    <p:cond delay="0"/>
                                  </p:stCondLst>
                                  <p:childTnLst>
                                    <p:set>
                                      <p:cBhvr>
                                        <p:cTn id="65" dur="1000">
                                          <p:stCondLst>
                                            <p:cond delay="0"/>
                                          </p:stCondLst>
                                        </p:cTn>
                                        <p:tgtEl>
                                          <p:spTgt spid="23"/>
                                        </p:tgtEl>
                                        <p:attrNameLst>
                                          <p:attrName>style.visibility</p:attrName>
                                        </p:attrNameLst>
                                      </p:cBhvr>
                                      <p:to>
                                        <p:strVal val="visible"/>
                                      </p:to>
                                    </p:set>
                                  </p:childTnLst>
                                </p:cTn>
                              </p:par>
                            </p:childTnLst>
                          </p:cTn>
                        </p:par>
                        <p:par>
                          <p:cTn id="66" fill="hold">
                            <p:stCondLst>
                              <p:cond delay="10000"/>
                            </p:stCondLst>
                            <p:childTnLst>
                              <p:par>
                                <p:cTn id="67" presetID="11" presetClass="entr" presetSubtype="0" fill="hold" grpId="0" nodeType="afterEffect">
                                  <p:stCondLst>
                                    <p:cond delay="0"/>
                                  </p:stCondLst>
                                  <p:childTnLst>
                                    <p:set>
                                      <p:cBhvr>
                                        <p:cTn id="68" dur="1000">
                                          <p:stCondLst>
                                            <p:cond delay="0"/>
                                          </p:stCondLst>
                                        </p:cTn>
                                        <p:tgtEl>
                                          <p:spTgt spid="24"/>
                                        </p:tgtEl>
                                        <p:attrNameLst>
                                          <p:attrName>style.visibility</p:attrName>
                                        </p:attrNameLst>
                                      </p:cBhvr>
                                      <p:to>
                                        <p:strVal val="visible"/>
                                      </p:to>
                                    </p:set>
                                  </p:childTnLst>
                                </p:cTn>
                              </p:par>
                            </p:childTnLst>
                          </p:cTn>
                        </p:par>
                        <p:par>
                          <p:cTn id="69" fill="hold">
                            <p:stCondLst>
                              <p:cond delay="11000"/>
                            </p:stCondLst>
                            <p:childTnLst>
                              <p:par>
                                <p:cTn id="70" presetID="11" presetClass="entr" presetSubtype="0" fill="hold" grpId="0" nodeType="afterEffect">
                                  <p:stCondLst>
                                    <p:cond delay="0"/>
                                  </p:stCondLst>
                                  <p:childTnLst>
                                    <p:set>
                                      <p:cBhvr>
                                        <p:cTn id="71" dur="1000">
                                          <p:stCondLst>
                                            <p:cond delay="0"/>
                                          </p:stCondLst>
                                        </p:cTn>
                                        <p:tgtEl>
                                          <p:spTgt spid="25"/>
                                        </p:tgtEl>
                                        <p:attrNameLst>
                                          <p:attrName>style.visibility</p:attrName>
                                        </p:attrNameLst>
                                      </p:cBhvr>
                                      <p:to>
                                        <p:strVal val="visible"/>
                                      </p:to>
                                    </p:set>
                                  </p:childTnLst>
                                </p:cTn>
                              </p:par>
                            </p:childTnLst>
                          </p:cTn>
                        </p:par>
                        <p:par>
                          <p:cTn id="72" fill="hold">
                            <p:stCondLst>
                              <p:cond delay="12000"/>
                            </p:stCondLst>
                            <p:childTnLst>
                              <p:par>
                                <p:cTn id="73" presetID="11" presetClass="entr" presetSubtype="0" fill="hold" grpId="0" nodeType="afterEffect">
                                  <p:stCondLst>
                                    <p:cond delay="0"/>
                                  </p:stCondLst>
                                  <p:childTnLst>
                                    <p:set>
                                      <p:cBhvr>
                                        <p:cTn id="74" dur="1000">
                                          <p:stCondLst>
                                            <p:cond delay="0"/>
                                          </p:stCondLst>
                                        </p:cTn>
                                        <p:tgtEl>
                                          <p:spTgt spid="26"/>
                                        </p:tgtEl>
                                        <p:attrNameLst>
                                          <p:attrName>style.visibility</p:attrName>
                                        </p:attrNameLst>
                                      </p:cBhvr>
                                      <p:to>
                                        <p:strVal val="visible"/>
                                      </p:to>
                                    </p:set>
                                  </p:childTnLst>
                                </p:cTn>
                              </p:par>
                            </p:childTnLst>
                          </p:cTn>
                        </p:par>
                        <p:par>
                          <p:cTn id="75" fill="hold">
                            <p:stCondLst>
                              <p:cond delay="13000"/>
                            </p:stCondLst>
                            <p:childTnLst>
                              <p:par>
                                <p:cTn id="76" presetID="11" presetClass="entr" presetSubtype="0" fill="hold" grpId="0" nodeType="afterEffect">
                                  <p:stCondLst>
                                    <p:cond delay="0"/>
                                  </p:stCondLst>
                                  <p:childTnLst>
                                    <p:set>
                                      <p:cBhvr>
                                        <p:cTn id="77" dur="1000">
                                          <p:stCondLst>
                                            <p:cond delay="0"/>
                                          </p:stCondLst>
                                        </p:cTn>
                                        <p:tgtEl>
                                          <p:spTgt spid="27"/>
                                        </p:tgtEl>
                                        <p:attrNameLst>
                                          <p:attrName>style.visibility</p:attrName>
                                        </p:attrNameLst>
                                      </p:cBhvr>
                                      <p:to>
                                        <p:strVal val="visible"/>
                                      </p:to>
                                    </p:set>
                                  </p:childTnLst>
                                </p:cTn>
                              </p:par>
                            </p:childTnLst>
                          </p:cTn>
                        </p:par>
                        <p:par>
                          <p:cTn id="78" fill="hold">
                            <p:stCondLst>
                              <p:cond delay="14000"/>
                            </p:stCondLst>
                            <p:childTnLst>
                              <p:par>
                                <p:cTn id="79" presetID="11" presetClass="entr" presetSubtype="0" fill="hold" grpId="0" nodeType="afterEffect">
                                  <p:stCondLst>
                                    <p:cond delay="0"/>
                                  </p:stCondLst>
                                  <p:childTnLst>
                                    <p:set>
                                      <p:cBhvr>
                                        <p:cTn id="80" dur="1000">
                                          <p:stCondLst>
                                            <p:cond delay="0"/>
                                          </p:stCondLst>
                                        </p:cTn>
                                        <p:tgtEl>
                                          <p:spTgt spid="28"/>
                                        </p:tgtEl>
                                        <p:attrNameLst>
                                          <p:attrName>style.visibility</p:attrName>
                                        </p:attrNameLst>
                                      </p:cBhvr>
                                      <p:to>
                                        <p:strVal val="visible"/>
                                      </p:to>
                                    </p:set>
                                  </p:childTnLst>
                                </p:cTn>
                              </p:par>
                            </p:childTnLst>
                          </p:cTn>
                        </p:par>
                        <p:par>
                          <p:cTn id="81" fill="hold">
                            <p:stCondLst>
                              <p:cond delay="15000"/>
                            </p:stCondLst>
                            <p:childTnLst>
                              <p:par>
                                <p:cTn id="82" presetID="11" presetClass="entr" presetSubtype="0" fill="hold" grpId="0" nodeType="afterEffect">
                                  <p:stCondLst>
                                    <p:cond delay="0"/>
                                  </p:stCondLst>
                                  <p:childTnLst>
                                    <p:set>
                                      <p:cBhvr>
                                        <p:cTn id="83" dur="1000">
                                          <p:stCondLst>
                                            <p:cond delay="0"/>
                                          </p:stCondLst>
                                        </p:cTn>
                                        <p:tgtEl>
                                          <p:spTgt spid="29"/>
                                        </p:tgtEl>
                                        <p:attrNameLst>
                                          <p:attrName>style.visibility</p:attrName>
                                        </p:attrNameLst>
                                      </p:cBhvr>
                                      <p:to>
                                        <p:strVal val="visible"/>
                                      </p:to>
                                    </p:set>
                                  </p:childTnLst>
                                </p:cTn>
                              </p:par>
                            </p:childTnLst>
                          </p:cTn>
                        </p:par>
                        <p:par>
                          <p:cTn id="84" fill="hold">
                            <p:stCondLst>
                              <p:cond delay="16000"/>
                            </p:stCondLst>
                            <p:childTnLst>
                              <p:par>
                                <p:cTn id="85" presetID="11" presetClass="entr" presetSubtype="0" fill="hold" grpId="0" nodeType="afterEffect">
                                  <p:stCondLst>
                                    <p:cond delay="0"/>
                                  </p:stCondLst>
                                  <p:childTnLst>
                                    <p:set>
                                      <p:cBhvr>
                                        <p:cTn id="86" dur="1000">
                                          <p:stCondLst>
                                            <p:cond delay="0"/>
                                          </p:stCondLst>
                                        </p:cTn>
                                        <p:tgtEl>
                                          <p:spTgt spid="30"/>
                                        </p:tgtEl>
                                        <p:attrNameLst>
                                          <p:attrName>style.visibility</p:attrName>
                                        </p:attrNameLst>
                                      </p:cBhvr>
                                      <p:to>
                                        <p:strVal val="visible"/>
                                      </p:to>
                                    </p:set>
                                  </p:childTnLst>
                                </p:cTn>
                              </p:par>
                            </p:childTnLst>
                          </p:cTn>
                        </p:par>
                        <p:par>
                          <p:cTn id="87" fill="hold">
                            <p:stCondLst>
                              <p:cond delay="17000"/>
                            </p:stCondLst>
                            <p:childTnLst>
                              <p:par>
                                <p:cTn id="88" presetID="11" presetClass="entr" presetSubtype="0" fill="hold" grpId="0" nodeType="afterEffect">
                                  <p:stCondLst>
                                    <p:cond delay="0"/>
                                  </p:stCondLst>
                                  <p:childTnLst>
                                    <p:set>
                                      <p:cBhvr>
                                        <p:cTn id="89" dur="1000">
                                          <p:stCondLst>
                                            <p:cond delay="0"/>
                                          </p:stCondLst>
                                        </p:cTn>
                                        <p:tgtEl>
                                          <p:spTgt spid="31"/>
                                        </p:tgtEl>
                                        <p:attrNameLst>
                                          <p:attrName>style.visibility</p:attrName>
                                        </p:attrNameLst>
                                      </p:cBhvr>
                                      <p:to>
                                        <p:strVal val="visible"/>
                                      </p:to>
                                    </p:set>
                                  </p:childTnLst>
                                </p:cTn>
                              </p:par>
                            </p:childTnLst>
                          </p:cTn>
                        </p:par>
                        <p:par>
                          <p:cTn id="90" fill="hold">
                            <p:stCondLst>
                              <p:cond delay="18000"/>
                            </p:stCondLst>
                            <p:childTnLst>
                              <p:par>
                                <p:cTn id="91" presetID="11" presetClass="entr" presetSubtype="0" fill="hold" grpId="0" nodeType="afterEffect">
                                  <p:stCondLst>
                                    <p:cond delay="0"/>
                                  </p:stCondLst>
                                  <p:childTnLst>
                                    <p:set>
                                      <p:cBhvr>
                                        <p:cTn id="92" dur="1000">
                                          <p:stCondLst>
                                            <p:cond delay="0"/>
                                          </p:stCondLst>
                                        </p:cTn>
                                        <p:tgtEl>
                                          <p:spTgt spid="32"/>
                                        </p:tgtEl>
                                        <p:attrNameLst>
                                          <p:attrName>style.visibility</p:attrName>
                                        </p:attrNameLst>
                                      </p:cBhvr>
                                      <p:to>
                                        <p:strVal val="visible"/>
                                      </p:to>
                                    </p:set>
                                  </p:childTnLst>
                                </p:cTn>
                              </p:par>
                            </p:childTnLst>
                          </p:cTn>
                        </p:par>
                        <p:par>
                          <p:cTn id="93" fill="hold">
                            <p:stCondLst>
                              <p:cond delay="19000"/>
                            </p:stCondLst>
                            <p:childTnLst>
                              <p:par>
                                <p:cTn id="94" presetID="11" presetClass="entr" presetSubtype="0" fill="hold" grpId="0" nodeType="afterEffect">
                                  <p:stCondLst>
                                    <p:cond delay="0"/>
                                  </p:stCondLst>
                                  <p:childTnLst>
                                    <p:set>
                                      <p:cBhvr>
                                        <p:cTn id="95" dur="1000">
                                          <p:stCondLst>
                                            <p:cond delay="0"/>
                                          </p:stCondLst>
                                        </p:cTn>
                                        <p:tgtEl>
                                          <p:spTgt spid="33"/>
                                        </p:tgtEl>
                                        <p:attrNameLst>
                                          <p:attrName>style.visibility</p:attrName>
                                        </p:attrNameLst>
                                      </p:cBhvr>
                                      <p:to>
                                        <p:strVal val="visible"/>
                                      </p:to>
                                    </p:set>
                                  </p:childTnLst>
                                </p:cTn>
                              </p:par>
                            </p:childTnLst>
                          </p:cTn>
                        </p:par>
                        <p:par>
                          <p:cTn id="96" fill="hold">
                            <p:stCondLst>
                              <p:cond delay="20000"/>
                            </p:stCondLst>
                            <p:childTnLst>
                              <p:par>
                                <p:cTn id="97" presetID="11" presetClass="entr" presetSubtype="0" fill="hold" grpId="0" nodeType="afterEffect">
                                  <p:stCondLst>
                                    <p:cond delay="0"/>
                                  </p:stCondLst>
                                  <p:childTnLst>
                                    <p:set>
                                      <p:cBhvr>
                                        <p:cTn id="98"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5"/>
                  </p:tgtEl>
                </p:cond>
              </p:nextCondLst>
            </p:seq>
          </p:childTnLst>
        </p:cTn>
      </p:par>
    </p:tnLst>
    <p:bldLst>
      <p:bldP spid="13" grpId="0" animBg="1"/>
      <p:bldP spid="14" grpId="0" animBg="1"/>
      <p:bldP spid="15" grpId="0" animBg="1"/>
      <p:bldP spid="16" grpId="0" animBg="1"/>
      <p:bldP spid="9" grpId="0" animBg="1"/>
      <p:bldP spid="10" grpId="0" animBg="1"/>
      <p:bldP spid="11" grpId="0" animBg="1"/>
      <p:bldP spid="12"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3" y="0"/>
            <a:ext cx="12858397" cy="7232253"/>
          </a:xfrm>
          <a:prstGeom prst="rect">
            <a:avLst/>
          </a:prstGeom>
          <a:blipFill dpi="0" rotWithShape="1">
            <a:blip r:embed="rId5">
              <a:extLst>
                <a:ext uri="{28A0092B-C50C-407E-A947-70E740481C1C}">
                  <a14:useLocalDpi xmlns:a14="http://schemas.microsoft.com/office/drawing/2010/main" val="0"/>
                </a:ext>
              </a:extLst>
            </a:blip>
            <a:srcRect/>
            <a:stretch>
              <a:fillRect t="-5900" b="-12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F0502020204030204"/>
              <a:ea typeface="微软雅黑" panose="020B0503020204020204" pitchFamily="34" charset="-122"/>
              <a:cs typeface="+mn-cs"/>
            </a:endParaRPr>
          </a:p>
        </p:txBody>
      </p:sp>
      <p:sp>
        <p:nvSpPr>
          <p:cNvPr id="12" name="TextBox 84"/>
          <p:cNvSpPr txBox="1"/>
          <p:nvPr/>
        </p:nvSpPr>
        <p:spPr>
          <a:xfrm>
            <a:off x="4105883" y="1836071"/>
            <a:ext cx="5256583" cy="1354217"/>
          </a:xfrm>
          <a:prstGeom prst="rect">
            <a:avLst/>
          </a:prstGeom>
          <a:noFill/>
          <a:ln>
            <a:noFill/>
          </a:ln>
        </p:spPr>
        <p:txBody>
          <a:bodyPr vert="horz"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800" b="0" i="0" u="none" strike="noStrike" kern="1200" cap="none" spc="0" normalizeH="0" baseline="0" noProof="0" dirty="0">
                <a:ln>
                  <a:noFill/>
                </a:ln>
                <a:solidFill>
                  <a:srgbClr val="F17A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ĐẠI SỐ 9</a:t>
            </a:r>
            <a:endParaRPr kumimoji="0" lang="zh-CN" altLang="en-US" sz="8800" b="0" i="0" u="none" strike="noStrike" kern="1200" cap="none" spc="0" normalizeH="0" baseline="0" noProof="0" dirty="0">
              <a:ln>
                <a:noFill/>
              </a:ln>
              <a:solidFill>
                <a:srgbClr val="F17A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Cory Lee - Fashion Sho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1376813"/>
            <a:ext cx="609600" cy="609600"/>
          </a:xfrm>
          <a:prstGeom prst="rect">
            <a:avLst/>
          </a:prstGeom>
        </p:spPr>
      </p:pic>
      <p:sp>
        <p:nvSpPr>
          <p:cNvPr id="6" name="Rectangle 5"/>
          <p:cNvSpPr/>
          <p:nvPr/>
        </p:nvSpPr>
        <p:spPr>
          <a:xfrm>
            <a:off x="2293367" y="3710614"/>
            <a:ext cx="8272015" cy="3477875"/>
          </a:xfrm>
          <a:prstGeom prst="rect">
            <a:avLst/>
          </a:prstGeom>
        </p:spPr>
        <p:txBody>
          <a:bodyPr wrap="square">
            <a:spAutoFit/>
          </a:bodyPr>
          <a:lstStyle/>
          <a:p>
            <a:pPr lvl="0" algn="ctr">
              <a:defRPr/>
            </a:pPr>
            <a:r>
              <a:rPr lang="en-US" altLang="zh-CN" sz="5500" b="1" smtClean="0">
                <a:solidFill>
                  <a:srgbClr val="002060"/>
                </a:solidFill>
                <a:latin typeface="Times New Roman" panose="02020603050405020304" pitchFamily="18" charset="0"/>
                <a:cs typeface="Times New Roman" panose="02020603050405020304" pitchFamily="18" charset="0"/>
              </a:rPr>
              <a:t>Tiết </a:t>
            </a:r>
            <a:r>
              <a:rPr lang="en-US" altLang="zh-CN" sz="5500" b="1" dirty="0">
                <a:solidFill>
                  <a:srgbClr val="002060"/>
                </a:solidFill>
                <a:latin typeface="Times New Roman" panose="02020603050405020304" pitchFamily="18" charset="0"/>
                <a:cs typeface="Times New Roman" panose="02020603050405020304" pitchFamily="18" charset="0"/>
              </a:rPr>
              <a:t>8 - </a:t>
            </a:r>
            <a:r>
              <a:rPr lang="en-US" altLang="zh-CN" sz="5500" b="1" dirty="0" err="1">
                <a:solidFill>
                  <a:srgbClr val="002060"/>
                </a:solidFill>
                <a:latin typeface="Times New Roman" panose="02020603050405020304" pitchFamily="18" charset="0"/>
                <a:cs typeface="Times New Roman" panose="02020603050405020304" pitchFamily="18" charset="0"/>
              </a:rPr>
              <a:t>Bài</a:t>
            </a:r>
            <a:r>
              <a:rPr lang="en-US" altLang="zh-CN" sz="5500" b="1" dirty="0">
                <a:solidFill>
                  <a:srgbClr val="002060"/>
                </a:solidFill>
                <a:latin typeface="Times New Roman" panose="02020603050405020304" pitchFamily="18" charset="0"/>
                <a:cs typeface="Times New Roman" panose="02020603050405020304" pitchFamily="18" charset="0"/>
              </a:rPr>
              <a:t> 6 : </a:t>
            </a:r>
          </a:p>
          <a:p>
            <a:pPr lvl="0" algn="ctr">
              <a:defRPr/>
            </a:pPr>
            <a:r>
              <a:rPr lang="en-US" altLang="zh-CN" sz="5500" b="1" dirty="0" err="1">
                <a:solidFill>
                  <a:srgbClr val="002060"/>
                </a:solidFill>
                <a:latin typeface="Times New Roman" panose="02020603050405020304" pitchFamily="18" charset="0"/>
                <a:cs typeface="Times New Roman" panose="02020603050405020304" pitchFamily="18" charset="0"/>
              </a:rPr>
              <a:t>Biến</a:t>
            </a:r>
            <a:r>
              <a:rPr lang="en-US" altLang="zh-CN" sz="5500" b="1" dirty="0">
                <a:solidFill>
                  <a:srgbClr val="002060"/>
                </a:solidFill>
                <a:latin typeface="Times New Roman" panose="02020603050405020304" pitchFamily="18" charset="0"/>
                <a:cs typeface="Times New Roman" panose="02020603050405020304" pitchFamily="18" charset="0"/>
              </a:rPr>
              <a:t> </a:t>
            </a:r>
            <a:r>
              <a:rPr lang="en-US" altLang="zh-CN" sz="5500" b="1" dirty="0" err="1">
                <a:solidFill>
                  <a:srgbClr val="002060"/>
                </a:solidFill>
                <a:latin typeface="Times New Roman" panose="02020603050405020304" pitchFamily="18" charset="0"/>
                <a:cs typeface="Times New Roman" panose="02020603050405020304" pitchFamily="18" charset="0"/>
              </a:rPr>
              <a:t>đổi</a:t>
            </a:r>
            <a:r>
              <a:rPr lang="en-US" altLang="zh-CN" sz="5500" b="1" dirty="0">
                <a:solidFill>
                  <a:srgbClr val="002060"/>
                </a:solidFill>
                <a:latin typeface="Times New Roman" panose="02020603050405020304" pitchFamily="18" charset="0"/>
                <a:cs typeface="Times New Roman" panose="02020603050405020304" pitchFamily="18" charset="0"/>
              </a:rPr>
              <a:t> </a:t>
            </a:r>
            <a:r>
              <a:rPr lang="en-US" altLang="zh-CN" sz="5500" b="1" dirty="0" err="1">
                <a:solidFill>
                  <a:srgbClr val="002060"/>
                </a:solidFill>
                <a:latin typeface="Times New Roman" panose="02020603050405020304" pitchFamily="18" charset="0"/>
                <a:cs typeface="Times New Roman" panose="02020603050405020304" pitchFamily="18" charset="0"/>
              </a:rPr>
              <a:t>đơn</a:t>
            </a:r>
            <a:r>
              <a:rPr lang="en-US" altLang="zh-CN" sz="5500" b="1" dirty="0">
                <a:solidFill>
                  <a:srgbClr val="002060"/>
                </a:solidFill>
                <a:latin typeface="Times New Roman" panose="02020603050405020304" pitchFamily="18" charset="0"/>
                <a:cs typeface="Times New Roman" panose="02020603050405020304" pitchFamily="18" charset="0"/>
              </a:rPr>
              <a:t> </a:t>
            </a:r>
            <a:r>
              <a:rPr lang="en-US" altLang="zh-CN" sz="5500" b="1" dirty="0" err="1">
                <a:solidFill>
                  <a:srgbClr val="002060"/>
                </a:solidFill>
                <a:latin typeface="Times New Roman" panose="02020603050405020304" pitchFamily="18" charset="0"/>
                <a:cs typeface="Times New Roman" panose="02020603050405020304" pitchFamily="18" charset="0"/>
              </a:rPr>
              <a:t>giản</a:t>
            </a:r>
            <a:r>
              <a:rPr lang="en-US" altLang="zh-CN" sz="5500" b="1" dirty="0">
                <a:solidFill>
                  <a:srgbClr val="002060"/>
                </a:solidFill>
                <a:latin typeface="Times New Roman" panose="02020603050405020304" pitchFamily="18" charset="0"/>
                <a:cs typeface="Times New Roman" panose="02020603050405020304" pitchFamily="18" charset="0"/>
              </a:rPr>
              <a:t> </a:t>
            </a:r>
            <a:r>
              <a:rPr lang="en-US" altLang="zh-CN" sz="5500" b="1" dirty="0" err="1">
                <a:solidFill>
                  <a:srgbClr val="002060"/>
                </a:solidFill>
                <a:latin typeface="Times New Roman" panose="02020603050405020304" pitchFamily="18" charset="0"/>
                <a:cs typeface="Times New Roman" panose="02020603050405020304" pitchFamily="18" charset="0"/>
              </a:rPr>
              <a:t>biểu</a:t>
            </a:r>
            <a:r>
              <a:rPr lang="en-US" altLang="zh-CN" sz="5500" b="1" dirty="0">
                <a:solidFill>
                  <a:srgbClr val="002060"/>
                </a:solidFill>
                <a:latin typeface="Times New Roman" panose="02020603050405020304" pitchFamily="18" charset="0"/>
                <a:cs typeface="Times New Roman" panose="02020603050405020304" pitchFamily="18" charset="0"/>
              </a:rPr>
              <a:t> </a:t>
            </a:r>
            <a:r>
              <a:rPr lang="en-US" altLang="zh-CN" sz="5500" b="1" dirty="0" err="1">
                <a:solidFill>
                  <a:srgbClr val="002060"/>
                </a:solidFill>
                <a:latin typeface="Times New Roman" panose="02020603050405020304" pitchFamily="18" charset="0"/>
                <a:cs typeface="Times New Roman" panose="02020603050405020304" pitchFamily="18" charset="0"/>
              </a:rPr>
              <a:t>thức</a:t>
            </a:r>
            <a:r>
              <a:rPr lang="en-US" altLang="zh-CN" sz="5500" b="1" dirty="0">
                <a:solidFill>
                  <a:srgbClr val="002060"/>
                </a:solidFill>
                <a:latin typeface="Times New Roman" panose="02020603050405020304" pitchFamily="18" charset="0"/>
                <a:cs typeface="Times New Roman" panose="02020603050405020304" pitchFamily="18" charset="0"/>
              </a:rPr>
              <a:t> </a:t>
            </a:r>
            <a:r>
              <a:rPr lang="en-US" altLang="zh-CN" sz="5500" b="1" dirty="0" err="1">
                <a:solidFill>
                  <a:srgbClr val="002060"/>
                </a:solidFill>
                <a:latin typeface="Times New Roman" panose="02020603050405020304" pitchFamily="18" charset="0"/>
                <a:cs typeface="Times New Roman" panose="02020603050405020304" pitchFamily="18" charset="0"/>
              </a:rPr>
              <a:t>chứa</a:t>
            </a:r>
            <a:r>
              <a:rPr lang="en-US" altLang="zh-CN" sz="5500" b="1" dirty="0">
                <a:solidFill>
                  <a:srgbClr val="002060"/>
                </a:solidFill>
                <a:latin typeface="Times New Roman" panose="02020603050405020304" pitchFamily="18" charset="0"/>
                <a:cs typeface="Times New Roman" panose="02020603050405020304" pitchFamily="18" charset="0"/>
              </a:rPr>
              <a:t> </a:t>
            </a:r>
            <a:r>
              <a:rPr lang="en-US" altLang="zh-CN" sz="5500" b="1" dirty="0" err="1">
                <a:solidFill>
                  <a:srgbClr val="002060"/>
                </a:solidFill>
                <a:latin typeface="Times New Roman" panose="02020603050405020304" pitchFamily="18" charset="0"/>
                <a:cs typeface="Times New Roman" panose="02020603050405020304" pitchFamily="18" charset="0"/>
              </a:rPr>
              <a:t>căn</a:t>
            </a:r>
            <a:r>
              <a:rPr lang="en-US" altLang="zh-CN" sz="5500" b="1" dirty="0">
                <a:solidFill>
                  <a:srgbClr val="002060"/>
                </a:solidFill>
                <a:latin typeface="Times New Roman" panose="02020603050405020304" pitchFamily="18" charset="0"/>
                <a:cs typeface="Times New Roman" panose="02020603050405020304" pitchFamily="18" charset="0"/>
              </a:rPr>
              <a:t> </a:t>
            </a:r>
            <a:r>
              <a:rPr lang="en-US" altLang="zh-CN" sz="5500" b="1" err="1">
                <a:solidFill>
                  <a:srgbClr val="002060"/>
                </a:solidFill>
                <a:latin typeface="Times New Roman" panose="02020603050405020304" pitchFamily="18" charset="0"/>
                <a:cs typeface="Times New Roman" panose="02020603050405020304" pitchFamily="18" charset="0"/>
              </a:rPr>
              <a:t>bậc</a:t>
            </a:r>
            <a:r>
              <a:rPr lang="en-US" altLang="zh-CN" sz="5500" b="1">
                <a:solidFill>
                  <a:srgbClr val="002060"/>
                </a:solidFill>
                <a:latin typeface="Times New Roman" panose="02020603050405020304" pitchFamily="18" charset="0"/>
                <a:cs typeface="Times New Roman" panose="02020603050405020304" pitchFamily="18" charset="0"/>
              </a:rPr>
              <a:t> </a:t>
            </a:r>
            <a:r>
              <a:rPr lang="en-US" altLang="zh-CN" sz="5500" b="1" smtClean="0">
                <a:solidFill>
                  <a:srgbClr val="002060"/>
                </a:solidFill>
                <a:latin typeface="Times New Roman" panose="02020603050405020304" pitchFamily="18" charset="0"/>
                <a:cs typeface="Times New Roman" panose="02020603050405020304" pitchFamily="18" charset="0"/>
              </a:rPr>
              <a:t>hai</a:t>
            </a:r>
            <a:r>
              <a:rPr lang="vi-VN" altLang="zh-CN" sz="5500" b="1" smtClean="0">
                <a:solidFill>
                  <a:srgbClr val="002060"/>
                </a:solidFill>
                <a:latin typeface="Times New Roman" panose="02020603050405020304" pitchFamily="18" charset="0"/>
                <a:cs typeface="Times New Roman" panose="02020603050405020304" pitchFamily="18" charset="0"/>
              </a:rPr>
              <a:t> (TIẾT 1)</a:t>
            </a:r>
            <a:endParaRPr lang="zh-CN" altLang="en-US" sz="55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433522"/>
      </p:ext>
    </p:extLst>
  </p:cSld>
  <p:clrMapOvr>
    <a:masterClrMapping/>
  </p:clrMapOvr>
  <p:transition spd="slow">
    <p:fade/>
  </p:transition>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08" name="Text Box 124">
            <a:extLst>
              <a:ext uri="{FF2B5EF4-FFF2-40B4-BE49-F238E27FC236}">
                <a16:creationId xmlns:a16="http://schemas.microsoft.com/office/drawing/2014/main" xmlns="" id="{56DC5F75-D403-48E3-96F3-264FC471885E}"/>
              </a:ext>
            </a:extLst>
          </p:cNvPr>
          <p:cNvSpPr txBox="1">
            <a:spLocks noChangeArrowheads="1"/>
          </p:cNvSpPr>
          <p:nvPr/>
        </p:nvSpPr>
        <p:spPr bwMode="auto">
          <a:xfrm>
            <a:off x="1848697" y="143984"/>
            <a:ext cx="9322082" cy="64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586" b="1" dirty="0">
                <a:solidFill>
                  <a:srgbClr val="FF0000"/>
                </a:solidFill>
                <a:latin typeface="Times New Roman" panose="02020603050405020304" pitchFamily="18" charset="0"/>
                <a:ea typeface="+mn-ea"/>
                <a:cs typeface="Times New Roman" panose="02020603050405020304" pitchFamily="18" charset="0"/>
              </a:rPr>
              <a:t>I </a:t>
            </a:r>
            <a:r>
              <a:rPr lang="en-US" altLang="en-US" sz="3586" b="1" u="sng" dirty="0">
                <a:solidFill>
                  <a:srgbClr val="FF0000"/>
                </a:solidFill>
                <a:latin typeface="Times New Roman" panose="02020603050405020304" pitchFamily="18" charset="0"/>
                <a:ea typeface="+mn-ea"/>
                <a:cs typeface="Times New Roman" panose="02020603050405020304" pitchFamily="18" charset="0"/>
              </a:rPr>
              <a:t>.</a:t>
            </a:r>
            <a:r>
              <a:rPr lang="vi-VN" altLang="en-US" sz="3586" b="1" u="sng" dirty="0">
                <a:solidFill>
                  <a:srgbClr val="FF0000"/>
                </a:solidFill>
                <a:latin typeface="Times New Roman" panose="02020603050405020304" pitchFamily="18" charset="0"/>
                <a:ea typeface="+mn-ea"/>
                <a:cs typeface="Times New Roman" panose="02020603050405020304" pitchFamily="18" charset="0"/>
              </a:rPr>
              <a:t> ĐƯA THỪA SỐ RA NGOÀI DẤU CĂN</a:t>
            </a:r>
            <a:endParaRPr lang="en-US" altLang="en-US" sz="3586" b="1" u="sng" dirty="0">
              <a:solidFill>
                <a:srgbClr val="FF0000"/>
              </a:solidFill>
              <a:latin typeface="Times New Roman" panose="02020603050405020304" pitchFamily="18" charset="0"/>
              <a:ea typeface="+mn-ea"/>
              <a:cs typeface="Times New Roman" panose="02020603050405020304" pitchFamily="18" charset="0"/>
            </a:endParaRPr>
          </a:p>
        </p:txBody>
      </p:sp>
      <p:sp>
        <p:nvSpPr>
          <p:cNvPr id="125" name="AutoShape 115">
            <a:extLst>
              <a:ext uri="{FF2B5EF4-FFF2-40B4-BE49-F238E27FC236}">
                <a16:creationId xmlns:a16="http://schemas.microsoft.com/office/drawing/2014/main" xmlns="" id="{B1DCC510-7EE2-4AA5-AA28-2F3023A3992D}"/>
              </a:ext>
            </a:extLst>
          </p:cNvPr>
          <p:cNvSpPr>
            <a:spLocks noChangeArrowheads="1"/>
          </p:cNvSpPr>
          <p:nvPr/>
        </p:nvSpPr>
        <p:spPr bwMode="auto">
          <a:xfrm>
            <a:off x="7408797" y="1262366"/>
            <a:ext cx="3045414" cy="1811511"/>
          </a:xfrm>
          <a:prstGeom prst="cloudCallout">
            <a:avLst>
              <a:gd name="adj1" fmla="val -89315"/>
              <a:gd name="adj2" fmla="val 29569"/>
            </a:avLst>
          </a:prstGeom>
          <a:solidFill>
            <a:schemeClr val="accent6">
              <a:lumMod val="60000"/>
              <a:lumOff val="40000"/>
            </a:schemeClr>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64326">
              <a:spcBef>
                <a:spcPct val="0"/>
              </a:spcBef>
              <a:buNone/>
            </a:pPr>
            <a:endParaRPr lang="vi-VN" altLang="en-US" sz="4640" b="1" dirty="0">
              <a:solidFill>
                <a:srgbClr val="3333FF"/>
              </a:solidFill>
              <a:latin typeface="Times New Roman" panose="02020603050405020304" pitchFamily="18" charset="0"/>
              <a:ea typeface="+mn-ea"/>
              <a:cs typeface="Times New Roman" panose="02020603050405020304" pitchFamily="18" charset="0"/>
            </a:endParaRPr>
          </a:p>
        </p:txBody>
      </p:sp>
      <p:grpSp>
        <p:nvGrpSpPr>
          <p:cNvPr id="2" name="Group 134">
            <a:extLst>
              <a:ext uri="{FF2B5EF4-FFF2-40B4-BE49-F238E27FC236}">
                <a16:creationId xmlns:a16="http://schemas.microsoft.com/office/drawing/2014/main" xmlns="" id="{D1F43360-92F8-4397-9A36-38280F4789FE}"/>
              </a:ext>
            </a:extLst>
          </p:cNvPr>
          <p:cNvGrpSpPr>
            <a:grpSpLocks/>
          </p:cNvGrpSpPr>
          <p:nvPr/>
        </p:nvGrpSpPr>
        <p:grpSpPr bwMode="auto">
          <a:xfrm>
            <a:off x="8453513" y="1627346"/>
            <a:ext cx="1044716" cy="723265"/>
            <a:chOff x="1536" y="2160"/>
            <a:chExt cx="912" cy="480"/>
          </a:xfrm>
        </p:grpSpPr>
        <p:sp>
          <p:nvSpPr>
            <p:cNvPr id="13371" name="Line 135">
              <a:extLst>
                <a:ext uri="{FF2B5EF4-FFF2-40B4-BE49-F238E27FC236}">
                  <a16:creationId xmlns:a16="http://schemas.microsoft.com/office/drawing/2014/main" xmlns="" id="{E3EC9A35-19E1-4A3D-97AD-0FE258E202D2}"/>
                </a:ext>
              </a:extLst>
            </p:cNvPr>
            <p:cNvSpPr>
              <a:spLocks noChangeShapeType="1"/>
            </p:cNvSpPr>
            <p:nvPr/>
          </p:nvSpPr>
          <p:spPr bwMode="auto">
            <a:xfrm>
              <a:off x="1536" y="2304"/>
              <a:ext cx="144" cy="336"/>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3372" name="Line 136">
              <a:extLst>
                <a:ext uri="{FF2B5EF4-FFF2-40B4-BE49-F238E27FC236}">
                  <a16:creationId xmlns:a16="http://schemas.microsoft.com/office/drawing/2014/main" xmlns="" id="{908D6252-A4C4-4430-B266-427F454B4F33}"/>
                </a:ext>
              </a:extLst>
            </p:cNvPr>
            <p:cNvSpPr>
              <a:spLocks noChangeShapeType="1"/>
            </p:cNvSpPr>
            <p:nvPr/>
          </p:nvSpPr>
          <p:spPr bwMode="auto">
            <a:xfrm flipV="1">
              <a:off x="1680" y="2160"/>
              <a:ext cx="48" cy="480"/>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3373" name="Line 137">
              <a:extLst>
                <a:ext uri="{FF2B5EF4-FFF2-40B4-BE49-F238E27FC236}">
                  <a16:creationId xmlns:a16="http://schemas.microsoft.com/office/drawing/2014/main" xmlns="" id="{AFD3C19C-05A4-4500-939F-EB326BAA9BCF}"/>
                </a:ext>
              </a:extLst>
            </p:cNvPr>
            <p:cNvSpPr>
              <a:spLocks noChangeShapeType="1"/>
            </p:cNvSpPr>
            <p:nvPr/>
          </p:nvSpPr>
          <p:spPr bwMode="auto">
            <a:xfrm>
              <a:off x="1728" y="2160"/>
              <a:ext cx="720" cy="0"/>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3" name="Group 126">
            <a:extLst>
              <a:ext uri="{FF2B5EF4-FFF2-40B4-BE49-F238E27FC236}">
                <a16:creationId xmlns:a16="http://schemas.microsoft.com/office/drawing/2014/main" xmlns="" id="{702AB354-7FEB-44D6-A61C-EA1A993E7F8F}"/>
              </a:ext>
            </a:extLst>
          </p:cNvPr>
          <p:cNvGrpSpPr>
            <a:grpSpLocks/>
          </p:cNvGrpSpPr>
          <p:nvPr/>
        </p:nvGrpSpPr>
        <p:grpSpPr bwMode="auto">
          <a:xfrm>
            <a:off x="8453513" y="1627346"/>
            <a:ext cx="1285804" cy="723265"/>
            <a:chOff x="1536" y="2160"/>
            <a:chExt cx="912" cy="480"/>
          </a:xfrm>
        </p:grpSpPr>
        <p:sp>
          <p:nvSpPr>
            <p:cNvPr id="13368" name="Line 127">
              <a:extLst>
                <a:ext uri="{FF2B5EF4-FFF2-40B4-BE49-F238E27FC236}">
                  <a16:creationId xmlns:a16="http://schemas.microsoft.com/office/drawing/2014/main" xmlns="" id="{F9C2F710-7194-476A-806E-16070A1204B7}"/>
                </a:ext>
              </a:extLst>
            </p:cNvPr>
            <p:cNvSpPr>
              <a:spLocks noChangeShapeType="1"/>
            </p:cNvSpPr>
            <p:nvPr/>
          </p:nvSpPr>
          <p:spPr bwMode="auto">
            <a:xfrm>
              <a:off x="1536" y="2304"/>
              <a:ext cx="144" cy="336"/>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3369" name="Line 128">
              <a:extLst>
                <a:ext uri="{FF2B5EF4-FFF2-40B4-BE49-F238E27FC236}">
                  <a16:creationId xmlns:a16="http://schemas.microsoft.com/office/drawing/2014/main" xmlns="" id="{562A289D-3937-4705-8238-BAAAF9C4E7AA}"/>
                </a:ext>
              </a:extLst>
            </p:cNvPr>
            <p:cNvSpPr>
              <a:spLocks noChangeShapeType="1"/>
            </p:cNvSpPr>
            <p:nvPr/>
          </p:nvSpPr>
          <p:spPr bwMode="auto">
            <a:xfrm flipV="1">
              <a:off x="1680" y="2160"/>
              <a:ext cx="48" cy="480"/>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3370" name="Line 129">
              <a:extLst>
                <a:ext uri="{FF2B5EF4-FFF2-40B4-BE49-F238E27FC236}">
                  <a16:creationId xmlns:a16="http://schemas.microsoft.com/office/drawing/2014/main" xmlns="" id="{7CEE2B79-5D30-4C1F-9F75-FDDE6721E44F}"/>
                </a:ext>
              </a:extLst>
            </p:cNvPr>
            <p:cNvSpPr>
              <a:spLocks noChangeShapeType="1"/>
            </p:cNvSpPr>
            <p:nvPr/>
          </p:nvSpPr>
          <p:spPr bwMode="auto">
            <a:xfrm>
              <a:off x="1728" y="2160"/>
              <a:ext cx="720" cy="0"/>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4" name="Group 138">
            <a:extLst>
              <a:ext uri="{FF2B5EF4-FFF2-40B4-BE49-F238E27FC236}">
                <a16:creationId xmlns:a16="http://schemas.microsoft.com/office/drawing/2014/main" xmlns="" id="{8A8CEAC3-4112-4FA5-929C-F7D0CD91BEC5}"/>
              </a:ext>
            </a:extLst>
          </p:cNvPr>
          <p:cNvGrpSpPr>
            <a:grpSpLocks/>
          </p:cNvGrpSpPr>
          <p:nvPr/>
        </p:nvGrpSpPr>
        <p:grpSpPr bwMode="auto">
          <a:xfrm>
            <a:off x="7890973" y="1627345"/>
            <a:ext cx="1607256" cy="806976"/>
            <a:chOff x="1440" y="2496"/>
            <a:chExt cx="960" cy="482"/>
          </a:xfrm>
        </p:grpSpPr>
        <p:sp>
          <p:nvSpPr>
            <p:cNvPr id="13362" name="Text Box 139">
              <a:extLst>
                <a:ext uri="{FF2B5EF4-FFF2-40B4-BE49-F238E27FC236}">
                  <a16:creationId xmlns:a16="http://schemas.microsoft.com/office/drawing/2014/main" xmlns="" id="{CE4A4328-B815-4FD9-8EE7-FE6800AF9D5F}"/>
                </a:ext>
              </a:extLst>
            </p:cNvPr>
            <p:cNvSpPr txBox="1">
              <a:spLocks noChangeArrowheads="1"/>
            </p:cNvSpPr>
            <p:nvPr/>
          </p:nvSpPr>
          <p:spPr bwMode="auto">
            <a:xfrm>
              <a:off x="1440" y="2496"/>
              <a:ext cx="336"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dirty="0">
                  <a:solidFill>
                    <a:srgbClr val="FF3300"/>
                  </a:solidFill>
                  <a:latin typeface="Times New Roman" panose="02020603050405020304" pitchFamily="18" charset="0"/>
                  <a:ea typeface="+mn-ea"/>
                  <a:cs typeface="Times New Roman" panose="02020603050405020304" pitchFamily="18" charset="0"/>
                </a:rPr>
                <a:t>3</a:t>
              </a:r>
              <a:endParaRPr lang="vi-VN" altLang="en-US" sz="4640" b="1" baseline="30000" dirty="0">
                <a:solidFill>
                  <a:srgbClr val="FF3300"/>
                </a:solidFill>
                <a:latin typeface="Times New Roman" panose="02020603050405020304" pitchFamily="18" charset="0"/>
                <a:ea typeface="+mn-ea"/>
                <a:cs typeface="Times New Roman" panose="02020603050405020304" pitchFamily="18" charset="0"/>
              </a:endParaRPr>
            </a:p>
          </p:txBody>
        </p:sp>
        <p:sp>
          <p:nvSpPr>
            <p:cNvPr id="13363" name="Text Box 140">
              <a:extLst>
                <a:ext uri="{FF2B5EF4-FFF2-40B4-BE49-F238E27FC236}">
                  <a16:creationId xmlns:a16="http://schemas.microsoft.com/office/drawing/2014/main" xmlns="" id="{92200D3D-F144-43D7-80E1-9401F759AD96}"/>
                </a:ext>
              </a:extLst>
            </p:cNvPr>
            <p:cNvSpPr txBox="1">
              <a:spLocks noChangeArrowheads="1"/>
            </p:cNvSpPr>
            <p:nvPr/>
          </p:nvSpPr>
          <p:spPr bwMode="auto">
            <a:xfrm>
              <a:off x="1968" y="2496"/>
              <a:ext cx="432"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2</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grpSp>
          <p:nvGrpSpPr>
            <p:cNvPr id="13364" name="Group 141">
              <a:extLst>
                <a:ext uri="{FF2B5EF4-FFF2-40B4-BE49-F238E27FC236}">
                  <a16:creationId xmlns:a16="http://schemas.microsoft.com/office/drawing/2014/main" xmlns="" id="{AB12D29F-B267-4D0E-9B9C-C0ED5951C87B}"/>
                </a:ext>
              </a:extLst>
            </p:cNvPr>
            <p:cNvGrpSpPr>
              <a:grpSpLocks/>
            </p:cNvGrpSpPr>
            <p:nvPr/>
          </p:nvGrpSpPr>
          <p:grpSpPr bwMode="auto">
            <a:xfrm>
              <a:off x="1776" y="2496"/>
              <a:ext cx="624" cy="432"/>
              <a:chOff x="1536" y="2160"/>
              <a:chExt cx="912" cy="480"/>
            </a:xfrm>
          </p:grpSpPr>
          <p:sp>
            <p:nvSpPr>
              <p:cNvPr id="13365" name="Line 142">
                <a:extLst>
                  <a:ext uri="{FF2B5EF4-FFF2-40B4-BE49-F238E27FC236}">
                    <a16:creationId xmlns:a16="http://schemas.microsoft.com/office/drawing/2014/main" xmlns="" id="{EDFCFE44-6FCD-4644-B52F-FAC89BD7C1D1}"/>
                  </a:ext>
                </a:extLst>
              </p:cNvPr>
              <p:cNvSpPr>
                <a:spLocks noChangeShapeType="1"/>
              </p:cNvSpPr>
              <p:nvPr/>
            </p:nvSpPr>
            <p:spPr bwMode="auto">
              <a:xfrm>
                <a:off x="1536" y="2304"/>
                <a:ext cx="144" cy="336"/>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3366" name="Line 143">
                <a:extLst>
                  <a:ext uri="{FF2B5EF4-FFF2-40B4-BE49-F238E27FC236}">
                    <a16:creationId xmlns:a16="http://schemas.microsoft.com/office/drawing/2014/main" xmlns="" id="{3DC98B52-6A51-46CB-9D1D-35CE7A47383E}"/>
                  </a:ext>
                </a:extLst>
              </p:cNvPr>
              <p:cNvSpPr>
                <a:spLocks noChangeShapeType="1"/>
              </p:cNvSpPr>
              <p:nvPr/>
            </p:nvSpPr>
            <p:spPr bwMode="auto">
              <a:xfrm flipV="1">
                <a:off x="1680" y="2160"/>
                <a:ext cx="48" cy="480"/>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3367" name="Line 144">
                <a:extLst>
                  <a:ext uri="{FF2B5EF4-FFF2-40B4-BE49-F238E27FC236}">
                    <a16:creationId xmlns:a16="http://schemas.microsoft.com/office/drawing/2014/main" xmlns="" id="{38E75AAF-A2E2-4942-878D-18D66A782D70}"/>
                  </a:ext>
                </a:extLst>
              </p:cNvPr>
              <p:cNvSpPr>
                <a:spLocks noChangeShapeType="1"/>
              </p:cNvSpPr>
              <p:nvPr/>
            </p:nvSpPr>
            <p:spPr bwMode="auto">
              <a:xfrm>
                <a:off x="1728" y="2160"/>
                <a:ext cx="720" cy="0"/>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grpSp>
        <p:nvGrpSpPr>
          <p:cNvPr id="6" name="Group 116">
            <a:extLst>
              <a:ext uri="{FF2B5EF4-FFF2-40B4-BE49-F238E27FC236}">
                <a16:creationId xmlns:a16="http://schemas.microsoft.com/office/drawing/2014/main" xmlns="" id="{33AAD7EC-058D-4F22-BA82-405524019837}"/>
              </a:ext>
            </a:extLst>
          </p:cNvPr>
          <p:cNvGrpSpPr>
            <a:grpSpLocks/>
          </p:cNvGrpSpPr>
          <p:nvPr/>
        </p:nvGrpSpPr>
        <p:grpSpPr bwMode="auto">
          <a:xfrm>
            <a:off x="3044999" y="2173143"/>
            <a:ext cx="1928707" cy="803628"/>
            <a:chOff x="1536" y="2160"/>
            <a:chExt cx="912" cy="480"/>
          </a:xfrm>
        </p:grpSpPr>
        <p:sp>
          <p:nvSpPr>
            <p:cNvPr id="13359" name="Line 117">
              <a:extLst>
                <a:ext uri="{FF2B5EF4-FFF2-40B4-BE49-F238E27FC236}">
                  <a16:creationId xmlns:a16="http://schemas.microsoft.com/office/drawing/2014/main" xmlns="" id="{0486582F-3BF4-43F9-9A0F-6FCE7E9A1A59}"/>
                </a:ext>
              </a:extLst>
            </p:cNvPr>
            <p:cNvSpPr>
              <a:spLocks noChangeShapeType="1"/>
            </p:cNvSpPr>
            <p:nvPr/>
          </p:nvSpPr>
          <p:spPr bwMode="auto">
            <a:xfrm>
              <a:off x="1536" y="2304"/>
              <a:ext cx="144" cy="336"/>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3360" name="Line 118">
              <a:extLst>
                <a:ext uri="{FF2B5EF4-FFF2-40B4-BE49-F238E27FC236}">
                  <a16:creationId xmlns:a16="http://schemas.microsoft.com/office/drawing/2014/main" xmlns="" id="{E29DBE1D-21EE-4A1B-9F43-5063682CD04A}"/>
                </a:ext>
              </a:extLst>
            </p:cNvPr>
            <p:cNvSpPr>
              <a:spLocks noChangeShapeType="1"/>
            </p:cNvSpPr>
            <p:nvPr/>
          </p:nvSpPr>
          <p:spPr bwMode="auto">
            <a:xfrm flipV="1">
              <a:off x="1680" y="2160"/>
              <a:ext cx="48" cy="480"/>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3361" name="Line 119">
              <a:extLst>
                <a:ext uri="{FF2B5EF4-FFF2-40B4-BE49-F238E27FC236}">
                  <a16:creationId xmlns:a16="http://schemas.microsoft.com/office/drawing/2014/main" xmlns="" id="{5A1258CA-0215-4F56-BF86-6BAD73D10507}"/>
                </a:ext>
              </a:extLst>
            </p:cNvPr>
            <p:cNvSpPr>
              <a:spLocks noChangeShapeType="1"/>
            </p:cNvSpPr>
            <p:nvPr/>
          </p:nvSpPr>
          <p:spPr bwMode="auto">
            <a:xfrm>
              <a:off x="1728" y="2160"/>
              <a:ext cx="720" cy="0"/>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45" name="Text Box 120">
            <a:extLst>
              <a:ext uri="{FF2B5EF4-FFF2-40B4-BE49-F238E27FC236}">
                <a16:creationId xmlns:a16="http://schemas.microsoft.com/office/drawing/2014/main" xmlns="" id="{EE2E348C-3791-40DB-8096-BE547EF41F90}"/>
              </a:ext>
            </a:extLst>
          </p:cNvPr>
          <p:cNvSpPr txBox="1">
            <a:spLocks noChangeArrowheads="1"/>
          </p:cNvSpPr>
          <p:nvPr/>
        </p:nvSpPr>
        <p:spPr bwMode="auto">
          <a:xfrm>
            <a:off x="3549055" y="2270249"/>
            <a:ext cx="562539"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dirty="0">
                <a:solidFill>
                  <a:srgbClr val="3333FF"/>
                </a:solidFill>
                <a:latin typeface="Times New Roman" panose="02020603050405020304" pitchFamily="18" charset="0"/>
                <a:ea typeface="+mn-ea"/>
                <a:cs typeface="Times New Roman" panose="02020603050405020304" pitchFamily="18" charset="0"/>
              </a:rPr>
              <a:t>3</a:t>
            </a:r>
            <a:endParaRPr lang="vi-VN" altLang="en-US" sz="4640" b="1" baseline="30000" dirty="0">
              <a:solidFill>
                <a:srgbClr val="3333FF"/>
              </a:solidFill>
              <a:latin typeface="Times New Roman" panose="02020603050405020304" pitchFamily="18" charset="0"/>
              <a:ea typeface="+mn-ea"/>
              <a:cs typeface="Times New Roman" panose="02020603050405020304" pitchFamily="18" charset="0"/>
            </a:endParaRPr>
          </a:p>
        </p:txBody>
      </p:sp>
      <p:sp>
        <p:nvSpPr>
          <p:cNvPr id="146" name="Text Box 121">
            <a:extLst>
              <a:ext uri="{FF2B5EF4-FFF2-40B4-BE49-F238E27FC236}">
                <a16:creationId xmlns:a16="http://schemas.microsoft.com/office/drawing/2014/main" xmlns="" id="{7B1097E7-17DF-4B7B-86BE-EF79B7B2F888}"/>
              </a:ext>
            </a:extLst>
          </p:cNvPr>
          <p:cNvSpPr txBox="1">
            <a:spLocks noChangeArrowheads="1"/>
          </p:cNvSpPr>
          <p:nvPr/>
        </p:nvSpPr>
        <p:spPr bwMode="auto">
          <a:xfrm>
            <a:off x="4033560" y="2109523"/>
            <a:ext cx="401814" cy="67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a:solidFill>
                  <a:srgbClr val="3333FF"/>
                </a:solidFill>
                <a:latin typeface="Times New Roman" panose="02020603050405020304" pitchFamily="18" charset="0"/>
                <a:ea typeface="+mn-ea"/>
                <a:cs typeface="Times New Roman" panose="02020603050405020304" pitchFamily="18" charset="0"/>
              </a:rPr>
              <a:t>2</a:t>
            </a:r>
            <a:endParaRPr lang="vi-VN" altLang="en-US" sz="3797">
              <a:solidFill>
                <a:srgbClr val="3333FF"/>
              </a:solidFill>
              <a:latin typeface="Times New Roman" panose="02020603050405020304" pitchFamily="18" charset="0"/>
              <a:ea typeface="+mn-ea"/>
              <a:cs typeface="Times New Roman" panose="02020603050405020304" pitchFamily="18" charset="0"/>
            </a:endParaRPr>
          </a:p>
        </p:txBody>
      </p:sp>
      <p:sp>
        <p:nvSpPr>
          <p:cNvPr id="147" name="Text Box 122">
            <a:extLst>
              <a:ext uri="{FF2B5EF4-FFF2-40B4-BE49-F238E27FC236}">
                <a16:creationId xmlns:a16="http://schemas.microsoft.com/office/drawing/2014/main" xmlns="" id="{D8C4D501-91E0-49E5-B017-E94D44CDD046}"/>
              </a:ext>
            </a:extLst>
          </p:cNvPr>
          <p:cNvSpPr txBox="1">
            <a:spLocks noChangeArrowheads="1"/>
          </p:cNvSpPr>
          <p:nvPr/>
        </p:nvSpPr>
        <p:spPr bwMode="auto">
          <a:xfrm>
            <a:off x="4053111" y="2333869"/>
            <a:ext cx="321451" cy="74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dirty="0">
                <a:solidFill>
                  <a:srgbClr val="3333FF"/>
                </a:solidFill>
                <a:latin typeface="Times New Roman" panose="02020603050405020304" pitchFamily="18" charset="0"/>
                <a:ea typeface="+mn-ea"/>
                <a:cs typeface="Times New Roman" panose="02020603050405020304" pitchFamily="18" charset="0"/>
              </a:rPr>
              <a:t>.</a:t>
            </a:r>
            <a:endParaRPr lang="vi-VN" altLang="en-US" sz="4218" b="1" dirty="0">
              <a:solidFill>
                <a:srgbClr val="3333FF"/>
              </a:solidFill>
              <a:latin typeface="Times New Roman" panose="02020603050405020304" pitchFamily="18" charset="0"/>
              <a:ea typeface="+mn-ea"/>
              <a:cs typeface="Times New Roman" panose="02020603050405020304" pitchFamily="18" charset="0"/>
            </a:endParaRPr>
          </a:p>
        </p:txBody>
      </p:sp>
      <p:sp>
        <p:nvSpPr>
          <p:cNvPr id="148" name="Text Box 123">
            <a:extLst>
              <a:ext uri="{FF2B5EF4-FFF2-40B4-BE49-F238E27FC236}">
                <a16:creationId xmlns:a16="http://schemas.microsoft.com/office/drawing/2014/main" xmlns="" id="{B19F7779-34E9-46ED-AF7F-7B53905FEC4F}"/>
              </a:ext>
            </a:extLst>
          </p:cNvPr>
          <p:cNvSpPr txBox="1">
            <a:spLocks noChangeArrowheads="1"/>
          </p:cNvSpPr>
          <p:nvPr/>
        </p:nvSpPr>
        <p:spPr bwMode="auto">
          <a:xfrm>
            <a:off x="4413151" y="2270249"/>
            <a:ext cx="723265"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dirty="0">
                <a:solidFill>
                  <a:srgbClr val="3333FF"/>
                </a:solidFill>
                <a:latin typeface="Times New Roman" panose="02020603050405020304" pitchFamily="18" charset="0"/>
                <a:ea typeface="+mn-ea"/>
                <a:cs typeface="Times New Roman" panose="02020603050405020304" pitchFamily="18" charset="0"/>
              </a:rPr>
              <a:t>2</a:t>
            </a:r>
            <a:endParaRPr lang="vi-VN" altLang="en-US" sz="4640" b="1" dirty="0">
              <a:solidFill>
                <a:srgbClr val="3333FF"/>
              </a:solidFill>
              <a:latin typeface="Times New Roman" panose="02020603050405020304" pitchFamily="18" charset="0"/>
              <a:ea typeface="+mn-ea"/>
              <a:cs typeface="Times New Roman" panose="02020603050405020304" pitchFamily="18" charset="0"/>
            </a:endParaRPr>
          </a:p>
        </p:txBody>
      </p:sp>
      <p:sp>
        <p:nvSpPr>
          <p:cNvPr id="149" name="Text Box 124">
            <a:extLst>
              <a:ext uri="{FF2B5EF4-FFF2-40B4-BE49-F238E27FC236}">
                <a16:creationId xmlns:a16="http://schemas.microsoft.com/office/drawing/2014/main" xmlns="" id="{8CE557A0-C51C-4C96-9646-F338378B8EF7}"/>
              </a:ext>
            </a:extLst>
          </p:cNvPr>
          <p:cNvSpPr txBox="1">
            <a:spLocks noChangeArrowheads="1"/>
          </p:cNvSpPr>
          <p:nvPr/>
        </p:nvSpPr>
        <p:spPr bwMode="auto">
          <a:xfrm>
            <a:off x="4989215" y="2333869"/>
            <a:ext cx="1366167" cy="74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dirty="0">
                <a:solidFill>
                  <a:srgbClr val="0000FF"/>
                </a:solidFill>
                <a:latin typeface="Times New Roman" panose="02020603050405020304" pitchFamily="18" charset="0"/>
                <a:ea typeface="+mn-ea"/>
                <a:cs typeface="Times New Roman" panose="02020603050405020304" pitchFamily="18" charset="0"/>
              </a:rPr>
              <a:t>=</a:t>
            </a:r>
            <a:endParaRPr lang="vi-VN" altLang="en-US" sz="4218" dirty="0">
              <a:solidFill>
                <a:srgbClr val="0000FF"/>
              </a:solidFill>
              <a:latin typeface="Times New Roman" panose="02020603050405020304" pitchFamily="18" charset="0"/>
              <a:ea typeface="+mn-ea"/>
              <a:cs typeface="Times New Roman" panose="02020603050405020304" pitchFamily="18" charset="0"/>
            </a:endParaRPr>
          </a:p>
        </p:txBody>
      </p:sp>
      <p:sp>
        <p:nvSpPr>
          <p:cNvPr id="151" name="Text Box 130">
            <a:extLst>
              <a:ext uri="{FF2B5EF4-FFF2-40B4-BE49-F238E27FC236}">
                <a16:creationId xmlns:a16="http://schemas.microsoft.com/office/drawing/2014/main" xmlns="" id="{3B5C6634-337A-4292-92D7-6CA1960937EC}"/>
              </a:ext>
            </a:extLst>
          </p:cNvPr>
          <p:cNvSpPr txBox="1">
            <a:spLocks noChangeArrowheads="1"/>
          </p:cNvSpPr>
          <p:nvPr/>
        </p:nvSpPr>
        <p:spPr bwMode="auto">
          <a:xfrm>
            <a:off x="8774964" y="1707710"/>
            <a:ext cx="562539"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3</a:t>
            </a:r>
            <a:endParaRPr lang="vi-VN" altLang="en-US" sz="4640" b="1" baseline="30000">
              <a:solidFill>
                <a:srgbClr val="3333FF"/>
              </a:solidFill>
              <a:latin typeface="Times New Roman" panose="02020603050405020304" pitchFamily="18" charset="0"/>
              <a:ea typeface="+mn-ea"/>
              <a:cs typeface="Times New Roman" panose="02020603050405020304" pitchFamily="18" charset="0"/>
            </a:endParaRPr>
          </a:p>
        </p:txBody>
      </p:sp>
      <p:sp>
        <p:nvSpPr>
          <p:cNvPr id="152" name="Text Box 131">
            <a:extLst>
              <a:ext uri="{FF2B5EF4-FFF2-40B4-BE49-F238E27FC236}">
                <a16:creationId xmlns:a16="http://schemas.microsoft.com/office/drawing/2014/main" xmlns="" id="{DAF4F2D4-56F6-4B7F-9BFA-3659597D5C22}"/>
              </a:ext>
            </a:extLst>
          </p:cNvPr>
          <p:cNvSpPr txBox="1">
            <a:spLocks noChangeArrowheads="1"/>
          </p:cNvSpPr>
          <p:nvPr/>
        </p:nvSpPr>
        <p:spPr bwMode="auto">
          <a:xfrm>
            <a:off x="9096415" y="1513499"/>
            <a:ext cx="401814" cy="67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797">
                <a:solidFill>
                  <a:srgbClr val="3333FF"/>
                </a:solidFill>
                <a:latin typeface="Times New Roman" panose="02020603050405020304" pitchFamily="18" charset="0"/>
                <a:ea typeface="+mn-ea"/>
                <a:cs typeface="Times New Roman" panose="02020603050405020304" pitchFamily="18" charset="0"/>
              </a:rPr>
              <a:t>2</a:t>
            </a:r>
            <a:endParaRPr lang="vi-VN" altLang="en-US" sz="3797">
              <a:solidFill>
                <a:srgbClr val="3333FF"/>
              </a:solidFill>
              <a:latin typeface="Times New Roman" panose="02020603050405020304" pitchFamily="18" charset="0"/>
              <a:ea typeface="+mn-ea"/>
              <a:cs typeface="Times New Roman" panose="02020603050405020304" pitchFamily="18" charset="0"/>
            </a:endParaRPr>
          </a:p>
        </p:txBody>
      </p:sp>
      <p:sp>
        <p:nvSpPr>
          <p:cNvPr id="153" name="Text Box 132">
            <a:extLst>
              <a:ext uri="{FF2B5EF4-FFF2-40B4-BE49-F238E27FC236}">
                <a16:creationId xmlns:a16="http://schemas.microsoft.com/office/drawing/2014/main" xmlns="" id="{39F7BAC6-7C92-4BEE-907E-4A334DAAED91}"/>
              </a:ext>
            </a:extLst>
          </p:cNvPr>
          <p:cNvSpPr txBox="1">
            <a:spLocks noChangeArrowheads="1"/>
          </p:cNvSpPr>
          <p:nvPr/>
        </p:nvSpPr>
        <p:spPr bwMode="auto">
          <a:xfrm>
            <a:off x="9096415" y="1707709"/>
            <a:ext cx="321451" cy="74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3333FF"/>
                </a:solidFill>
                <a:latin typeface="Times New Roman" panose="02020603050405020304" pitchFamily="18" charset="0"/>
                <a:ea typeface="+mn-ea"/>
                <a:cs typeface="Times New Roman" panose="02020603050405020304" pitchFamily="18" charset="0"/>
              </a:rPr>
              <a:t>.</a:t>
            </a:r>
            <a:endParaRPr lang="vi-VN" altLang="en-US" sz="4218" b="1">
              <a:solidFill>
                <a:srgbClr val="3333FF"/>
              </a:solidFill>
              <a:latin typeface="Times New Roman" panose="02020603050405020304" pitchFamily="18" charset="0"/>
              <a:ea typeface="+mn-ea"/>
              <a:cs typeface="Times New Roman" panose="02020603050405020304" pitchFamily="18" charset="0"/>
            </a:endParaRPr>
          </a:p>
        </p:txBody>
      </p:sp>
      <p:sp>
        <p:nvSpPr>
          <p:cNvPr id="154" name="Text Box 133">
            <a:extLst>
              <a:ext uri="{FF2B5EF4-FFF2-40B4-BE49-F238E27FC236}">
                <a16:creationId xmlns:a16="http://schemas.microsoft.com/office/drawing/2014/main" xmlns="" id="{445E355F-F721-4986-B875-A3C9CB381025}"/>
              </a:ext>
            </a:extLst>
          </p:cNvPr>
          <p:cNvSpPr txBox="1">
            <a:spLocks noChangeArrowheads="1"/>
          </p:cNvSpPr>
          <p:nvPr/>
        </p:nvSpPr>
        <p:spPr bwMode="auto">
          <a:xfrm>
            <a:off x="9417866" y="1707710"/>
            <a:ext cx="723265"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2</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56" name="Text Box 146">
            <a:extLst>
              <a:ext uri="{FF2B5EF4-FFF2-40B4-BE49-F238E27FC236}">
                <a16:creationId xmlns:a16="http://schemas.microsoft.com/office/drawing/2014/main" xmlns="" id="{70A46611-0D47-463C-8F40-158B4897BE9D}"/>
              </a:ext>
            </a:extLst>
          </p:cNvPr>
          <p:cNvSpPr txBox="1">
            <a:spLocks noChangeArrowheads="1"/>
          </p:cNvSpPr>
          <p:nvPr/>
        </p:nvSpPr>
        <p:spPr bwMode="auto">
          <a:xfrm>
            <a:off x="2265579" y="2253507"/>
            <a:ext cx="964353"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006600"/>
                </a:solidFill>
                <a:latin typeface="Times New Roman" panose="02020603050405020304" pitchFamily="18" charset="0"/>
                <a:ea typeface="+mn-ea"/>
                <a:cs typeface="Times New Roman" panose="02020603050405020304" pitchFamily="18" charset="0"/>
              </a:rPr>
              <a:t>a/</a:t>
            </a:r>
            <a:endParaRPr lang="vi-VN" altLang="en-US" sz="4640" b="1">
              <a:solidFill>
                <a:srgbClr val="006600"/>
              </a:solidFill>
              <a:latin typeface="Times New Roman" panose="02020603050405020304" pitchFamily="18" charset="0"/>
              <a:ea typeface="+mn-ea"/>
              <a:cs typeface="Times New Roman" panose="02020603050405020304" pitchFamily="18" charset="0"/>
            </a:endParaRPr>
          </a:p>
        </p:txBody>
      </p:sp>
      <p:grpSp>
        <p:nvGrpSpPr>
          <p:cNvPr id="7" name="Group 147">
            <a:extLst>
              <a:ext uri="{FF2B5EF4-FFF2-40B4-BE49-F238E27FC236}">
                <a16:creationId xmlns:a16="http://schemas.microsoft.com/office/drawing/2014/main" xmlns="" id="{E2DF7CC4-3664-4A5A-8C1C-6566E23743A3}"/>
              </a:ext>
            </a:extLst>
          </p:cNvPr>
          <p:cNvGrpSpPr>
            <a:grpSpLocks/>
          </p:cNvGrpSpPr>
          <p:nvPr/>
        </p:nvGrpSpPr>
        <p:grpSpPr bwMode="auto">
          <a:xfrm>
            <a:off x="6283718" y="3438857"/>
            <a:ext cx="1526893" cy="803628"/>
            <a:chOff x="1536" y="2160"/>
            <a:chExt cx="912" cy="480"/>
          </a:xfrm>
        </p:grpSpPr>
        <p:sp>
          <p:nvSpPr>
            <p:cNvPr id="13356" name="Line 148">
              <a:extLst>
                <a:ext uri="{FF2B5EF4-FFF2-40B4-BE49-F238E27FC236}">
                  <a16:creationId xmlns:a16="http://schemas.microsoft.com/office/drawing/2014/main" xmlns="" id="{EA39659D-3656-4D6C-A337-0FBAADE0D074}"/>
                </a:ext>
              </a:extLst>
            </p:cNvPr>
            <p:cNvSpPr>
              <a:spLocks noChangeShapeType="1"/>
            </p:cNvSpPr>
            <p:nvPr/>
          </p:nvSpPr>
          <p:spPr bwMode="auto">
            <a:xfrm>
              <a:off x="1536" y="2304"/>
              <a:ext cx="144" cy="336"/>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3357" name="Line 149">
              <a:extLst>
                <a:ext uri="{FF2B5EF4-FFF2-40B4-BE49-F238E27FC236}">
                  <a16:creationId xmlns:a16="http://schemas.microsoft.com/office/drawing/2014/main" xmlns="" id="{7BB17A0B-00E7-416C-9DE4-5947C9BF8780}"/>
                </a:ext>
              </a:extLst>
            </p:cNvPr>
            <p:cNvSpPr>
              <a:spLocks noChangeShapeType="1"/>
            </p:cNvSpPr>
            <p:nvPr/>
          </p:nvSpPr>
          <p:spPr bwMode="auto">
            <a:xfrm flipV="1">
              <a:off x="1680" y="2160"/>
              <a:ext cx="48" cy="48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3358" name="Line 150">
              <a:extLst>
                <a:ext uri="{FF2B5EF4-FFF2-40B4-BE49-F238E27FC236}">
                  <a16:creationId xmlns:a16="http://schemas.microsoft.com/office/drawing/2014/main" xmlns="" id="{438D7927-93D2-40AC-9B9F-AF1A9E7AE1A1}"/>
                </a:ext>
              </a:extLst>
            </p:cNvPr>
            <p:cNvSpPr>
              <a:spLocks noChangeShapeType="1"/>
            </p:cNvSpPr>
            <p:nvPr/>
          </p:nvSpPr>
          <p:spPr bwMode="auto">
            <a:xfrm>
              <a:off x="1728" y="2160"/>
              <a:ext cx="720"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61" name="Text Box 151">
            <a:extLst>
              <a:ext uri="{FF2B5EF4-FFF2-40B4-BE49-F238E27FC236}">
                <a16:creationId xmlns:a16="http://schemas.microsoft.com/office/drawing/2014/main" xmlns="" id="{768201AD-C755-436B-8F6E-45AC4AF89A08}"/>
              </a:ext>
            </a:extLst>
          </p:cNvPr>
          <p:cNvSpPr txBox="1">
            <a:spLocks noChangeArrowheads="1"/>
          </p:cNvSpPr>
          <p:nvPr/>
        </p:nvSpPr>
        <p:spPr bwMode="auto">
          <a:xfrm>
            <a:off x="6605169" y="3534289"/>
            <a:ext cx="1607256"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4</a:t>
            </a:r>
          </a:p>
        </p:txBody>
      </p:sp>
      <p:sp>
        <p:nvSpPr>
          <p:cNvPr id="162" name="Text Box 152">
            <a:extLst>
              <a:ext uri="{FF2B5EF4-FFF2-40B4-BE49-F238E27FC236}">
                <a16:creationId xmlns:a16="http://schemas.microsoft.com/office/drawing/2014/main" xmlns="" id="{E1CE2949-68F0-4CCE-986E-9BFC988CC004}"/>
              </a:ext>
            </a:extLst>
          </p:cNvPr>
          <p:cNvSpPr txBox="1">
            <a:spLocks noChangeArrowheads="1"/>
          </p:cNvSpPr>
          <p:nvPr/>
        </p:nvSpPr>
        <p:spPr bwMode="auto">
          <a:xfrm>
            <a:off x="7087346" y="3212838"/>
            <a:ext cx="964353" cy="11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6960">
                <a:solidFill>
                  <a:srgbClr val="3333FF"/>
                </a:solidFill>
                <a:latin typeface="Times New Roman" panose="02020603050405020304" pitchFamily="18" charset="0"/>
                <a:ea typeface="+mn-ea"/>
                <a:cs typeface="Times New Roman" panose="02020603050405020304" pitchFamily="18" charset="0"/>
              </a:rPr>
              <a:t>.</a:t>
            </a:r>
            <a:endParaRPr lang="vi-VN" altLang="en-US" sz="6960">
              <a:solidFill>
                <a:srgbClr val="3333FF"/>
              </a:solidFill>
              <a:latin typeface="Times New Roman" panose="02020603050405020304" pitchFamily="18" charset="0"/>
              <a:ea typeface="+mn-ea"/>
              <a:cs typeface="Times New Roman" panose="02020603050405020304" pitchFamily="18" charset="0"/>
            </a:endParaRPr>
          </a:p>
        </p:txBody>
      </p:sp>
      <p:sp>
        <p:nvSpPr>
          <p:cNvPr id="163" name="Text Box 153">
            <a:extLst>
              <a:ext uri="{FF2B5EF4-FFF2-40B4-BE49-F238E27FC236}">
                <a16:creationId xmlns:a16="http://schemas.microsoft.com/office/drawing/2014/main" xmlns="" id="{E74FA9DC-449F-4733-95FB-771DDA2A201C}"/>
              </a:ext>
            </a:extLst>
          </p:cNvPr>
          <p:cNvSpPr txBox="1">
            <a:spLocks noChangeArrowheads="1"/>
          </p:cNvSpPr>
          <p:nvPr/>
        </p:nvSpPr>
        <p:spPr bwMode="auto">
          <a:xfrm>
            <a:off x="7328434" y="3519220"/>
            <a:ext cx="482824"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5</a:t>
            </a:r>
          </a:p>
        </p:txBody>
      </p:sp>
      <p:sp>
        <p:nvSpPr>
          <p:cNvPr id="164" name="Text Box 154">
            <a:extLst>
              <a:ext uri="{FF2B5EF4-FFF2-40B4-BE49-F238E27FC236}">
                <a16:creationId xmlns:a16="http://schemas.microsoft.com/office/drawing/2014/main" xmlns="" id="{53E84B30-03B3-4450-B2A3-48DF6486A4EF}"/>
              </a:ext>
            </a:extLst>
          </p:cNvPr>
          <p:cNvSpPr txBox="1">
            <a:spLocks noChangeArrowheads="1"/>
          </p:cNvSpPr>
          <p:nvPr/>
        </p:nvSpPr>
        <p:spPr bwMode="auto">
          <a:xfrm>
            <a:off x="2265579" y="3633068"/>
            <a:ext cx="883991"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006600"/>
                </a:solidFill>
                <a:latin typeface="Times New Roman" panose="02020603050405020304" pitchFamily="18" charset="0"/>
                <a:ea typeface="+mn-ea"/>
                <a:cs typeface="Times New Roman" panose="02020603050405020304" pitchFamily="18" charset="0"/>
              </a:rPr>
              <a:t>b/ </a:t>
            </a:r>
          </a:p>
        </p:txBody>
      </p:sp>
      <p:sp>
        <p:nvSpPr>
          <p:cNvPr id="13335" name="Text Box 155">
            <a:extLst>
              <a:ext uri="{FF2B5EF4-FFF2-40B4-BE49-F238E27FC236}">
                <a16:creationId xmlns:a16="http://schemas.microsoft.com/office/drawing/2014/main" xmlns="" id="{722875A6-ECED-4FA8-B7D5-99CAE044ECC2}"/>
              </a:ext>
            </a:extLst>
          </p:cNvPr>
          <p:cNvSpPr txBox="1">
            <a:spLocks noChangeArrowheads="1"/>
          </p:cNvSpPr>
          <p:nvPr/>
        </p:nvSpPr>
        <p:spPr bwMode="auto">
          <a:xfrm>
            <a:off x="3229933" y="3438858"/>
            <a:ext cx="1366167"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endParaRPr lang="vi-VN" altLang="en-US" sz="4640">
              <a:solidFill>
                <a:prstClr val="black"/>
              </a:solidFill>
              <a:latin typeface="Times New Roman" panose="02020603050405020304" pitchFamily="18" charset="0"/>
              <a:ea typeface="+mn-ea"/>
              <a:cs typeface="Times New Roman" panose="02020603050405020304" pitchFamily="18" charset="0"/>
            </a:endParaRPr>
          </a:p>
        </p:txBody>
      </p:sp>
      <p:grpSp>
        <p:nvGrpSpPr>
          <p:cNvPr id="8" name="Group 156">
            <a:extLst>
              <a:ext uri="{FF2B5EF4-FFF2-40B4-BE49-F238E27FC236}">
                <a16:creationId xmlns:a16="http://schemas.microsoft.com/office/drawing/2014/main" xmlns="" id="{B7F2468F-BE50-42F5-927C-443E8AFBBD0F}"/>
              </a:ext>
            </a:extLst>
          </p:cNvPr>
          <p:cNvGrpSpPr>
            <a:grpSpLocks/>
          </p:cNvGrpSpPr>
          <p:nvPr/>
        </p:nvGrpSpPr>
        <p:grpSpPr bwMode="auto">
          <a:xfrm>
            <a:off x="3471021" y="3438859"/>
            <a:ext cx="3455599" cy="857204"/>
            <a:chOff x="1152" y="2304"/>
            <a:chExt cx="2064" cy="512"/>
          </a:xfrm>
        </p:grpSpPr>
        <p:grpSp>
          <p:nvGrpSpPr>
            <p:cNvPr id="13351" name="Group 157">
              <a:extLst>
                <a:ext uri="{FF2B5EF4-FFF2-40B4-BE49-F238E27FC236}">
                  <a16:creationId xmlns:a16="http://schemas.microsoft.com/office/drawing/2014/main" xmlns="" id="{108CFBF7-2945-4DEA-BE81-DF394A269004}"/>
                </a:ext>
              </a:extLst>
            </p:cNvPr>
            <p:cNvGrpSpPr>
              <a:grpSpLocks/>
            </p:cNvGrpSpPr>
            <p:nvPr/>
          </p:nvGrpSpPr>
          <p:grpSpPr bwMode="auto">
            <a:xfrm>
              <a:off x="1152" y="2304"/>
              <a:ext cx="912" cy="480"/>
              <a:chOff x="1536" y="2160"/>
              <a:chExt cx="912" cy="480"/>
            </a:xfrm>
          </p:grpSpPr>
          <p:sp>
            <p:nvSpPr>
              <p:cNvPr id="13353" name="Line 158">
                <a:extLst>
                  <a:ext uri="{FF2B5EF4-FFF2-40B4-BE49-F238E27FC236}">
                    <a16:creationId xmlns:a16="http://schemas.microsoft.com/office/drawing/2014/main" xmlns="" id="{2C97CFBA-153A-4D40-A216-270DE4064725}"/>
                  </a:ext>
                </a:extLst>
              </p:cNvPr>
              <p:cNvSpPr>
                <a:spLocks noChangeShapeType="1"/>
              </p:cNvSpPr>
              <p:nvPr/>
            </p:nvSpPr>
            <p:spPr bwMode="auto">
              <a:xfrm>
                <a:off x="1536" y="2304"/>
                <a:ext cx="144" cy="336"/>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3354" name="Line 159">
                <a:extLst>
                  <a:ext uri="{FF2B5EF4-FFF2-40B4-BE49-F238E27FC236}">
                    <a16:creationId xmlns:a16="http://schemas.microsoft.com/office/drawing/2014/main" xmlns="" id="{191150D1-8DB2-4B3A-9F65-ED42AA3978B7}"/>
                  </a:ext>
                </a:extLst>
              </p:cNvPr>
              <p:cNvSpPr>
                <a:spLocks noChangeShapeType="1"/>
              </p:cNvSpPr>
              <p:nvPr/>
            </p:nvSpPr>
            <p:spPr bwMode="auto">
              <a:xfrm flipV="1">
                <a:off x="1680" y="2160"/>
                <a:ext cx="48" cy="48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3355" name="Line 160">
                <a:extLst>
                  <a:ext uri="{FF2B5EF4-FFF2-40B4-BE49-F238E27FC236}">
                    <a16:creationId xmlns:a16="http://schemas.microsoft.com/office/drawing/2014/main" xmlns="" id="{E4C428FB-07FA-4921-8140-26459ABA2A05}"/>
                  </a:ext>
                </a:extLst>
              </p:cNvPr>
              <p:cNvSpPr>
                <a:spLocks noChangeShapeType="1"/>
              </p:cNvSpPr>
              <p:nvPr/>
            </p:nvSpPr>
            <p:spPr bwMode="auto">
              <a:xfrm>
                <a:off x="1728" y="2160"/>
                <a:ext cx="720"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3352" name="Text Box 161">
              <a:extLst>
                <a:ext uri="{FF2B5EF4-FFF2-40B4-BE49-F238E27FC236}">
                  <a16:creationId xmlns:a16="http://schemas.microsoft.com/office/drawing/2014/main" xmlns="" id="{23533181-D011-4A3A-AE6D-69C46BFA09AB}"/>
                </a:ext>
              </a:extLst>
            </p:cNvPr>
            <p:cNvSpPr txBox="1">
              <a:spLocks noChangeArrowheads="1"/>
            </p:cNvSpPr>
            <p:nvPr/>
          </p:nvSpPr>
          <p:spPr bwMode="auto">
            <a:xfrm>
              <a:off x="1392" y="2334"/>
              <a:ext cx="1824"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20</a:t>
              </a:r>
            </a:p>
          </p:txBody>
        </p:sp>
      </p:grpSp>
      <p:sp>
        <p:nvSpPr>
          <p:cNvPr id="172" name="Text Box 162">
            <a:extLst>
              <a:ext uri="{FF2B5EF4-FFF2-40B4-BE49-F238E27FC236}">
                <a16:creationId xmlns:a16="http://schemas.microsoft.com/office/drawing/2014/main" xmlns="" id="{555B4C1C-C1CD-4D15-B5F6-BEA3059CE54D}"/>
              </a:ext>
            </a:extLst>
          </p:cNvPr>
          <p:cNvSpPr txBox="1">
            <a:spLocks noChangeArrowheads="1"/>
          </p:cNvSpPr>
          <p:nvPr/>
        </p:nvSpPr>
        <p:spPr bwMode="auto">
          <a:xfrm>
            <a:off x="5480090" y="3519220"/>
            <a:ext cx="1044716"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73" name="Text Box 163">
            <a:extLst>
              <a:ext uri="{FF2B5EF4-FFF2-40B4-BE49-F238E27FC236}">
                <a16:creationId xmlns:a16="http://schemas.microsoft.com/office/drawing/2014/main" xmlns="" id="{6EED5AC1-41D2-4A87-A689-4A634C5FF80A}"/>
              </a:ext>
            </a:extLst>
          </p:cNvPr>
          <p:cNvSpPr txBox="1">
            <a:spLocks noChangeArrowheads="1"/>
          </p:cNvSpPr>
          <p:nvPr/>
        </p:nvSpPr>
        <p:spPr bwMode="auto">
          <a:xfrm>
            <a:off x="6605169" y="3519220"/>
            <a:ext cx="1607256"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FF3300"/>
                </a:solidFill>
                <a:latin typeface="Times New Roman" panose="02020603050405020304" pitchFamily="18" charset="0"/>
                <a:ea typeface="+mn-ea"/>
                <a:cs typeface="Times New Roman" panose="02020603050405020304" pitchFamily="18" charset="0"/>
              </a:rPr>
              <a:t>2</a:t>
            </a:r>
          </a:p>
        </p:txBody>
      </p:sp>
      <p:sp>
        <p:nvSpPr>
          <p:cNvPr id="174" name="Text Box 164">
            <a:extLst>
              <a:ext uri="{FF2B5EF4-FFF2-40B4-BE49-F238E27FC236}">
                <a16:creationId xmlns:a16="http://schemas.microsoft.com/office/drawing/2014/main" xmlns="" id="{08017AEB-1637-44FF-83CD-7C1AED176CAE}"/>
              </a:ext>
            </a:extLst>
          </p:cNvPr>
          <p:cNvSpPr txBox="1">
            <a:spLocks noChangeArrowheads="1"/>
          </p:cNvSpPr>
          <p:nvPr/>
        </p:nvSpPr>
        <p:spPr bwMode="auto">
          <a:xfrm>
            <a:off x="6926620" y="3373563"/>
            <a:ext cx="14465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2800" b="1" dirty="0">
                <a:solidFill>
                  <a:srgbClr val="FF3300"/>
                </a:solidFill>
                <a:latin typeface="Times New Roman" panose="02020603050405020304" pitchFamily="18" charset="0"/>
                <a:ea typeface="+mn-ea"/>
                <a:cs typeface="Times New Roman" panose="02020603050405020304" pitchFamily="18" charset="0"/>
              </a:rPr>
              <a:t>2</a:t>
            </a:r>
          </a:p>
        </p:txBody>
      </p:sp>
      <p:grpSp>
        <p:nvGrpSpPr>
          <p:cNvPr id="10" name="Group 165">
            <a:extLst>
              <a:ext uri="{FF2B5EF4-FFF2-40B4-BE49-F238E27FC236}">
                <a16:creationId xmlns:a16="http://schemas.microsoft.com/office/drawing/2014/main" xmlns="" id="{FA3FFE81-A4F8-465D-9B32-4A865BEE7DB3}"/>
              </a:ext>
            </a:extLst>
          </p:cNvPr>
          <p:cNvGrpSpPr>
            <a:grpSpLocks/>
          </p:cNvGrpSpPr>
          <p:nvPr/>
        </p:nvGrpSpPr>
        <p:grpSpPr bwMode="auto">
          <a:xfrm>
            <a:off x="5473393" y="4356331"/>
            <a:ext cx="2980120" cy="1094943"/>
            <a:chOff x="2348" y="3216"/>
            <a:chExt cx="1780" cy="654"/>
          </a:xfrm>
        </p:grpSpPr>
        <p:sp>
          <p:nvSpPr>
            <p:cNvPr id="13342" name="Text Box 166">
              <a:extLst>
                <a:ext uri="{FF2B5EF4-FFF2-40B4-BE49-F238E27FC236}">
                  <a16:creationId xmlns:a16="http://schemas.microsoft.com/office/drawing/2014/main" xmlns="" id="{5B4DFF36-E79C-48AB-8418-03559AD66B40}"/>
                </a:ext>
              </a:extLst>
            </p:cNvPr>
            <p:cNvSpPr txBox="1">
              <a:spLocks noChangeArrowheads="1"/>
            </p:cNvSpPr>
            <p:nvPr/>
          </p:nvSpPr>
          <p:spPr bwMode="auto">
            <a:xfrm>
              <a:off x="3072" y="3216"/>
              <a:ext cx="576"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endParaRPr lang="vi-VN" altLang="en-US" sz="4640">
                <a:solidFill>
                  <a:srgbClr val="3333FF"/>
                </a:solidFill>
                <a:latin typeface="Times New Roman" panose="02020603050405020304" pitchFamily="18" charset="0"/>
                <a:ea typeface="+mn-ea"/>
                <a:cs typeface="Times New Roman" panose="02020603050405020304" pitchFamily="18" charset="0"/>
              </a:endParaRPr>
            </a:p>
          </p:txBody>
        </p:sp>
        <p:grpSp>
          <p:nvGrpSpPr>
            <p:cNvPr id="13343" name="Group 167">
              <a:extLst>
                <a:ext uri="{FF2B5EF4-FFF2-40B4-BE49-F238E27FC236}">
                  <a16:creationId xmlns:a16="http://schemas.microsoft.com/office/drawing/2014/main" xmlns="" id="{B3987B2F-15C7-4D0C-BFFC-9329EA2AE930}"/>
                </a:ext>
              </a:extLst>
            </p:cNvPr>
            <p:cNvGrpSpPr>
              <a:grpSpLocks/>
            </p:cNvGrpSpPr>
            <p:nvPr/>
          </p:nvGrpSpPr>
          <p:grpSpPr bwMode="auto">
            <a:xfrm>
              <a:off x="2348" y="3360"/>
              <a:ext cx="1780" cy="510"/>
              <a:chOff x="2348" y="3360"/>
              <a:chExt cx="1780" cy="510"/>
            </a:xfrm>
          </p:grpSpPr>
          <p:sp>
            <p:nvSpPr>
              <p:cNvPr id="13344" name="Text Box 168">
                <a:extLst>
                  <a:ext uri="{FF2B5EF4-FFF2-40B4-BE49-F238E27FC236}">
                    <a16:creationId xmlns:a16="http://schemas.microsoft.com/office/drawing/2014/main" xmlns="" id="{EB230C8C-08B2-4927-953F-3457B53CB56D}"/>
                  </a:ext>
                </a:extLst>
              </p:cNvPr>
              <p:cNvSpPr txBox="1">
                <a:spLocks noChangeArrowheads="1"/>
              </p:cNvSpPr>
              <p:nvPr/>
            </p:nvSpPr>
            <p:spPr bwMode="auto">
              <a:xfrm>
                <a:off x="2348" y="3388"/>
                <a:ext cx="624"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3345" name="Text Box 169">
                <a:extLst>
                  <a:ext uri="{FF2B5EF4-FFF2-40B4-BE49-F238E27FC236}">
                    <a16:creationId xmlns:a16="http://schemas.microsoft.com/office/drawing/2014/main" xmlns="" id="{69266597-5112-4C9F-B411-AD01B7366631}"/>
                  </a:ext>
                </a:extLst>
              </p:cNvPr>
              <p:cNvSpPr txBox="1">
                <a:spLocks noChangeArrowheads="1"/>
              </p:cNvSpPr>
              <p:nvPr/>
            </p:nvSpPr>
            <p:spPr bwMode="auto">
              <a:xfrm>
                <a:off x="2688" y="3360"/>
                <a:ext cx="864"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a:solidFill>
                      <a:srgbClr val="FF3300"/>
                    </a:solidFill>
                    <a:latin typeface="Times New Roman" panose="02020603050405020304" pitchFamily="18" charset="0"/>
                    <a:ea typeface="+mn-ea"/>
                    <a:cs typeface="Times New Roman" panose="02020603050405020304" pitchFamily="18" charset="0"/>
                  </a:rPr>
                  <a:t>  </a:t>
                </a:r>
                <a:r>
                  <a:rPr lang="en-US" altLang="en-US" sz="4640" b="1">
                    <a:solidFill>
                      <a:srgbClr val="FF3300"/>
                    </a:solidFill>
                    <a:latin typeface="Times New Roman" panose="02020603050405020304" pitchFamily="18" charset="0"/>
                    <a:ea typeface="+mn-ea"/>
                    <a:cs typeface="Times New Roman" panose="02020603050405020304" pitchFamily="18" charset="0"/>
                  </a:rPr>
                  <a:t>2</a:t>
                </a:r>
              </a:p>
            </p:txBody>
          </p:sp>
          <p:grpSp>
            <p:nvGrpSpPr>
              <p:cNvPr id="13346" name="Group 170">
                <a:extLst>
                  <a:ext uri="{FF2B5EF4-FFF2-40B4-BE49-F238E27FC236}">
                    <a16:creationId xmlns:a16="http://schemas.microsoft.com/office/drawing/2014/main" xmlns="" id="{791D04DA-CDAD-488A-89D4-3A471BB34C7F}"/>
                  </a:ext>
                </a:extLst>
              </p:cNvPr>
              <p:cNvGrpSpPr>
                <a:grpSpLocks/>
              </p:cNvGrpSpPr>
              <p:nvPr/>
            </p:nvGrpSpPr>
            <p:grpSpPr bwMode="auto">
              <a:xfrm>
                <a:off x="3264" y="3408"/>
                <a:ext cx="576" cy="384"/>
                <a:chOff x="2445" y="1200"/>
                <a:chExt cx="435" cy="384"/>
              </a:xfrm>
            </p:grpSpPr>
            <p:sp>
              <p:nvSpPr>
                <p:cNvPr id="13348" name="Line 171">
                  <a:extLst>
                    <a:ext uri="{FF2B5EF4-FFF2-40B4-BE49-F238E27FC236}">
                      <a16:creationId xmlns:a16="http://schemas.microsoft.com/office/drawing/2014/main" xmlns="" id="{C0C464ED-CCB5-4AEF-B86D-FB14CF88EC01}"/>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3349" name="Line 172">
                  <a:extLst>
                    <a:ext uri="{FF2B5EF4-FFF2-40B4-BE49-F238E27FC236}">
                      <a16:creationId xmlns:a16="http://schemas.microsoft.com/office/drawing/2014/main" xmlns="" id="{4ECF8DE8-FCCA-4421-A953-3BADD62B6AEF}"/>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3350" name="Line 173">
                  <a:extLst>
                    <a:ext uri="{FF2B5EF4-FFF2-40B4-BE49-F238E27FC236}">
                      <a16:creationId xmlns:a16="http://schemas.microsoft.com/office/drawing/2014/main" xmlns="" id="{3308E106-3421-4907-9572-FA24D22A65E8}"/>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3347" name="Text Box 174">
                <a:extLst>
                  <a:ext uri="{FF2B5EF4-FFF2-40B4-BE49-F238E27FC236}">
                    <a16:creationId xmlns:a16="http://schemas.microsoft.com/office/drawing/2014/main" xmlns="" id="{6588DFFD-B803-436E-B205-27C9D02B8249}"/>
                  </a:ext>
                </a:extLst>
              </p:cNvPr>
              <p:cNvSpPr txBox="1">
                <a:spLocks noChangeArrowheads="1"/>
              </p:cNvSpPr>
              <p:nvPr/>
            </p:nvSpPr>
            <p:spPr bwMode="auto">
              <a:xfrm>
                <a:off x="3360" y="3360"/>
                <a:ext cx="76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 5</a:t>
                </a:r>
              </a:p>
            </p:txBody>
          </p:sp>
        </p:grpSp>
      </p:grpSp>
      <p:sp>
        <p:nvSpPr>
          <p:cNvPr id="245" name="Text Box 124">
            <a:extLst>
              <a:ext uri="{FF2B5EF4-FFF2-40B4-BE49-F238E27FC236}">
                <a16:creationId xmlns:a16="http://schemas.microsoft.com/office/drawing/2014/main" xmlns="" id="{F056A78B-A0F0-4B49-A8B4-E0E908B4A070}"/>
              </a:ext>
            </a:extLst>
          </p:cNvPr>
          <p:cNvSpPr txBox="1">
            <a:spLocks noChangeArrowheads="1"/>
          </p:cNvSpPr>
          <p:nvPr/>
        </p:nvSpPr>
        <p:spPr bwMode="auto">
          <a:xfrm>
            <a:off x="2119921" y="882317"/>
            <a:ext cx="9322082" cy="64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586" b="1">
                <a:solidFill>
                  <a:srgbClr val="FF0000"/>
                </a:solidFill>
                <a:latin typeface="Times New Roman" panose="02020603050405020304" pitchFamily="18" charset="0"/>
                <a:ea typeface="+mn-ea"/>
                <a:cs typeface="Times New Roman" panose="02020603050405020304" pitchFamily="18" charset="0"/>
              </a:rPr>
              <a:t>Ví dụ 1: Đưa thừa số ra ngoài dấu căn:</a:t>
            </a:r>
            <a:endParaRPr lang="en-US" altLang="en-US" sz="3586" b="1" u="sng">
              <a:solidFill>
                <a:srgbClr val="FF0000"/>
              </a:solidFill>
              <a:latin typeface="Times New Roman" panose="02020603050405020304" pitchFamily="18" charset="0"/>
              <a:ea typeface="+mn-ea"/>
              <a:cs typeface="Times New Roman" panose="02020603050405020304" pitchFamily="18" charset="0"/>
            </a:endParaRPr>
          </a:p>
        </p:txBody>
      </p:sp>
      <p:sp>
        <p:nvSpPr>
          <p:cNvPr id="62" name="矩形 8">
            <a:extLst>
              <a:ext uri="{FF2B5EF4-FFF2-40B4-BE49-F238E27FC236}">
                <a16:creationId xmlns:a16="http://schemas.microsoft.com/office/drawing/2014/main" xmlns="" id="{2AE8DA85-8474-4049-8D95-F8A322D45861}"/>
              </a:ext>
            </a:extLst>
          </p:cNvPr>
          <p:cNvSpPr/>
          <p:nvPr/>
        </p:nvSpPr>
        <p:spPr>
          <a:xfrm>
            <a:off x="-23785" y="825790"/>
            <a:ext cx="12313559" cy="88789"/>
          </a:xfrm>
          <a:prstGeom prst="rect">
            <a:avLst/>
          </a:prstGeom>
          <a:solidFill>
            <a:srgbClr val="F17A1A"/>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63" name="矩形 15">
            <a:extLst>
              <a:ext uri="{FF2B5EF4-FFF2-40B4-BE49-F238E27FC236}">
                <a16:creationId xmlns:a16="http://schemas.microsoft.com/office/drawing/2014/main" xmlns="" id="{F3758E0B-B9F1-4DB7-B1F6-FD8C3F028716}"/>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64" name="矩形 18">
            <a:extLst>
              <a:ext uri="{FF2B5EF4-FFF2-40B4-BE49-F238E27FC236}">
                <a16:creationId xmlns:a16="http://schemas.microsoft.com/office/drawing/2014/main" xmlns="" id="{96A5177D-ECE9-44EA-B42B-40FA801E3A20}"/>
              </a:ext>
            </a:extLst>
          </p:cNvPr>
          <p:cNvSpPr/>
          <p:nvPr/>
        </p:nvSpPr>
        <p:spPr>
          <a:xfrm>
            <a:off x="11396841" y="6946348"/>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7708"/>
                                        </p:tgtEl>
                                        <p:attrNameLst>
                                          <p:attrName>style.visibility</p:attrName>
                                        </p:attrNameLst>
                                      </p:cBhvr>
                                      <p:to>
                                        <p:strVal val="visible"/>
                                      </p:to>
                                    </p:set>
                                    <p:anim calcmode="discrete" valueType="clr">
                                      <p:cBhvr override="childStyle">
                                        <p:cTn id="7" dur="80"/>
                                        <p:tgtEl>
                                          <p:spTgt spid="6770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7708"/>
                                        </p:tgtEl>
                                        <p:attrNameLst>
                                          <p:attrName>fillcolor</p:attrName>
                                        </p:attrNameLst>
                                      </p:cBhvr>
                                      <p:tavLst>
                                        <p:tav tm="0">
                                          <p:val>
                                            <p:clrVal>
                                              <a:schemeClr val="accent2"/>
                                            </p:clrVal>
                                          </p:val>
                                        </p:tav>
                                        <p:tav tm="50000">
                                          <p:val>
                                            <p:clrVal>
                                              <a:schemeClr val="hlink"/>
                                            </p:clrVal>
                                          </p:val>
                                        </p:tav>
                                      </p:tavLst>
                                    </p:anim>
                                    <p:set>
                                      <p:cBhvr>
                                        <p:cTn id="9" dur="80"/>
                                        <p:tgtEl>
                                          <p:spTgt spid="6770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45"/>
                                        </p:tgtEl>
                                        <p:attrNameLst>
                                          <p:attrName>style.visibility</p:attrName>
                                        </p:attrNameLst>
                                      </p:cBhvr>
                                      <p:to>
                                        <p:strVal val="visible"/>
                                      </p:to>
                                    </p:set>
                                    <p:anim calcmode="discrete" valueType="clr">
                                      <p:cBhvr override="childStyle">
                                        <p:cTn id="14" dur="80"/>
                                        <p:tgtEl>
                                          <p:spTgt spid="24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5"/>
                                        </p:tgtEl>
                                        <p:attrNameLst>
                                          <p:attrName>fillcolor</p:attrName>
                                        </p:attrNameLst>
                                      </p:cBhvr>
                                      <p:tavLst>
                                        <p:tav tm="0">
                                          <p:val>
                                            <p:clrVal>
                                              <a:schemeClr val="accent2"/>
                                            </p:clrVal>
                                          </p:val>
                                        </p:tav>
                                        <p:tav tm="50000">
                                          <p:val>
                                            <p:clrVal>
                                              <a:schemeClr val="hlink"/>
                                            </p:clrVal>
                                          </p:val>
                                        </p:tav>
                                      </p:tavLst>
                                    </p:anim>
                                    <p:set>
                                      <p:cBhvr>
                                        <p:cTn id="16" dur="80"/>
                                        <p:tgtEl>
                                          <p:spTgt spid="245"/>
                                        </p:tgtEl>
                                        <p:attrNameLst>
                                          <p:attrName>fill.type</p:attrName>
                                        </p:attrNameLst>
                                      </p:cBhvr>
                                      <p:to>
                                        <p:strVal val="solid"/>
                                      </p:to>
                                    </p:se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checkerboard(across)">
                                      <p:cBhvr>
                                        <p:cTn id="22" dur="500"/>
                                        <p:tgtEl>
                                          <p:spTgt spid="164"/>
                                        </p:tgtEl>
                                      </p:cBhvr>
                                    </p:animEffect>
                                  </p:childTnLst>
                                </p:cTn>
                              </p:par>
                            </p:childTnLst>
                          </p:cTn>
                        </p:par>
                        <p:par>
                          <p:cTn id="23" fill="hold" nodeType="afterGroup">
                            <p:stCondLst>
                              <p:cond delay="1200"/>
                            </p:stCondLst>
                            <p:childTnLst>
                              <p:par>
                                <p:cTn id="24" presetID="3" presetClass="entr" presetSubtype="10" fill="hold" grpId="0" nodeType="afterEffect">
                                  <p:stCondLst>
                                    <p:cond delay="0"/>
                                  </p:stCondLst>
                                  <p:childTnLst>
                                    <p:set>
                                      <p:cBhvr>
                                        <p:cTn id="25" dur="1" fill="hold">
                                          <p:stCondLst>
                                            <p:cond delay="0"/>
                                          </p:stCondLst>
                                        </p:cTn>
                                        <p:tgtEl>
                                          <p:spTgt spid="172"/>
                                        </p:tgtEl>
                                        <p:attrNameLst>
                                          <p:attrName>style.visibility</p:attrName>
                                        </p:attrNameLst>
                                      </p:cBhvr>
                                      <p:to>
                                        <p:strVal val="visible"/>
                                      </p:to>
                                    </p:set>
                                    <p:animEffect transition="in" filter="blinds(horizontal)">
                                      <p:cBhvr>
                                        <p:cTn id="26" dur="500"/>
                                        <p:tgtEl>
                                          <p:spTgt spid="172"/>
                                        </p:tgtEl>
                                      </p:cBhvr>
                                    </p:animEffect>
                                  </p:childTnLst>
                                </p:cTn>
                              </p:par>
                              <p:par>
                                <p:cTn id="27" presetID="25"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45"/>
                                        </p:tgtEl>
                                        <p:attrNameLst>
                                          <p:attrName>style.visibility</p:attrName>
                                        </p:attrNameLst>
                                      </p:cBhvr>
                                      <p:to>
                                        <p:strVal val="visible"/>
                                      </p:to>
                                    </p:set>
                                    <p:animEffect transition="in" filter="blinds(horizontal)">
                                      <p:cBhvr>
                                        <p:cTn id="39" dur="500"/>
                                        <p:tgtEl>
                                          <p:spTgt spid="14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blinds(horizontal)">
                                      <p:cBhvr>
                                        <p:cTn id="42" dur="500"/>
                                        <p:tgtEl>
                                          <p:spTgt spid="14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47"/>
                                        </p:tgtEl>
                                        <p:attrNameLst>
                                          <p:attrName>style.visibility</p:attrName>
                                        </p:attrNameLst>
                                      </p:cBhvr>
                                      <p:to>
                                        <p:strVal val="visible"/>
                                      </p:to>
                                    </p:set>
                                    <p:animEffect transition="in" filter="blinds(horizontal)">
                                      <p:cBhvr>
                                        <p:cTn id="45" dur="500"/>
                                        <p:tgtEl>
                                          <p:spTgt spid="14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48"/>
                                        </p:tgtEl>
                                        <p:attrNameLst>
                                          <p:attrName>style.visibility</p:attrName>
                                        </p:attrNameLst>
                                      </p:cBhvr>
                                      <p:to>
                                        <p:strVal val="visible"/>
                                      </p:to>
                                    </p:set>
                                    <p:animEffect transition="in" filter="blinds(horizontal)">
                                      <p:cBhvr>
                                        <p:cTn id="48" dur="500"/>
                                        <p:tgtEl>
                                          <p:spTgt spid="14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49"/>
                                        </p:tgtEl>
                                        <p:attrNameLst>
                                          <p:attrName>style.visibility</p:attrName>
                                        </p:attrNameLst>
                                      </p:cBhvr>
                                      <p:to>
                                        <p:strVal val="visible"/>
                                      </p:to>
                                    </p:set>
                                    <p:animEffect transition="in" filter="blinds(horizontal)">
                                      <p:cBhvr>
                                        <p:cTn id="51" dur="500"/>
                                        <p:tgtEl>
                                          <p:spTgt spid="14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56"/>
                                        </p:tgtEl>
                                        <p:attrNameLst>
                                          <p:attrName>style.visibility</p:attrName>
                                        </p:attrNameLst>
                                      </p:cBhvr>
                                      <p:to>
                                        <p:strVal val="visible"/>
                                      </p:to>
                                    </p:set>
                                    <p:animEffect transition="in" filter="blinds(horizontal)">
                                      <p:cBhvr>
                                        <p:cTn id="54" dur="500"/>
                                        <p:tgtEl>
                                          <p:spTgt spid="15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left)">
                                      <p:cBhvr>
                                        <p:cTn id="59" dur="500"/>
                                        <p:tgtEl>
                                          <p:spTgt spid="125"/>
                                        </p:tgtEl>
                                      </p:cBhvr>
                                    </p:animEffect>
                                  </p:childTnLst>
                                </p:cTn>
                              </p:par>
                              <p:par>
                                <p:cTn id="60" presetID="5" presetClass="entr" presetSubtype="1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checkerboard(across)">
                                      <p:cBhvr>
                                        <p:cTn id="62" dur="500"/>
                                        <p:tgtEl>
                                          <p:spTgt spid="3"/>
                                        </p:tgtEl>
                                      </p:cBhvr>
                                    </p:animEffect>
                                  </p:childTnLst>
                                </p:cTn>
                              </p:par>
                            </p:childTnLst>
                          </p:cTn>
                        </p:par>
                        <p:par>
                          <p:cTn id="63" fill="hold" nodeType="afterGroup">
                            <p:stCondLst>
                              <p:cond delay="500"/>
                            </p:stCondLst>
                            <p:childTnLst>
                              <p:par>
                                <p:cTn id="64" presetID="27" presetClass="entr" presetSubtype="0" fill="hold" grpId="0" nodeType="afterEffect">
                                  <p:stCondLst>
                                    <p:cond delay="0"/>
                                  </p:stCondLst>
                                  <p:iterate type="lt">
                                    <p:tmPct val="50000"/>
                                  </p:iterate>
                                  <p:childTnLst>
                                    <p:set>
                                      <p:cBhvr>
                                        <p:cTn id="65" dur="1" fill="hold">
                                          <p:stCondLst>
                                            <p:cond delay="0"/>
                                          </p:stCondLst>
                                        </p:cTn>
                                        <p:tgtEl>
                                          <p:spTgt spid="151"/>
                                        </p:tgtEl>
                                        <p:attrNameLst>
                                          <p:attrName>style.visibility</p:attrName>
                                        </p:attrNameLst>
                                      </p:cBhvr>
                                      <p:to>
                                        <p:strVal val="visible"/>
                                      </p:to>
                                    </p:set>
                                    <p:anim calcmode="discrete" valueType="clr">
                                      <p:cBhvr override="childStyle">
                                        <p:cTn id="66" dur="80"/>
                                        <p:tgtEl>
                                          <p:spTgt spid="151"/>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51"/>
                                        </p:tgtEl>
                                        <p:attrNameLst>
                                          <p:attrName>fillcolor</p:attrName>
                                        </p:attrNameLst>
                                      </p:cBhvr>
                                      <p:tavLst>
                                        <p:tav tm="0">
                                          <p:val>
                                            <p:clrVal>
                                              <a:schemeClr val="accent2"/>
                                            </p:clrVal>
                                          </p:val>
                                        </p:tav>
                                        <p:tav tm="50000">
                                          <p:val>
                                            <p:clrVal>
                                              <a:schemeClr val="hlink"/>
                                            </p:clrVal>
                                          </p:val>
                                        </p:tav>
                                      </p:tavLst>
                                    </p:anim>
                                    <p:set>
                                      <p:cBhvr>
                                        <p:cTn id="68" dur="80"/>
                                        <p:tgtEl>
                                          <p:spTgt spid="151"/>
                                        </p:tgtEl>
                                        <p:attrNameLst>
                                          <p:attrName>fill.type</p:attrName>
                                        </p:attrNameLst>
                                      </p:cBhvr>
                                      <p:to>
                                        <p:strVal val="solid"/>
                                      </p:to>
                                    </p:set>
                                  </p:childTnLst>
                                </p:cTn>
                              </p:par>
                            </p:childTnLst>
                          </p:cTn>
                        </p:par>
                        <p:par>
                          <p:cTn id="69" fill="hold" nodeType="afterGroup">
                            <p:stCondLst>
                              <p:cond delay="580"/>
                            </p:stCondLst>
                            <p:childTnLst>
                              <p:par>
                                <p:cTn id="70" presetID="5" presetClass="entr" presetSubtype="10" fill="hold" grpId="0" nodeType="afterEffect">
                                  <p:stCondLst>
                                    <p:cond delay="0"/>
                                  </p:stCondLst>
                                  <p:childTnLst>
                                    <p:set>
                                      <p:cBhvr>
                                        <p:cTn id="71" dur="1" fill="hold">
                                          <p:stCondLst>
                                            <p:cond delay="0"/>
                                          </p:stCondLst>
                                        </p:cTn>
                                        <p:tgtEl>
                                          <p:spTgt spid="152"/>
                                        </p:tgtEl>
                                        <p:attrNameLst>
                                          <p:attrName>style.visibility</p:attrName>
                                        </p:attrNameLst>
                                      </p:cBhvr>
                                      <p:to>
                                        <p:strVal val="visible"/>
                                      </p:to>
                                    </p:set>
                                    <p:animEffect transition="in" filter="checkerboard(across)">
                                      <p:cBhvr>
                                        <p:cTn id="72" dur="500"/>
                                        <p:tgtEl>
                                          <p:spTgt spid="152"/>
                                        </p:tgtEl>
                                      </p:cBhvr>
                                    </p:animEffect>
                                  </p:childTnLst>
                                </p:cTn>
                              </p:par>
                              <p:par>
                                <p:cTn id="73" presetID="27" presetClass="entr" presetSubtype="0" fill="hold" grpId="0" nodeType="withEffect">
                                  <p:stCondLst>
                                    <p:cond delay="0"/>
                                  </p:stCondLst>
                                  <p:iterate type="lt">
                                    <p:tmPct val="50000"/>
                                  </p:iterate>
                                  <p:childTnLst>
                                    <p:set>
                                      <p:cBhvr>
                                        <p:cTn id="74" dur="1" fill="hold">
                                          <p:stCondLst>
                                            <p:cond delay="0"/>
                                          </p:stCondLst>
                                        </p:cTn>
                                        <p:tgtEl>
                                          <p:spTgt spid="153"/>
                                        </p:tgtEl>
                                        <p:attrNameLst>
                                          <p:attrName>style.visibility</p:attrName>
                                        </p:attrNameLst>
                                      </p:cBhvr>
                                      <p:to>
                                        <p:strVal val="visible"/>
                                      </p:to>
                                    </p:set>
                                    <p:anim calcmode="discrete" valueType="clr">
                                      <p:cBhvr override="childStyle">
                                        <p:cTn id="75" dur="80"/>
                                        <p:tgtEl>
                                          <p:spTgt spid="153"/>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153"/>
                                        </p:tgtEl>
                                        <p:attrNameLst>
                                          <p:attrName>fillcolor</p:attrName>
                                        </p:attrNameLst>
                                      </p:cBhvr>
                                      <p:tavLst>
                                        <p:tav tm="0">
                                          <p:val>
                                            <p:clrVal>
                                              <a:schemeClr val="accent2"/>
                                            </p:clrVal>
                                          </p:val>
                                        </p:tav>
                                        <p:tav tm="50000">
                                          <p:val>
                                            <p:clrVal>
                                              <a:schemeClr val="hlink"/>
                                            </p:clrVal>
                                          </p:val>
                                        </p:tav>
                                      </p:tavLst>
                                    </p:anim>
                                    <p:set>
                                      <p:cBhvr>
                                        <p:cTn id="77" dur="80"/>
                                        <p:tgtEl>
                                          <p:spTgt spid="153"/>
                                        </p:tgtEl>
                                        <p:attrNameLst>
                                          <p:attrName>fill.type</p:attrName>
                                        </p:attrNameLst>
                                      </p:cBhvr>
                                      <p:to>
                                        <p:strVal val="solid"/>
                                      </p:to>
                                    </p:set>
                                  </p:childTnLst>
                                </p:cTn>
                              </p:par>
                              <p:par>
                                <p:cTn id="78" presetID="27" presetClass="entr" presetSubtype="0" fill="hold" nodeType="withEffect">
                                  <p:stCondLst>
                                    <p:cond delay="0"/>
                                  </p:stCondLst>
                                  <p:iterate type="lt">
                                    <p:tmPct val="50000"/>
                                  </p:iterate>
                                  <p:childTnLst>
                                    <p:set>
                                      <p:cBhvr>
                                        <p:cTn id="79" dur="1" fill="hold">
                                          <p:stCondLst>
                                            <p:cond delay="0"/>
                                          </p:stCondLst>
                                        </p:cTn>
                                        <p:tgtEl>
                                          <p:spTgt spid="154"/>
                                        </p:tgtEl>
                                        <p:attrNameLst>
                                          <p:attrName>style.visibility</p:attrName>
                                        </p:attrNameLst>
                                      </p:cBhvr>
                                      <p:to>
                                        <p:strVal val="visible"/>
                                      </p:to>
                                    </p:set>
                                    <p:anim calcmode="discrete" valueType="clr">
                                      <p:cBhvr override="childStyle">
                                        <p:cTn id="80" dur="80"/>
                                        <p:tgtEl>
                                          <p:spTgt spid="154"/>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154"/>
                                        </p:tgtEl>
                                        <p:attrNameLst>
                                          <p:attrName>fillcolor</p:attrName>
                                        </p:attrNameLst>
                                      </p:cBhvr>
                                      <p:tavLst>
                                        <p:tav tm="0">
                                          <p:val>
                                            <p:clrVal>
                                              <a:schemeClr val="accent2"/>
                                            </p:clrVal>
                                          </p:val>
                                        </p:tav>
                                        <p:tav tm="50000">
                                          <p:val>
                                            <p:clrVal>
                                              <a:schemeClr val="hlink"/>
                                            </p:clrVal>
                                          </p:val>
                                        </p:tav>
                                      </p:tavLst>
                                    </p:anim>
                                    <p:set>
                                      <p:cBhvr>
                                        <p:cTn id="82" dur="80"/>
                                        <p:tgtEl>
                                          <p:spTgt spid="154"/>
                                        </p:tgtEl>
                                        <p:attrNameLst>
                                          <p:attrName>fill.type</p:attrName>
                                        </p:attrNameLst>
                                      </p:cBhvr>
                                      <p:to>
                                        <p:strVal val="solid"/>
                                      </p:to>
                                    </p:set>
                                  </p:childTnLst>
                                </p:cTn>
                              </p:par>
                            </p:childTnLst>
                          </p:cTn>
                        </p:par>
                        <p:par>
                          <p:cTn id="83" fill="hold" nodeType="afterGroup">
                            <p:stCondLst>
                              <p:cond delay="1080"/>
                            </p:stCondLst>
                            <p:childTnLst>
                              <p:par>
                                <p:cTn id="84" presetID="3" presetClass="emph" presetSubtype="2" fill="hold" grpId="1" nodeType="afterEffect">
                                  <p:stCondLst>
                                    <p:cond delay="1000"/>
                                  </p:stCondLst>
                                  <p:iterate type="lt">
                                    <p:tmPct val="0"/>
                                  </p:iterate>
                                  <p:childTnLst>
                                    <p:animClr clrSpc="rgb" dir="cw">
                                      <p:cBhvr override="childStyle">
                                        <p:cTn id="85" dur="2000" fill="hold"/>
                                        <p:tgtEl>
                                          <p:spTgt spid="151"/>
                                        </p:tgtEl>
                                        <p:attrNameLst>
                                          <p:attrName>style.color</p:attrName>
                                        </p:attrNameLst>
                                      </p:cBhvr>
                                      <p:to>
                                        <a:srgbClr val="FF3300"/>
                                      </p:to>
                                    </p:animClr>
                                  </p:childTnLst>
                                </p:cTn>
                              </p:par>
                              <p:par>
                                <p:cTn id="86" presetID="3" presetClass="emph" presetSubtype="2" fill="hold" grpId="1" nodeType="withEffect">
                                  <p:stCondLst>
                                    <p:cond delay="1000"/>
                                  </p:stCondLst>
                                  <p:childTnLst>
                                    <p:animClr clrSpc="rgb" dir="cw">
                                      <p:cBhvr override="childStyle">
                                        <p:cTn id="87" dur="2000" fill="hold"/>
                                        <p:tgtEl>
                                          <p:spTgt spid="152"/>
                                        </p:tgtEl>
                                        <p:attrNameLst>
                                          <p:attrName>style.color</p:attrName>
                                        </p:attrNameLst>
                                      </p:cBhvr>
                                      <p:to>
                                        <a:srgbClr val="FF3300"/>
                                      </p:to>
                                    </p:animClr>
                                  </p:childTnLst>
                                  <p:subTnLst>
                                    <p:audio>
                                      <p:cMediaNode>
                                        <p:cTn display="0" masterRel="sameClick">
                                          <p:stCondLst>
                                            <p:cond evt="begin" delay="0">
                                              <p:tn val="86"/>
                                            </p:cond>
                                          </p:stCondLst>
                                          <p:endCondLst>
                                            <p:cond evt="onStopAudio" delay="0">
                                              <p:tgtEl>
                                                <p:sldTgt/>
                                              </p:tgtEl>
                                            </p:cond>
                                          </p:endCondLst>
                                        </p:cTn>
                                        <p:tgtEl>
                                          <p:sndTgt r:embed="rId3" name="Clinks.wav"/>
                                        </p:tgtEl>
                                      </p:cMediaNode>
                                    </p:audio>
                                  </p:subTnLst>
                                </p:cTn>
                              </p:par>
                            </p:childTnLst>
                          </p:cTn>
                        </p:par>
                        <p:par>
                          <p:cTn id="88" fill="hold" nodeType="afterGroup">
                            <p:stCondLst>
                              <p:cond delay="4080"/>
                            </p:stCondLst>
                            <p:childTnLst>
                              <p:par>
                                <p:cTn id="89" presetID="3" presetClass="exit" presetSubtype="10" fill="hold" grpId="1" nodeType="afterEffect">
                                  <p:stCondLst>
                                    <p:cond delay="0"/>
                                  </p:stCondLst>
                                  <p:iterate type="lt">
                                    <p:tmPct val="0"/>
                                  </p:iterate>
                                  <p:childTnLst>
                                    <p:animEffect transition="out" filter="blinds(horizontal)">
                                      <p:cBhvr>
                                        <p:cTn id="90" dur="1000"/>
                                        <p:tgtEl>
                                          <p:spTgt spid="153"/>
                                        </p:tgtEl>
                                      </p:cBhvr>
                                    </p:animEffect>
                                    <p:set>
                                      <p:cBhvr>
                                        <p:cTn id="91" dur="1" fill="hold">
                                          <p:stCondLst>
                                            <p:cond delay="999"/>
                                          </p:stCondLst>
                                        </p:cTn>
                                        <p:tgtEl>
                                          <p:spTgt spid="153"/>
                                        </p:tgtEl>
                                        <p:attrNameLst>
                                          <p:attrName>style.visibility</p:attrName>
                                        </p:attrNameLst>
                                      </p:cBhvr>
                                      <p:to>
                                        <p:strVal val="hidden"/>
                                      </p:to>
                                    </p:set>
                                  </p:childTnLst>
                                </p:cTn>
                              </p:par>
                            </p:childTnLst>
                          </p:cTn>
                        </p:par>
                        <p:par>
                          <p:cTn id="92" fill="hold" nodeType="afterGroup">
                            <p:stCondLst>
                              <p:cond delay="5080"/>
                            </p:stCondLst>
                            <p:childTnLst>
                              <p:par>
                                <p:cTn id="93" presetID="4" presetClass="exit" presetSubtype="16" fill="hold" grpId="2" nodeType="afterEffect">
                                  <p:stCondLst>
                                    <p:cond delay="0"/>
                                  </p:stCondLst>
                                  <p:childTnLst>
                                    <p:animEffect transition="out" filter="box(in)">
                                      <p:cBhvr>
                                        <p:cTn id="94" dur="500"/>
                                        <p:tgtEl>
                                          <p:spTgt spid="152"/>
                                        </p:tgtEl>
                                      </p:cBhvr>
                                    </p:animEffect>
                                    <p:set>
                                      <p:cBhvr>
                                        <p:cTn id="95" dur="1" fill="hold">
                                          <p:stCondLst>
                                            <p:cond delay="499"/>
                                          </p:stCondLst>
                                        </p:cTn>
                                        <p:tgtEl>
                                          <p:spTgt spid="152"/>
                                        </p:tgtEl>
                                        <p:attrNameLst>
                                          <p:attrName>style.visibility</p:attrName>
                                        </p:attrNameLst>
                                      </p:cBhvr>
                                      <p:to>
                                        <p:strVal val="hidden"/>
                                      </p:to>
                                    </p:set>
                                  </p:childTnLst>
                                </p:cTn>
                              </p:par>
                            </p:childTnLst>
                          </p:cTn>
                        </p:par>
                        <p:par>
                          <p:cTn id="96" fill="hold" nodeType="afterGroup">
                            <p:stCondLst>
                              <p:cond delay="5580"/>
                            </p:stCondLst>
                            <p:childTnLst>
                              <p:par>
                                <p:cTn id="97" presetID="35" presetClass="path" presetSubtype="0" accel="50000" decel="50000" fill="hold" grpId="2" nodeType="afterEffect">
                                  <p:stCondLst>
                                    <p:cond delay="0"/>
                                  </p:stCondLst>
                                  <p:iterate type="lt">
                                    <p:tmPct val="0"/>
                                  </p:iterate>
                                  <p:childTnLst>
                                    <p:animMotion origin="layout" path="M 0.0 -2.22222E-6 L -0.09167 -2.22222E-6 " pathEditMode="relative" rAng="0" ptsTypes="AA">
                                      <p:cBhvr>
                                        <p:cTn id="98" dur="2000" fill="hold"/>
                                        <p:tgtEl>
                                          <p:spTgt spid="151"/>
                                        </p:tgtEl>
                                        <p:attrNameLst>
                                          <p:attrName>ppt_x</p:attrName>
                                          <p:attrName>ppt_y</p:attrName>
                                        </p:attrNameLst>
                                      </p:cBhvr>
                                      <p:rCtr x="-4583" y="0"/>
                                    </p:animMotion>
                                  </p:childTnLst>
                                </p:cTn>
                              </p:par>
                            </p:childTnLst>
                          </p:cTn>
                        </p:par>
                        <p:par>
                          <p:cTn id="99" fill="hold" nodeType="afterGroup">
                            <p:stCondLst>
                              <p:cond delay="7580"/>
                            </p:stCondLst>
                            <p:childTnLst>
                              <p:par>
                                <p:cTn id="100" presetID="35" presetClass="path" presetSubtype="0" accel="50000" decel="50000" fill="hold" grpId="0" nodeType="afterEffect">
                                  <p:stCondLst>
                                    <p:cond delay="0"/>
                                  </p:stCondLst>
                                  <p:iterate type="lt">
                                    <p:tmPct val="0"/>
                                  </p:iterate>
                                  <p:childTnLst>
                                    <p:animMotion origin="layout" path="M 3.33333E-6 -2.41331E-6 L -0.05834 -2.41331E-6 " pathEditMode="relative" rAng="0" ptsTypes="AA">
                                      <p:cBhvr>
                                        <p:cTn id="101" dur="2000" fill="hold"/>
                                        <p:tgtEl>
                                          <p:spTgt spid="154"/>
                                        </p:tgtEl>
                                        <p:attrNameLst>
                                          <p:attrName>ppt_x</p:attrName>
                                          <p:attrName>ppt_y</p:attrName>
                                        </p:attrNameLst>
                                      </p:cBhvr>
                                      <p:rCtr x="-2917" y="0"/>
                                    </p:animMotion>
                                  </p:childTnLst>
                                </p:cTn>
                              </p:par>
                              <p:par>
                                <p:cTn id="102" presetID="10" presetClass="exit" presetSubtype="0" fill="hold" nodeType="withEffect">
                                  <p:stCondLst>
                                    <p:cond delay="0"/>
                                  </p:stCondLst>
                                  <p:childTnLst>
                                    <p:animEffect transition="out" filter="fade">
                                      <p:cBhvr>
                                        <p:cTn id="103" dur="500"/>
                                        <p:tgtEl>
                                          <p:spTgt spid="3"/>
                                        </p:tgtEl>
                                      </p:cBhvr>
                                    </p:animEffect>
                                    <p:set>
                                      <p:cBhvr>
                                        <p:cTn id="104" dur="1" fill="hold">
                                          <p:stCondLst>
                                            <p:cond delay="499"/>
                                          </p:stCondLst>
                                        </p:cTn>
                                        <p:tgtEl>
                                          <p:spTgt spid="3"/>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2000"/>
                                        <p:tgtEl>
                                          <p:spTgt spid="2"/>
                                        </p:tgtEl>
                                      </p:cBhvr>
                                    </p:animEffect>
                                  </p:childTnLst>
                                </p:cTn>
                              </p:par>
                            </p:childTnLst>
                          </p:cTn>
                        </p:par>
                        <p:par>
                          <p:cTn id="108" fill="hold" nodeType="afterGroup">
                            <p:stCondLst>
                              <p:cond delay="9580"/>
                            </p:stCondLst>
                            <p:childTnLst>
                              <p:par>
                                <p:cTn id="109" presetID="10" presetClass="exit" presetSubtype="0" fill="hold" nodeType="afterEffect">
                                  <p:stCondLst>
                                    <p:cond delay="0"/>
                                  </p:stCondLst>
                                  <p:childTnLst>
                                    <p:animEffect transition="out" filter="fade">
                                      <p:cBhvr>
                                        <p:cTn id="110" dur="500"/>
                                        <p:tgtEl>
                                          <p:spTgt spid="2"/>
                                        </p:tgtEl>
                                      </p:cBhvr>
                                    </p:animEffect>
                                    <p:set>
                                      <p:cBhvr>
                                        <p:cTn id="111" dur="1" fill="hold">
                                          <p:stCondLst>
                                            <p:cond delay="499"/>
                                          </p:stCondLst>
                                        </p:cTn>
                                        <p:tgtEl>
                                          <p:spTgt spid="2"/>
                                        </p:tgtEl>
                                        <p:attrNameLst>
                                          <p:attrName>style.visibility</p:attrName>
                                        </p:attrNameLst>
                                      </p:cBhvr>
                                      <p:to>
                                        <p:strVal val="hidden"/>
                                      </p:to>
                                    </p:set>
                                  </p:childTnLst>
                                </p:cTn>
                              </p:par>
                              <p:par>
                                <p:cTn id="112" presetID="10" presetClass="exit" presetSubtype="0" fill="hold" nodeType="withEffect">
                                  <p:stCondLst>
                                    <p:cond delay="0"/>
                                  </p:stCondLst>
                                  <p:iterate type="lt">
                                    <p:tmPct val="0"/>
                                  </p:iterate>
                                  <p:childTnLst>
                                    <p:animEffect transition="out" filter="fade">
                                      <p:cBhvr>
                                        <p:cTn id="113" dur="500"/>
                                        <p:tgtEl>
                                          <p:spTgt spid="151"/>
                                        </p:tgtEl>
                                      </p:cBhvr>
                                    </p:animEffect>
                                    <p:set>
                                      <p:cBhvr>
                                        <p:cTn id="114" dur="1" fill="hold">
                                          <p:stCondLst>
                                            <p:cond delay="499"/>
                                          </p:stCondLst>
                                        </p:cTn>
                                        <p:tgtEl>
                                          <p:spTgt spid="151"/>
                                        </p:tgtEl>
                                        <p:attrNameLst>
                                          <p:attrName>style.visibility</p:attrName>
                                        </p:attrNameLst>
                                      </p:cBhvr>
                                      <p:to>
                                        <p:strVal val="hidden"/>
                                      </p:to>
                                    </p:set>
                                  </p:childTnLst>
                                </p:cTn>
                              </p:par>
                              <p:par>
                                <p:cTn id="115" presetID="10" presetClass="exit" presetSubtype="0" fill="hold" nodeType="withEffect">
                                  <p:stCondLst>
                                    <p:cond delay="0"/>
                                  </p:stCondLst>
                                  <p:iterate type="lt">
                                    <p:tmPct val="0"/>
                                  </p:iterate>
                                  <p:childTnLst>
                                    <p:animEffect transition="out" filter="fade">
                                      <p:cBhvr>
                                        <p:cTn id="116" dur="500"/>
                                        <p:tgtEl>
                                          <p:spTgt spid="154"/>
                                        </p:tgtEl>
                                      </p:cBhvr>
                                    </p:animEffect>
                                    <p:set>
                                      <p:cBhvr>
                                        <p:cTn id="117" dur="1" fill="hold">
                                          <p:stCondLst>
                                            <p:cond delay="499"/>
                                          </p:stCondLst>
                                        </p:cTn>
                                        <p:tgtEl>
                                          <p:spTgt spid="154"/>
                                        </p:tgtEl>
                                        <p:attrNameLst>
                                          <p:attrName>style.visibility</p:attrName>
                                        </p:attrNameLst>
                                      </p:cBhvr>
                                      <p:to>
                                        <p:strVal val="hidden"/>
                                      </p:to>
                                    </p:set>
                                  </p:childTnLst>
                                </p:cTn>
                              </p:par>
                            </p:childTnLst>
                          </p:cTn>
                        </p:par>
                        <p:par>
                          <p:cTn id="118" fill="hold" nodeType="afterGroup">
                            <p:stCondLst>
                              <p:cond delay="10080"/>
                            </p:stCondLst>
                            <p:childTnLst>
                              <p:par>
                                <p:cTn id="119" presetID="10" presetClass="entr" presetSubtype="0" fill="hold" nodeType="after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fade">
                                      <p:cBhvr>
                                        <p:cTn id="121" dur="500"/>
                                        <p:tgtEl>
                                          <p:spTgt spid="4"/>
                                        </p:tgtEl>
                                      </p:cBhvr>
                                    </p:animEffect>
                                  </p:childTnLst>
                                </p:cTn>
                              </p:par>
                            </p:childTnLst>
                          </p:cTn>
                        </p:par>
                        <p:par>
                          <p:cTn id="122" fill="hold" nodeType="afterGroup">
                            <p:stCondLst>
                              <p:cond delay="10580"/>
                            </p:stCondLst>
                            <p:childTnLst>
                              <p:par>
                                <p:cTn id="123" presetID="56" presetClass="path" presetSubtype="0" accel="50000" decel="50000" fill="hold" nodeType="afterEffect">
                                  <p:stCondLst>
                                    <p:cond delay="0"/>
                                  </p:stCondLst>
                                  <p:childTnLst>
                                    <p:animMotion origin="layout" path="M -2.83951E-6 0.00944 L -0.19024 0.08911 " pathEditMode="relative" rAng="0" ptsTypes="AA">
                                      <p:cBhvr>
                                        <p:cTn id="124" dur="2000" fill="hold"/>
                                        <p:tgtEl>
                                          <p:spTgt spid="4"/>
                                        </p:tgtEl>
                                        <p:attrNameLst>
                                          <p:attrName>ppt_x</p:attrName>
                                          <p:attrName>ppt_y</p:attrName>
                                        </p:attrNameLst>
                                      </p:cBhvr>
                                      <p:rCtr x="-9519" y="3973"/>
                                    </p:animMotion>
                                  </p:childTnLst>
                                </p:cTn>
                              </p:par>
                              <p:par>
                                <p:cTn id="125" presetID="10" presetClass="exit" presetSubtype="0" fill="hold" grpId="1" nodeType="withEffect">
                                  <p:stCondLst>
                                    <p:cond delay="0"/>
                                  </p:stCondLst>
                                  <p:childTnLst>
                                    <p:animEffect transition="out" filter="fade">
                                      <p:cBhvr>
                                        <p:cTn id="126" dur="1000"/>
                                        <p:tgtEl>
                                          <p:spTgt spid="125"/>
                                        </p:tgtEl>
                                      </p:cBhvr>
                                    </p:animEffect>
                                    <p:set>
                                      <p:cBhvr>
                                        <p:cTn id="127" dur="1" fill="hold">
                                          <p:stCondLst>
                                            <p:cond delay="999"/>
                                          </p:stCondLst>
                                        </p:cTn>
                                        <p:tgtEl>
                                          <p:spTgt spid="125"/>
                                        </p:tgtEl>
                                        <p:attrNameLst>
                                          <p:attrName>style.visibility</p:attrName>
                                        </p:attrNameLst>
                                      </p:cBhvr>
                                      <p:to>
                                        <p:strVal val="hidden"/>
                                      </p:to>
                                    </p:set>
                                  </p:childTnLst>
                                  <p:subTnLst>
                                    <p:audio>
                                      <p:cMediaNode>
                                        <p:cTn display="0" masterRel="sameClick">
                                          <p:stCondLst>
                                            <p:cond evt="begin" delay="0">
                                              <p:tn val="125"/>
                                            </p:cond>
                                          </p:stCondLst>
                                          <p:endCondLst>
                                            <p:cond evt="onStopAudio" delay="0">
                                              <p:tgtEl>
                                                <p:sldTgt/>
                                              </p:tgtEl>
                                            </p:cond>
                                          </p:endCondLst>
                                        </p:cTn>
                                        <p:tgtEl>
                                          <p:sndTgt r:embed="rId4" name="JINGLE.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ntr" presetSubtype="10" fill="hold" nodeType="clickEffect">
                                  <p:stCondLst>
                                    <p:cond delay="0"/>
                                  </p:stCondLst>
                                  <p:childTnLst>
                                    <p:set>
                                      <p:cBhvr>
                                        <p:cTn id="131" dur="1" fill="hold">
                                          <p:stCondLst>
                                            <p:cond delay="0"/>
                                          </p:stCondLst>
                                        </p:cTn>
                                        <p:tgtEl>
                                          <p:spTgt spid="7"/>
                                        </p:tgtEl>
                                        <p:attrNameLst>
                                          <p:attrName>style.visibility</p:attrName>
                                        </p:attrNameLst>
                                      </p:cBhvr>
                                      <p:to>
                                        <p:strVal val="visible"/>
                                      </p:to>
                                    </p:set>
                                    <p:animEffect transition="in" filter="blinds(horizontal)">
                                      <p:cBhvr>
                                        <p:cTn id="132" dur="500"/>
                                        <p:tgtEl>
                                          <p:spTgt spid="7"/>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161"/>
                                        </p:tgtEl>
                                        <p:attrNameLst>
                                          <p:attrName>style.visibility</p:attrName>
                                        </p:attrNameLst>
                                      </p:cBhvr>
                                      <p:to>
                                        <p:strVal val="visible"/>
                                      </p:to>
                                    </p:set>
                                    <p:animEffect transition="in" filter="blinds(horizontal)">
                                      <p:cBhvr>
                                        <p:cTn id="135" dur="500"/>
                                        <p:tgtEl>
                                          <p:spTgt spid="161"/>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163"/>
                                        </p:tgtEl>
                                        <p:attrNameLst>
                                          <p:attrName>style.visibility</p:attrName>
                                        </p:attrNameLst>
                                      </p:cBhvr>
                                      <p:to>
                                        <p:strVal val="visible"/>
                                      </p:to>
                                    </p:set>
                                    <p:animEffect transition="in" filter="blinds(horizontal)">
                                      <p:cBhvr>
                                        <p:cTn id="138" dur="500"/>
                                        <p:tgtEl>
                                          <p:spTgt spid="163"/>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162"/>
                                        </p:tgtEl>
                                        <p:attrNameLst>
                                          <p:attrName>style.visibility</p:attrName>
                                        </p:attrNameLst>
                                      </p:cBhvr>
                                      <p:to>
                                        <p:strVal val="visible"/>
                                      </p:to>
                                    </p:set>
                                    <p:animEffect transition="in" filter="blinds(horizontal)">
                                      <p:cBhvr>
                                        <p:cTn id="141" dur="500"/>
                                        <p:tgtEl>
                                          <p:spTgt spid="162"/>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 presetClass="exit" presetSubtype="0" fill="hold" grpId="1" nodeType="clickEffect">
                                  <p:stCondLst>
                                    <p:cond delay="0"/>
                                  </p:stCondLst>
                                  <p:childTnLst>
                                    <p:set>
                                      <p:cBhvr>
                                        <p:cTn id="145" dur="1" fill="hold">
                                          <p:stCondLst>
                                            <p:cond delay="0"/>
                                          </p:stCondLst>
                                        </p:cTn>
                                        <p:tgtEl>
                                          <p:spTgt spid="161"/>
                                        </p:tgtEl>
                                        <p:attrNameLst>
                                          <p:attrName>style.visibility</p:attrName>
                                        </p:attrNameLst>
                                      </p:cBhvr>
                                      <p:to>
                                        <p:strVal val="hidden"/>
                                      </p:to>
                                    </p:set>
                                  </p:childTnLst>
                                </p:cTn>
                              </p:par>
                              <p:par>
                                <p:cTn id="146" presetID="3" presetClass="entr" presetSubtype="10" fill="hold" grpId="0" nodeType="withEffect">
                                  <p:stCondLst>
                                    <p:cond delay="0"/>
                                  </p:stCondLst>
                                  <p:childTnLst>
                                    <p:set>
                                      <p:cBhvr>
                                        <p:cTn id="147" dur="1" fill="hold">
                                          <p:stCondLst>
                                            <p:cond delay="0"/>
                                          </p:stCondLst>
                                        </p:cTn>
                                        <p:tgtEl>
                                          <p:spTgt spid="173"/>
                                        </p:tgtEl>
                                        <p:attrNameLst>
                                          <p:attrName>style.visibility</p:attrName>
                                        </p:attrNameLst>
                                      </p:cBhvr>
                                      <p:to>
                                        <p:strVal val="visible"/>
                                      </p:to>
                                    </p:set>
                                    <p:animEffect transition="in" filter="blinds(horizontal)">
                                      <p:cBhvr>
                                        <p:cTn id="148" dur="500"/>
                                        <p:tgtEl>
                                          <p:spTgt spid="173"/>
                                        </p:tgtEl>
                                      </p:cBhvr>
                                    </p:animEffect>
                                  </p:childTnLst>
                                  <p:subTnLst>
                                    <p:audio>
                                      <p:cMediaNode>
                                        <p:cTn display="0" masterRel="sameClick">
                                          <p:stCondLst>
                                            <p:cond evt="begin" delay="0">
                                              <p:tn val="146"/>
                                            </p:cond>
                                          </p:stCondLst>
                                          <p:endCondLst>
                                            <p:cond evt="onStopAudio" delay="0">
                                              <p:tgtEl>
                                                <p:sldTgt/>
                                              </p:tgtEl>
                                            </p:cond>
                                          </p:endCondLst>
                                        </p:cTn>
                                        <p:tgtEl>
                                          <p:sndTgt r:embed="rId5" name="Tink.wav"/>
                                        </p:tgtEl>
                                      </p:cMediaNode>
                                    </p:audio>
                                  </p:subTnLst>
                                </p:cTn>
                              </p:par>
                              <p:par>
                                <p:cTn id="149" presetID="3" presetClass="entr" presetSubtype="10" fill="hold" grpId="0" nodeType="withEffect">
                                  <p:stCondLst>
                                    <p:cond delay="0"/>
                                  </p:stCondLst>
                                  <p:childTnLst>
                                    <p:set>
                                      <p:cBhvr>
                                        <p:cTn id="150" dur="1" fill="hold">
                                          <p:stCondLst>
                                            <p:cond delay="0"/>
                                          </p:stCondLst>
                                        </p:cTn>
                                        <p:tgtEl>
                                          <p:spTgt spid="174"/>
                                        </p:tgtEl>
                                        <p:attrNameLst>
                                          <p:attrName>style.visibility</p:attrName>
                                        </p:attrNameLst>
                                      </p:cBhvr>
                                      <p:to>
                                        <p:strVal val="visible"/>
                                      </p:to>
                                    </p:set>
                                    <p:animEffect transition="in" filter="blinds(horizontal)">
                                      <p:cBhvr>
                                        <p:cTn id="151" dur="500"/>
                                        <p:tgtEl>
                                          <p:spTgt spid="174"/>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53" presetClass="entr" presetSubtype="0" fill="hold" nodeType="clickEffect">
                                  <p:stCondLst>
                                    <p:cond delay="0"/>
                                  </p:stCondLst>
                                  <p:childTnLst>
                                    <p:set>
                                      <p:cBhvr>
                                        <p:cTn id="155" dur="1" fill="hold">
                                          <p:stCondLst>
                                            <p:cond delay="0"/>
                                          </p:stCondLst>
                                        </p:cTn>
                                        <p:tgtEl>
                                          <p:spTgt spid="10"/>
                                        </p:tgtEl>
                                        <p:attrNameLst>
                                          <p:attrName>style.visibility</p:attrName>
                                        </p:attrNameLst>
                                      </p:cBhvr>
                                      <p:to>
                                        <p:strVal val="visible"/>
                                      </p:to>
                                    </p:set>
                                    <p:anim calcmode="lin" valueType="num">
                                      <p:cBhvr>
                                        <p:cTn id="156" dur="500" fill="hold"/>
                                        <p:tgtEl>
                                          <p:spTgt spid="10"/>
                                        </p:tgtEl>
                                        <p:attrNameLst>
                                          <p:attrName>ppt_w</p:attrName>
                                        </p:attrNameLst>
                                      </p:cBhvr>
                                      <p:tavLst>
                                        <p:tav tm="0">
                                          <p:val>
                                            <p:fltVal val="0"/>
                                          </p:val>
                                        </p:tav>
                                        <p:tav tm="100000">
                                          <p:val>
                                            <p:strVal val="#ppt_w"/>
                                          </p:val>
                                        </p:tav>
                                      </p:tavLst>
                                    </p:anim>
                                    <p:anim calcmode="lin" valueType="num">
                                      <p:cBhvr>
                                        <p:cTn id="157" dur="500" fill="hold"/>
                                        <p:tgtEl>
                                          <p:spTgt spid="10"/>
                                        </p:tgtEl>
                                        <p:attrNameLst>
                                          <p:attrName>ppt_h</p:attrName>
                                        </p:attrNameLst>
                                      </p:cBhvr>
                                      <p:tavLst>
                                        <p:tav tm="0">
                                          <p:val>
                                            <p:fltVal val="0"/>
                                          </p:val>
                                        </p:tav>
                                        <p:tav tm="100000">
                                          <p:val>
                                            <p:strVal val="#ppt_h"/>
                                          </p:val>
                                        </p:tav>
                                      </p:tavLst>
                                    </p:anim>
                                    <p:animEffect transition="in" filter="fade">
                                      <p:cBhvr>
                                        <p:cTn id="1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08" grpId="0"/>
      <p:bldP spid="125" grpId="0" animBg="1"/>
      <p:bldP spid="125" grpId="1" animBg="1"/>
      <p:bldP spid="145" grpId="0"/>
      <p:bldP spid="146" grpId="0"/>
      <p:bldP spid="147" grpId="0"/>
      <p:bldP spid="148" grpId="0"/>
      <p:bldP spid="149" grpId="0"/>
      <p:bldP spid="151" grpId="0"/>
      <p:bldP spid="151" grpId="1"/>
      <p:bldP spid="151" grpId="2"/>
      <p:bldP spid="152" grpId="0"/>
      <p:bldP spid="152" grpId="1"/>
      <p:bldP spid="152" grpId="2"/>
      <p:bldP spid="153" grpId="0"/>
      <p:bldP spid="153" grpId="1"/>
      <p:bldP spid="154" grpId="0"/>
      <p:bldP spid="156" grpId="0"/>
      <p:bldP spid="161" grpId="0"/>
      <p:bldP spid="161" grpId="1"/>
      <p:bldP spid="162" grpId="0"/>
      <p:bldP spid="163" grpId="0"/>
      <p:bldP spid="164" grpId="0"/>
      <p:bldP spid="172" grpId="0"/>
      <p:bldP spid="173" grpId="0"/>
      <p:bldP spid="174" grpId="0"/>
      <p:bldP spid="2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Text Box 3">
            <a:extLst>
              <a:ext uri="{FF2B5EF4-FFF2-40B4-BE49-F238E27FC236}">
                <a16:creationId xmlns:a16="http://schemas.microsoft.com/office/drawing/2014/main" xmlns="" id="{3D8D85C5-4620-42E6-AA7F-0F5B3B1365DB}"/>
              </a:ext>
            </a:extLst>
          </p:cNvPr>
          <p:cNvSpPr txBox="1">
            <a:spLocks noChangeArrowheads="1"/>
          </p:cNvSpPr>
          <p:nvPr/>
        </p:nvSpPr>
        <p:spPr bwMode="auto">
          <a:xfrm>
            <a:off x="4822120" y="3884201"/>
            <a:ext cx="2491246"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p>
        </p:txBody>
      </p:sp>
      <p:grpSp>
        <p:nvGrpSpPr>
          <p:cNvPr id="2" name="Group 4">
            <a:extLst>
              <a:ext uri="{FF2B5EF4-FFF2-40B4-BE49-F238E27FC236}">
                <a16:creationId xmlns:a16="http://schemas.microsoft.com/office/drawing/2014/main" xmlns="" id="{4499374C-C824-4DFD-AB17-9B1E65D5CF9F}"/>
              </a:ext>
            </a:extLst>
          </p:cNvPr>
          <p:cNvGrpSpPr>
            <a:grpSpLocks/>
          </p:cNvGrpSpPr>
          <p:nvPr/>
        </p:nvGrpSpPr>
        <p:grpSpPr bwMode="auto">
          <a:xfrm>
            <a:off x="5786473" y="3777053"/>
            <a:ext cx="1446530" cy="805303"/>
            <a:chOff x="2832" y="960"/>
            <a:chExt cx="864" cy="481"/>
          </a:xfrm>
        </p:grpSpPr>
        <p:grpSp>
          <p:nvGrpSpPr>
            <p:cNvPr id="15469" name="Group 5">
              <a:extLst>
                <a:ext uri="{FF2B5EF4-FFF2-40B4-BE49-F238E27FC236}">
                  <a16:creationId xmlns:a16="http://schemas.microsoft.com/office/drawing/2014/main" xmlns="" id="{453B0AA7-A035-41E2-A162-4193F28148EE}"/>
                </a:ext>
              </a:extLst>
            </p:cNvPr>
            <p:cNvGrpSpPr>
              <a:grpSpLocks/>
            </p:cNvGrpSpPr>
            <p:nvPr/>
          </p:nvGrpSpPr>
          <p:grpSpPr bwMode="auto">
            <a:xfrm>
              <a:off x="2832" y="960"/>
              <a:ext cx="435" cy="384"/>
              <a:chOff x="2445" y="1200"/>
              <a:chExt cx="435" cy="384"/>
            </a:xfrm>
          </p:grpSpPr>
          <p:sp>
            <p:nvSpPr>
              <p:cNvPr id="15471" name="Line 6">
                <a:extLst>
                  <a:ext uri="{FF2B5EF4-FFF2-40B4-BE49-F238E27FC236}">
                    <a16:creationId xmlns:a16="http://schemas.microsoft.com/office/drawing/2014/main" xmlns="" id="{F043599E-0250-4D0F-8FE3-7D8E66FF8B15}"/>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72" name="Line 7">
                <a:extLst>
                  <a:ext uri="{FF2B5EF4-FFF2-40B4-BE49-F238E27FC236}">
                    <a16:creationId xmlns:a16="http://schemas.microsoft.com/office/drawing/2014/main" xmlns="" id="{4B8C33C5-5C68-4818-8318-83EDA53E8FFD}"/>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73" name="Line 8">
                <a:extLst>
                  <a:ext uri="{FF2B5EF4-FFF2-40B4-BE49-F238E27FC236}">
                    <a16:creationId xmlns:a16="http://schemas.microsoft.com/office/drawing/2014/main" xmlns="" id="{99C255BE-DA37-4919-A084-33BD33AD9D5C}"/>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5470" name="Text Box 9">
              <a:extLst>
                <a:ext uri="{FF2B5EF4-FFF2-40B4-BE49-F238E27FC236}">
                  <a16:creationId xmlns:a16="http://schemas.microsoft.com/office/drawing/2014/main" xmlns="" id="{BDB34E3D-E19B-48D2-BFD1-848C760A1E67}"/>
                </a:ext>
              </a:extLst>
            </p:cNvPr>
            <p:cNvSpPr txBox="1">
              <a:spLocks noChangeArrowheads="1"/>
            </p:cNvSpPr>
            <p:nvPr/>
          </p:nvSpPr>
          <p:spPr bwMode="auto">
            <a:xfrm>
              <a:off x="2976" y="998"/>
              <a:ext cx="72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3333FF"/>
                  </a:solidFill>
                  <a:latin typeface="Times New Roman" panose="02020603050405020304" pitchFamily="18" charset="0"/>
                  <a:ea typeface="+mn-ea"/>
                  <a:cs typeface="Times New Roman" panose="02020603050405020304" pitchFamily="18" charset="0"/>
                </a:rPr>
                <a:t>5</a:t>
              </a:r>
            </a:p>
          </p:txBody>
        </p:sp>
      </p:grpSp>
      <p:sp>
        <p:nvSpPr>
          <p:cNvPr id="146442" name="Text Box 10">
            <a:extLst>
              <a:ext uri="{FF2B5EF4-FFF2-40B4-BE49-F238E27FC236}">
                <a16:creationId xmlns:a16="http://schemas.microsoft.com/office/drawing/2014/main" xmlns="" id="{BBF9BC04-E421-42BA-874D-A209E9724895}"/>
              </a:ext>
            </a:extLst>
          </p:cNvPr>
          <p:cNvSpPr txBox="1">
            <a:spLocks noChangeArrowheads="1"/>
          </p:cNvSpPr>
          <p:nvPr/>
        </p:nvSpPr>
        <p:spPr bwMode="auto">
          <a:xfrm>
            <a:off x="5304296" y="3777051"/>
            <a:ext cx="1285804"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FF3300"/>
                </a:solidFill>
                <a:latin typeface="Times New Roman" panose="02020603050405020304" pitchFamily="18" charset="0"/>
                <a:ea typeface="+mn-ea"/>
                <a:cs typeface="Times New Roman" panose="02020603050405020304" pitchFamily="18" charset="0"/>
              </a:rPr>
              <a:t>2</a:t>
            </a:r>
          </a:p>
        </p:txBody>
      </p:sp>
      <p:grpSp>
        <p:nvGrpSpPr>
          <p:cNvPr id="4" name="Group 11">
            <a:extLst>
              <a:ext uri="{FF2B5EF4-FFF2-40B4-BE49-F238E27FC236}">
                <a16:creationId xmlns:a16="http://schemas.microsoft.com/office/drawing/2014/main" xmlns="" id="{6006E4A1-9F56-47BD-9AB8-C0A239A8A29D}"/>
              </a:ext>
            </a:extLst>
          </p:cNvPr>
          <p:cNvGrpSpPr>
            <a:grpSpLocks/>
          </p:cNvGrpSpPr>
          <p:nvPr/>
        </p:nvGrpSpPr>
        <p:grpSpPr bwMode="auto">
          <a:xfrm>
            <a:off x="4018492" y="3777053"/>
            <a:ext cx="1446530" cy="805303"/>
            <a:chOff x="2832" y="960"/>
            <a:chExt cx="864" cy="481"/>
          </a:xfrm>
        </p:grpSpPr>
        <p:grpSp>
          <p:nvGrpSpPr>
            <p:cNvPr id="15464" name="Group 12">
              <a:extLst>
                <a:ext uri="{FF2B5EF4-FFF2-40B4-BE49-F238E27FC236}">
                  <a16:creationId xmlns:a16="http://schemas.microsoft.com/office/drawing/2014/main" xmlns="" id="{57954297-2D9E-40BD-B43D-04D0B4262391}"/>
                </a:ext>
              </a:extLst>
            </p:cNvPr>
            <p:cNvGrpSpPr>
              <a:grpSpLocks/>
            </p:cNvGrpSpPr>
            <p:nvPr/>
          </p:nvGrpSpPr>
          <p:grpSpPr bwMode="auto">
            <a:xfrm>
              <a:off x="2832" y="960"/>
              <a:ext cx="435" cy="384"/>
              <a:chOff x="2445" y="1200"/>
              <a:chExt cx="435" cy="384"/>
            </a:xfrm>
          </p:grpSpPr>
          <p:sp>
            <p:nvSpPr>
              <p:cNvPr id="15466" name="Line 13">
                <a:extLst>
                  <a:ext uri="{FF2B5EF4-FFF2-40B4-BE49-F238E27FC236}">
                    <a16:creationId xmlns:a16="http://schemas.microsoft.com/office/drawing/2014/main" xmlns="" id="{E53D8478-AC64-44DE-8CC2-1E11C630392C}"/>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67" name="Line 14">
                <a:extLst>
                  <a:ext uri="{FF2B5EF4-FFF2-40B4-BE49-F238E27FC236}">
                    <a16:creationId xmlns:a16="http://schemas.microsoft.com/office/drawing/2014/main" xmlns="" id="{C64709D6-9048-4EBF-88E6-FBD31694D9AB}"/>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68" name="Line 15">
                <a:extLst>
                  <a:ext uri="{FF2B5EF4-FFF2-40B4-BE49-F238E27FC236}">
                    <a16:creationId xmlns:a16="http://schemas.microsoft.com/office/drawing/2014/main" xmlns="" id="{BF47445C-CFDD-4C7C-A417-C791EEF48998}"/>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5465" name="Text Box 16">
              <a:extLst>
                <a:ext uri="{FF2B5EF4-FFF2-40B4-BE49-F238E27FC236}">
                  <a16:creationId xmlns:a16="http://schemas.microsoft.com/office/drawing/2014/main" xmlns="" id="{A50BC686-D164-4646-8643-9B1D8E9E9216}"/>
                </a:ext>
              </a:extLst>
            </p:cNvPr>
            <p:cNvSpPr txBox="1">
              <a:spLocks noChangeArrowheads="1"/>
            </p:cNvSpPr>
            <p:nvPr/>
          </p:nvSpPr>
          <p:spPr bwMode="auto">
            <a:xfrm>
              <a:off x="2976" y="998"/>
              <a:ext cx="72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3333FF"/>
                  </a:solidFill>
                  <a:latin typeface="Times New Roman" panose="02020603050405020304" pitchFamily="18" charset="0"/>
                  <a:ea typeface="+mn-ea"/>
                  <a:cs typeface="Times New Roman" panose="02020603050405020304" pitchFamily="18" charset="0"/>
                </a:rPr>
                <a:t>5</a:t>
              </a:r>
            </a:p>
          </p:txBody>
        </p:sp>
      </p:grpSp>
      <p:sp>
        <p:nvSpPr>
          <p:cNvPr id="146449" name="Text Box 17">
            <a:extLst>
              <a:ext uri="{FF2B5EF4-FFF2-40B4-BE49-F238E27FC236}">
                <a16:creationId xmlns:a16="http://schemas.microsoft.com/office/drawing/2014/main" xmlns="" id="{1E0718C9-3523-4D8F-B0BC-107DFEFFC45A}"/>
              </a:ext>
            </a:extLst>
          </p:cNvPr>
          <p:cNvSpPr txBox="1">
            <a:spLocks noChangeArrowheads="1"/>
          </p:cNvSpPr>
          <p:nvPr/>
        </p:nvSpPr>
        <p:spPr bwMode="auto">
          <a:xfrm>
            <a:off x="5552081" y="2856228"/>
            <a:ext cx="1446530"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4</a:t>
            </a:r>
          </a:p>
        </p:txBody>
      </p:sp>
      <p:grpSp>
        <p:nvGrpSpPr>
          <p:cNvPr id="6" name="Group 18">
            <a:extLst>
              <a:ext uri="{FF2B5EF4-FFF2-40B4-BE49-F238E27FC236}">
                <a16:creationId xmlns:a16="http://schemas.microsoft.com/office/drawing/2014/main" xmlns="" id="{E4589DB4-C73C-4557-9C03-7AB11C9196D9}"/>
              </a:ext>
            </a:extLst>
          </p:cNvPr>
          <p:cNvGrpSpPr>
            <a:grpSpLocks/>
          </p:cNvGrpSpPr>
          <p:nvPr/>
        </p:nvGrpSpPr>
        <p:grpSpPr bwMode="auto">
          <a:xfrm>
            <a:off x="2571962" y="2812698"/>
            <a:ext cx="8036278" cy="950959"/>
            <a:chOff x="432" y="1402"/>
            <a:chExt cx="4752" cy="568"/>
          </a:xfrm>
        </p:grpSpPr>
        <p:sp>
          <p:nvSpPr>
            <p:cNvPr id="15449" name="Text Box 19">
              <a:extLst>
                <a:ext uri="{FF2B5EF4-FFF2-40B4-BE49-F238E27FC236}">
                  <a16:creationId xmlns:a16="http://schemas.microsoft.com/office/drawing/2014/main" xmlns="" id="{0CA638C2-420D-4F6F-A0A2-7287C4F791C1}"/>
                </a:ext>
              </a:extLst>
            </p:cNvPr>
            <p:cNvSpPr txBox="1">
              <a:spLocks noChangeArrowheads="1"/>
            </p:cNvSpPr>
            <p:nvPr/>
          </p:nvSpPr>
          <p:spPr bwMode="auto">
            <a:xfrm>
              <a:off x="432" y="1488"/>
              <a:ext cx="4752"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a:solidFill>
                    <a:prstClr val="black"/>
                  </a:solidFill>
                  <a:latin typeface="Times New Roman" panose="02020603050405020304" pitchFamily="18" charset="0"/>
                  <a:ea typeface="+mn-ea"/>
                  <a:cs typeface="Times New Roman" panose="02020603050405020304" pitchFamily="18" charset="0"/>
                </a:rPr>
                <a:t> </a:t>
              </a:r>
              <a:r>
                <a:rPr lang="en-US" altLang="en-US" sz="4218" b="1">
                  <a:solidFill>
                    <a:srgbClr val="3333FF"/>
                  </a:solidFill>
                  <a:latin typeface="Times New Roman" panose="02020603050405020304" pitchFamily="18" charset="0"/>
                  <a:ea typeface="+mn-ea"/>
                  <a:cs typeface="Times New Roman" panose="02020603050405020304" pitchFamily="18" charset="0"/>
                </a:rPr>
                <a:t>=</a:t>
              </a:r>
              <a:r>
                <a:rPr lang="en-US" altLang="en-US" sz="4218">
                  <a:solidFill>
                    <a:prstClr val="black"/>
                  </a:solidFill>
                  <a:latin typeface="Times New Roman" panose="02020603050405020304" pitchFamily="18" charset="0"/>
                  <a:ea typeface="+mn-ea"/>
                  <a:cs typeface="Times New Roman" panose="02020603050405020304" pitchFamily="18" charset="0"/>
                </a:rPr>
                <a:t>             </a:t>
              </a:r>
              <a:r>
                <a:rPr lang="en-US" altLang="en-US" sz="4218" b="1">
                  <a:solidFill>
                    <a:srgbClr val="3333FF"/>
                  </a:solidFill>
                  <a:latin typeface="Times New Roman" panose="02020603050405020304" pitchFamily="18" charset="0"/>
                  <a:ea typeface="+mn-ea"/>
                  <a:cs typeface="Times New Roman" panose="02020603050405020304" pitchFamily="18" charset="0"/>
                </a:rPr>
                <a:t>+</a:t>
              </a:r>
              <a:r>
                <a:rPr lang="en-US" altLang="en-US" sz="4218">
                  <a:solidFill>
                    <a:prstClr val="black"/>
                  </a:solidFill>
                  <a:latin typeface="Times New Roman" panose="02020603050405020304" pitchFamily="18" charset="0"/>
                  <a:ea typeface="+mn-ea"/>
                  <a:cs typeface="Times New Roman" panose="02020603050405020304" pitchFamily="18" charset="0"/>
                </a:rPr>
                <a:t>            </a:t>
              </a:r>
              <a:r>
                <a:rPr lang="en-US" altLang="en-US" sz="4640" b="1">
                  <a:solidFill>
                    <a:srgbClr val="3333FF"/>
                  </a:solidFill>
                  <a:latin typeface="Times New Roman" panose="02020603050405020304" pitchFamily="18" charset="0"/>
                  <a:ea typeface="+mn-ea"/>
                  <a:cs typeface="Times New Roman" panose="02020603050405020304" pitchFamily="18" charset="0"/>
                </a:rPr>
                <a:t>+</a:t>
              </a:r>
              <a:endParaRPr lang="en-US" altLang="en-US" sz="4218" b="1">
                <a:solidFill>
                  <a:srgbClr val="3333FF"/>
                </a:solidFill>
                <a:latin typeface="Times New Roman" panose="02020603050405020304" pitchFamily="18" charset="0"/>
                <a:ea typeface="+mn-ea"/>
                <a:cs typeface="Times New Roman" panose="02020603050405020304" pitchFamily="18" charset="0"/>
              </a:endParaRPr>
            </a:p>
          </p:txBody>
        </p:sp>
        <p:grpSp>
          <p:nvGrpSpPr>
            <p:cNvPr id="15450" name="Group 20">
              <a:extLst>
                <a:ext uri="{FF2B5EF4-FFF2-40B4-BE49-F238E27FC236}">
                  <a16:creationId xmlns:a16="http://schemas.microsoft.com/office/drawing/2014/main" xmlns="" id="{33E33922-AE5A-46E6-908F-B075302710D9}"/>
                </a:ext>
              </a:extLst>
            </p:cNvPr>
            <p:cNvGrpSpPr>
              <a:grpSpLocks/>
            </p:cNvGrpSpPr>
            <p:nvPr/>
          </p:nvGrpSpPr>
          <p:grpSpPr bwMode="auto">
            <a:xfrm>
              <a:off x="960" y="1402"/>
              <a:ext cx="1104" cy="481"/>
              <a:chOff x="768" y="1200"/>
              <a:chExt cx="1104" cy="481"/>
            </a:xfrm>
          </p:grpSpPr>
          <p:grpSp>
            <p:nvGrpSpPr>
              <p:cNvPr id="15457" name="Group 21">
                <a:extLst>
                  <a:ext uri="{FF2B5EF4-FFF2-40B4-BE49-F238E27FC236}">
                    <a16:creationId xmlns:a16="http://schemas.microsoft.com/office/drawing/2014/main" xmlns="" id="{31708E10-F0FE-4080-885D-5236D0D409FD}"/>
                  </a:ext>
                </a:extLst>
              </p:cNvPr>
              <p:cNvGrpSpPr>
                <a:grpSpLocks/>
              </p:cNvGrpSpPr>
              <p:nvPr/>
            </p:nvGrpSpPr>
            <p:grpSpPr bwMode="auto">
              <a:xfrm>
                <a:off x="1008" y="1200"/>
                <a:ext cx="864" cy="481"/>
                <a:chOff x="2832" y="960"/>
                <a:chExt cx="864" cy="481"/>
              </a:xfrm>
            </p:grpSpPr>
            <p:grpSp>
              <p:nvGrpSpPr>
                <p:cNvPr id="15459" name="Group 22">
                  <a:extLst>
                    <a:ext uri="{FF2B5EF4-FFF2-40B4-BE49-F238E27FC236}">
                      <a16:creationId xmlns:a16="http://schemas.microsoft.com/office/drawing/2014/main" xmlns="" id="{463367CA-B7E3-48D2-8FD0-C6EF65699BFA}"/>
                    </a:ext>
                  </a:extLst>
                </p:cNvPr>
                <p:cNvGrpSpPr>
                  <a:grpSpLocks/>
                </p:cNvGrpSpPr>
                <p:nvPr/>
              </p:nvGrpSpPr>
              <p:grpSpPr bwMode="auto">
                <a:xfrm>
                  <a:off x="2832" y="960"/>
                  <a:ext cx="435" cy="384"/>
                  <a:chOff x="2445" y="1200"/>
                  <a:chExt cx="435" cy="384"/>
                </a:xfrm>
              </p:grpSpPr>
              <p:sp>
                <p:nvSpPr>
                  <p:cNvPr id="15461" name="Line 23">
                    <a:extLst>
                      <a:ext uri="{FF2B5EF4-FFF2-40B4-BE49-F238E27FC236}">
                        <a16:creationId xmlns:a16="http://schemas.microsoft.com/office/drawing/2014/main" xmlns="" id="{409334B9-B1DC-4E5F-84DE-A98DAC39B738}"/>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62" name="Line 24">
                    <a:extLst>
                      <a:ext uri="{FF2B5EF4-FFF2-40B4-BE49-F238E27FC236}">
                        <a16:creationId xmlns:a16="http://schemas.microsoft.com/office/drawing/2014/main" xmlns="" id="{6F8EBEE5-BAD9-4993-858C-A3F366BE5237}"/>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63" name="Line 25">
                    <a:extLst>
                      <a:ext uri="{FF2B5EF4-FFF2-40B4-BE49-F238E27FC236}">
                        <a16:creationId xmlns:a16="http://schemas.microsoft.com/office/drawing/2014/main" xmlns="" id="{9511CE6D-7950-4EBC-A694-1ADD1A0BD6F9}"/>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5460" name="Text Box 26">
                  <a:extLst>
                    <a:ext uri="{FF2B5EF4-FFF2-40B4-BE49-F238E27FC236}">
                      <a16:creationId xmlns:a16="http://schemas.microsoft.com/office/drawing/2014/main" xmlns="" id="{46C1B008-533C-4ED8-96E0-FE5A3454C97F}"/>
                    </a:ext>
                  </a:extLst>
                </p:cNvPr>
                <p:cNvSpPr txBox="1">
                  <a:spLocks noChangeArrowheads="1"/>
                </p:cNvSpPr>
                <p:nvPr/>
              </p:nvSpPr>
              <p:spPr bwMode="auto">
                <a:xfrm>
                  <a:off x="2976" y="998"/>
                  <a:ext cx="72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3333FF"/>
                      </a:solidFill>
                      <a:latin typeface="Times New Roman" panose="02020603050405020304" pitchFamily="18" charset="0"/>
                      <a:ea typeface="+mn-ea"/>
                      <a:cs typeface="Times New Roman" panose="02020603050405020304" pitchFamily="18" charset="0"/>
                    </a:rPr>
                    <a:t>5</a:t>
                  </a:r>
                </a:p>
              </p:txBody>
            </p:sp>
          </p:grpSp>
          <p:sp>
            <p:nvSpPr>
              <p:cNvPr id="15458" name="Text Box 27">
                <a:extLst>
                  <a:ext uri="{FF2B5EF4-FFF2-40B4-BE49-F238E27FC236}">
                    <a16:creationId xmlns:a16="http://schemas.microsoft.com/office/drawing/2014/main" xmlns="" id="{B16F1125-CA7A-4603-8F9B-8EDFD627940E}"/>
                  </a:ext>
                </a:extLst>
              </p:cNvPr>
              <p:cNvSpPr txBox="1">
                <a:spLocks noChangeArrowheads="1"/>
              </p:cNvSpPr>
              <p:nvPr/>
            </p:nvSpPr>
            <p:spPr bwMode="auto">
              <a:xfrm>
                <a:off x="768" y="1238"/>
                <a:ext cx="384"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3333FF"/>
                    </a:solidFill>
                    <a:latin typeface="Times New Roman" panose="02020603050405020304" pitchFamily="18" charset="0"/>
                    <a:ea typeface="+mn-ea"/>
                    <a:cs typeface="Times New Roman" panose="02020603050405020304" pitchFamily="18" charset="0"/>
                  </a:rPr>
                  <a:t>3</a:t>
                </a:r>
              </a:p>
            </p:txBody>
          </p:sp>
        </p:grpSp>
        <p:grpSp>
          <p:nvGrpSpPr>
            <p:cNvPr id="15451" name="Group 28">
              <a:extLst>
                <a:ext uri="{FF2B5EF4-FFF2-40B4-BE49-F238E27FC236}">
                  <a16:creationId xmlns:a16="http://schemas.microsoft.com/office/drawing/2014/main" xmlns="" id="{44AC4B9A-6284-4B77-AA3A-DF229EA89008}"/>
                </a:ext>
              </a:extLst>
            </p:cNvPr>
            <p:cNvGrpSpPr>
              <a:grpSpLocks/>
            </p:cNvGrpSpPr>
            <p:nvPr/>
          </p:nvGrpSpPr>
          <p:grpSpPr bwMode="auto">
            <a:xfrm>
              <a:off x="3264" y="1402"/>
              <a:ext cx="864" cy="481"/>
              <a:chOff x="2832" y="960"/>
              <a:chExt cx="864" cy="481"/>
            </a:xfrm>
          </p:grpSpPr>
          <p:grpSp>
            <p:nvGrpSpPr>
              <p:cNvPr id="15452" name="Group 29">
                <a:extLst>
                  <a:ext uri="{FF2B5EF4-FFF2-40B4-BE49-F238E27FC236}">
                    <a16:creationId xmlns:a16="http://schemas.microsoft.com/office/drawing/2014/main" xmlns="" id="{4AD4B89B-7376-4BA8-A076-0644BC960DCF}"/>
                  </a:ext>
                </a:extLst>
              </p:cNvPr>
              <p:cNvGrpSpPr>
                <a:grpSpLocks/>
              </p:cNvGrpSpPr>
              <p:nvPr/>
            </p:nvGrpSpPr>
            <p:grpSpPr bwMode="auto">
              <a:xfrm>
                <a:off x="2832" y="960"/>
                <a:ext cx="435" cy="384"/>
                <a:chOff x="2445" y="1200"/>
                <a:chExt cx="435" cy="384"/>
              </a:xfrm>
            </p:grpSpPr>
            <p:sp>
              <p:nvSpPr>
                <p:cNvPr id="15454" name="Line 30">
                  <a:extLst>
                    <a:ext uri="{FF2B5EF4-FFF2-40B4-BE49-F238E27FC236}">
                      <a16:creationId xmlns:a16="http://schemas.microsoft.com/office/drawing/2014/main" xmlns="" id="{ED776C1B-60E7-470F-A976-65193FDB1D54}"/>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55" name="Line 31">
                  <a:extLst>
                    <a:ext uri="{FF2B5EF4-FFF2-40B4-BE49-F238E27FC236}">
                      <a16:creationId xmlns:a16="http://schemas.microsoft.com/office/drawing/2014/main" xmlns="" id="{9880B0A2-FA7A-424C-93DB-38270DA7041A}"/>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56" name="Line 32">
                  <a:extLst>
                    <a:ext uri="{FF2B5EF4-FFF2-40B4-BE49-F238E27FC236}">
                      <a16:creationId xmlns:a16="http://schemas.microsoft.com/office/drawing/2014/main" xmlns="" id="{075A1004-F1A4-40CB-9A7C-D4CBFC886902}"/>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5453" name="Text Box 33">
                <a:extLst>
                  <a:ext uri="{FF2B5EF4-FFF2-40B4-BE49-F238E27FC236}">
                    <a16:creationId xmlns:a16="http://schemas.microsoft.com/office/drawing/2014/main" xmlns="" id="{95B94D86-8818-419E-896A-1AD98368651D}"/>
                  </a:ext>
                </a:extLst>
              </p:cNvPr>
              <p:cNvSpPr txBox="1">
                <a:spLocks noChangeArrowheads="1"/>
              </p:cNvSpPr>
              <p:nvPr/>
            </p:nvSpPr>
            <p:spPr bwMode="auto">
              <a:xfrm>
                <a:off x="2976" y="998"/>
                <a:ext cx="72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3333FF"/>
                    </a:solidFill>
                    <a:latin typeface="Times New Roman" panose="02020603050405020304" pitchFamily="18" charset="0"/>
                    <a:ea typeface="+mn-ea"/>
                    <a:cs typeface="Times New Roman" panose="02020603050405020304" pitchFamily="18" charset="0"/>
                  </a:rPr>
                  <a:t>5</a:t>
                </a:r>
              </a:p>
            </p:txBody>
          </p:sp>
        </p:grpSp>
      </p:grpSp>
      <p:grpSp>
        <p:nvGrpSpPr>
          <p:cNvPr id="15368" name="Group 34">
            <a:extLst>
              <a:ext uri="{FF2B5EF4-FFF2-40B4-BE49-F238E27FC236}">
                <a16:creationId xmlns:a16="http://schemas.microsoft.com/office/drawing/2014/main" xmlns="" id="{AD691259-09D4-4754-B2D7-7296F933FE0B}"/>
              </a:ext>
            </a:extLst>
          </p:cNvPr>
          <p:cNvGrpSpPr>
            <a:grpSpLocks/>
          </p:cNvGrpSpPr>
          <p:nvPr/>
        </p:nvGrpSpPr>
        <p:grpSpPr bwMode="auto">
          <a:xfrm>
            <a:off x="3455952" y="1767980"/>
            <a:ext cx="7955915" cy="806976"/>
            <a:chOff x="576" y="2762"/>
            <a:chExt cx="4752" cy="482"/>
          </a:xfrm>
        </p:grpSpPr>
        <p:grpSp>
          <p:nvGrpSpPr>
            <p:cNvPr id="15442" name="Group 35">
              <a:extLst>
                <a:ext uri="{FF2B5EF4-FFF2-40B4-BE49-F238E27FC236}">
                  <a16:creationId xmlns:a16="http://schemas.microsoft.com/office/drawing/2014/main" xmlns="" id="{26D18E10-3147-4CB9-9FF5-F95F7650A591}"/>
                </a:ext>
              </a:extLst>
            </p:cNvPr>
            <p:cNvGrpSpPr>
              <a:grpSpLocks/>
            </p:cNvGrpSpPr>
            <p:nvPr/>
          </p:nvGrpSpPr>
          <p:grpSpPr bwMode="auto">
            <a:xfrm>
              <a:off x="576" y="2762"/>
              <a:ext cx="4752" cy="482"/>
              <a:chOff x="576" y="2784"/>
              <a:chExt cx="4752" cy="482"/>
            </a:xfrm>
          </p:grpSpPr>
          <p:sp>
            <p:nvSpPr>
              <p:cNvPr id="15444" name="Text Box 36">
                <a:extLst>
                  <a:ext uri="{FF2B5EF4-FFF2-40B4-BE49-F238E27FC236}">
                    <a16:creationId xmlns:a16="http://schemas.microsoft.com/office/drawing/2014/main" xmlns="" id="{FB53D124-8E55-4629-82CD-7C55C7D027FF}"/>
                  </a:ext>
                </a:extLst>
              </p:cNvPr>
              <p:cNvSpPr txBox="1">
                <a:spLocks noChangeArrowheads="1"/>
              </p:cNvSpPr>
              <p:nvPr/>
            </p:nvSpPr>
            <p:spPr bwMode="auto">
              <a:xfrm>
                <a:off x="576" y="2784"/>
                <a:ext cx="4752"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3333FF"/>
                    </a:solidFill>
                    <a:latin typeface="Times New Roman" panose="02020603050405020304" pitchFamily="18" charset="0"/>
                    <a:ea typeface="+mn-ea"/>
                    <a:cs typeface="Times New Roman" panose="02020603050405020304" pitchFamily="18" charset="0"/>
                  </a:rPr>
                  <a:t>3</a:t>
                </a:r>
                <a:r>
                  <a:rPr lang="en-US" altLang="en-US" sz="4218">
                    <a:solidFill>
                      <a:srgbClr val="3333FF"/>
                    </a:solidFill>
                    <a:latin typeface="Times New Roman" panose="02020603050405020304" pitchFamily="18" charset="0"/>
                    <a:ea typeface="+mn-ea"/>
                    <a:cs typeface="Times New Roman" panose="02020603050405020304" pitchFamily="18" charset="0"/>
                  </a:rPr>
                  <a:t>       </a:t>
                </a:r>
                <a:r>
                  <a:rPr lang="en-US" altLang="en-US" sz="4218" b="1">
                    <a:solidFill>
                      <a:srgbClr val="3333FF"/>
                    </a:solidFill>
                    <a:latin typeface="Times New Roman" panose="02020603050405020304" pitchFamily="18" charset="0"/>
                    <a:ea typeface="+mn-ea"/>
                    <a:cs typeface="Times New Roman" panose="02020603050405020304" pitchFamily="18" charset="0"/>
                  </a:rPr>
                  <a:t>+</a:t>
                </a:r>
                <a:r>
                  <a:rPr lang="en-US" altLang="en-US" sz="4218">
                    <a:solidFill>
                      <a:srgbClr val="3333FF"/>
                    </a:solidFill>
                    <a:latin typeface="Times New Roman" panose="02020603050405020304" pitchFamily="18" charset="0"/>
                    <a:ea typeface="+mn-ea"/>
                    <a:cs typeface="Times New Roman" panose="02020603050405020304" pitchFamily="18" charset="0"/>
                  </a:rPr>
                  <a:t>            </a:t>
                </a:r>
                <a:r>
                  <a:rPr lang="en-US" altLang="en-US" sz="4640" b="1">
                    <a:solidFill>
                      <a:srgbClr val="3333FF"/>
                    </a:solidFill>
                    <a:latin typeface="Times New Roman" panose="02020603050405020304" pitchFamily="18" charset="0"/>
                    <a:ea typeface="+mn-ea"/>
                    <a:cs typeface="Times New Roman" panose="02020603050405020304" pitchFamily="18" charset="0"/>
                  </a:rPr>
                  <a:t>+</a:t>
                </a:r>
                <a:endParaRPr lang="en-US" altLang="en-US" sz="4218" b="1">
                  <a:solidFill>
                    <a:srgbClr val="3333FF"/>
                  </a:solidFill>
                  <a:latin typeface="Times New Roman" panose="02020603050405020304" pitchFamily="18" charset="0"/>
                  <a:ea typeface="+mn-ea"/>
                  <a:cs typeface="Times New Roman" panose="02020603050405020304" pitchFamily="18" charset="0"/>
                </a:endParaRPr>
              </a:p>
            </p:txBody>
          </p:sp>
          <p:grpSp>
            <p:nvGrpSpPr>
              <p:cNvPr id="15445" name="Group 37">
                <a:extLst>
                  <a:ext uri="{FF2B5EF4-FFF2-40B4-BE49-F238E27FC236}">
                    <a16:creationId xmlns:a16="http://schemas.microsoft.com/office/drawing/2014/main" xmlns="" id="{0ECF0620-FDE0-4AC4-BFFD-1E2E45554ABD}"/>
                  </a:ext>
                </a:extLst>
              </p:cNvPr>
              <p:cNvGrpSpPr>
                <a:grpSpLocks/>
              </p:cNvGrpSpPr>
              <p:nvPr/>
            </p:nvGrpSpPr>
            <p:grpSpPr bwMode="auto">
              <a:xfrm>
                <a:off x="816" y="2784"/>
                <a:ext cx="435" cy="384"/>
                <a:chOff x="2445" y="1200"/>
                <a:chExt cx="435" cy="384"/>
              </a:xfrm>
            </p:grpSpPr>
            <p:sp>
              <p:nvSpPr>
                <p:cNvPr id="15446" name="Line 38">
                  <a:extLst>
                    <a:ext uri="{FF2B5EF4-FFF2-40B4-BE49-F238E27FC236}">
                      <a16:creationId xmlns:a16="http://schemas.microsoft.com/office/drawing/2014/main" xmlns="" id="{DBAE1662-8EE0-4A96-9901-76AA2DAB1D20}"/>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47" name="Line 39">
                  <a:extLst>
                    <a:ext uri="{FF2B5EF4-FFF2-40B4-BE49-F238E27FC236}">
                      <a16:creationId xmlns:a16="http://schemas.microsoft.com/office/drawing/2014/main" xmlns="" id="{0DA54896-9696-4051-A05F-E072369488FD}"/>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48" name="Line 40">
                  <a:extLst>
                    <a:ext uri="{FF2B5EF4-FFF2-40B4-BE49-F238E27FC236}">
                      <a16:creationId xmlns:a16="http://schemas.microsoft.com/office/drawing/2014/main" xmlns="" id="{B733923E-F25F-4C0A-82AD-DB785F616770}"/>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sp>
          <p:nvSpPr>
            <p:cNvPr id="15443" name="Text Box 41">
              <a:extLst>
                <a:ext uri="{FF2B5EF4-FFF2-40B4-BE49-F238E27FC236}">
                  <a16:creationId xmlns:a16="http://schemas.microsoft.com/office/drawing/2014/main" xmlns="" id="{5757C36D-A9C3-4570-87A3-194B766EF4A8}"/>
                </a:ext>
              </a:extLst>
            </p:cNvPr>
            <p:cNvSpPr txBox="1">
              <a:spLocks noChangeArrowheads="1"/>
            </p:cNvSpPr>
            <p:nvPr/>
          </p:nvSpPr>
          <p:spPr bwMode="auto">
            <a:xfrm>
              <a:off x="960" y="2784"/>
              <a:ext cx="52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3333FF"/>
                  </a:solidFill>
                  <a:latin typeface="Times New Roman" panose="02020603050405020304" pitchFamily="18" charset="0"/>
                  <a:ea typeface="+mn-ea"/>
                  <a:cs typeface="Times New Roman" panose="02020603050405020304" pitchFamily="18" charset="0"/>
                </a:rPr>
                <a:t>5</a:t>
              </a:r>
            </a:p>
          </p:txBody>
        </p:sp>
      </p:grpSp>
      <p:grpSp>
        <p:nvGrpSpPr>
          <p:cNvPr id="15" name="Group 42">
            <a:extLst>
              <a:ext uri="{FF2B5EF4-FFF2-40B4-BE49-F238E27FC236}">
                <a16:creationId xmlns:a16="http://schemas.microsoft.com/office/drawing/2014/main" xmlns="" id="{21D2E5D2-1B39-46AA-A8BE-71E8BA94B6C6}"/>
              </a:ext>
            </a:extLst>
          </p:cNvPr>
          <p:cNvGrpSpPr>
            <a:grpSpLocks/>
          </p:cNvGrpSpPr>
          <p:nvPr/>
        </p:nvGrpSpPr>
        <p:grpSpPr bwMode="auto">
          <a:xfrm>
            <a:off x="5384659" y="1767984"/>
            <a:ext cx="1366167" cy="741682"/>
            <a:chOff x="2112" y="672"/>
            <a:chExt cx="816" cy="443"/>
          </a:xfrm>
        </p:grpSpPr>
        <p:grpSp>
          <p:nvGrpSpPr>
            <p:cNvPr id="15437" name="Group 43">
              <a:extLst>
                <a:ext uri="{FF2B5EF4-FFF2-40B4-BE49-F238E27FC236}">
                  <a16:creationId xmlns:a16="http://schemas.microsoft.com/office/drawing/2014/main" xmlns="" id="{4479DD3B-20AF-4C17-A9BA-B228282F17E5}"/>
                </a:ext>
              </a:extLst>
            </p:cNvPr>
            <p:cNvGrpSpPr>
              <a:grpSpLocks/>
            </p:cNvGrpSpPr>
            <p:nvPr/>
          </p:nvGrpSpPr>
          <p:grpSpPr bwMode="auto">
            <a:xfrm>
              <a:off x="2112" y="672"/>
              <a:ext cx="576" cy="384"/>
              <a:chOff x="2445" y="1200"/>
              <a:chExt cx="435" cy="384"/>
            </a:xfrm>
          </p:grpSpPr>
          <p:sp>
            <p:nvSpPr>
              <p:cNvPr id="15439" name="Line 44">
                <a:extLst>
                  <a:ext uri="{FF2B5EF4-FFF2-40B4-BE49-F238E27FC236}">
                    <a16:creationId xmlns:a16="http://schemas.microsoft.com/office/drawing/2014/main" xmlns="" id="{289C52B3-00D8-4E2A-AB04-77159AC83599}"/>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40" name="Line 45">
                <a:extLst>
                  <a:ext uri="{FF2B5EF4-FFF2-40B4-BE49-F238E27FC236}">
                    <a16:creationId xmlns:a16="http://schemas.microsoft.com/office/drawing/2014/main" xmlns="" id="{9F14E998-84A3-46FA-AD57-F66BFAC03D88}"/>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41" name="Line 46">
                <a:extLst>
                  <a:ext uri="{FF2B5EF4-FFF2-40B4-BE49-F238E27FC236}">
                    <a16:creationId xmlns:a16="http://schemas.microsoft.com/office/drawing/2014/main" xmlns="" id="{BE3BB499-3576-4127-9204-6AC5A986DA1F}"/>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5438" name="Text Box 47">
              <a:extLst>
                <a:ext uri="{FF2B5EF4-FFF2-40B4-BE49-F238E27FC236}">
                  <a16:creationId xmlns:a16="http://schemas.microsoft.com/office/drawing/2014/main" xmlns="" id="{F69F5A86-30DE-4E3A-A662-D5809D97EE38}"/>
                </a:ext>
              </a:extLst>
            </p:cNvPr>
            <p:cNvSpPr txBox="1">
              <a:spLocks noChangeArrowheads="1"/>
            </p:cNvSpPr>
            <p:nvPr/>
          </p:nvSpPr>
          <p:spPr bwMode="auto">
            <a:xfrm>
              <a:off x="2256" y="672"/>
              <a:ext cx="672"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3333FF"/>
                  </a:solidFill>
                  <a:latin typeface="Times New Roman" panose="02020603050405020304" pitchFamily="18" charset="0"/>
                  <a:ea typeface="+mn-ea"/>
                  <a:cs typeface="Times New Roman" panose="02020603050405020304" pitchFamily="18" charset="0"/>
                </a:rPr>
                <a:t>20</a:t>
              </a:r>
            </a:p>
          </p:txBody>
        </p:sp>
      </p:grpSp>
      <p:grpSp>
        <p:nvGrpSpPr>
          <p:cNvPr id="15370" name="Group 48">
            <a:extLst>
              <a:ext uri="{FF2B5EF4-FFF2-40B4-BE49-F238E27FC236}">
                <a16:creationId xmlns:a16="http://schemas.microsoft.com/office/drawing/2014/main" xmlns="" id="{E61AE63C-0A52-458E-8EE0-CC985E0C8196}"/>
              </a:ext>
            </a:extLst>
          </p:cNvPr>
          <p:cNvGrpSpPr>
            <a:grpSpLocks/>
          </p:cNvGrpSpPr>
          <p:nvPr/>
        </p:nvGrpSpPr>
        <p:grpSpPr bwMode="auto">
          <a:xfrm>
            <a:off x="7139246" y="1767983"/>
            <a:ext cx="1446530" cy="805303"/>
            <a:chOff x="2832" y="960"/>
            <a:chExt cx="864" cy="481"/>
          </a:xfrm>
        </p:grpSpPr>
        <p:grpSp>
          <p:nvGrpSpPr>
            <p:cNvPr id="15432" name="Group 49">
              <a:extLst>
                <a:ext uri="{FF2B5EF4-FFF2-40B4-BE49-F238E27FC236}">
                  <a16:creationId xmlns:a16="http://schemas.microsoft.com/office/drawing/2014/main" xmlns="" id="{17BD346E-135F-4F74-9036-F14B325BE9D6}"/>
                </a:ext>
              </a:extLst>
            </p:cNvPr>
            <p:cNvGrpSpPr>
              <a:grpSpLocks/>
            </p:cNvGrpSpPr>
            <p:nvPr/>
          </p:nvGrpSpPr>
          <p:grpSpPr bwMode="auto">
            <a:xfrm>
              <a:off x="2832" y="960"/>
              <a:ext cx="435" cy="384"/>
              <a:chOff x="2445" y="1200"/>
              <a:chExt cx="435" cy="384"/>
            </a:xfrm>
          </p:grpSpPr>
          <p:sp>
            <p:nvSpPr>
              <p:cNvPr id="15434" name="Line 50">
                <a:extLst>
                  <a:ext uri="{FF2B5EF4-FFF2-40B4-BE49-F238E27FC236}">
                    <a16:creationId xmlns:a16="http://schemas.microsoft.com/office/drawing/2014/main" xmlns="" id="{36A40102-B1FA-443B-82E1-2B5AB723D34B}"/>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35" name="Line 51">
                <a:extLst>
                  <a:ext uri="{FF2B5EF4-FFF2-40B4-BE49-F238E27FC236}">
                    <a16:creationId xmlns:a16="http://schemas.microsoft.com/office/drawing/2014/main" xmlns="" id="{DB67C973-C811-4AEF-A921-256B394CF423}"/>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36" name="Line 52">
                <a:extLst>
                  <a:ext uri="{FF2B5EF4-FFF2-40B4-BE49-F238E27FC236}">
                    <a16:creationId xmlns:a16="http://schemas.microsoft.com/office/drawing/2014/main" xmlns="" id="{A85DFE28-F76B-4311-B565-89F816F9D74B}"/>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5433" name="Text Box 53">
              <a:extLst>
                <a:ext uri="{FF2B5EF4-FFF2-40B4-BE49-F238E27FC236}">
                  <a16:creationId xmlns:a16="http://schemas.microsoft.com/office/drawing/2014/main" xmlns="" id="{D92835D3-02B2-4BAD-BD72-E03734371EA8}"/>
                </a:ext>
              </a:extLst>
            </p:cNvPr>
            <p:cNvSpPr txBox="1">
              <a:spLocks noChangeArrowheads="1"/>
            </p:cNvSpPr>
            <p:nvPr/>
          </p:nvSpPr>
          <p:spPr bwMode="auto">
            <a:xfrm>
              <a:off x="2976" y="998"/>
              <a:ext cx="72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3333FF"/>
                  </a:solidFill>
                  <a:latin typeface="Times New Roman" panose="02020603050405020304" pitchFamily="18" charset="0"/>
                  <a:ea typeface="+mn-ea"/>
                  <a:cs typeface="Times New Roman" panose="02020603050405020304" pitchFamily="18" charset="0"/>
                </a:rPr>
                <a:t>5</a:t>
              </a:r>
            </a:p>
          </p:txBody>
        </p:sp>
      </p:grpSp>
      <p:sp>
        <p:nvSpPr>
          <p:cNvPr id="146486" name="Text Box 54">
            <a:extLst>
              <a:ext uri="{FF2B5EF4-FFF2-40B4-BE49-F238E27FC236}">
                <a16:creationId xmlns:a16="http://schemas.microsoft.com/office/drawing/2014/main" xmlns="" id="{560821AC-2899-4BA7-BA44-AE85B1A4E4F7}"/>
              </a:ext>
            </a:extLst>
          </p:cNvPr>
          <p:cNvSpPr txBox="1">
            <a:spLocks noChangeArrowheads="1"/>
          </p:cNvSpPr>
          <p:nvPr/>
        </p:nvSpPr>
        <p:spPr bwMode="auto">
          <a:xfrm>
            <a:off x="5465022" y="2812698"/>
            <a:ext cx="1125079"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FF3300"/>
                </a:solidFill>
                <a:latin typeface="Times New Roman" panose="02020603050405020304" pitchFamily="18" charset="0"/>
                <a:ea typeface="+mn-ea"/>
                <a:cs typeface="Times New Roman" panose="02020603050405020304" pitchFamily="18" charset="0"/>
              </a:rPr>
              <a:t>2</a:t>
            </a:r>
            <a:r>
              <a:rPr lang="en-US" altLang="en-US" sz="4640" b="1" baseline="30000">
                <a:solidFill>
                  <a:srgbClr val="FF3300"/>
                </a:solidFill>
                <a:latin typeface="Times New Roman" panose="02020603050405020304" pitchFamily="18" charset="0"/>
                <a:ea typeface="+mn-ea"/>
                <a:cs typeface="Times New Roman" panose="02020603050405020304" pitchFamily="18" charset="0"/>
              </a:rPr>
              <a:t>2</a:t>
            </a:r>
            <a:endParaRPr lang="en-US" altLang="en-US" sz="4640" b="1">
              <a:solidFill>
                <a:prstClr val="black"/>
              </a:solidFill>
              <a:latin typeface="Times New Roman" panose="02020603050405020304" pitchFamily="18" charset="0"/>
              <a:ea typeface="+mn-ea"/>
              <a:cs typeface="Times New Roman" panose="02020603050405020304" pitchFamily="18" charset="0"/>
            </a:endParaRPr>
          </a:p>
        </p:txBody>
      </p:sp>
      <p:grpSp>
        <p:nvGrpSpPr>
          <p:cNvPr id="19" name="Group 55">
            <a:extLst>
              <a:ext uri="{FF2B5EF4-FFF2-40B4-BE49-F238E27FC236}">
                <a16:creationId xmlns:a16="http://schemas.microsoft.com/office/drawing/2014/main" xmlns="" id="{7324B888-D79B-4027-B29E-A32C6AB399CB}"/>
              </a:ext>
            </a:extLst>
          </p:cNvPr>
          <p:cNvGrpSpPr>
            <a:grpSpLocks/>
          </p:cNvGrpSpPr>
          <p:nvPr/>
        </p:nvGrpSpPr>
        <p:grpSpPr bwMode="auto">
          <a:xfrm>
            <a:off x="5282532" y="2819394"/>
            <a:ext cx="1205442" cy="642902"/>
            <a:chOff x="2352" y="3456"/>
            <a:chExt cx="720" cy="384"/>
          </a:xfrm>
        </p:grpSpPr>
        <p:sp>
          <p:nvSpPr>
            <p:cNvPr id="15429" name="Line 56">
              <a:extLst>
                <a:ext uri="{FF2B5EF4-FFF2-40B4-BE49-F238E27FC236}">
                  <a16:creationId xmlns:a16="http://schemas.microsoft.com/office/drawing/2014/main" xmlns="" id="{F0D63E70-FDDD-434E-8F60-1C0357D5F100}"/>
                </a:ext>
              </a:extLst>
            </p:cNvPr>
            <p:cNvSpPr>
              <a:spLocks noChangeShapeType="1"/>
            </p:cNvSpPr>
            <p:nvPr/>
          </p:nvSpPr>
          <p:spPr bwMode="auto">
            <a:xfrm>
              <a:off x="2352" y="3571"/>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30" name="Line 57">
              <a:extLst>
                <a:ext uri="{FF2B5EF4-FFF2-40B4-BE49-F238E27FC236}">
                  <a16:creationId xmlns:a16="http://schemas.microsoft.com/office/drawing/2014/main" xmlns="" id="{CD92F297-60E0-43F6-BCC7-723E01625CD4}"/>
                </a:ext>
              </a:extLst>
            </p:cNvPr>
            <p:cNvSpPr>
              <a:spLocks noChangeShapeType="1"/>
            </p:cNvSpPr>
            <p:nvPr/>
          </p:nvSpPr>
          <p:spPr bwMode="auto">
            <a:xfrm flipV="1">
              <a:off x="2451" y="3456"/>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31" name="Line 58">
              <a:extLst>
                <a:ext uri="{FF2B5EF4-FFF2-40B4-BE49-F238E27FC236}">
                  <a16:creationId xmlns:a16="http://schemas.microsoft.com/office/drawing/2014/main" xmlns="" id="{39F91DB3-89C1-4E58-A615-9EBE93BB3750}"/>
                </a:ext>
              </a:extLst>
            </p:cNvPr>
            <p:cNvSpPr>
              <a:spLocks noChangeShapeType="1"/>
            </p:cNvSpPr>
            <p:nvPr/>
          </p:nvSpPr>
          <p:spPr bwMode="auto">
            <a:xfrm>
              <a:off x="2496" y="3456"/>
              <a:ext cx="576"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20" name="Group 59">
            <a:extLst>
              <a:ext uri="{FF2B5EF4-FFF2-40B4-BE49-F238E27FC236}">
                <a16:creationId xmlns:a16="http://schemas.microsoft.com/office/drawing/2014/main" xmlns="" id="{D3BA7C3F-9747-4C6F-A49C-3ED0F304FE92}"/>
              </a:ext>
            </a:extLst>
          </p:cNvPr>
          <p:cNvGrpSpPr>
            <a:grpSpLocks/>
          </p:cNvGrpSpPr>
          <p:nvPr/>
        </p:nvGrpSpPr>
        <p:grpSpPr bwMode="auto">
          <a:xfrm>
            <a:off x="5866836" y="2437674"/>
            <a:ext cx="1366167" cy="1208791"/>
            <a:chOff x="2352" y="1152"/>
            <a:chExt cx="816" cy="722"/>
          </a:xfrm>
        </p:grpSpPr>
        <p:sp>
          <p:nvSpPr>
            <p:cNvPr id="15427" name="Text Box 60">
              <a:extLst>
                <a:ext uri="{FF2B5EF4-FFF2-40B4-BE49-F238E27FC236}">
                  <a16:creationId xmlns:a16="http://schemas.microsoft.com/office/drawing/2014/main" xmlns="" id="{C7CB9862-93CE-4F47-87D8-3974318757D7}"/>
                </a:ext>
              </a:extLst>
            </p:cNvPr>
            <p:cNvSpPr txBox="1">
              <a:spLocks noChangeArrowheads="1"/>
            </p:cNvSpPr>
            <p:nvPr/>
          </p:nvSpPr>
          <p:spPr bwMode="auto">
            <a:xfrm>
              <a:off x="2352" y="1152"/>
              <a:ext cx="384"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6960">
                  <a:solidFill>
                    <a:srgbClr val="3333FF"/>
                  </a:solidFill>
                  <a:latin typeface="Times New Roman" panose="02020603050405020304" pitchFamily="18" charset="0"/>
                  <a:ea typeface="+mn-ea"/>
                  <a:cs typeface="Times New Roman" panose="02020603050405020304" pitchFamily="18" charset="0"/>
                </a:rPr>
                <a:t>.</a:t>
              </a:r>
              <a:endParaRPr lang="vi-VN" altLang="en-US" sz="6960">
                <a:solidFill>
                  <a:srgbClr val="3333FF"/>
                </a:solidFill>
                <a:latin typeface="Times New Roman" panose="02020603050405020304" pitchFamily="18" charset="0"/>
                <a:ea typeface="+mn-ea"/>
                <a:cs typeface="Times New Roman" panose="02020603050405020304" pitchFamily="18" charset="0"/>
              </a:endParaRPr>
            </a:p>
          </p:txBody>
        </p:sp>
        <p:sp>
          <p:nvSpPr>
            <p:cNvPr id="15428" name="Text Box 61">
              <a:extLst>
                <a:ext uri="{FF2B5EF4-FFF2-40B4-BE49-F238E27FC236}">
                  <a16:creationId xmlns:a16="http://schemas.microsoft.com/office/drawing/2014/main" xmlns="" id="{DD36803C-ED2E-4309-81BA-DB63381F9AF5}"/>
                </a:ext>
              </a:extLst>
            </p:cNvPr>
            <p:cNvSpPr txBox="1">
              <a:spLocks noChangeArrowheads="1"/>
            </p:cNvSpPr>
            <p:nvPr/>
          </p:nvSpPr>
          <p:spPr bwMode="auto">
            <a:xfrm>
              <a:off x="2496" y="1392"/>
              <a:ext cx="672"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5</a:t>
              </a:r>
            </a:p>
          </p:txBody>
        </p:sp>
      </p:grpSp>
      <p:sp>
        <p:nvSpPr>
          <p:cNvPr id="146494" name="Text Box 62">
            <a:extLst>
              <a:ext uri="{FF2B5EF4-FFF2-40B4-BE49-F238E27FC236}">
                <a16:creationId xmlns:a16="http://schemas.microsoft.com/office/drawing/2014/main" xmlns="" id="{C731348A-2767-4A8B-8609-4CC944C6BB6F}"/>
              </a:ext>
            </a:extLst>
          </p:cNvPr>
          <p:cNvSpPr txBox="1">
            <a:spLocks noChangeArrowheads="1"/>
          </p:cNvSpPr>
          <p:nvPr/>
        </p:nvSpPr>
        <p:spPr bwMode="auto">
          <a:xfrm>
            <a:off x="3536315" y="3867459"/>
            <a:ext cx="642902" cy="74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3333FF"/>
                </a:solidFill>
                <a:latin typeface="Times New Roman" panose="02020603050405020304" pitchFamily="18" charset="0"/>
                <a:ea typeface="+mn-ea"/>
                <a:cs typeface="Times New Roman" panose="02020603050405020304" pitchFamily="18" charset="0"/>
              </a:rPr>
              <a:t>3</a:t>
            </a:r>
          </a:p>
        </p:txBody>
      </p:sp>
      <p:sp>
        <p:nvSpPr>
          <p:cNvPr id="146495" name="Text Box 63">
            <a:extLst>
              <a:ext uri="{FF2B5EF4-FFF2-40B4-BE49-F238E27FC236}">
                <a16:creationId xmlns:a16="http://schemas.microsoft.com/office/drawing/2014/main" xmlns="" id="{3F4ADC75-690E-4E55-9371-3611D30D3D5A}"/>
              </a:ext>
            </a:extLst>
          </p:cNvPr>
          <p:cNvSpPr txBox="1">
            <a:spLocks noChangeArrowheads="1"/>
          </p:cNvSpPr>
          <p:nvPr/>
        </p:nvSpPr>
        <p:spPr bwMode="auto">
          <a:xfrm>
            <a:off x="2652324" y="3937777"/>
            <a:ext cx="1125079"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p>
        </p:txBody>
      </p:sp>
      <p:grpSp>
        <p:nvGrpSpPr>
          <p:cNvPr id="21" name="Group 64">
            <a:extLst>
              <a:ext uri="{FF2B5EF4-FFF2-40B4-BE49-F238E27FC236}">
                <a16:creationId xmlns:a16="http://schemas.microsoft.com/office/drawing/2014/main" xmlns="" id="{D0E7EA15-961F-4973-8AA9-002034B61ADE}"/>
              </a:ext>
            </a:extLst>
          </p:cNvPr>
          <p:cNvGrpSpPr>
            <a:grpSpLocks/>
          </p:cNvGrpSpPr>
          <p:nvPr/>
        </p:nvGrpSpPr>
        <p:grpSpPr bwMode="auto">
          <a:xfrm>
            <a:off x="7634817" y="3777050"/>
            <a:ext cx="1446530" cy="806976"/>
            <a:chOff x="3408" y="1968"/>
            <a:chExt cx="864" cy="482"/>
          </a:xfrm>
        </p:grpSpPr>
        <p:grpSp>
          <p:nvGrpSpPr>
            <p:cNvPr id="15422" name="Group 65">
              <a:extLst>
                <a:ext uri="{FF2B5EF4-FFF2-40B4-BE49-F238E27FC236}">
                  <a16:creationId xmlns:a16="http://schemas.microsoft.com/office/drawing/2014/main" xmlns="" id="{B1F5F1E0-F670-4B10-9C2A-26C77D773FAB}"/>
                </a:ext>
              </a:extLst>
            </p:cNvPr>
            <p:cNvGrpSpPr>
              <a:grpSpLocks/>
            </p:cNvGrpSpPr>
            <p:nvPr/>
          </p:nvGrpSpPr>
          <p:grpSpPr bwMode="auto">
            <a:xfrm>
              <a:off x="3408" y="1968"/>
              <a:ext cx="435" cy="384"/>
              <a:chOff x="2445" y="1200"/>
              <a:chExt cx="435" cy="384"/>
            </a:xfrm>
          </p:grpSpPr>
          <p:sp>
            <p:nvSpPr>
              <p:cNvPr id="15424" name="Line 66">
                <a:extLst>
                  <a:ext uri="{FF2B5EF4-FFF2-40B4-BE49-F238E27FC236}">
                    <a16:creationId xmlns:a16="http://schemas.microsoft.com/office/drawing/2014/main" xmlns="" id="{54665E52-C273-4FD0-8509-7DE9933748D7}"/>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25" name="Line 67">
                <a:extLst>
                  <a:ext uri="{FF2B5EF4-FFF2-40B4-BE49-F238E27FC236}">
                    <a16:creationId xmlns:a16="http://schemas.microsoft.com/office/drawing/2014/main" xmlns="" id="{0F3DCB10-EE16-4A3F-9263-57FD40F415A1}"/>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26" name="Line 68">
                <a:extLst>
                  <a:ext uri="{FF2B5EF4-FFF2-40B4-BE49-F238E27FC236}">
                    <a16:creationId xmlns:a16="http://schemas.microsoft.com/office/drawing/2014/main" xmlns="" id="{C198BF43-FB87-4CD6-B729-9AA5706446DD}"/>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5423" name="Text Box 69">
              <a:extLst>
                <a:ext uri="{FF2B5EF4-FFF2-40B4-BE49-F238E27FC236}">
                  <a16:creationId xmlns:a16="http://schemas.microsoft.com/office/drawing/2014/main" xmlns="" id="{06BCD9A7-B102-47F1-9B46-6391D3411B75}"/>
                </a:ext>
              </a:extLst>
            </p:cNvPr>
            <p:cNvSpPr txBox="1">
              <a:spLocks noChangeArrowheads="1"/>
            </p:cNvSpPr>
            <p:nvPr/>
          </p:nvSpPr>
          <p:spPr bwMode="auto">
            <a:xfrm>
              <a:off x="3552" y="1968"/>
              <a:ext cx="72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5</a:t>
              </a:r>
            </a:p>
          </p:txBody>
        </p:sp>
      </p:grpSp>
      <p:sp>
        <p:nvSpPr>
          <p:cNvPr id="146502" name="Text Box 70">
            <a:extLst>
              <a:ext uri="{FF2B5EF4-FFF2-40B4-BE49-F238E27FC236}">
                <a16:creationId xmlns:a16="http://schemas.microsoft.com/office/drawing/2014/main" xmlns="" id="{5D9AC4F6-1242-4D4B-9BFD-0F80A8DE1EB0}"/>
              </a:ext>
            </a:extLst>
          </p:cNvPr>
          <p:cNvSpPr txBox="1">
            <a:spLocks noChangeArrowheads="1"/>
          </p:cNvSpPr>
          <p:nvPr/>
        </p:nvSpPr>
        <p:spPr bwMode="auto">
          <a:xfrm>
            <a:off x="6991914" y="3884201"/>
            <a:ext cx="1446530"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p>
        </p:txBody>
      </p:sp>
      <p:grpSp>
        <p:nvGrpSpPr>
          <p:cNvPr id="23" name="Group 71">
            <a:extLst>
              <a:ext uri="{FF2B5EF4-FFF2-40B4-BE49-F238E27FC236}">
                <a16:creationId xmlns:a16="http://schemas.microsoft.com/office/drawing/2014/main" xmlns="" id="{DEFFDA9F-8C57-4DA1-9D61-89113C30CED9}"/>
              </a:ext>
            </a:extLst>
          </p:cNvPr>
          <p:cNvGrpSpPr>
            <a:grpSpLocks/>
          </p:cNvGrpSpPr>
          <p:nvPr/>
        </p:nvGrpSpPr>
        <p:grpSpPr bwMode="auto">
          <a:xfrm>
            <a:off x="2652324" y="4821765"/>
            <a:ext cx="5678970" cy="967702"/>
            <a:chOff x="493" y="2592"/>
            <a:chExt cx="3392" cy="578"/>
          </a:xfrm>
        </p:grpSpPr>
        <p:grpSp>
          <p:nvGrpSpPr>
            <p:cNvPr id="15414" name="Group 72">
              <a:extLst>
                <a:ext uri="{FF2B5EF4-FFF2-40B4-BE49-F238E27FC236}">
                  <a16:creationId xmlns:a16="http://schemas.microsoft.com/office/drawing/2014/main" xmlns="" id="{02B64607-FF20-4C25-BA6B-A2822485649F}"/>
                </a:ext>
              </a:extLst>
            </p:cNvPr>
            <p:cNvGrpSpPr>
              <a:grpSpLocks/>
            </p:cNvGrpSpPr>
            <p:nvPr/>
          </p:nvGrpSpPr>
          <p:grpSpPr bwMode="auto">
            <a:xfrm>
              <a:off x="3037" y="2624"/>
              <a:ext cx="848" cy="498"/>
              <a:chOff x="2112" y="3360"/>
              <a:chExt cx="848" cy="498"/>
            </a:xfrm>
          </p:grpSpPr>
          <p:grpSp>
            <p:nvGrpSpPr>
              <p:cNvPr id="15417" name="Group 73">
                <a:extLst>
                  <a:ext uri="{FF2B5EF4-FFF2-40B4-BE49-F238E27FC236}">
                    <a16:creationId xmlns:a16="http://schemas.microsoft.com/office/drawing/2014/main" xmlns="" id="{7A555655-47BE-4321-B6B4-C18698204BE3}"/>
                  </a:ext>
                </a:extLst>
              </p:cNvPr>
              <p:cNvGrpSpPr>
                <a:grpSpLocks/>
              </p:cNvGrpSpPr>
              <p:nvPr/>
            </p:nvGrpSpPr>
            <p:grpSpPr bwMode="auto">
              <a:xfrm>
                <a:off x="2112" y="3360"/>
                <a:ext cx="435" cy="384"/>
                <a:chOff x="2445" y="1200"/>
                <a:chExt cx="435" cy="384"/>
              </a:xfrm>
            </p:grpSpPr>
            <p:sp>
              <p:nvSpPr>
                <p:cNvPr id="15419" name="Line 74">
                  <a:extLst>
                    <a:ext uri="{FF2B5EF4-FFF2-40B4-BE49-F238E27FC236}">
                      <a16:creationId xmlns:a16="http://schemas.microsoft.com/office/drawing/2014/main" xmlns="" id="{1A981E80-318C-4FE3-88FD-854D524BA69C}"/>
                    </a:ext>
                  </a:extLst>
                </p:cNvPr>
                <p:cNvSpPr>
                  <a:spLocks noChangeShapeType="1"/>
                </p:cNvSpPr>
                <p:nvPr/>
              </p:nvSpPr>
              <p:spPr bwMode="auto">
                <a:xfrm>
                  <a:off x="2445" y="1315"/>
                  <a:ext cx="99" cy="269"/>
                </a:xfrm>
                <a:prstGeom prst="line">
                  <a:avLst/>
                </a:prstGeom>
                <a:noFill/>
                <a:ln w="38100">
                  <a:solidFill>
                    <a:srgbClr val="FF33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20" name="Line 75">
                  <a:extLst>
                    <a:ext uri="{FF2B5EF4-FFF2-40B4-BE49-F238E27FC236}">
                      <a16:creationId xmlns:a16="http://schemas.microsoft.com/office/drawing/2014/main" xmlns="" id="{9B851ACD-70C6-44F3-AA81-29F13E9AA234}"/>
                    </a:ext>
                  </a:extLst>
                </p:cNvPr>
                <p:cNvSpPr>
                  <a:spLocks noChangeShapeType="1"/>
                </p:cNvSpPr>
                <p:nvPr/>
              </p:nvSpPr>
              <p:spPr bwMode="auto">
                <a:xfrm flipV="1">
                  <a:off x="2544" y="1200"/>
                  <a:ext cx="32" cy="384"/>
                </a:xfrm>
                <a:prstGeom prst="line">
                  <a:avLst/>
                </a:prstGeom>
                <a:noFill/>
                <a:ln w="38100">
                  <a:solidFill>
                    <a:srgbClr val="FF33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21" name="Line 76">
                  <a:extLst>
                    <a:ext uri="{FF2B5EF4-FFF2-40B4-BE49-F238E27FC236}">
                      <a16:creationId xmlns:a16="http://schemas.microsoft.com/office/drawing/2014/main" xmlns="" id="{85C9FF6E-0DC4-4250-88C6-9F18769F6D83}"/>
                    </a:ext>
                  </a:extLst>
                </p:cNvPr>
                <p:cNvSpPr>
                  <a:spLocks noChangeShapeType="1"/>
                </p:cNvSpPr>
                <p:nvPr/>
              </p:nvSpPr>
              <p:spPr bwMode="auto">
                <a:xfrm>
                  <a:off x="2579" y="1200"/>
                  <a:ext cx="301" cy="0"/>
                </a:xfrm>
                <a:prstGeom prst="line">
                  <a:avLst/>
                </a:prstGeom>
                <a:noFill/>
                <a:ln w="38100">
                  <a:solidFill>
                    <a:srgbClr val="FF33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5418" name="Text Box 77">
                <a:extLst>
                  <a:ext uri="{FF2B5EF4-FFF2-40B4-BE49-F238E27FC236}">
                    <a16:creationId xmlns:a16="http://schemas.microsoft.com/office/drawing/2014/main" xmlns="" id="{9CBB3EEC-59C7-46DB-887B-DD9DF7F074DB}"/>
                  </a:ext>
                </a:extLst>
              </p:cNvPr>
              <p:cNvSpPr txBox="1">
                <a:spLocks noChangeArrowheads="1"/>
              </p:cNvSpPr>
              <p:nvPr/>
            </p:nvSpPr>
            <p:spPr bwMode="auto">
              <a:xfrm>
                <a:off x="2240" y="3376"/>
                <a:ext cx="72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FF3300"/>
                    </a:solidFill>
                    <a:latin typeface="Times New Roman" panose="02020603050405020304" pitchFamily="18" charset="0"/>
                    <a:ea typeface="+mn-ea"/>
                    <a:cs typeface="Times New Roman" panose="02020603050405020304" pitchFamily="18" charset="0"/>
                  </a:rPr>
                  <a:t>5</a:t>
                </a:r>
              </a:p>
            </p:txBody>
          </p:sp>
        </p:grpSp>
        <p:sp>
          <p:nvSpPr>
            <p:cNvPr id="15415" name="Text Box 78">
              <a:extLst>
                <a:ext uri="{FF2B5EF4-FFF2-40B4-BE49-F238E27FC236}">
                  <a16:creationId xmlns:a16="http://schemas.microsoft.com/office/drawing/2014/main" xmlns="" id="{6B27B6E1-0A09-4199-9065-2B0236CED979}"/>
                </a:ext>
              </a:extLst>
            </p:cNvPr>
            <p:cNvSpPr txBox="1">
              <a:spLocks noChangeArrowheads="1"/>
            </p:cNvSpPr>
            <p:nvPr/>
          </p:nvSpPr>
          <p:spPr bwMode="auto">
            <a:xfrm>
              <a:off x="493" y="2688"/>
              <a:ext cx="76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p>
          </p:txBody>
        </p:sp>
        <p:sp>
          <p:nvSpPr>
            <p:cNvPr id="15416" name="Text Box 79">
              <a:extLst>
                <a:ext uri="{FF2B5EF4-FFF2-40B4-BE49-F238E27FC236}">
                  <a16:creationId xmlns:a16="http://schemas.microsoft.com/office/drawing/2014/main" xmlns="" id="{07F6EFE8-83AF-445E-956E-62FDFB225B39}"/>
                </a:ext>
              </a:extLst>
            </p:cNvPr>
            <p:cNvSpPr txBox="1">
              <a:spLocks noChangeArrowheads="1"/>
            </p:cNvSpPr>
            <p:nvPr/>
          </p:nvSpPr>
          <p:spPr bwMode="auto">
            <a:xfrm>
              <a:off x="1021" y="2592"/>
              <a:ext cx="2256"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                   )</a:t>
              </a:r>
            </a:p>
          </p:txBody>
        </p:sp>
      </p:grpSp>
      <p:sp>
        <p:nvSpPr>
          <p:cNvPr id="146512" name="Text Box 80">
            <a:extLst>
              <a:ext uri="{FF2B5EF4-FFF2-40B4-BE49-F238E27FC236}">
                <a16:creationId xmlns:a16="http://schemas.microsoft.com/office/drawing/2014/main" xmlns="" id="{1ABDC233-659F-41C2-B7CE-A23EDCE807C1}"/>
              </a:ext>
            </a:extLst>
          </p:cNvPr>
          <p:cNvSpPr txBox="1">
            <a:spLocks noChangeArrowheads="1"/>
          </p:cNvSpPr>
          <p:nvPr/>
        </p:nvSpPr>
        <p:spPr bwMode="auto">
          <a:xfrm>
            <a:off x="3938129" y="4902130"/>
            <a:ext cx="1044716"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3</a:t>
            </a:r>
          </a:p>
        </p:txBody>
      </p:sp>
      <p:sp>
        <p:nvSpPr>
          <p:cNvPr id="146513" name="Text Box 81">
            <a:extLst>
              <a:ext uri="{FF2B5EF4-FFF2-40B4-BE49-F238E27FC236}">
                <a16:creationId xmlns:a16="http://schemas.microsoft.com/office/drawing/2014/main" xmlns="" id="{5B2D6E20-9028-4FF0-8B4D-AA24D11E7C62}"/>
              </a:ext>
            </a:extLst>
          </p:cNvPr>
          <p:cNvSpPr txBox="1">
            <a:spLocks noChangeArrowheads="1"/>
          </p:cNvSpPr>
          <p:nvPr/>
        </p:nvSpPr>
        <p:spPr bwMode="auto">
          <a:xfrm>
            <a:off x="4259580" y="4902130"/>
            <a:ext cx="1767981"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 +  2</a:t>
            </a:r>
          </a:p>
        </p:txBody>
      </p:sp>
      <p:sp>
        <p:nvSpPr>
          <p:cNvPr id="146514" name="Text Box 82">
            <a:extLst>
              <a:ext uri="{FF2B5EF4-FFF2-40B4-BE49-F238E27FC236}">
                <a16:creationId xmlns:a16="http://schemas.microsoft.com/office/drawing/2014/main" xmlns="" id="{F640E04B-E2F4-4055-B4E8-E759FA2164D8}"/>
              </a:ext>
            </a:extLst>
          </p:cNvPr>
          <p:cNvSpPr txBox="1">
            <a:spLocks noChangeArrowheads="1"/>
          </p:cNvSpPr>
          <p:nvPr/>
        </p:nvSpPr>
        <p:spPr bwMode="auto">
          <a:xfrm>
            <a:off x="5545384" y="4902130"/>
            <a:ext cx="1607256"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 + 1</a:t>
            </a:r>
          </a:p>
        </p:txBody>
      </p:sp>
      <p:grpSp>
        <p:nvGrpSpPr>
          <p:cNvPr id="26" name="Group 83">
            <a:extLst>
              <a:ext uri="{FF2B5EF4-FFF2-40B4-BE49-F238E27FC236}">
                <a16:creationId xmlns:a16="http://schemas.microsoft.com/office/drawing/2014/main" xmlns="" id="{1C6F3F91-1D05-410D-AC62-9B4A30BF8C10}"/>
              </a:ext>
            </a:extLst>
          </p:cNvPr>
          <p:cNvGrpSpPr>
            <a:grpSpLocks/>
          </p:cNvGrpSpPr>
          <p:nvPr/>
        </p:nvGrpSpPr>
        <p:grpSpPr bwMode="auto">
          <a:xfrm>
            <a:off x="2652324" y="6027207"/>
            <a:ext cx="3777051" cy="806976"/>
            <a:chOff x="576" y="3408"/>
            <a:chExt cx="1728" cy="482"/>
          </a:xfrm>
        </p:grpSpPr>
        <p:sp>
          <p:nvSpPr>
            <p:cNvPr id="15408" name="Text Box 84">
              <a:extLst>
                <a:ext uri="{FF2B5EF4-FFF2-40B4-BE49-F238E27FC236}">
                  <a16:creationId xmlns:a16="http://schemas.microsoft.com/office/drawing/2014/main" xmlns="" id="{DD92FD63-298F-4855-A189-A1BFEF48A800}"/>
                </a:ext>
              </a:extLst>
            </p:cNvPr>
            <p:cNvSpPr txBox="1">
              <a:spLocks noChangeArrowheads="1"/>
            </p:cNvSpPr>
            <p:nvPr/>
          </p:nvSpPr>
          <p:spPr bwMode="auto">
            <a:xfrm>
              <a:off x="576" y="3408"/>
              <a:ext cx="172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    6   </a:t>
              </a:r>
            </a:p>
          </p:txBody>
        </p:sp>
        <p:grpSp>
          <p:nvGrpSpPr>
            <p:cNvPr id="15409" name="Group 85">
              <a:extLst>
                <a:ext uri="{FF2B5EF4-FFF2-40B4-BE49-F238E27FC236}">
                  <a16:creationId xmlns:a16="http://schemas.microsoft.com/office/drawing/2014/main" xmlns="" id="{0C3A3D44-A1C6-4CF7-B6CF-2463F47E6AFC}"/>
                </a:ext>
              </a:extLst>
            </p:cNvPr>
            <p:cNvGrpSpPr>
              <a:grpSpLocks/>
            </p:cNvGrpSpPr>
            <p:nvPr/>
          </p:nvGrpSpPr>
          <p:grpSpPr bwMode="auto">
            <a:xfrm>
              <a:off x="1248" y="3408"/>
              <a:ext cx="435" cy="384"/>
              <a:chOff x="2445" y="1200"/>
              <a:chExt cx="435" cy="384"/>
            </a:xfrm>
          </p:grpSpPr>
          <p:sp>
            <p:nvSpPr>
              <p:cNvPr id="15411" name="Line 86">
                <a:extLst>
                  <a:ext uri="{FF2B5EF4-FFF2-40B4-BE49-F238E27FC236}">
                    <a16:creationId xmlns:a16="http://schemas.microsoft.com/office/drawing/2014/main" xmlns="" id="{3A67BD27-F309-4228-A100-7039664322B9}"/>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12" name="Line 87">
                <a:extLst>
                  <a:ext uri="{FF2B5EF4-FFF2-40B4-BE49-F238E27FC236}">
                    <a16:creationId xmlns:a16="http://schemas.microsoft.com/office/drawing/2014/main" xmlns="" id="{DBE8C250-D93E-4458-A825-E7C53FF3E349}"/>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13" name="Line 88">
                <a:extLst>
                  <a:ext uri="{FF2B5EF4-FFF2-40B4-BE49-F238E27FC236}">
                    <a16:creationId xmlns:a16="http://schemas.microsoft.com/office/drawing/2014/main" xmlns="" id="{356CFA67-90C4-4738-A0C5-C0545D7647BF}"/>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5410" name="Text Box 89">
              <a:extLst>
                <a:ext uri="{FF2B5EF4-FFF2-40B4-BE49-F238E27FC236}">
                  <a16:creationId xmlns:a16="http://schemas.microsoft.com/office/drawing/2014/main" xmlns="" id="{546F5370-FF4D-40F4-91B4-03C52AE77E1B}"/>
                </a:ext>
              </a:extLst>
            </p:cNvPr>
            <p:cNvSpPr txBox="1">
              <a:spLocks noChangeArrowheads="1"/>
            </p:cNvSpPr>
            <p:nvPr/>
          </p:nvSpPr>
          <p:spPr bwMode="auto">
            <a:xfrm>
              <a:off x="1392" y="3408"/>
              <a:ext cx="72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5</a:t>
              </a:r>
            </a:p>
          </p:txBody>
        </p:sp>
      </p:grpSp>
      <p:grpSp>
        <p:nvGrpSpPr>
          <p:cNvPr id="28" name="Group 90">
            <a:extLst>
              <a:ext uri="{FF2B5EF4-FFF2-40B4-BE49-F238E27FC236}">
                <a16:creationId xmlns:a16="http://schemas.microsoft.com/office/drawing/2014/main" xmlns="" id="{9A77C875-9F2C-4209-9988-433BCB16329B}"/>
              </a:ext>
            </a:extLst>
          </p:cNvPr>
          <p:cNvGrpSpPr>
            <a:grpSpLocks/>
          </p:cNvGrpSpPr>
          <p:nvPr/>
        </p:nvGrpSpPr>
        <p:grpSpPr bwMode="auto">
          <a:xfrm>
            <a:off x="5384659" y="1741192"/>
            <a:ext cx="1836625" cy="833764"/>
            <a:chOff x="3207" y="3456"/>
            <a:chExt cx="809" cy="498"/>
          </a:xfrm>
        </p:grpSpPr>
        <p:grpSp>
          <p:nvGrpSpPr>
            <p:cNvPr id="15403" name="Group 91">
              <a:extLst>
                <a:ext uri="{FF2B5EF4-FFF2-40B4-BE49-F238E27FC236}">
                  <a16:creationId xmlns:a16="http://schemas.microsoft.com/office/drawing/2014/main" xmlns="" id="{7BF5E3A6-DA96-4A55-8D3B-BAA4A1E98282}"/>
                </a:ext>
              </a:extLst>
            </p:cNvPr>
            <p:cNvGrpSpPr>
              <a:grpSpLocks/>
            </p:cNvGrpSpPr>
            <p:nvPr/>
          </p:nvGrpSpPr>
          <p:grpSpPr bwMode="auto">
            <a:xfrm>
              <a:off x="3207" y="3456"/>
              <a:ext cx="435" cy="384"/>
              <a:chOff x="2445" y="1200"/>
              <a:chExt cx="435" cy="384"/>
            </a:xfrm>
          </p:grpSpPr>
          <p:sp>
            <p:nvSpPr>
              <p:cNvPr id="15405" name="Line 92">
                <a:extLst>
                  <a:ext uri="{FF2B5EF4-FFF2-40B4-BE49-F238E27FC236}">
                    <a16:creationId xmlns:a16="http://schemas.microsoft.com/office/drawing/2014/main" xmlns="" id="{B3058DD6-D8D7-4624-AC4D-9D8D6779DD12}"/>
                  </a:ext>
                </a:extLst>
              </p:cNvPr>
              <p:cNvSpPr>
                <a:spLocks noChangeShapeType="1"/>
              </p:cNvSpPr>
              <p:nvPr/>
            </p:nvSpPr>
            <p:spPr bwMode="auto">
              <a:xfrm>
                <a:off x="2445" y="1315"/>
                <a:ext cx="99" cy="269"/>
              </a:xfrm>
              <a:prstGeom prst="line">
                <a:avLst/>
              </a:prstGeom>
              <a:noFill/>
              <a:ln w="38100">
                <a:solidFill>
                  <a:srgbClr val="FF33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06" name="Line 93">
                <a:extLst>
                  <a:ext uri="{FF2B5EF4-FFF2-40B4-BE49-F238E27FC236}">
                    <a16:creationId xmlns:a16="http://schemas.microsoft.com/office/drawing/2014/main" xmlns="" id="{7886A42E-D5ED-4A83-9CBE-BC9CB61975C3}"/>
                  </a:ext>
                </a:extLst>
              </p:cNvPr>
              <p:cNvSpPr>
                <a:spLocks noChangeShapeType="1"/>
              </p:cNvSpPr>
              <p:nvPr/>
            </p:nvSpPr>
            <p:spPr bwMode="auto">
              <a:xfrm flipV="1">
                <a:off x="2544" y="1200"/>
                <a:ext cx="32" cy="384"/>
              </a:xfrm>
              <a:prstGeom prst="line">
                <a:avLst/>
              </a:prstGeom>
              <a:noFill/>
              <a:ln w="38100">
                <a:solidFill>
                  <a:srgbClr val="FF33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07" name="Line 94">
                <a:extLst>
                  <a:ext uri="{FF2B5EF4-FFF2-40B4-BE49-F238E27FC236}">
                    <a16:creationId xmlns:a16="http://schemas.microsoft.com/office/drawing/2014/main" xmlns="" id="{94B1F8DA-0713-4F77-BD91-40DF13B17F23}"/>
                  </a:ext>
                </a:extLst>
              </p:cNvPr>
              <p:cNvSpPr>
                <a:spLocks noChangeShapeType="1"/>
              </p:cNvSpPr>
              <p:nvPr/>
            </p:nvSpPr>
            <p:spPr bwMode="auto">
              <a:xfrm>
                <a:off x="2579" y="1200"/>
                <a:ext cx="301" cy="0"/>
              </a:xfrm>
              <a:prstGeom prst="line">
                <a:avLst/>
              </a:prstGeom>
              <a:noFill/>
              <a:ln w="38100">
                <a:solidFill>
                  <a:srgbClr val="FF33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5404" name="Text Box 95">
              <a:extLst>
                <a:ext uri="{FF2B5EF4-FFF2-40B4-BE49-F238E27FC236}">
                  <a16:creationId xmlns:a16="http://schemas.microsoft.com/office/drawing/2014/main" xmlns="" id="{E3084E24-78A9-4763-9E1E-FAD50A14ECE9}"/>
                </a:ext>
              </a:extLst>
            </p:cNvPr>
            <p:cNvSpPr txBox="1">
              <a:spLocks noChangeArrowheads="1"/>
            </p:cNvSpPr>
            <p:nvPr/>
          </p:nvSpPr>
          <p:spPr bwMode="auto">
            <a:xfrm>
              <a:off x="3296" y="3472"/>
              <a:ext cx="72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FF3300"/>
                  </a:solidFill>
                  <a:latin typeface="Times New Roman" panose="02020603050405020304" pitchFamily="18" charset="0"/>
                  <a:ea typeface="+mn-ea"/>
                  <a:cs typeface="Times New Roman" panose="02020603050405020304" pitchFamily="18" charset="0"/>
                </a:rPr>
                <a:t>20</a:t>
              </a:r>
            </a:p>
          </p:txBody>
        </p:sp>
      </p:grpSp>
      <p:sp>
        <p:nvSpPr>
          <p:cNvPr id="15384" name="Text Box 96">
            <a:extLst>
              <a:ext uri="{FF2B5EF4-FFF2-40B4-BE49-F238E27FC236}">
                <a16:creationId xmlns:a16="http://schemas.microsoft.com/office/drawing/2014/main" xmlns="" id="{8CF1D800-E2F4-4A56-8E9E-5830C93AE824}"/>
              </a:ext>
            </a:extLst>
          </p:cNvPr>
          <p:cNvSpPr txBox="1">
            <a:spLocks noChangeArrowheads="1"/>
          </p:cNvSpPr>
          <p:nvPr/>
        </p:nvSpPr>
        <p:spPr bwMode="auto">
          <a:xfrm>
            <a:off x="1621003" y="930891"/>
            <a:ext cx="6107571"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eaLnBrk="0" hangingPunct="0">
              <a:spcBef>
                <a:spcPct val="0"/>
              </a:spcBef>
              <a:buNone/>
            </a:pPr>
            <a:r>
              <a:rPr lang="en-US" altLang="en-US" sz="3375" b="1" dirty="0" err="1">
                <a:solidFill>
                  <a:srgbClr val="FF0000"/>
                </a:solidFill>
                <a:latin typeface="Times New Roman" panose="02020603050405020304" pitchFamily="18" charset="0"/>
                <a:ea typeface="+mn-ea"/>
                <a:cs typeface="Times New Roman" panose="02020603050405020304" pitchFamily="18" charset="0"/>
              </a:rPr>
              <a:t>Ví</a:t>
            </a:r>
            <a:r>
              <a:rPr lang="en-US" altLang="en-US" sz="3375" b="1" dirty="0">
                <a:solidFill>
                  <a:srgbClr val="FF0000"/>
                </a:solidFill>
                <a:latin typeface="Times New Roman" panose="02020603050405020304" pitchFamily="18" charset="0"/>
                <a:ea typeface="+mn-ea"/>
                <a:cs typeface="Times New Roman" panose="02020603050405020304" pitchFamily="18" charset="0"/>
              </a:rPr>
              <a:t> </a:t>
            </a:r>
            <a:r>
              <a:rPr lang="en-US" altLang="en-US" sz="3375" b="1" dirty="0" err="1">
                <a:solidFill>
                  <a:srgbClr val="FF0000"/>
                </a:solidFill>
                <a:latin typeface="Times New Roman" panose="02020603050405020304" pitchFamily="18" charset="0"/>
                <a:ea typeface="+mn-ea"/>
                <a:cs typeface="Times New Roman" panose="02020603050405020304" pitchFamily="18" charset="0"/>
              </a:rPr>
              <a:t>dụ</a:t>
            </a:r>
            <a:r>
              <a:rPr lang="en-US" altLang="en-US" sz="3375" b="1" dirty="0">
                <a:solidFill>
                  <a:srgbClr val="FF0000"/>
                </a:solidFill>
                <a:latin typeface="Times New Roman" panose="02020603050405020304" pitchFamily="18" charset="0"/>
                <a:ea typeface="+mn-ea"/>
                <a:cs typeface="Times New Roman" panose="02020603050405020304" pitchFamily="18" charset="0"/>
              </a:rPr>
              <a:t> 2: </a:t>
            </a:r>
            <a:r>
              <a:rPr lang="en-US" altLang="en-US" sz="3375" b="1" dirty="0" err="1">
                <a:solidFill>
                  <a:srgbClr val="FF0000"/>
                </a:solidFill>
                <a:latin typeface="Times New Roman" panose="02020603050405020304" pitchFamily="18" charset="0"/>
                <a:ea typeface="+mn-ea"/>
                <a:cs typeface="Times New Roman" panose="02020603050405020304" pitchFamily="18" charset="0"/>
              </a:rPr>
              <a:t>Rút</a:t>
            </a:r>
            <a:r>
              <a:rPr lang="en-US" altLang="en-US" sz="3375" b="1" dirty="0">
                <a:solidFill>
                  <a:srgbClr val="FF0000"/>
                </a:solidFill>
                <a:latin typeface="Times New Roman" panose="02020603050405020304" pitchFamily="18" charset="0"/>
                <a:ea typeface="+mn-ea"/>
                <a:cs typeface="Times New Roman" panose="02020603050405020304" pitchFamily="18" charset="0"/>
              </a:rPr>
              <a:t> </a:t>
            </a:r>
            <a:r>
              <a:rPr lang="en-US" altLang="en-US" sz="3375" b="1" dirty="0" err="1">
                <a:solidFill>
                  <a:srgbClr val="FF0000"/>
                </a:solidFill>
                <a:latin typeface="Times New Roman" panose="02020603050405020304" pitchFamily="18" charset="0"/>
                <a:ea typeface="+mn-ea"/>
                <a:cs typeface="Times New Roman" panose="02020603050405020304" pitchFamily="18" charset="0"/>
              </a:rPr>
              <a:t>gọn</a:t>
            </a:r>
            <a:r>
              <a:rPr lang="en-US" altLang="en-US" sz="3375" b="1" dirty="0">
                <a:solidFill>
                  <a:srgbClr val="FF0000"/>
                </a:solidFill>
                <a:latin typeface="Times New Roman" panose="02020603050405020304" pitchFamily="18" charset="0"/>
                <a:ea typeface="+mn-ea"/>
                <a:cs typeface="Times New Roman" panose="02020603050405020304" pitchFamily="18" charset="0"/>
              </a:rPr>
              <a:t> </a:t>
            </a:r>
            <a:r>
              <a:rPr lang="en-US" altLang="en-US" sz="3375" b="1" dirty="0" err="1">
                <a:solidFill>
                  <a:srgbClr val="FF0000"/>
                </a:solidFill>
                <a:latin typeface="Times New Roman" panose="02020603050405020304" pitchFamily="18" charset="0"/>
                <a:ea typeface="+mn-ea"/>
                <a:cs typeface="Times New Roman" panose="02020603050405020304" pitchFamily="18" charset="0"/>
              </a:rPr>
              <a:t>biểu</a:t>
            </a:r>
            <a:r>
              <a:rPr lang="en-US" altLang="en-US" sz="3375" b="1" dirty="0">
                <a:solidFill>
                  <a:srgbClr val="FF0000"/>
                </a:solidFill>
                <a:latin typeface="Times New Roman" panose="02020603050405020304" pitchFamily="18" charset="0"/>
                <a:ea typeface="+mn-ea"/>
                <a:cs typeface="Times New Roman" panose="02020603050405020304" pitchFamily="18" charset="0"/>
              </a:rPr>
              <a:t> </a:t>
            </a:r>
            <a:r>
              <a:rPr lang="en-US" altLang="en-US" sz="3375" b="1" dirty="0" err="1">
                <a:solidFill>
                  <a:srgbClr val="FF0000"/>
                </a:solidFill>
                <a:latin typeface="Times New Roman" panose="02020603050405020304" pitchFamily="18" charset="0"/>
                <a:ea typeface="+mn-ea"/>
                <a:cs typeface="Times New Roman" panose="02020603050405020304" pitchFamily="18" charset="0"/>
              </a:rPr>
              <a:t>thức</a:t>
            </a:r>
            <a:r>
              <a:rPr lang="en-US" altLang="en-US" sz="3375" b="1" dirty="0">
                <a:solidFill>
                  <a:srgbClr val="FF0000"/>
                </a:solidFill>
                <a:latin typeface="Times New Roman" panose="02020603050405020304" pitchFamily="18" charset="0"/>
                <a:ea typeface="+mn-ea"/>
                <a:cs typeface="Times New Roman" panose="02020603050405020304" pitchFamily="18" charset="0"/>
              </a:rPr>
              <a:t> </a:t>
            </a:r>
          </a:p>
        </p:txBody>
      </p:sp>
      <p:grpSp>
        <p:nvGrpSpPr>
          <p:cNvPr id="30" name="Group 97">
            <a:extLst>
              <a:ext uri="{FF2B5EF4-FFF2-40B4-BE49-F238E27FC236}">
                <a16:creationId xmlns:a16="http://schemas.microsoft.com/office/drawing/2014/main" xmlns="" id="{3994944E-326E-469A-997E-0EFC2D2C1F0D}"/>
              </a:ext>
            </a:extLst>
          </p:cNvPr>
          <p:cNvGrpSpPr>
            <a:grpSpLocks/>
          </p:cNvGrpSpPr>
          <p:nvPr/>
        </p:nvGrpSpPr>
        <p:grpSpPr bwMode="auto">
          <a:xfrm>
            <a:off x="5786473" y="3777053"/>
            <a:ext cx="1446530" cy="805303"/>
            <a:chOff x="2832" y="960"/>
            <a:chExt cx="864" cy="481"/>
          </a:xfrm>
        </p:grpSpPr>
        <p:grpSp>
          <p:nvGrpSpPr>
            <p:cNvPr id="15398" name="Group 98">
              <a:extLst>
                <a:ext uri="{FF2B5EF4-FFF2-40B4-BE49-F238E27FC236}">
                  <a16:creationId xmlns:a16="http://schemas.microsoft.com/office/drawing/2014/main" xmlns="" id="{98263B3A-1121-414E-8561-D295D34357B1}"/>
                </a:ext>
              </a:extLst>
            </p:cNvPr>
            <p:cNvGrpSpPr>
              <a:grpSpLocks/>
            </p:cNvGrpSpPr>
            <p:nvPr/>
          </p:nvGrpSpPr>
          <p:grpSpPr bwMode="auto">
            <a:xfrm>
              <a:off x="2832" y="960"/>
              <a:ext cx="435" cy="384"/>
              <a:chOff x="2445" y="1200"/>
              <a:chExt cx="435" cy="384"/>
            </a:xfrm>
          </p:grpSpPr>
          <p:sp>
            <p:nvSpPr>
              <p:cNvPr id="15400" name="Line 99">
                <a:extLst>
                  <a:ext uri="{FF2B5EF4-FFF2-40B4-BE49-F238E27FC236}">
                    <a16:creationId xmlns:a16="http://schemas.microsoft.com/office/drawing/2014/main" xmlns="" id="{DAD83B10-0620-4276-AC22-62943067CD35}"/>
                  </a:ext>
                </a:extLst>
              </p:cNvPr>
              <p:cNvSpPr>
                <a:spLocks noChangeShapeType="1"/>
              </p:cNvSpPr>
              <p:nvPr/>
            </p:nvSpPr>
            <p:spPr bwMode="auto">
              <a:xfrm>
                <a:off x="2445" y="1315"/>
                <a:ext cx="99" cy="269"/>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01" name="Line 100">
                <a:extLst>
                  <a:ext uri="{FF2B5EF4-FFF2-40B4-BE49-F238E27FC236}">
                    <a16:creationId xmlns:a16="http://schemas.microsoft.com/office/drawing/2014/main" xmlns="" id="{4913B2A5-0311-487A-9215-A861DEB9FAEE}"/>
                  </a:ext>
                </a:extLst>
              </p:cNvPr>
              <p:cNvSpPr>
                <a:spLocks noChangeShapeType="1"/>
              </p:cNvSpPr>
              <p:nvPr/>
            </p:nvSpPr>
            <p:spPr bwMode="auto">
              <a:xfrm flipV="1">
                <a:off x="2544" y="1200"/>
                <a:ext cx="32" cy="384"/>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402" name="Line 101">
                <a:extLst>
                  <a:ext uri="{FF2B5EF4-FFF2-40B4-BE49-F238E27FC236}">
                    <a16:creationId xmlns:a16="http://schemas.microsoft.com/office/drawing/2014/main" xmlns="" id="{CEDD67B3-A563-4CDB-8E8A-488B465FDF71}"/>
                  </a:ext>
                </a:extLst>
              </p:cNvPr>
              <p:cNvSpPr>
                <a:spLocks noChangeShapeType="1"/>
              </p:cNvSpPr>
              <p:nvPr/>
            </p:nvSpPr>
            <p:spPr bwMode="auto">
              <a:xfrm>
                <a:off x="2579" y="1200"/>
                <a:ext cx="301" cy="0"/>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5399" name="Text Box 102">
              <a:extLst>
                <a:ext uri="{FF2B5EF4-FFF2-40B4-BE49-F238E27FC236}">
                  <a16:creationId xmlns:a16="http://schemas.microsoft.com/office/drawing/2014/main" xmlns="" id="{7654D363-7F6B-43A2-84E6-6960FC51ACBB}"/>
                </a:ext>
              </a:extLst>
            </p:cNvPr>
            <p:cNvSpPr txBox="1">
              <a:spLocks noChangeArrowheads="1"/>
            </p:cNvSpPr>
            <p:nvPr/>
          </p:nvSpPr>
          <p:spPr bwMode="auto">
            <a:xfrm>
              <a:off x="2976" y="998"/>
              <a:ext cx="72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FF0000"/>
                  </a:solidFill>
                  <a:latin typeface="Times New Roman" panose="02020603050405020304" pitchFamily="18" charset="0"/>
                  <a:ea typeface="+mn-ea"/>
                  <a:cs typeface="Times New Roman" panose="02020603050405020304" pitchFamily="18" charset="0"/>
                </a:rPr>
                <a:t>5</a:t>
              </a:r>
            </a:p>
          </p:txBody>
        </p:sp>
      </p:grpSp>
      <p:grpSp>
        <p:nvGrpSpPr>
          <p:cNvPr id="146464" name="Group 103">
            <a:extLst>
              <a:ext uri="{FF2B5EF4-FFF2-40B4-BE49-F238E27FC236}">
                <a16:creationId xmlns:a16="http://schemas.microsoft.com/office/drawing/2014/main" xmlns="" id="{93EC5F3D-16E3-4123-8A8C-56D9463D1634}"/>
              </a:ext>
            </a:extLst>
          </p:cNvPr>
          <p:cNvGrpSpPr>
            <a:grpSpLocks/>
          </p:cNvGrpSpPr>
          <p:nvPr/>
        </p:nvGrpSpPr>
        <p:grpSpPr bwMode="auto">
          <a:xfrm>
            <a:off x="4018492" y="3777053"/>
            <a:ext cx="1446530" cy="805303"/>
            <a:chOff x="2832" y="960"/>
            <a:chExt cx="864" cy="481"/>
          </a:xfrm>
        </p:grpSpPr>
        <p:grpSp>
          <p:nvGrpSpPr>
            <p:cNvPr id="15393" name="Group 104">
              <a:extLst>
                <a:ext uri="{FF2B5EF4-FFF2-40B4-BE49-F238E27FC236}">
                  <a16:creationId xmlns:a16="http://schemas.microsoft.com/office/drawing/2014/main" xmlns="" id="{39D68E89-FB30-4E0A-BE2B-9F4334E4C666}"/>
                </a:ext>
              </a:extLst>
            </p:cNvPr>
            <p:cNvGrpSpPr>
              <a:grpSpLocks/>
            </p:cNvGrpSpPr>
            <p:nvPr/>
          </p:nvGrpSpPr>
          <p:grpSpPr bwMode="auto">
            <a:xfrm>
              <a:off x="2832" y="960"/>
              <a:ext cx="435" cy="384"/>
              <a:chOff x="2445" y="1200"/>
              <a:chExt cx="435" cy="384"/>
            </a:xfrm>
          </p:grpSpPr>
          <p:sp>
            <p:nvSpPr>
              <p:cNvPr id="15395" name="Line 105">
                <a:extLst>
                  <a:ext uri="{FF2B5EF4-FFF2-40B4-BE49-F238E27FC236}">
                    <a16:creationId xmlns:a16="http://schemas.microsoft.com/office/drawing/2014/main" xmlns="" id="{F0E50A18-577C-4D41-A014-849095EFD024}"/>
                  </a:ext>
                </a:extLst>
              </p:cNvPr>
              <p:cNvSpPr>
                <a:spLocks noChangeShapeType="1"/>
              </p:cNvSpPr>
              <p:nvPr/>
            </p:nvSpPr>
            <p:spPr bwMode="auto">
              <a:xfrm>
                <a:off x="2445" y="1315"/>
                <a:ext cx="99" cy="269"/>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396" name="Line 106">
                <a:extLst>
                  <a:ext uri="{FF2B5EF4-FFF2-40B4-BE49-F238E27FC236}">
                    <a16:creationId xmlns:a16="http://schemas.microsoft.com/office/drawing/2014/main" xmlns="" id="{747A517B-AE2A-4183-8C9B-40C9B9FBC62F}"/>
                  </a:ext>
                </a:extLst>
              </p:cNvPr>
              <p:cNvSpPr>
                <a:spLocks noChangeShapeType="1"/>
              </p:cNvSpPr>
              <p:nvPr/>
            </p:nvSpPr>
            <p:spPr bwMode="auto">
              <a:xfrm flipV="1">
                <a:off x="2544" y="1200"/>
                <a:ext cx="32" cy="384"/>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397" name="Line 107">
                <a:extLst>
                  <a:ext uri="{FF2B5EF4-FFF2-40B4-BE49-F238E27FC236}">
                    <a16:creationId xmlns:a16="http://schemas.microsoft.com/office/drawing/2014/main" xmlns="" id="{5288A5E1-F16D-4A58-9E32-29121DD6DA6E}"/>
                  </a:ext>
                </a:extLst>
              </p:cNvPr>
              <p:cNvSpPr>
                <a:spLocks noChangeShapeType="1"/>
              </p:cNvSpPr>
              <p:nvPr/>
            </p:nvSpPr>
            <p:spPr bwMode="auto">
              <a:xfrm>
                <a:off x="2579" y="1200"/>
                <a:ext cx="301" cy="0"/>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5394" name="Text Box 108">
              <a:extLst>
                <a:ext uri="{FF2B5EF4-FFF2-40B4-BE49-F238E27FC236}">
                  <a16:creationId xmlns:a16="http://schemas.microsoft.com/office/drawing/2014/main" xmlns="" id="{570CEC19-E51A-4F4C-8ED3-07940FB48CCD}"/>
                </a:ext>
              </a:extLst>
            </p:cNvPr>
            <p:cNvSpPr txBox="1">
              <a:spLocks noChangeArrowheads="1"/>
            </p:cNvSpPr>
            <p:nvPr/>
          </p:nvSpPr>
          <p:spPr bwMode="auto">
            <a:xfrm>
              <a:off x="2976" y="998"/>
              <a:ext cx="72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218" b="1">
                  <a:solidFill>
                    <a:srgbClr val="FF0000"/>
                  </a:solidFill>
                  <a:latin typeface="Times New Roman" panose="02020603050405020304" pitchFamily="18" charset="0"/>
                  <a:ea typeface="+mn-ea"/>
                  <a:cs typeface="Times New Roman" panose="02020603050405020304" pitchFamily="18" charset="0"/>
                </a:rPr>
                <a:t>5</a:t>
              </a:r>
            </a:p>
          </p:txBody>
        </p:sp>
      </p:grpSp>
      <p:grpSp>
        <p:nvGrpSpPr>
          <p:cNvPr id="146466" name="Group 109">
            <a:extLst>
              <a:ext uri="{FF2B5EF4-FFF2-40B4-BE49-F238E27FC236}">
                <a16:creationId xmlns:a16="http://schemas.microsoft.com/office/drawing/2014/main" xmlns="" id="{B862230B-340D-4A67-A06A-F86192D99A9E}"/>
              </a:ext>
            </a:extLst>
          </p:cNvPr>
          <p:cNvGrpSpPr>
            <a:grpSpLocks/>
          </p:cNvGrpSpPr>
          <p:nvPr/>
        </p:nvGrpSpPr>
        <p:grpSpPr bwMode="auto">
          <a:xfrm>
            <a:off x="7634817" y="3777050"/>
            <a:ext cx="1446530" cy="806976"/>
            <a:chOff x="3408" y="1968"/>
            <a:chExt cx="864" cy="482"/>
          </a:xfrm>
        </p:grpSpPr>
        <p:grpSp>
          <p:nvGrpSpPr>
            <p:cNvPr id="15388" name="Group 110">
              <a:extLst>
                <a:ext uri="{FF2B5EF4-FFF2-40B4-BE49-F238E27FC236}">
                  <a16:creationId xmlns:a16="http://schemas.microsoft.com/office/drawing/2014/main" xmlns="" id="{CE246C26-3B7D-44F7-97EA-9DE3CFCFD679}"/>
                </a:ext>
              </a:extLst>
            </p:cNvPr>
            <p:cNvGrpSpPr>
              <a:grpSpLocks/>
            </p:cNvGrpSpPr>
            <p:nvPr/>
          </p:nvGrpSpPr>
          <p:grpSpPr bwMode="auto">
            <a:xfrm>
              <a:off x="3408" y="1968"/>
              <a:ext cx="435" cy="384"/>
              <a:chOff x="2445" y="1200"/>
              <a:chExt cx="435" cy="384"/>
            </a:xfrm>
          </p:grpSpPr>
          <p:sp>
            <p:nvSpPr>
              <p:cNvPr id="15390" name="Line 111">
                <a:extLst>
                  <a:ext uri="{FF2B5EF4-FFF2-40B4-BE49-F238E27FC236}">
                    <a16:creationId xmlns:a16="http://schemas.microsoft.com/office/drawing/2014/main" xmlns="" id="{7535F335-D178-4CF2-9349-DC8185E64860}"/>
                  </a:ext>
                </a:extLst>
              </p:cNvPr>
              <p:cNvSpPr>
                <a:spLocks noChangeShapeType="1"/>
              </p:cNvSpPr>
              <p:nvPr/>
            </p:nvSpPr>
            <p:spPr bwMode="auto">
              <a:xfrm>
                <a:off x="2445" y="1315"/>
                <a:ext cx="99" cy="269"/>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391" name="Line 112">
                <a:extLst>
                  <a:ext uri="{FF2B5EF4-FFF2-40B4-BE49-F238E27FC236}">
                    <a16:creationId xmlns:a16="http://schemas.microsoft.com/office/drawing/2014/main" xmlns="" id="{53BF1B3C-C929-49F6-B882-7D44D66CB6CC}"/>
                  </a:ext>
                </a:extLst>
              </p:cNvPr>
              <p:cNvSpPr>
                <a:spLocks noChangeShapeType="1"/>
              </p:cNvSpPr>
              <p:nvPr/>
            </p:nvSpPr>
            <p:spPr bwMode="auto">
              <a:xfrm flipV="1">
                <a:off x="2544" y="1200"/>
                <a:ext cx="32" cy="384"/>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5392" name="Line 113">
                <a:extLst>
                  <a:ext uri="{FF2B5EF4-FFF2-40B4-BE49-F238E27FC236}">
                    <a16:creationId xmlns:a16="http://schemas.microsoft.com/office/drawing/2014/main" xmlns="" id="{A4471621-547F-4263-AAD0-B5B98907FADF}"/>
                  </a:ext>
                </a:extLst>
              </p:cNvPr>
              <p:cNvSpPr>
                <a:spLocks noChangeShapeType="1"/>
              </p:cNvSpPr>
              <p:nvPr/>
            </p:nvSpPr>
            <p:spPr bwMode="auto">
              <a:xfrm>
                <a:off x="2579" y="1200"/>
                <a:ext cx="301" cy="0"/>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5389" name="Text Box 114">
              <a:extLst>
                <a:ext uri="{FF2B5EF4-FFF2-40B4-BE49-F238E27FC236}">
                  <a16:creationId xmlns:a16="http://schemas.microsoft.com/office/drawing/2014/main" xmlns="" id="{00596CED-6627-4857-A2D6-07C030491A1B}"/>
                </a:ext>
              </a:extLst>
            </p:cNvPr>
            <p:cNvSpPr txBox="1">
              <a:spLocks noChangeArrowheads="1"/>
            </p:cNvSpPr>
            <p:nvPr/>
          </p:nvSpPr>
          <p:spPr bwMode="auto">
            <a:xfrm>
              <a:off x="3552" y="1968"/>
              <a:ext cx="72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FF0000"/>
                  </a:solidFill>
                  <a:latin typeface="Times New Roman" panose="02020603050405020304" pitchFamily="18" charset="0"/>
                  <a:ea typeface="+mn-ea"/>
                  <a:cs typeface="Times New Roman" panose="02020603050405020304" pitchFamily="18" charset="0"/>
                </a:rPr>
                <a:t>5</a:t>
              </a:r>
            </a:p>
          </p:txBody>
        </p:sp>
      </p:grpSp>
      <p:sp>
        <p:nvSpPr>
          <p:cNvPr id="114" name="矩形 8">
            <a:extLst>
              <a:ext uri="{FF2B5EF4-FFF2-40B4-BE49-F238E27FC236}">
                <a16:creationId xmlns:a16="http://schemas.microsoft.com/office/drawing/2014/main" xmlns="" id="{CEBBAE63-30ED-4D0A-B724-D9A9B559636B}"/>
              </a:ext>
            </a:extLst>
          </p:cNvPr>
          <p:cNvSpPr/>
          <p:nvPr/>
        </p:nvSpPr>
        <p:spPr>
          <a:xfrm>
            <a:off x="-23785" y="825790"/>
            <a:ext cx="12313559" cy="88789"/>
          </a:xfrm>
          <a:prstGeom prst="rect">
            <a:avLst/>
          </a:prstGeom>
          <a:solidFill>
            <a:srgbClr val="F17A1A"/>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15" name="矩形 15">
            <a:extLst>
              <a:ext uri="{FF2B5EF4-FFF2-40B4-BE49-F238E27FC236}">
                <a16:creationId xmlns:a16="http://schemas.microsoft.com/office/drawing/2014/main" xmlns="" id="{F4A93E97-A9A0-4874-988E-A63919C0F313}"/>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16" name="矩形 18">
            <a:extLst>
              <a:ext uri="{FF2B5EF4-FFF2-40B4-BE49-F238E27FC236}">
                <a16:creationId xmlns:a16="http://schemas.microsoft.com/office/drawing/2014/main" xmlns="" id="{A2885A15-AD76-40B7-8DE6-31D9FF29B54A}"/>
              </a:ext>
            </a:extLst>
          </p:cNvPr>
          <p:cNvSpPr/>
          <p:nvPr/>
        </p:nvSpPr>
        <p:spPr>
          <a:xfrm>
            <a:off x="11396841" y="6946348"/>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17" name="Rectangle 116"/>
          <p:cNvSpPr/>
          <p:nvPr/>
        </p:nvSpPr>
        <p:spPr>
          <a:xfrm>
            <a:off x="0" y="112232"/>
            <a:ext cx="10677847" cy="523220"/>
          </a:xfrm>
          <a:prstGeom prst="rect">
            <a:avLst/>
          </a:prstGeom>
        </p:spPr>
        <p:txBody>
          <a:bodyPr wrap="square">
            <a:spAutoFit/>
          </a:bodyPr>
          <a:lstStyle/>
          <a:p>
            <a:pPr lvl="0" algn="ctr">
              <a:defRPr/>
            </a:pPr>
            <a:r>
              <a:rPr lang="en-US" altLang="zh-CN" sz="2800" b="1" u="sng" dirty="0" err="1">
                <a:solidFill>
                  <a:srgbClr val="002060"/>
                </a:solidFill>
                <a:latin typeface="Times New Roman" panose="02020603050405020304" pitchFamily="18" charset="0"/>
                <a:cs typeface="Times New Roman" panose="02020603050405020304" pitchFamily="18" charset="0"/>
              </a:rPr>
              <a:t>Tiết</a:t>
            </a:r>
            <a:r>
              <a:rPr lang="en-US" altLang="zh-CN" sz="2800" b="1" u="sng" dirty="0">
                <a:solidFill>
                  <a:srgbClr val="002060"/>
                </a:solidFill>
                <a:latin typeface="Times New Roman" panose="02020603050405020304" pitchFamily="18" charset="0"/>
                <a:cs typeface="Times New Roman" panose="02020603050405020304" pitchFamily="18" charset="0"/>
              </a:rPr>
              <a:t> 8 - </a:t>
            </a:r>
            <a:r>
              <a:rPr lang="en-US" altLang="zh-CN" sz="2800" b="1" u="sng" dirty="0" err="1">
                <a:solidFill>
                  <a:srgbClr val="002060"/>
                </a:solidFill>
                <a:latin typeface="Times New Roman" panose="02020603050405020304" pitchFamily="18" charset="0"/>
                <a:cs typeface="Times New Roman" panose="02020603050405020304" pitchFamily="18" charset="0"/>
              </a:rPr>
              <a:t>Bài</a:t>
            </a:r>
            <a:r>
              <a:rPr lang="en-US" altLang="zh-CN" sz="2800" b="1" u="sng" dirty="0">
                <a:solidFill>
                  <a:srgbClr val="002060"/>
                </a:solidFill>
                <a:latin typeface="Times New Roman" panose="02020603050405020304" pitchFamily="18" charset="0"/>
                <a:cs typeface="Times New Roman" panose="02020603050405020304" pitchFamily="18" charset="0"/>
              </a:rPr>
              <a:t> 6 :</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Biến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đổi</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giản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biểu</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thức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chứa</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căn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bậc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hai</a:t>
            </a:r>
            <a:r>
              <a:rPr lang="en-US" altLang="zh-CN" sz="2800" b="1" dirty="0">
                <a:solidFill>
                  <a:srgbClr val="002060"/>
                </a:solidFill>
                <a:latin typeface="Times New Roman" panose="02020603050405020304" pitchFamily="18" charset="0"/>
                <a:cs typeface="Times New Roman" panose="02020603050405020304" pitchFamily="18" charset="0"/>
              </a:rPr>
              <a: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15"/>
                                        </p:tgtEl>
                                      </p:cBhvr>
                                    </p:animEffect>
                                    <p:set>
                                      <p:cBhvr>
                                        <p:cTn id="7"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nks.wav"/>
                                        </p:tgtEl>
                                      </p:cMediaNode>
                                    </p:audio>
                                  </p:sub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1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slide(fromLeft)">
                                      <p:cBhvr>
                                        <p:cTn id="20" dur="500"/>
                                        <p:tgtEl>
                                          <p:spTgt spid="19"/>
                                        </p:tgtEl>
                                      </p:cBhvr>
                                    </p:animEffect>
                                  </p:childTnLst>
                                </p:cTn>
                              </p:par>
                              <p:par>
                                <p:cTn id="21" presetID="2" presetClass="entr" presetSubtype="8" fill="hold" grpId="1" nodeType="withEffect">
                                  <p:stCondLst>
                                    <p:cond delay="0"/>
                                  </p:stCondLst>
                                  <p:childTnLst>
                                    <p:set>
                                      <p:cBhvr>
                                        <p:cTn id="22" dur="1" fill="hold">
                                          <p:stCondLst>
                                            <p:cond delay="0"/>
                                          </p:stCondLst>
                                        </p:cTn>
                                        <p:tgtEl>
                                          <p:spTgt spid="146449"/>
                                        </p:tgtEl>
                                        <p:attrNameLst>
                                          <p:attrName>style.visibility</p:attrName>
                                        </p:attrNameLst>
                                      </p:cBhvr>
                                      <p:to>
                                        <p:strVal val="visible"/>
                                      </p:to>
                                    </p:set>
                                    <p:anim calcmode="lin" valueType="num">
                                      <p:cBhvr additive="base">
                                        <p:cTn id="23" dur="500" fill="hold"/>
                                        <p:tgtEl>
                                          <p:spTgt spid="146449"/>
                                        </p:tgtEl>
                                        <p:attrNameLst>
                                          <p:attrName>ppt_x</p:attrName>
                                        </p:attrNameLst>
                                      </p:cBhvr>
                                      <p:tavLst>
                                        <p:tav tm="0">
                                          <p:val>
                                            <p:strVal val="0-#ppt_w/2"/>
                                          </p:val>
                                        </p:tav>
                                        <p:tav tm="100000">
                                          <p:val>
                                            <p:strVal val="#ppt_x"/>
                                          </p:val>
                                        </p:tav>
                                      </p:tavLst>
                                    </p:anim>
                                    <p:anim calcmode="lin" valueType="num">
                                      <p:cBhvr additive="base">
                                        <p:cTn id="24" dur="500" fill="hold"/>
                                        <p:tgtEl>
                                          <p:spTgt spid="14644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xit" presetSubtype="0" fill="hold" grpId="0" nodeType="clickEffect">
                                  <p:stCondLst>
                                    <p:cond delay="0"/>
                                  </p:stCondLst>
                                  <p:childTnLst>
                                    <p:animEffect transition="out" filter="wedge">
                                      <p:cBhvr>
                                        <p:cTn id="32" dur="1000"/>
                                        <p:tgtEl>
                                          <p:spTgt spid="146449"/>
                                        </p:tgtEl>
                                      </p:cBhvr>
                                    </p:animEffect>
                                    <p:set>
                                      <p:cBhvr>
                                        <p:cTn id="33" dur="1" fill="hold">
                                          <p:stCondLst>
                                            <p:cond delay="999"/>
                                          </p:stCondLst>
                                        </p:cTn>
                                        <p:tgtEl>
                                          <p:spTgt spid="146449"/>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Tink.wav"/>
                                        </p:tgtEl>
                                      </p:cMediaNode>
                                    </p:audio>
                                  </p:subTnLst>
                                </p:cTn>
                              </p:par>
                            </p:childTnLst>
                          </p:cTn>
                        </p:par>
                        <p:par>
                          <p:cTn id="34" fill="hold" nodeType="afterGroup">
                            <p:stCondLst>
                              <p:cond delay="1000"/>
                            </p:stCondLst>
                            <p:childTnLst>
                              <p:par>
                                <p:cTn id="35" presetID="5" presetClass="entr" presetSubtype="10" fill="hold" grpId="0" nodeType="afterEffect">
                                  <p:stCondLst>
                                    <p:cond delay="0"/>
                                  </p:stCondLst>
                                  <p:childTnLst>
                                    <p:set>
                                      <p:cBhvr>
                                        <p:cTn id="36" dur="1" fill="hold">
                                          <p:stCondLst>
                                            <p:cond delay="0"/>
                                          </p:stCondLst>
                                        </p:cTn>
                                        <p:tgtEl>
                                          <p:spTgt spid="146486"/>
                                        </p:tgtEl>
                                        <p:attrNameLst>
                                          <p:attrName>style.visibility</p:attrName>
                                        </p:attrNameLst>
                                      </p:cBhvr>
                                      <p:to>
                                        <p:strVal val="visible"/>
                                      </p:to>
                                    </p:set>
                                    <p:animEffect transition="in" filter="checkerboard(across)">
                                      <p:cBhvr>
                                        <p:cTn id="37" dur="1000"/>
                                        <p:tgtEl>
                                          <p:spTgt spid="14648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6435"/>
                                        </p:tgtEl>
                                        <p:attrNameLst>
                                          <p:attrName>style.visibility</p:attrName>
                                        </p:attrNameLst>
                                      </p:cBhvr>
                                      <p:to>
                                        <p:strVal val="visible"/>
                                      </p:to>
                                    </p:set>
                                    <p:animEffect transition="in" filter="checkerboard(across)">
                                      <p:cBhvr>
                                        <p:cTn id="42" dur="500"/>
                                        <p:tgtEl>
                                          <p:spTgt spid="146435"/>
                                        </p:tgtEl>
                                      </p:cBhvr>
                                    </p:animEffect>
                                  </p:childTnLst>
                                </p:cTn>
                              </p:par>
                              <p:par>
                                <p:cTn id="43" presetID="5" presetClass="entr" presetSubtype="1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checkerboard(across)">
                                      <p:cBhvr>
                                        <p:cTn id="45" dur="500"/>
                                        <p:tgtEl>
                                          <p:spTgt spid="2"/>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46442"/>
                                        </p:tgtEl>
                                        <p:attrNameLst>
                                          <p:attrName>style.visibility</p:attrName>
                                        </p:attrNameLst>
                                      </p:cBhvr>
                                      <p:to>
                                        <p:strVal val="visible"/>
                                      </p:to>
                                    </p:set>
                                    <p:animEffect transition="in" filter="checkerboard(across)">
                                      <p:cBhvr>
                                        <p:cTn id="48" dur="500"/>
                                        <p:tgtEl>
                                          <p:spTgt spid="146442"/>
                                        </p:tgtEl>
                                      </p:cBhvr>
                                    </p:animEffect>
                                  </p:childTnLst>
                                </p:cTn>
                              </p:par>
                              <p:par>
                                <p:cTn id="49" presetID="5" presetClass="entr" presetSubtype="1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heckerboard(across)">
                                      <p:cBhvr>
                                        <p:cTn id="51" dur="500"/>
                                        <p:tgtEl>
                                          <p:spTgt spid="4"/>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46494"/>
                                        </p:tgtEl>
                                        <p:attrNameLst>
                                          <p:attrName>style.visibility</p:attrName>
                                        </p:attrNameLst>
                                      </p:cBhvr>
                                      <p:to>
                                        <p:strVal val="visible"/>
                                      </p:to>
                                    </p:set>
                                    <p:animEffect transition="in" filter="checkerboard(across)">
                                      <p:cBhvr>
                                        <p:cTn id="54" dur="500"/>
                                        <p:tgtEl>
                                          <p:spTgt spid="146494"/>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146495"/>
                                        </p:tgtEl>
                                        <p:attrNameLst>
                                          <p:attrName>style.visibility</p:attrName>
                                        </p:attrNameLst>
                                      </p:cBhvr>
                                      <p:to>
                                        <p:strVal val="visible"/>
                                      </p:to>
                                    </p:set>
                                    <p:animEffect transition="in" filter="checkerboard(across)">
                                      <p:cBhvr>
                                        <p:cTn id="57" dur="500"/>
                                        <p:tgtEl>
                                          <p:spTgt spid="146495"/>
                                        </p:tgtEl>
                                      </p:cBhvr>
                                    </p:animEffect>
                                  </p:childTnLst>
                                </p:cTn>
                              </p:par>
                              <p:par>
                                <p:cTn id="58" presetID="5" presetClass="entr" presetSubtype="1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checkerboard(across)">
                                      <p:cBhvr>
                                        <p:cTn id="60" dur="500"/>
                                        <p:tgtEl>
                                          <p:spTgt spid="21"/>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46502"/>
                                        </p:tgtEl>
                                        <p:attrNameLst>
                                          <p:attrName>style.visibility</p:attrName>
                                        </p:attrNameLst>
                                      </p:cBhvr>
                                      <p:to>
                                        <p:strVal val="visible"/>
                                      </p:to>
                                    </p:set>
                                    <p:animEffect transition="in" filter="checkerboard(across)">
                                      <p:cBhvr>
                                        <p:cTn id="63" dur="500"/>
                                        <p:tgtEl>
                                          <p:spTgt spid="14650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mph" presetSubtype="2" fill="hold" grpId="1" nodeType="clickEffect">
                                  <p:stCondLst>
                                    <p:cond delay="0"/>
                                  </p:stCondLst>
                                  <p:childTnLst>
                                    <p:animClr clrSpc="rgb" dir="cw">
                                      <p:cBhvr override="childStyle">
                                        <p:cTn id="67" dur="2000" fill="hold"/>
                                        <p:tgtEl>
                                          <p:spTgt spid="146442"/>
                                        </p:tgtEl>
                                        <p:attrNameLst>
                                          <p:attrName>style.color</p:attrName>
                                        </p:attrNameLst>
                                      </p:cBhvr>
                                      <p:to>
                                        <a:srgbClr val="3333FF"/>
                                      </p:to>
                                    </p:animClr>
                                  </p:childTnLst>
                                  <p:subTnLst>
                                    <p:audio>
                                      <p:cMediaNode>
                                        <p:cTn display="0" masterRel="sameClick">
                                          <p:stCondLst>
                                            <p:cond evt="begin" delay="0">
                                              <p:tn val="66"/>
                                            </p:cond>
                                          </p:stCondLst>
                                          <p:endCondLst>
                                            <p:cond evt="onStopAudio" delay="0">
                                              <p:tgtEl>
                                                <p:sldTgt/>
                                              </p:tgtEl>
                                            </p:cond>
                                          </p:endCondLst>
                                        </p:cTn>
                                        <p:tgtEl>
                                          <p:sndTgt r:embed="rId3" name="Clinks.wav"/>
                                        </p:tgtEl>
                                      </p:cMediaNode>
                                    </p:audio>
                                  </p:subTnLst>
                                </p:cTn>
                              </p:par>
                            </p:childTnLst>
                          </p:cTn>
                        </p:par>
                        <p:par>
                          <p:cTn id="68" fill="hold" nodeType="afterGroup">
                            <p:stCondLst>
                              <p:cond delay="2000"/>
                            </p:stCondLst>
                            <p:childTnLst>
                              <p:par>
                                <p:cTn id="69" presetID="10" presetClass="exit" presetSubtype="0" fill="hold" nodeType="afterEffect">
                                  <p:stCondLst>
                                    <p:cond delay="0"/>
                                  </p:stCondLst>
                                  <p:childTnLst>
                                    <p:animEffect transition="out" filter="fade">
                                      <p:cBhvr>
                                        <p:cTn id="70" dur="2000"/>
                                        <p:tgtEl>
                                          <p:spTgt spid="21"/>
                                        </p:tgtEl>
                                      </p:cBhvr>
                                    </p:animEffect>
                                    <p:set>
                                      <p:cBhvr>
                                        <p:cTn id="71" dur="1" fill="hold">
                                          <p:stCondLst>
                                            <p:cond delay="1999"/>
                                          </p:stCondLst>
                                        </p:cTn>
                                        <p:tgtEl>
                                          <p:spTgt spid="2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000"/>
                                        <p:tgtEl>
                                          <p:spTgt spid="2"/>
                                        </p:tgtEl>
                                      </p:cBhvr>
                                    </p:animEffect>
                                    <p:set>
                                      <p:cBhvr>
                                        <p:cTn id="74" dur="1" fill="hold">
                                          <p:stCondLst>
                                            <p:cond delay="1999"/>
                                          </p:stCondLst>
                                        </p:cTn>
                                        <p:tgtEl>
                                          <p:spTgt spid="2"/>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000"/>
                                        <p:tgtEl>
                                          <p:spTgt spid="4"/>
                                        </p:tgtEl>
                                      </p:cBhvr>
                                    </p:animEffect>
                                    <p:set>
                                      <p:cBhvr>
                                        <p:cTn id="77" dur="1" fill="hold">
                                          <p:stCondLst>
                                            <p:cond delay="1999"/>
                                          </p:stCondLst>
                                        </p:cTn>
                                        <p:tgtEl>
                                          <p:spTgt spid="4"/>
                                        </p:tgtEl>
                                        <p:attrNameLst>
                                          <p:attrName>style.visibility</p:attrName>
                                        </p:attrNameLst>
                                      </p:cBhvr>
                                      <p:to>
                                        <p:strVal val="hidden"/>
                                      </p:to>
                                    </p:set>
                                  </p:childTnLst>
                                </p:cTn>
                              </p:par>
                              <p:par>
                                <p:cTn id="78" presetID="5" presetClass="entr" presetSubtype="10" fill="hold"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checkerboard(across)">
                                      <p:cBhvr>
                                        <p:cTn id="80" dur="500"/>
                                        <p:tgtEl>
                                          <p:spTgt spid="30"/>
                                        </p:tgtEl>
                                      </p:cBhvr>
                                    </p:animEffect>
                                  </p:childTnLst>
                                </p:cTn>
                              </p:par>
                              <p:par>
                                <p:cTn id="81" presetID="5" presetClass="entr" presetSubtype="10" fill="hold" nodeType="withEffect">
                                  <p:stCondLst>
                                    <p:cond delay="0"/>
                                  </p:stCondLst>
                                  <p:childTnLst>
                                    <p:set>
                                      <p:cBhvr>
                                        <p:cTn id="82" dur="1" fill="hold">
                                          <p:stCondLst>
                                            <p:cond delay="0"/>
                                          </p:stCondLst>
                                        </p:cTn>
                                        <p:tgtEl>
                                          <p:spTgt spid="146464"/>
                                        </p:tgtEl>
                                        <p:attrNameLst>
                                          <p:attrName>style.visibility</p:attrName>
                                        </p:attrNameLst>
                                      </p:cBhvr>
                                      <p:to>
                                        <p:strVal val="visible"/>
                                      </p:to>
                                    </p:set>
                                    <p:animEffect transition="in" filter="checkerboard(across)">
                                      <p:cBhvr>
                                        <p:cTn id="83" dur="500"/>
                                        <p:tgtEl>
                                          <p:spTgt spid="146464"/>
                                        </p:tgtEl>
                                      </p:cBhvr>
                                    </p:animEffect>
                                  </p:childTnLst>
                                </p:cTn>
                              </p:par>
                              <p:par>
                                <p:cTn id="84" presetID="5" presetClass="entr" presetSubtype="10" fill="hold" nodeType="withEffect">
                                  <p:stCondLst>
                                    <p:cond delay="0"/>
                                  </p:stCondLst>
                                  <p:childTnLst>
                                    <p:set>
                                      <p:cBhvr>
                                        <p:cTn id="85" dur="1" fill="hold">
                                          <p:stCondLst>
                                            <p:cond delay="0"/>
                                          </p:stCondLst>
                                        </p:cTn>
                                        <p:tgtEl>
                                          <p:spTgt spid="146466"/>
                                        </p:tgtEl>
                                        <p:attrNameLst>
                                          <p:attrName>style.visibility</p:attrName>
                                        </p:attrNameLst>
                                      </p:cBhvr>
                                      <p:to>
                                        <p:strVal val="visible"/>
                                      </p:to>
                                    </p:set>
                                    <p:animEffect transition="in" filter="checkerboard(across)">
                                      <p:cBhvr>
                                        <p:cTn id="86" dur="500"/>
                                        <p:tgtEl>
                                          <p:spTgt spid="146466"/>
                                        </p:tgtEl>
                                      </p:cBhvr>
                                    </p:animEffect>
                                  </p:childTnLst>
                                </p:cTn>
                              </p:par>
                              <p:par>
                                <p:cTn id="87" presetID="1" presetClass="entr" presetSubtype="0" fill="hold" nodeType="withEffect">
                                  <p:stCondLst>
                                    <p:cond delay="0"/>
                                  </p:stCondLst>
                                  <p:childTnLst>
                                    <p:set>
                                      <p:cBhvr>
                                        <p:cTn id="88" dur="1" fill="hold">
                                          <p:stCondLst>
                                            <p:cond delay="0"/>
                                          </p:stCondLst>
                                        </p:cTn>
                                        <p:tgtEl>
                                          <p:spTgt spid="14646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4646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ntr" presetSubtype="10"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checkerboard(across)">
                                      <p:cBhvr>
                                        <p:cTn id="97" dur="500"/>
                                        <p:tgtEl>
                                          <p:spTgt spid="23"/>
                                        </p:tgtEl>
                                      </p:cBhvr>
                                    </p:animEffect>
                                  </p:childTnLst>
                                </p:cTn>
                              </p:par>
                            </p:childTnLst>
                          </p:cTn>
                        </p:par>
                        <p:par>
                          <p:cTn id="98" fill="hold" nodeType="afterGroup">
                            <p:stCondLst>
                              <p:cond delay="500"/>
                            </p:stCondLst>
                            <p:childTnLst>
                              <p:par>
                                <p:cTn id="99" presetID="18" presetClass="entr" presetSubtype="6" fill="hold" grpId="0" nodeType="afterEffect">
                                  <p:stCondLst>
                                    <p:cond delay="1000"/>
                                  </p:stCondLst>
                                  <p:childTnLst>
                                    <p:set>
                                      <p:cBhvr>
                                        <p:cTn id="100" dur="1" fill="hold">
                                          <p:stCondLst>
                                            <p:cond delay="0"/>
                                          </p:stCondLst>
                                        </p:cTn>
                                        <p:tgtEl>
                                          <p:spTgt spid="146512"/>
                                        </p:tgtEl>
                                        <p:attrNameLst>
                                          <p:attrName>style.visibility</p:attrName>
                                        </p:attrNameLst>
                                      </p:cBhvr>
                                      <p:to>
                                        <p:strVal val="visible"/>
                                      </p:to>
                                    </p:set>
                                    <p:animEffect transition="in" filter="strips(downRight)">
                                      <p:cBhvr>
                                        <p:cTn id="101" dur="1000"/>
                                        <p:tgtEl>
                                          <p:spTgt spid="146512"/>
                                        </p:tgtEl>
                                      </p:cBhvr>
                                    </p:animEffect>
                                  </p:childTnLst>
                                </p:cTn>
                              </p:par>
                            </p:childTnLst>
                          </p:cTn>
                        </p:par>
                        <p:par>
                          <p:cTn id="102" fill="hold" nodeType="afterGroup">
                            <p:stCondLst>
                              <p:cond delay="2500"/>
                            </p:stCondLst>
                            <p:childTnLst>
                              <p:par>
                                <p:cTn id="103" presetID="18" presetClass="entr" presetSubtype="6" fill="hold" grpId="0" nodeType="afterEffect">
                                  <p:stCondLst>
                                    <p:cond delay="0"/>
                                  </p:stCondLst>
                                  <p:childTnLst>
                                    <p:set>
                                      <p:cBhvr>
                                        <p:cTn id="104" dur="1" fill="hold">
                                          <p:stCondLst>
                                            <p:cond delay="0"/>
                                          </p:stCondLst>
                                        </p:cTn>
                                        <p:tgtEl>
                                          <p:spTgt spid="146513"/>
                                        </p:tgtEl>
                                        <p:attrNameLst>
                                          <p:attrName>style.visibility</p:attrName>
                                        </p:attrNameLst>
                                      </p:cBhvr>
                                      <p:to>
                                        <p:strVal val="visible"/>
                                      </p:to>
                                    </p:set>
                                    <p:animEffect transition="in" filter="strips(downRight)">
                                      <p:cBhvr>
                                        <p:cTn id="105" dur="1000"/>
                                        <p:tgtEl>
                                          <p:spTgt spid="146513"/>
                                        </p:tgtEl>
                                      </p:cBhvr>
                                    </p:animEffect>
                                  </p:childTnLst>
                                </p:cTn>
                              </p:par>
                            </p:childTnLst>
                          </p:cTn>
                        </p:par>
                        <p:par>
                          <p:cTn id="106" fill="hold" nodeType="afterGroup">
                            <p:stCondLst>
                              <p:cond delay="3500"/>
                            </p:stCondLst>
                            <p:childTnLst>
                              <p:par>
                                <p:cTn id="107" presetID="18" presetClass="entr" presetSubtype="6" fill="hold" grpId="0" nodeType="afterEffect">
                                  <p:stCondLst>
                                    <p:cond delay="0"/>
                                  </p:stCondLst>
                                  <p:childTnLst>
                                    <p:set>
                                      <p:cBhvr>
                                        <p:cTn id="108" dur="1" fill="hold">
                                          <p:stCondLst>
                                            <p:cond delay="0"/>
                                          </p:stCondLst>
                                        </p:cTn>
                                        <p:tgtEl>
                                          <p:spTgt spid="146514"/>
                                        </p:tgtEl>
                                        <p:attrNameLst>
                                          <p:attrName>style.visibility</p:attrName>
                                        </p:attrNameLst>
                                      </p:cBhvr>
                                      <p:to>
                                        <p:strVal val="visible"/>
                                      </p:to>
                                    </p:set>
                                    <p:animEffect transition="in" filter="strips(downRight)">
                                      <p:cBhvr>
                                        <p:cTn id="109" dur="1000"/>
                                        <p:tgtEl>
                                          <p:spTgt spid="146514"/>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8" presetClass="entr" presetSubtype="3" fill="hold" nodeType="click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strips(upRight)">
                                      <p:cBhvr>
                                        <p:cTn id="114" dur="500"/>
                                        <p:tgtEl>
                                          <p:spTgt spid="26"/>
                                        </p:tgtEl>
                                      </p:cBhvr>
                                    </p:animEffect>
                                  </p:childTnLst>
                                  <p:subTnLst>
                                    <p:audio>
                                      <p:cMediaNode>
                                        <p:cTn display="0" masterRel="sameClick">
                                          <p:stCondLst>
                                            <p:cond evt="begin" delay="0">
                                              <p:tn val="112"/>
                                            </p:cond>
                                          </p:stCondLst>
                                          <p:endCondLst>
                                            <p:cond evt="onStopAudio" delay="0">
                                              <p:tgtEl>
                                                <p:sldTgt/>
                                              </p:tgtEl>
                                            </p:cond>
                                          </p:endCondLst>
                                        </p:cTn>
                                        <p:tgtEl>
                                          <p:sndTgt r:embed="rId5" name="Emai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P spid="146442" grpId="0"/>
      <p:bldP spid="146442" grpId="1"/>
      <p:bldP spid="146449" grpId="0"/>
      <p:bldP spid="146449" grpId="1"/>
      <p:bldP spid="146486" grpId="0" autoUpdateAnimBg="0"/>
      <p:bldP spid="146494" grpId="0"/>
      <p:bldP spid="146495" grpId="0"/>
      <p:bldP spid="146502" grpId="0"/>
      <p:bldP spid="146512" grpId="0"/>
      <p:bldP spid="146513" grpId="0"/>
      <p:bldP spid="1465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xmlns="" id="{986FF610-0850-485E-BEC8-330A4A9B112F}"/>
              </a:ext>
            </a:extLst>
          </p:cNvPr>
          <p:cNvGrpSpPr>
            <a:grpSpLocks/>
          </p:cNvGrpSpPr>
          <p:nvPr/>
        </p:nvGrpSpPr>
        <p:grpSpPr bwMode="auto">
          <a:xfrm>
            <a:off x="1608278" y="921442"/>
            <a:ext cx="1125079" cy="587794"/>
            <a:chOff x="62" y="590"/>
            <a:chExt cx="480" cy="381"/>
          </a:xfrm>
        </p:grpSpPr>
        <p:sp>
          <p:nvSpPr>
            <p:cNvPr id="17519" name="Rectangle 4">
              <a:extLst>
                <a:ext uri="{FF2B5EF4-FFF2-40B4-BE49-F238E27FC236}">
                  <a16:creationId xmlns:a16="http://schemas.microsoft.com/office/drawing/2014/main" xmlns="" id="{1220A26D-CCAF-4455-919C-BD236078DBF1}"/>
                </a:ext>
              </a:extLst>
            </p:cNvPr>
            <p:cNvSpPr>
              <a:spLocks noChangeArrowheads="1"/>
            </p:cNvSpPr>
            <p:nvPr/>
          </p:nvSpPr>
          <p:spPr bwMode="auto">
            <a:xfrm>
              <a:off x="144" y="590"/>
              <a:ext cx="384" cy="336"/>
            </a:xfrm>
            <a:prstGeom prst="rect">
              <a:avLst/>
            </a:prstGeom>
            <a:solidFill>
              <a:srgbClr val="FFFF00"/>
            </a:solidFill>
            <a:ln w="9525">
              <a:solidFill>
                <a:srgbClr val="FF33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0"/>
                </a:spcBef>
                <a:buNone/>
              </a:pPr>
              <a:endParaRPr lang="vi-VN" altLang="en-US" sz="1898">
                <a:solidFill>
                  <a:prstClr val="black"/>
                </a:solidFill>
                <a:latin typeface="Times New Roman" panose="02020603050405020304" pitchFamily="18" charset="0"/>
                <a:ea typeface="+mn-ea"/>
                <a:cs typeface="Times New Roman" panose="02020603050405020304" pitchFamily="18" charset="0"/>
              </a:endParaRPr>
            </a:p>
          </p:txBody>
        </p:sp>
        <p:sp>
          <p:nvSpPr>
            <p:cNvPr id="17520" name="Text Box 5">
              <a:extLst>
                <a:ext uri="{FF2B5EF4-FFF2-40B4-BE49-F238E27FC236}">
                  <a16:creationId xmlns:a16="http://schemas.microsoft.com/office/drawing/2014/main" xmlns="" id="{29DD0573-F6C7-4EAB-B0EE-246D31F77161}"/>
                </a:ext>
              </a:extLst>
            </p:cNvPr>
            <p:cNvSpPr txBox="1">
              <a:spLocks noChangeArrowheads="1"/>
            </p:cNvSpPr>
            <p:nvPr/>
          </p:nvSpPr>
          <p:spPr bwMode="auto">
            <a:xfrm>
              <a:off x="62" y="596"/>
              <a:ext cx="48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64326">
                <a:spcBef>
                  <a:spcPct val="50000"/>
                </a:spcBef>
                <a:buNone/>
              </a:pPr>
              <a:r>
                <a:rPr lang="en-US" altLang="en-US" sz="3480" b="1" dirty="0">
                  <a:solidFill>
                    <a:srgbClr val="3333FF"/>
                  </a:solidFill>
                  <a:latin typeface="Times New Roman" panose="02020603050405020304" pitchFamily="18" charset="0"/>
                  <a:ea typeface="+mn-ea"/>
                  <a:cs typeface="Times New Roman" panose="02020603050405020304" pitchFamily="18" charset="0"/>
                </a:rPr>
                <a:t> ?2b</a:t>
              </a:r>
            </a:p>
          </p:txBody>
        </p:sp>
      </p:grpSp>
      <p:grpSp>
        <p:nvGrpSpPr>
          <p:cNvPr id="3" name="Group 233">
            <a:extLst>
              <a:ext uri="{FF2B5EF4-FFF2-40B4-BE49-F238E27FC236}">
                <a16:creationId xmlns:a16="http://schemas.microsoft.com/office/drawing/2014/main" xmlns="" id="{A3F29A82-B6E3-41A9-8B80-EF382EBE7D74}"/>
              </a:ext>
            </a:extLst>
          </p:cNvPr>
          <p:cNvGrpSpPr>
            <a:grpSpLocks/>
          </p:cNvGrpSpPr>
          <p:nvPr/>
        </p:nvGrpSpPr>
        <p:grpSpPr bwMode="auto">
          <a:xfrm>
            <a:off x="3777403" y="1687618"/>
            <a:ext cx="883991" cy="642902"/>
            <a:chOff x="816" y="672"/>
            <a:chExt cx="528" cy="384"/>
          </a:xfrm>
        </p:grpSpPr>
        <p:sp>
          <p:nvSpPr>
            <p:cNvPr id="17516" name="Line 234">
              <a:extLst>
                <a:ext uri="{FF2B5EF4-FFF2-40B4-BE49-F238E27FC236}">
                  <a16:creationId xmlns:a16="http://schemas.microsoft.com/office/drawing/2014/main" xmlns="" id="{46A58BB2-15BD-4994-AC0F-45AA61951497}"/>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517" name="Line 235">
              <a:extLst>
                <a:ext uri="{FF2B5EF4-FFF2-40B4-BE49-F238E27FC236}">
                  <a16:creationId xmlns:a16="http://schemas.microsoft.com/office/drawing/2014/main" xmlns="" id="{25EAED72-012E-48EA-B57B-DF79E2C0A9C1}"/>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518" name="Line 236">
              <a:extLst>
                <a:ext uri="{FF2B5EF4-FFF2-40B4-BE49-F238E27FC236}">
                  <a16:creationId xmlns:a16="http://schemas.microsoft.com/office/drawing/2014/main" xmlns="" id="{0AD85409-7FAB-4AB2-8D55-DEF99BEA30CB}"/>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4" name="Group 237">
            <a:extLst>
              <a:ext uri="{FF2B5EF4-FFF2-40B4-BE49-F238E27FC236}">
                <a16:creationId xmlns:a16="http://schemas.microsoft.com/office/drawing/2014/main" xmlns="" id="{C690B279-790D-44D6-BF7C-E138BA33339A}"/>
              </a:ext>
            </a:extLst>
          </p:cNvPr>
          <p:cNvGrpSpPr>
            <a:grpSpLocks/>
          </p:cNvGrpSpPr>
          <p:nvPr/>
        </p:nvGrpSpPr>
        <p:grpSpPr bwMode="auto">
          <a:xfrm>
            <a:off x="5384659" y="1687618"/>
            <a:ext cx="1205442" cy="642902"/>
            <a:chOff x="816" y="672"/>
            <a:chExt cx="528" cy="384"/>
          </a:xfrm>
        </p:grpSpPr>
        <p:sp>
          <p:nvSpPr>
            <p:cNvPr id="17513" name="Line 238">
              <a:extLst>
                <a:ext uri="{FF2B5EF4-FFF2-40B4-BE49-F238E27FC236}">
                  <a16:creationId xmlns:a16="http://schemas.microsoft.com/office/drawing/2014/main" xmlns="" id="{AF0D9426-A381-4CA3-9129-704A87B3F066}"/>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514" name="Line 239">
              <a:extLst>
                <a:ext uri="{FF2B5EF4-FFF2-40B4-BE49-F238E27FC236}">
                  <a16:creationId xmlns:a16="http://schemas.microsoft.com/office/drawing/2014/main" xmlns="" id="{9E7DBD6E-061A-49B5-A460-49C6AFB6C34E}"/>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515" name="Line 240">
              <a:extLst>
                <a:ext uri="{FF2B5EF4-FFF2-40B4-BE49-F238E27FC236}">
                  <a16:creationId xmlns:a16="http://schemas.microsoft.com/office/drawing/2014/main" xmlns="" id="{C278E337-5AA6-471C-BC78-52DC3B60CD9C}"/>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5" name="Group 241">
            <a:extLst>
              <a:ext uri="{FF2B5EF4-FFF2-40B4-BE49-F238E27FC236}">
                <a16:creationId xmlns:a16="http://schemas.microsoft.com/office/drawing/2014/main" xmlns="" id="{538C579E-E088-4C57-AB19-456B04185A83}"/>
              </a:ext>
            </a:extLst>
          </p:cNvPr>
          <p:cNvGrpSpPr>
            <a:grpSpLocks/>
          </p:cNvGrpSpPr>
          <p:nvPr/>
        </p:nvGrpSpPr>
        <p:grpSpPr bwMode="auto">
          <a:xfrm>
            <a:off x="9081346" y="1687618"/>
            <a:ext cx="883991" cy="642902"/>
            <a:chOff x="816" y="672"/>
            <a:chExt cx="528" cy="384"/>
          </a:xfrm>
        </p:grpSpPr>
        <p:sp>
          <p:nvSpPr>
            <p:cNvPr id="17510" name="Line 242">
              <a:extLst>
                <a:ext uri="{FF2B5EF4-FFF2-40B4-BE49-F238E27FC236}">
                  <a16:creationId xmlns:a16="http://schemas.microsoft.com/office/drawing/2014/main" xmlns="" id="{1AE2E0A2-EB89-4584-BAFA-1C14EF2A92B6}"/>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511" name="Line 243">
              <a:extLst>
                <a:ext uri="{FF2B5EF4-FFF2-40B4-BE49-F238E27FC236}">
                  <a16:creationId xmlns:a16="http://schemas.microsoft.com/office/drawing/2014/main" xmlns="" id="{5FFB1F84-F63E-4889-B9A4-EC0063B603E1}"/>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512" name="Line 244">
              <a:extLst>
                <a:ext uri="{FF2B5EF4-FFF2-40B4-BE49-F238E27FC236}">
                  <a16:creationId xmlns:a16="http://schemas.microsoft.com/office/drawing/2014/main" xmlns="" id="{FA348716-1954-4163-BDA5-0B0D8B83105D}"/>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6" name="Group 245">
            <a:extLst>
              <a:ext uri="{FF2B5EF4-FFF2-40B4-BE49-F238E27FC236}">
                <a16:creationId xmlns:a16="http://schemas.microsoft.com/office/drawing/2014/main" xmlns="" id="{D87654E6-E054-4705-8698-08EA81D0F133}"/>
              </a:ext>
            </a:extLst>
          </p:cNvPr>
          <p:cNvGrpSpPr>
            <a:grpSpLocks/>
          </p:cNvGrpSpPr>
          <p:nvPr/>
        </p:nvGrpSpPr>
        <p:grpSpPr bwMode="auto">
          <a:xfrm>
            <a:off x="7313366" y="1687618"/>
            <a:ext cx="1125079" cy="642902"/>
            <a:chOff x="816" y="672"/>
            <a:chExt cx="528" cy="384"/>
          </a:xfrm>
        </p:grpSpPr>
        <p:sp>
          <p:nvSpPr>
            <p:cNvPr id="17507" name="Line 246">
              <a:extLst>
                <a:ext uri="{FF2B5EF4-FFF2-40B4-BE49-F238E27FC236}">
                  <a16:creationId xmlns:a16="http://schemas.microsoft.com/office/drawing/2014/main" xmlns="" id="{E2074E8F-735D-4D0B-B005-5731102DA1E3}"/>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508" name="Line 247">
              <a:extLst>
                <a:ext uri="{FF2B5EF4-FFF2-40B4-BE49-F238E27FC236}">
                  <a16:creationId xmlns:a16="http://schemas.microsoft.com/office/drawing/2014/main" xmlns="" id="{C6C4E285-F421-4979-B153-175B35C65F44}"/>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509" name="Line 248">
              <a:extLst>
                <a:ext uri="{FF2B5EF4-FFF2-40B4-BE49-F238E27FC236}">
                  <a16:creationId xmlns:a16="http://schemas.microsoft.com/office/drawing/2014/main" xmlns="" id="{4CEF62C6-7431-4BB7-9634-2598E30F6F7A}"/>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44633" name="Text Box 249">
            <a:extLst>
              <a:ext uri="{FF2B5EF4-FFF2-40B4-BE49-F238E27FC236}">
                <a16:creationId xmlns:a16="http://schemas.microsoft.com/office/drawing/2014/main" xmlns="" id="{AE86DB1E-CFFF-484F-8ED4-D97008D05C4C}"/>
              </a:ext>
            </a:extLst>
          </p:cNvPr>
          <p:cNvSpPr txBox="1">
            <a:spLocks noChangeArrowheads="1"/>
          </p:cNvSpPr>
          <p:nvPr/>
        </p:nvSpPr>
        <p:spPr bwMode="auto">
          <a:xfrm>
            <a:off x="3214864" y="1687619"/>
            <a:ext cx="803628"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4</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34" name="Text Box 250">
            <a:extLst>
              <a:ext uri="{FF2B5EF4-FFF2-40B4-BE49-F238E27FC236}">
                <a16:creationId xmlns:a16="http://schemas.microsoft.com/office/drawing/2014/main" xmlns="" id="{B4D67242-4F79-4726-9461-593583BCC92E}"/>
              </a:ext>
            </a:extLst>
          </p:cNvPr>
          <p:cNvSpPr txBox="1">
            <a:spLocks noChangeArrowheads="1"/>
          </p:cNvSpPr>
          <p:nvPr/>
        </p:nvSpPr>
        <p:spPr bwMode="auto">
          <a:xfrm>
            <a:off x="4018492" y="1687619"/>
            <a:ext cx="482177"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3</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35" name="Text Box 251">
            <a:extLst>
              <a:ext uri="{FF2B5EF4-FFF2-40B4-BE49-F238E27FC236}">
                <a16:creationId xmlns:a16="http://schemas.microsoft.com/office/drawing/2014/main" xmlns="" id="{45AA5E59-1EDC-49DE-BBB2-83228086CC54}"/>
              </a:ext>
            </a:extLst>
          </p:cNvPr>
          <p:cNvSpPr txBox="1">
            <a:spLocks noChangeArrowheads="1"/>
          </p:cNvSpPr>
          <p:nvPr/>
        </p:nvSpPr>
        <p:spPr bwMode="auto">
          <a:xfrm>
            <a:off x="5706110" y="1687619"/>
            <a:ext cx="1125079"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27</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36" name="Text Box 252">
            <a:extLst>
              <a:ext uri="{FF2B5EF4-FFF2-40B4-BE49-F238E27FC236}">
                <a16:creationId xmlns:a16="http://schemas.microsoft.com/office/drawing/2014/main" xmlns="" id="{39E97091-CC56-498E-BABC-7A026EEFC718}"/>
              </a:ext>
            </a:extLst>
          </p:cNvPr>
          <p:cNvSpPr txBox="1">
            <a:spLocks noChangeArrowheads="1"/>
          </p:cNvSpPr>
          <p:nvPr/>
        </p:nvSpPr>
        <p:spPr bwMode="auto">
          <a:xfrm>
            <a:off x="7554454" y="1687619"/>
            <a:ext cx="1044716"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45</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37" name="Text Box 253">
            <a:extLst>
              <a:ext uri="{FF2B5EF4-FFF2-40B4-BE49-F238E27FC236}">
                <a16:creationId xmlns:a16="http://schemas.microsoft.com/office/drawing/2014/main" xmlns="" id="{B3F5D265-8925-4E04-B0D0-CDA459294470}"/>
              </a:ext>
            </a:extLst>
          </p:cNvPr>
          <p:cNvSpPr txBox="1">
            <a:spLocks noChangeArrowheads="1"/>
          </p:cNvSpPr>
          <p:nvPr/>
        </p:nvSpPr>
        <p:spPr bwMode="auto">
          <a:xfrm>
            <a:off x="9322435" y="1687619"/>
            <a:ext cx="401814"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5</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38" name="Text Box 254">
            <a:extLst>
              <a:ext uri="{FF2B5EF4-FFF2-40B4-BE49-F238E27FC236}">
                <a16:creationId xmlns:a16="http://schemas.microsoft.com/office/drawing/2014/main" xmlns="" id="{2EC917BA-9524-46A1-8D9C-58EEA50859AE}"/>
              </a:ext>
            </a:extLst>
          </p:cNvPr>
          <p:cNvSpPr txBox="1">
            <a:spLocks noChangeArrowheads="1"/>
          </p:cNvSpPr>
          <p:nvPr/>
        </p:nvSpPr>
        <p:spPr bwMode="auto">
          <a:xfrm>
            <a:off x="4661394" y="1687619"/>
            <a:ext cx="803628"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39" name="Text Box 255">
            <a:extLst>
              <a:ext uri="{FF2B5EF4-FFF2-40B4-BE49-F238E27FC236}">
                <a16:creationId xmlns:a16="http://schemas.microsoft.com/office/drawing/2014/main" xmlns="" id="{E3C4C8B9-BCE3-4EB9-B20F-52FBAAD70CA6}"/>
              </a:ext>
            </a:extLst>
          </p:cNvPr>
          <p:cNvSpPr txBox="1">
            <a:spLocks noChangeArrowheads="1"/>
          </p:cNvSpPr>
          <p:nvPr/>
        </p:nvSpPr>
        <p:spPr bwMode="auto">
          <a:xfrm>
            <a:off x="6670463" y="1607256"/>
            <a:ext cx="723265"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 </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40" name="Text Box 256">
            <a:extLst>
              <a:ext uri="{FF2B5EF4-FFF2-40B4-BE49-F238E27FC236}">
                <a16:creationId xmlns:a16="http://schemas.microsoft.com/office/drawing/2014/main" xmlns="" id="{3310E641-05B2-4599-A69D-D8999812C271}"/>
              </a:ext>
            </a:extLst>
          </p:cNvPr>
          <p:cNvSpPr txBox="1">
            <a:spLocks noChangeArrowheads="1"/>
          </p:cNvSpPr>
          <p:nvPr/>
        </p:nvSpPr>
        <p:spPr bwMode="auto">
          <a:xfrm>
            <a:off x="8438444" y="1607256"/>
            <a:ext cx="803628"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grpSp>
        <p:nvGrpSpPr>
          <p:cNvPr id="7" name="Group 257">
            <a:extLst>
              <a:ext uri="{FF2B5EF4-FFF2-40B4-BE49-F238E27FC236}">
                <a16:creationId xmlns:a16="http://schemas.microsoft.com/office/drawing/2014/main" xmlns="" id="{4C8DD4C7-7E10-4681-97BD-48E48A06078D}"/>
              </a:ext>
            </a:extLst>
          </p:cNvPr>
          <p:cNvGrpSpPr>
            <a:grpSpLocks/>
          </p:cNvGrpSpPr>
          <p:nvPr/>
        </p:nvGrpSpPr>
        <p:grpSpPr bwMode="auto">
          <a:xfrm>
            <a:off x="3777403" y="2812697"/>
            <a:ext cx="883991" cy="642902"/>
            <a:chOff x="816" y="672"/>
            <a:chExt cx="528" cy="384"/>
          </a:xfrm>
        </p:grpSpPr>
        <p:sp>
          <p:nvSpPr>
            <p:cNvPr id="17504" name="Line 258">
              <a:extLst>
                <a:ext uri="{FF2B5EF4-FFF2-40B4-BE49-F238E27FC236}">
                  <a16:creationId xmlns:a16="http://schemas.microsoft.com/office/drawing/2014/main" xmlns="" id="{FE3214A3-095B-4025-A40F-661A238C8812}"/>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505" name="Line 259">
              <a:extLst>
                <a:ext uri="{FF2B5EF4-FFF2-40B4-BE49-F238E27FC236}">
                  <a16:creationId xmlns:a16="http://schemas.microsoft.com/office/drawing/2014/main" xmlns="" id="{FC812186-8DB9-4E7E-A407-672E01344520}"/>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506" name="Line 260">
              <a:extLst>
                <a:ext uri="{FF2B5EF4-FFF2-40B4-BE49-F238E27FC236}">
                  <a16:creationId xmlns:a16="http://schemas.microsoft.com/office/drawing/2014/main" xmlns="" id="{2D99DC1E-BD73-499B-A6B1-E48788850FF2}"/>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44645" name="Text Box 261">
            <a:extLst>
              <a:ext uri="{FF2B5EF4-FFF2-40B4-BE49-F238E27FC236}">
                <a16:creationId xmlns:a16="http://schemas.microsoft.com/office/drawing/2014/main" xmlns="" id="{F2280895-F101-44D1-BC4D-882BBA61BC18}"/>
              </a:ext>
            </a:extLst>
          </p:cNvPr>
          <p:cNvSpPr txBox="1">
            <a:spLocks noChangeArrowheads="1"/>
          </p:cNvSpPr>
          <p:nvPr/>
        </p:nvSpPr>
        <p:spPr bwMode="auto">
          <a:xfrm>
            <a:off x="3214864" y="2812698"/>
            <a:ext cx="803628"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4</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46" name="Text Box 262">
            <a:extLst>
              <a:ext uri="{FF2B5EF4-FFF2-40B4-BE49-F238E27FC236}">
                <a16:creationId xmlns:a16="http://schemas.microsoft.com/office/drawing/2014/main" xmlns="" id="{41181120-3BC7-4175-8558-0B1979A9845D}"/>
              </a:ext>
            </a:extLst>
          </p:cNvPr>
          <p:cNvSpPr txBox="1">
            <a:spLocks noChangeArrowheads="1"/>
          </p:cNvSpPr>
          <p:nvPr/>
        </p:nvSpPr>
        <p:spPr bwMode="auto">
          <a:xfrm>
            <a:off x="4018492" y="2812698"/>
            <a:ext cx="482177"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3</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47" name="Text Box 263">
            <a:extLst>
              <a:ext uri="{FF2B5EF4-FFF2-40B4-BE49-F238E27FC236}">
                <a16:creationId xmlns:a16="http://schemas.microsoft.com/office/drawing/2014/main" xmlns="" id="{CE36C10B-88B9-4242-8CE9-C8C39DE865DD}"/>
              </a:ext>
            </a:extLst>
          </p:cNvPr>
          <p:cNvSpPr txBox="1">
            <a:spLocks noChangeArrowheads="1"/>
          </p:cNvSpPr>
          <p:nvPr/>
        </p:nvSpPr>
        <p:spPr bwMode="auto">
          <a:xfrm>
            <a:off x="4661394" y="2812698"/>
            <a:ext cx="803628"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grpSp>
        <p:nvGrpSpPr>
          <p:cNvPr id="8" name="Group 264">
            <a:extLst>
              <a:ext uri="{FF2B5EF4-FFF2-40B4-BE49-F238E27FC236}">
                <a16:creationId xmlns:a16="http://schemas.microsoft.com/office/drawing/2014/main" xmlns="" id="{0071FA78-7339-48E7-A80D-D32727B99DCB}"/>
              </a:ext>
            </a:extLst>
          </p:cNvPr>
          <p:cNvGrpSpPr>
            <a:grpSpLocks/>
          </p:cNvGrpSpPr>
          <p:nvPr/>
        </p:nvGrpSpPr>
        <p:grpSpPr bwMode="auto">
          <a:xfrm>
            <a:off x="5304296" y="2812697"/>
            <a:ext cx="1205442" cy="642902"/>
            <a:chOff x="816" y="672"/>
            <a:chExt cx="528" cy="384"/>
          </a:xfrm>
        </p:grpSpPr>
        <p:sp>
          <p:nvSpPr>
            <p:cNvPr id="17501" name="Line 265">
              <a:extLst>
                <a:ext uri="{FF2B5EF4-FFF2-40B4-BE49-F238E27FC236}">
                  <a16:creationId xmlns:a16="http://schemas.microsoft.com/office/drawing/2014/main" xmlns="" id="{FB0975CB-481C-4F77-96CA-B370C44A9011}"/>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502" name="Line 266">
              <a:extLst>
                <a:ext uri="{FF2B5EF4-FFF2-40B4-BE49-F238E27FC236}">
                  <a16:creationId xmlns:a16="http://schemas.microsoft.com/office/drawing/2014/main" xmlns="" id="{E80E9402-BB10-4396-A5F4-40A38B67DC8F}"/>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503" name="Line 267">
              <a:extLst>
                <a:ext uri="{FF2B5EF4-FFF2-40B4-BE49-F238E27FC236}">
                  <a16:creationId xmlns:a16="http://schemas.microsoft.com/office/drawing/2014/main" xmlns="" id="{C3D17049-1596-44AC-9616-9851C66B4E7E}"/>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44652" name="Text Box 268">
            <a:extLst>
              <a:ext uri="{FF2B5EF4-FFF2-40B4-BE49-F238E27FC236}">
                <a16:creationId xmlns:a16="http://schemas.microsoft.com/office/drawing/2014/main" xmlns="" id="{79881E6F-3323-479F-A39F-749C7BBB5FC7}"/>
              </a:ext>
            </a:extLst>
          </p:cNvPr>
          <p:cNvSpPr txBox="1">
            <a:spLocks noChangeArrowheads="1"/>
          </p:cNvSpPr>
          <p:nvPr/>
        </p:nvSpPr>
        <p:spPr bwMode="auto">
          <a:xfrm>
            <a:off x="5625747" y="2790933"/>
            <a:ext cx="1125079"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9.3</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53" name="Text Box 269">
            <a:extLst>
              <a:ext uri="{FF2B5EF4-FFF2-40B4-BE49-F238E27FC236}">
                <a16:creationId xmlns:a16="http://schemas.microsoft.com/office/drawing/2014/main" xmlns="" id="{FAB88401-F04C-4629-964B-31E74291B9A7}"/>
              </a:ext>
            </a:extLst>
          </p:cNvPr>
          <p:cNvSpPr txBox="1">
            <a:spLocks noChangeArrowheads="1"/>
          </p:cNvSpPr>
          <p:nvPr/>
        </p:nvSpPr>
        <p:spPr bwMode="auto">
          <a:xfrm>
            <a:off x="6670463" y="2732335"/>
            <a:ext cx="723265"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 </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grpSp>
        <p:nvGrpSpPr>
          <p:cNvPr id="9" name="Group 270">
            <a:extLst>
              <a:ext uri="{FF2B5EF4-FFF2-40B4-BE49-F238E27FC236}">
                <a16:creationId xmlns:a16="http://schemas.microsoft.com/office/drawing/2014/main" xmlns="" id="{5FE0DFC3-ADAF-4194-B0C0-5F6428529CBD}"/>
              </a:ext>
            </a:extLst>
          </p:cNvPr>
          <p:cNvGrpSpPr>
            <a:grpSpLocks/>
          </p:cNvGrpSpPr>
          <p:nvPr/>
        </p:nvGrpSpPr>
        <p:grpSpPr bwMode="auto">
          <a:xfrm>
            <a:off x="7313365" y="2812697"/>
            <a:ext cx="1205442" cy="642902"/>
            <a:chOff x="816" y="672"/>
            <a:chExt cx="528" cy="384"/>
          </a:xfrm>
        </p:grpSpPr>
        <p:sp>
          <p:nvSpPr>
            <p:cNvPr id="17498" name="Line 271">
              <a:extLst>
                <a:ext uri="{FF2B5EF4-FFF2-40B4-BE49-F238E27FC236}">
                  <a16:creationId xmlns:a16="http://schemas.microsoft.com/office/drawing/2014/main" xmlns="" id="{9258093B-1FA1-487F-9F30-586046EE7C67}"/>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99" name="Line 272">
              <a:extLst>
                <a:ext uri="{FF2B5EF4-FFF2-40B4-BE49-F238E27FC236}">
                  <a16:creationId xmlns:a16="http://schemas.microsoft.com/office/drawing/2014/main" xmlns="" id="{E6ABDB1E-11A5-499F-889B-D6523F5486F5}"/>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500" name="Line 273">
              <a:extLst>
                <a:ext uri="{FF2B5EF4-FFF2-40B4-BE49-F238E27FC236}">
                  <a16:creationId xmlns:a16="http://schemas.microsoft.com/office/drawing/2014/main" xmlns="" id="{89A6AFA1-87D0-463C-9AF5-AD407A3765C5}"/>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44658" name="Text Box 274">
            <a:extLst>
              <a:ext uri="{FF2B5EF4-FFF2-40B4-BE49-F238E27FC236}">
                <a16:creationId xmlns:a16="http://schemas.microsoft.com/office/drawing/2014/main" xmlns="" id="{FEC6DD1F-3DF8-4A2A-933C-ED84C91A3BDE}"/>
              </a:ext>
            </a:extLst>
          </p:cNvPr>
          <p:cNvSpPr txBox="1">
            <a:spLocks noChangeArrowheads="1"/>
          </p:cNvSpPr>
          <p:nvPr/>
        </p:nvSpPr>
        <p:spPr bwMode="auto">
          <a:xfrm>
            <a:off x="7634817" y="2812698"/>
            <a:ext cx="1285804"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9.5</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59" name="Text Box 275">
            <a:extLst>
              <a:ext uri="{FF2B5EF4-FFF2-40B4-BE49-F238E27FC236}">
                <a16:creationId xmlns:a16="http://schemas.microsoft.com/office/drawing/2014/main" xmlns="" id="{2083EDC6-0FC6-485A-B076-7A7CFAAB5192}"/>
              </a:ext>
            </a:extLst>
          </p:cNvPr>
          <p:cNvSpPr txBox="1">
            <a:spLocks noChangeArrowheads="1"/>
          </p:cNvSpPr>
          <p:nvPr/>
        </p:nvSpPr>
        <p:spPr bwMode="auto">
          <a:xfrm>
            <a:off x="8599170" y="2812698"/>
            <a:ext cx="803628"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grpSp>
        <p:nvGrpSpPr>
          <p:cNvPr id="10" name="Group 276">
            <a:extLst>
              <a:ext uri="{FF2B5EF4-FFF2-40B4-BE49-F238E27FC236}">
                <a16:creationId xmlns:a16="http://schemas.microsoft.com/office/drawing/2014/main" xmlns="" id="{93F29152-58B7-478C-875A-C3D39347FF58}"/>
              </a:ext>
            </a:extLst>
          </p:cNvPr>
          <p:cNvGrpSpPr>
            <a:grpSpLocks/>
          </p:cNvGrpSpPr>
          <p:nvPr/>
        </p:nvGrpSpPr>
        <p:grpSpPr bwMode="auto">
          <a:xfrm>
            <a:off x="9242072" y="2812697"/>
            <a:ext cx="883991" cy="642902"/>
            <a:chOff x="816" y="672"/>
            <a:chExt cx="528" cy="384"/>
          </a:xfrm>
        </p:grpSpPr>
        <p:sp>
          <p:nvSpPr>
            <p:cNvPr id="17495" name="Line 277">
              <a:extLst>
                <a:ext uri="{FF2B5EF4-FFF2-40B4-BE49-F238E27FC236}">
                  <a16:creationId xmlns:a16="http://schemas.microsoft.com/office/drawing/2014/main" xmlns="" id="{23B9C1A6-CEB9-4E14-98BF-C073F2FAAEAC}"/>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96" name="Line 278">
              <a:extLst>
                <a:ext uri="{FF2B5EF4-FFF2-40B4-BE49-F238E27FC236}">
                  <a16:creationId xmlns:a16="http://schemas.microsoft.com/office/drawing/2014/main" xmlns="" id="{D8D5019C-DA32-4663-9604-79F6DC08F829}"/>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97" name="Line 279">
              <a:extLst>
                <a:ext uri="{FF2B5EF4-FFF2-40B4-BE49-F238E27FC236}">
                  <a16:creationId xmlns:a16="http://schemas.microsoft.com/office/drawing/2014/main" xmlns="" id="{81706B5C-263A-4526-9A72-05499436379E}"/>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44664" name="Text Box 280">
            <a:extLst>
              <a:ext uri="{FF2B5EF4-FFF2-40B4-BE49-F238E27FC236}">
                <a16:creationId xmlns:a16="http://schemas.microsoft.com/office/drawing/2014/main" xmlns="" id="{50DD2712-5847-4454-84DF-6F75AE6EF208}"/>
              </a:ext>
            </a:extLst>
          </p:cNvPr>
          <p:cNvSpPr txBox="1">
            <a:spLocks noChangeArrowheads="1"/>
          </p:cNvSpPr>
          <p:nvPr/>
        </p:nvSpPr>
        <p:spPr bwMode="auto">
          <a:xfrm>
            <a:off x="9483161" y="2812698"/>
            <a:ext cx="401814"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5</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65" name="Text Box 281">
            <a:extLst>
              <a:ext uri="{FF2B5EF4-FFF2-40B4-BE49-F238E27FC236}">
                <a16:creationId xmlns:a16="http://schemas.microsoft.com/office/drawing/2014/main" xmlns="" id="{45D92A8A-6559-4B64-8AAF-8D3AFE0BFE1C}"/>
              </a:ext>
            </a:extLst>
          </p:cNvPr>
          <p:cNvSpPr txBox="1">
            <a:spLocks noChangeArrowheads="1"/>
          </p:cNvSpPr>
          <p:nvPr/>
        </p:nvSpPr>
        <p:spPr bwMode="auto">
          <a:xfrm>
            <a:off x="2250511" y="2812698"/>
            <a:ext cx="642902"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grpSp>
        <p:nvGrpSpPr>
          <p:cNvPr id="11" name="Group 282">
            <a:extLst>
              <a:ext uri="{FF2B5EF4-FFF2-40B4-BE49-F238E27FC236}">
                <a16:creationId xmlns:a16="http://schemas.microsoft.com/office/drawing/2014/main" xmlns="" id="{F919378F-D218-48F3-9BBE-08697E8A8381}"/>
              </a:ext>
            </a:extLst>
          </p:cNvPr>
          <p:cNvGrpSpPr>
            <a:grpSpLocks/>
          </p:cNvGrpSpPr>
          <p:nvPr/>
        </p:nvGrpSpPr>
        <p:grpSpPr bwMode="auto">
          <a:xfrm>
            <a:off x="3777403" y="4178865"/>
            <a:ext cx="883991" cy="642902"/>
            <a:chOff x="816" y="672"/>
            <a:chExt cx="528" cy="384"/>
          </a:xfrm>
        </p:grpSpPr>
        <p:sp>
          <p:nvSpPr>
            <p:cNvPr id="17492" name="Line 283">
              <a:extLst>
                <a:ext uri="{FF2B5EF4-FFF2-40B4-BE49-F238E27FC236}">
                  <a16:creationId xmlns:a16="http://schemas.microsoft.com/office/drawing/2014/main" xmlns="" id="{9B05B581-C05D-4CB7-9958-D72431D59604}"/>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93" name="Line 284">
              <a:extLst>
                <a:ext uri="{FF2B5EF4-FFF2-40B4-BE49-F238E27FC236}">
                  <a16:creationId xmlns:a16="http://schemas.microsoft.com/office/drawing/2014/main" xmlns="" id="{6A762E01-3AA9-48C5-9B12-5F2F946FF2E4}"/>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94" name="Line 285">
              <a:extLst>
                <a:ext uri="{FF2B5EF4-FFF2-40B4-BE49-F238E27FC236}">
                  <a16:creationId xmlns:a16="http://schemas.microsoft.com/office/drawing/2014/main" xmlns="" id="{04586B5F-0746-4EC4-8007-50ADEED7BF2A}"/>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44670" name="Text Box 286">
            <a:extLst>
              <a:ext uri="{FF2B5EF4-FFF2-40B4-BE49-F238E27FC236}">
                <a16:creationId xmlns:a16="http://schemas.microsoft.com/office/drawing/2014/main" xmlns="" id="{3D7463C1-8F74-436E-A0F4-DE4703152B75}"/>
              </a:ext>
            </a:extLst>
          </p:cNvPr>
          <p:cNvSpPr txBox="1">
            <a:spLocks noChangeArrowheads="1"/>
          </p:cNvSpPr>
          <p:nvPr/>
        </p:nvSpPr>
        <p:spPr bwMode="auto">
          <a:xfrm>
            <a:off x="3214864" y="4178865"/>
            <a:ext cx="803628"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4</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71" name="Text Box 287">
            <a:extLst>
              <a:ext uri="{FF2B5EF4-FFF2-40B4-BE49-F238E27FC236}">
                <a16:creationId xmlns:a16="http://schemas.microsoft.com/office/drawing/2014/main" xmlns="" id="{D540034C-AB5C-4EE4-B75E-E30BED6BF987}"/>
              </a:ext>
            </a:extLst>
          </p:cNvPr>
          <p:cNvSpPr txBox="1">
            <a:spLocks noChangeArrowheads="1"/>
          </p:cNvSpPr>
          <p:nvPr/>
        </p:nvSpPr>
        <p:spPr bwMode="auto">
          <a:xfrm>
            <a:off x="4018492" y="4178865"/>
            <a:ext cx="482177"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3</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72" name="Text Box 288">
            <a:extLst>
              <a:ext uri="{FF2B5EF4-FFF2-40B4-BE49-F238E27FC236}">
                <a16:creationId xmlns:a16="http://schemas.microsoft.com/office/drawing/2014/main" xmlns="" id="{FF03458A-E9EA-47DC-ACA0-BDECCD600468}"/>
              </a:ext>
            </a:extLst>
          </p:cNvPr>
          <p:cNvSpPr txBox="1">
            <a:spLocks noChangeArrowheads="1"/>
          </p:cNvSpPr>
          <p:nvPr/>
        </p:nvSpPr>
        <p:spPr bwMode="auto">
          <a:xfrm>
            <a:off x="4661394" y="4178865"/>
            <a:ext cx="803628"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grpSp>
        <p:nvGrpSpPr>
          <p:cNvPr id="12" name="Group 289">
            <a:extLst>
              <a:ext uri="{FF2B5EF4-FFF2-40B4-BE49-F238E27FC236}">
                <a16:creationId xmlns:a16="http://schemas.microsoft.com/office/drawing/2014/main" xmlns="" id="{861FD07E-EA37-4BDA-986D-B476D751C20A}"/>
              </a:ext>
            </a:extLst>
          </p:cNvPr>
          <p:cNvGrpSpPr>
            <a:grpSpLocks/>
          </p:cNvGrpSpPr>
          <p:nvPr/>
        </p:nvGrpSpPr>
        <p:grpSpPr bwMode="auto">
          <a:xfrm>
            <a:off x="5706110" y="4178865"/>
            <a:ext cx="803628" cy="642902"/>
            <a:chOff x="816" y="672"/>
            <a:chExt cx="528" cy="384"/>
          </a:xfrm>
        </p:grpSpPr>
        <p:sp>
          <p:nvSpPr>
            <p:cNvPr id="17489" name="Line 290">
              <a:extLst>
                <a:ext uri="{FF2B5EF4-FFF2-40B4-BE49-F238E27FC236}">
                  <a16:creationId xmlns:a16="http://schemas.microsoft.com/office/drawing/2014/main" xmlns="" id="{9FDD639E-7936-4279-8B8C-1108D7133404}"/>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90" name="Line 291">
              <a:extLst>
                <a:ext uri="{FF2B5EF4-FFF2-40B4-BE49-F238E27FC236}">
                  <a16:creationId xmlns:a16="http://schemas.microsoft.com/office/drawing/2014/main" xmlns="" id="{C31DDCD3-A8FD-4E10-B40B-F68283EA294D}"/>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91" name="Line 292">
              <a:extLst>
                <a:ext uri="{FF2B5EF4-FFF2-40B4-BE49-F238E27FC236}">
                  <a16:creationId xmlns:a16="http://schemas.microsoft.com/office/drawing/2014/main" xmlns="" id="{BD321AD7-F291-40AE-AE0C-70962E5D74AE}"/>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44677" name="Text Box 293">
            <a:extLst>
              <a:ext uri="{FF2B5EF4-FFF2-40B4-BE49-F238E27FC236}">
                <a16:creationId xmlns:a16="http://schemas.microsoft.com/office/drawing/2014/main" xmlns="" id="{800704B8-A263-4A0F-BDE8-13BD7DE24FDD}"/>
              </a:ext>
            </a:extLst>
          </p:cNvPr>
          <p:cNvSpPr txBox="1">
            <a:spLocks noChangeArrowheads="1"/>
          </p:cNvSpPr>
          <p:nvPr/>
        </p:nvSpPr>
        <p:spPr bwMode="auto">
          <a:xfrm>
            <a:off x="5947199" y="4157101"/>
            <a:ext cx="562539"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3</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78" name="Text Box 294">
            <a:extLst>
              <a:ext uri="{FF2B5EF4-FFF2-40B4-BE49-F238E27FC236}">
                <a16:creationId xmlns:a16="http://schemas.microsoft.com/office/drawing/2014/main" xmlns="" id="{3B5CAA39-5DFF-4CE5-9709-C35E5E89F243}"/>
              </a:ext>
            </a:extLst>
          </p:cNvPr>
          <p:cNvSpPr txBox="1">
            <a:spLocks noChangeArrowheads="1"/>
          </p:cNvSpPr>
          <p:nvPr/>
        </p:nvSpPr>
        <p:spPr bwMode="auto">
          <a:xfrm>
            <a:off x="6568336" y="4098502"/>
            <a:ext cx="723265"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 </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grpSp>
        <p:nvGrpSpPr>
          <p:cNvPr id="13" name="Group 295">
            <a:extLst>
              <a:ext uri="{FF2B5EF4-FFF2-40B4-BE49-F238E27FC236}">
                <a16:creationId xmlns:a16="http://schemas.microsoft.com/office/drawing/2014/main" xmlns="" id="{054CAC1F-C969-4497-9CB1-57736C7EEEA0}"/>
              </a:ext>
            </a:extLst>
          </p:cNvPr>
          <p:cNvGrpSpPr>
            <a:grpSpLocks/>
          </p:cNvGrpSpPr>
          <p:nvPr/>
        </p:nvGrpSpPr>
        <p:grpSpPr bwMode="auto">
          <a:xfrm>
            <a:off x="7554454" y="4178865"/>
            <a:ext cx="883991" cy="642902"/>
            <a:chOff x="816" y="672"/>
            <a:chExt cx="528" cy="384"/>
          </a:xfrm>
        </p:grpSpPr>
        <p:sp>
          <p:nvSpPr>
            <p:cNvPr id="17486" name="Line 296">
              <a:extLst>
                <a:ext uri="{FF2B5EF4-FFF2-40B4-BE49-F238E27FC236}">
                  <a16:creationId xmlns:a16="http://schemas.microsoft.com/office/drawing/2014/main" xmlns="" id="{70687519-F1E8-4939-9A06-3BE407E01874}"/>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87" name="Line 297">
              <a:extLst>
                <a:ext uri="{FF2B5EF4-FFF2-40B4-BE49-F238E27FC236}">
                  <a16:creationId xmlns:a16="http://schemas.microsoft.com/office/drawing/2014/main" xmlns="" id="{0D40AB12-4943-44D3-9C49-91E567760CF8}"/>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88" name="Line 298">
              <a:extLst>
                <a:ext uri="{FF2B5EF4-FFF2-40B4-BE49-F238E27FC236}">
                  <a16:creationId xmlns:a16="http://schemas.microsoft.com/office/drawing/2014/main" xmlns="" id="{299F5142-4B86-47ED-A3BE-5685FBE9F37F}"/>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44683" name="Text Box 299">
            <a:extLst>
              <a:ext uri="{FF2B5EF4-FFF2-40B4-BE49-F238E27FC236}">
                <a16:creationId xmlns:a16="http://schemas.microsoft.com/office/drawing/2014/main" xmlns="" id="{893DCD15-4119-4B0C-931E-A46ECE263BA9}"/>
              </a:ext>
            </a:extLst>
          </p:cNvPr>
          <p:cNvSpPr txBox="1">
            <a:spLocks noChangeArrowheads="1"/>
          </p:cNvSpPr>
          <p:nvPr/>
        </p:nvSpPr>
        <p:spPr bwMode="auto">
          <a:xfrm>
            <a:off x="7795542" y="4178865"/>
            <a:ext cx="642902"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5</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84" name="Text Box 300">
            <a:extLst>
              <a:ext uri="{FF2B5EF4-FFF2-40B4-BE49-F238E27FC236}">
                <a16:creationId xmlns:a16="http://schemas.microsoft.com/office/drawing/2014/main" xmlns="" id="{3ECAF0C4-373A-4489-BDCB-250AD1BDD6BC}"/>
              </a:ext>
            </a:extLst>
          </p:cNvPr>
          <p:cNvSpPr txBox="1">
            <a:spLocks noChangeArrowheads="1"/>
          </p:cNvSpPr>
          <p:nvPr/>
        </p:nvSpPr>
        <p:spPr bwMode="auto">
          <a:xfrm>
            <a:off x="8599170" y="4178865"/>
            <a:ext cx="803628"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grpSp>
        <p:nvGrpSpPr>
          <p:cNvPr id="14" name="Group 301">
            <a:extLst>
              <a:ext uri="{FF2B5EF4-FFF2-40B4-BE49-F238E27FC236}">
                <a16:creationId xmlns:a16="http://schemas.microsoft.com/office/drawing/2014/main" xmlns="" id="{DD27DD3C-C1CE-4028-96F4-D85DBA23E03A}"/>
              </a:ext>
            </a:extLst>
          </p:cNvPr>
          <p:cNvGrpSpPr>
            <a:grpSpLocks/>
          </p:cNvGrpSpPr>
          <p:nvPr/>
        </p:nvGrpSpPr>
        <p:grpSpPr bwMode="auto">
          <a:xfrm>
            <a:off x="9242072" y="4178865"/>
            <a:ext cx="883991" cy="642902"/>
            <a:chOff x="816" y="672"/>
            <a:chExt cx="528" cy="384"/>
          </a:xfrm>
        </p:grpSpPr>
        <p:sp>
          <p:nvSpPr>
            <p:cNvPr id="17483" name="Line 302">
              <a:extLst>
                <a:ext uri="{FF2B5EF4-FFF2-40B4-BE49-F238E27FC236}">
                  <a16:creationId xmlns:a16="http://schemas.microsoft.com/office/drawing/2014/main" xmlns="" id="{3CEF0824-4F6A-4BC7-A324-866C111263E4}"/>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84" name="Line 303">
              <a:extLst>
                <a:ext uri="{FF2B5EF4-FFF2-40B4-BE49-F238E27FC236}">
                  <a16:creationId xmlns:a16="http://schemas.microsoft.com/office/drawing/2014/main" xmlns="" id="{7E43D597-F862-4F6F-9F00-490622260A7D}"/>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85" name="Line 304">
              <a:extLst>
                <a:ext uri="{FF2B5EF4-FFF2-40B4-BE49-F238E27FC236}">
                  <a16:creationId xmlns:a16="http://schemas.microsoft.com/office/drawing/2014/main" xmlns="" id="{8F46C3E8-BE50-448F-B21B-DB9E002CAB95}"/>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44689" name="Text Box 305">
            <a:extLst>
              <a:ext uri="{FF2B5EF4-FFF2-40B4-BE49-F238E27FC236}">
                <a16:creationId xmlns:a16="http://schemas.microsoft.com/office/drawing/2014/main" xmlns="" id="{A530D06E-90D3-423F-9E07-DC53FA2F2BD3}"/>
              </a:ext>
            </a:extLst>
          </p:cNvPr>
          <p:cNvSpPr txBox="1">
            <a:spLocks noChangeArrowheads="1"/>
          </p:cNvSpPr>
          <p:nvPr/>
        </p:nvSpPr>
        <p:spPr bwMode="auto">
          <a:xfrm>
            <a:off x="9483161" y="4178865"/>
            <a:ext cx="401814"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5</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90" name="Text Box 306">
            <a:extLst>
              <a:ext uri="{FF2B5EF4-FFF2-40B4-BE49-F238E27FC236}">
                <a16:creationId xmlns:a16="http://schemas.microsoft.com/office/drawing/2014/main" xmlns="" id="{3DD31522-C7BF-4D0F-99AB-1DC0403BEAC5}"/>
              </a:ext>
            </a:extLst>
          </p:cNvPr>
          <p:cNvSpPr txBox="1">
            <a:spLocks noChangeArrowheads="1"/>
          </p:cNvSpPr>
          <p:nvPr/>
        </p:nvSpPr>
        <p:spPr bwMode="auto">
          <a:xfrm>
            <a:off x="2250511" y="4178865"/>
            <a:ext cx="642902"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91" name="Text Box 307">
            <a:extLst>
              <a:ext uri="{FF2B5EF4-FFF2-40B4-BE49-F238E27FC236}">
                <a16:creationId xmlns:a16="http://schemas.microsoft.com/office/drawing/2014/main" xmlns="" id="{C69E4DFB-ABB1-438A-B91A-1CB45ADA48E5}"/>
              </a:ext>
            </a:extLst>
          </p:cNvPr>
          <p:cNvSpPr txBox="1">
            <a:spLocks noChangeArrowheads="1"/>
          </p:cNvSpPr>
          <p:nvPr/>
        </p:nvSpPr>
        <p:spPr bwMode="auto">
          <a:xfrm>
            <a:off x="5143571" y="4178865"/>
            <a:ext cx="723265"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3</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692" name="Text Box 308">
            <a:extLst>
              <a:ext uri="{FF2B5EF4-FFF2-40B4-BE49-F238E27FC236}">
                <a16:creationId xmlns:a16="http://schemas.microsoft.com/office/drawing/2014/main" xmlns="" id="{7B532166-C549-4FB9-A0AC-2001B54D13B2}"/>
              </a:ext>
            </a:extLst>
          </p:cNvPr>
          <p:cNvSpPr txBox="1">
            <a:spLocks noChangeArrowheads="1"/>
          </p:cNvSpPr>
          <p:nvPr/>
        </p:nvSpPr>
        <p:spPr bwMode="auto">
          <a:xfrm>
            <a:off x="7072277" y="4178865"/>
            <a:ext cx="723265"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3</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grpSp>
        <p:nvGrpSpPr>
          <p:cNvPr id="15" name="Group 309">
            <a:extLst>
              <a:ext uri="{FF2B5EF4-FFF2-40B4-BE49-F238E27FC236}">
                <a16:creationId xmlns:a16="http://schemas.microsoft.com/office/drawing/2014/main" xmlns="" id="{65BB64E6-8726-4807-9BED-1973A7D05FAB}"/>
              </a:ext>
            </a:extLst>
          </p:cNvPr>
          <p:cNvGrpSpPr>
            <a:grpSpLocks/>
          </p:cNvGrpSpPr>
          <p:nvPr/>
        </p:nvGrpSpPr>
        <p:grpSpPr bwMode="auto">
          <a:xfrm>
            <a:off x="3777403" y="4178865"/>
            <a:ext cx="883991" cy="642902"/>
            <a:chOff x="816" y="672"/>
            <a:chExt cx="528" cy="384"/>
          </a:xfrm>
        </p:grpSpPr>
        <p:sp>
          <p:nvSpPr>
            <p:cNvPr id="17480" name="Line 310">
              <a:extLst>
                <a:ext uri="{FF2B5EF4-FFF2-40B4-BE49-F238E27FC236}">
                  <a16:creationId xmlns:a16="http://schemas.microsoft.com/office/drawing/2014/main" xmlns="" id="{28B7A99F-2ACA-41D2-A6BF-EDC9208A1EB6}"/>
                </a:ext>
              </a:extLst>
            </p:cNvPr>
            <p:cNvSpPr>
              <a:spLocks noChangeShapeType="1"/>
            </p:cNvSpPr>
            <p:nvPr/>
          </p:nvSpPr>
          <p:spPr bwMode="auto">
            <a:xfrm>
              <a:off x="816" y="816"/>
              <a:ext cx="48" cy="240"/>
            </a:xfrm>
            <a:prstGeom prst="line">
              <a:avLst/>
            </a:prstGeom>
            <a:noFill/>
            <a:ln w="38100">
              <a:solidFill>
                <a:srgbClr val="FF6600"/>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81" name="Line 311">
              <a:extLst>
                <a:ext uri="{FF2B5EF4-FFF2-40B4-BE49-F238E27FC236}">
                  <a16:creationId xmlns:a16="http://schemas.microsoft.com/office/drawing/2014/main" xmlns="" id="{D73881AF-D923-440E-A568-7E5291022AF1}"/>
                </a:ext>
              </a:extLst>
            </p:cNvPr>
            <p:cNvSpPr>
              <a:spLocks noChangeShapeType="1"/>
            </p:cNvSpPr>
            <p:nvPr/>
          </p:nvSpPr>
          <p:spPr bwMode="auto">
            <a:xfrm flipV="1">
              <a:off x="864" y="672"/>
              <a:ext cx="96" cy="384"/>
            </a:xfrm>
            <a:prstGeom prst="line">
              <a:avLst/>
            </a:prstGeom>
            <a:noFill/>
            <a:ln w="38100">
              <a:solidFill>
                <a:srgbClr val="FF6600"/>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82" name="Line 312">
              <a:extLst>
                <a:ext uri="{FF2B5EF4-FFF2-40B4-BE49-F238E27FC236}">
                  <a16:creationId xmlns:a16="http://schemas.microsoft.com/office/drawing/2014/main" xmlns="" id="{EC225C3F-421F-4C4A-AEE5-F2D601B3940B}"/>
                </a:ext>
              </a:extLst>
            </p:cNvPr>
            <p:cNvSpPr>
              <a:spLocks noChangeShapeType="1"/>
            </p:cNvSpPr>
            <p:nvPr/>
          </p:nvSpPr>
          <p:spPr bwMode="auto">
            <a:xfrm>
              <a:off x="960" y="672"/>
              <a:ext cx="384" cy="0"/>
            </a:xfrm>
            <a:prstGeom prst="line">
              <a:avLst/>
            </a:prstGeom>
            <a:noFill/>
            <a:ln w="38100">
              <a:solidFill>
                <a:srgbClr val="FF6600"/>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16" name="Group 313">
            <a:extLst>
              <a:ext uri="{FF2B5EF4-FFF2-40B4-BE49-F238E27FC236}">
                <a16:creationId xmlns:a16="http://schemas.microsoft.com/office/drawing/2014/main" xmlns="" id="{A0101D69-A575-4164-BC3B-91F1A1A45F8A}"/>
              </a:ext>
            </a:extLst>
          </p:cNvPr>
          <p:cNvGrpSpPr>
            <a:grpSpLocks/>
          </p:cNvGrpSpPr>
          <p:nvPr/>
        </p:nvGrpSpPr>
        <p:grpSpPr bwMode="auto">
          <a:xfrm>
            <a:off x="5706110" y="4178865"/>
            <a:ext cx="803628" cy="642902"/>
            <a:chOff x="816" y="672"/>
            <a:chExt cx="528" cy="384"/>
          </a:xfrm>
        </p:grpSpPr>
        <p:sp>
          <p:nvSpPr>
            <p:cNvPr id="17477" name="Line 314">
              <a:extLst>
                <a:ext uri="{FF2B5EF4-FFF2-40B4-BE49-F238E27FC236}">
                  <a16:creationId xmlns:a16="http://schemas.microsoft.com/office/drawing/2014/main" xmlns="" id="{19E1FA5E-056D-4499-884C-75D7CF768085}"/>
                </a:ext>
              </a:extLst>
            </p:cNvPr>
            <p:cNvSpPr>
              <a:spLocks noChangeShapeType="1"/>
            </p:cNvSpPr>
            <p:nvPr/>
          </p:nvSpPr>
          <p:spPr bwMode="auto">
            <a:xfrm>
              <a:off x="816" y="816"/>
              <a:ext cx="48" cy="240"/>
            </a:xfrm>
            <a:prstGeom prst="line">
              <a:avLst/>
            </a:prstGeom>
            <a:noFill/>
            <a:ln w="38100">
              <a:solidFill>
                <a:srgbClr val="FF6600"/>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78" name="Line 315">
              <a:extLst>
                <a:ext uri="{FF2B5EF4-FFF2-40B4-BE49-F238E27FC236}">
                  <a16:creationId xmlns:a16="http://schemas.microsoft.com/office/drawing/2014/main" xmlns="" id="{8F7337D0-988C-468C-A164-0ED6A6D59B6A}"/>
                </a:ext>
              </a:extLst>
            </p:cNvPr>
            <p:cNvSpPr>
              <a:spLocks noChangeShapeType="1"/>
            </p:cNvSpPr>
            <p:nvPr/>
          </p:nvSpPr>
          <p:spPr bwMode="auto">
            <a:xfrm flipV="1">
              <a:off x="864" y="672"/>
              <a:ext cx="96" cy="384"/>
            </a:xfrm>
            <a:prstGeom prst="line">
              <a:avLst/>
            </a:prstGeom>
            <a:noFill/>
            <a:ln w="38100">
              <a:solidFill>
                <a:srgbClr val="FF6600"/>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79" name="Line 316">
              <a:extLst>
                <a:ext uri="{FF2B5EF4-FFF2-40B4-BE49-F238E27FC236}">
                  <a16:creationId xmlns:a16="http://schemas.microsoft.com/office/drawing/2014/main" xmlns="" id="{580EF9E6-AFF7-4C12-B1F9-C6D3F99EA735}"/>
                </a:ext>
              </a:extLst>
            </p:cNvPr>
            <p:cNvSpPr>
              <a:spLocks noChangeShapeType="1"/>
            </p:cNvSpPr>
            <p:nvPr/>
          </p:nvSpPr>
          <p:spPr bwMode="auto">
            <a:xfrm>
              <a:off x="960" y="672"/>
              <a:ext cx="384" cy="0"/>
            </a:xfrm>
            <a:prstGeom prst="line">
              <a:avLst/>
            </a:prstGeom>
            <a:noFill/>
            <a:ln w="38100">
              <a:solidFill>
                <a:srgbClr val="FF6600"/>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17" name="Group 317">
            <a:extLst>
              <a:ext uri="{FF2B5EF4-FFF2-40B4-BE49-F238E27FC236}">
                <a16:creationId xmlns:a16="http://schemas.microsoft.com/office/drawing/2014/main" xmlns="" id="{E5CCAC4C-1417-429B-AFC1-92700615A349}"/>
              </a:ext>
            </a:extLst>
          </p:cNvPr>
          <p:cNvGrpSpPr>
            <a:grpSpLocks/>
          </p:cNvGrpSpPr>
          <p:nvPr/>
        </p:nvGrpSpPr>
        <p:grpSpPr bwMode="auto">
          <a:xfrm>
            <a:off x="7554454" y="4178865"/>
            <a:ext cx="883991" cy="642902"/>
            <a:chOff x="816" y="672"/>
            <a:chExt cx="528" cy="384"/>
          </a:xfrm>
        </p:grpSpPr>
        <p:sp>
          <p:nvSpPr>
            <p:cNvPr id="17474" name="Line 318">
              <a:extLst>
                <a:ext uri="{FF2B5EF4-FFF2-40B4-BE49-F238E27FC236}">
                  <a16:creationId xmlns:a16="http://schemas.microsoft.com/office/drawing/2014/main" xmlns="" id="{A389BF68-4641-4E37-BC08-A0B602D1AD7E}"/>
                </a:ext>
              </a:extLst>
            </p:cNvPr>
            <p:cNvSpPr>
              <a:spLocks noChangeShapeType="1"/>
            </p:cNvSpPr>
            <p:nvPr/>
          </p:nvSpPr>
          <p:spPr bwMode="auto">
            <a:xfrm>
              <a:off x="816" y="816"/>
              <a:ext cx="48" cy="240"/>
            </a:xfrm>
            <a:prstGeom prst="line">
              <a:avLst/>
            </a:prstGeom>
            <a:noFill/>
            <a:ln w="38100">
              <a:solidFill>
                <a:srgbClr val="339933"/>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75" name="Line 319">
              <a:extLst>
                <a:ext uri="{FF2B5EF4-FFF2-40B4-BE49-F238E27FC236}">
                  <a16:creationId xmlns:a16="http://schemas.microsoft.com/office/drawing/2014/main" xmlns="" id="{85B9928B-620A-42CF-A680-282C078353F2}"/>
                </a:ext>
              </a:extLst>
            </p:cNvPr>
            <p:cNvSpPr>
              <a:spLocks noChangeShapeType="1"/>
            </p:cNvSpPr>
            <p:nvPr/>
          </p:nvSpPr>
          <p:spPr bwMode="auto">
            <a:xfrm flipV="1">
              <a:off x="864" y="672"/>
              <a:ext cx="96" cy="384"/>
            </a:xfrm>
            <a:prstGeom prst="line">
              <a:avLst/>
            </a:prstGeom>
            <a:noFill/>
            <a:ln w="38100">
              <a:solidFill>
                <a:srgbClr val="339933"/>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76" name="Line 320">
              <a:extLst>
                <a:ext uri="{FF2B5EF4-FFF2-40B4-BE49-F238E27FC236}">
                  <a16:creationId xmlns:a16="http://schemas.microsoft.com/office/drawing/2014/main" xmlns="" id="{A05D3BE0-9A08-4AB7-AD30-864E449B847B}"/>
                </a:ext>
              </a:extLst>
            </p:cNvPr>
            <p:cNvSpPr>
              <a:spLocks noChangeShapeType="1"/>
            </p:cNvSpPr>
            <p:nvPr/>
          </p:nvSpPr>
          <p:spPr bwMode="auto">
            <a:xfrm>
              <a:off x="960" y="672"/>
              <a:ext cx="384" cy="0"/>
            </a:xfrm>
            <a:prstGeom prst="line">
              <a:avLst/>
            </a:prstGeom>
            <a:noFill/>
            <a:ln w="38100">
              <a:solidFill>
                <a:srgbClr val="339933"/>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18" name="Group 321">
            <a:extLst>
              <a:ext uri="{FF2B5EF4-FFF2-40B4-BE49-F238E27FC236}">
                <a16:creationId xmlns:a16="http://schemas.microsoft.com/office/drawing/2014/main" xmlns="" id="{9E628D09-9493-40D7-95DE-02172A3D3F01}"/>
              </a:ext>
            </a:extLst>
          </p:cNvPr>
          <p:cNvGrpSpPr>
            <a:grpSpLocks/>
          </p:cNvGrpSpPr>
          <p:nvPr/>
        </p:nvGrpSpPr>
        <p:grpSpPr bwMode="auto">
          <a:xfrm>
            <a:off x="9242072" y="4178865"/>
            <a:ext cx="803628" cy="642902"/>
            <a:chOff x="816" y="672"/>
            <a:chExt cx="528" cy="384"/>
          </a:xfrm>
        </p:grpSpPr>
        <p:sp>
          <p:nvSpPr>
            <p:cNvPr id="17471" name="Line 322">
              <a:extLst>
                <a:ext uri="{FF2B5EF4-FFF2-40B4-BE49-F238E27FC236}">
                  <a16:creationId xmlns:a16="http://schemas.microsoft.com/office/drawing/2014/main" xmlns="" id="{C14F4087-D6D9-4522-870F-8C8971FE08C2}"/>
                </a:ext>
              </a:extLst>
            </p:cNvPr>
            <p:cNvSpPr>
              <a:spLocks noChangeShapeType="1"/>
            </p:cNvSpPr>
            <p:nvPr/>
          </p:nvSpPr>
          <p:spPr bwMode="auto">
            <a:xfrm>
              <a:off x="816" y="816"/>
              <a:ext cx="48" cy="240"/>
            </a:xfrm>
            <a:prstGeom prst="line">
              <a:avLst/>
            </a:prstGeom>
            <a:noFill/>
            <a:ln w="38100">
              <a:solidFill>
                <a:srgbClr val="339933"/>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72" name="Line 323">
              <a:extLst>
                <a:ext uri="{FF2B5EF4-FFF2-40B4-BE49-F238E27FC236}">
                  <a16:creationId xmlns:a16="http://schemas.microsoft.com/office/drawing/2014/main" xmlns="" id="{7EB4C2DA-5260-4266-9E0B-5FF0C693EBCB}"/>
                </a:ext>
              </a:extLst>
            </p:cNvPr>
            <p:cNvSpPr>
              <a:spLocks noChangeShapeType="1"/>
            </p:cNvSpPr>
            <p:nvPr/>
          </p:nvSpPr>
          <p:spPr bwMode="auto">
            <a:xfrm flipV="1">
              <a:off x="864" y="672"/>
              <a:ext cx="96" cy="384"/>
            </a:xfrm>
            <a:prstGeom prst="line">
              <a:avLst/>
            </a:prstGeom>
            <a:noFill/>
            <a:ln w="38100">
              <a:solidFill>
                <a:srgbClr val="339933"/>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73" name="Line 324">
              <a:extLst>
                <a:ext uri="{FF2B5EF4-FFF2-40B4-BE49-F238E27FC236}">
                  <a16:creationId xmlns:a16="http://schemas.microsoft.com/office/drawing/2014/main" xmlns="" id="{3A21FDF9-CBCF-4115-9924-E34445BC3B89}"/>
                </a:ext>
              </a:extLst>
            </p:cNvPr>
            <p:cNvSpPr>
              <a:spLocks noChangeShapeType="1"/>
            </p:cNvSpPr>
            <p:nvPr/>
          </p:nvSpPr>
          <p:spPr bwMode="auto">
            <a:xfrm>
              <a:off x="960" y="672"/>
              <a:ext cx="384" cy="0"/>
            </a:xfrm>
            <a:prstGeom prst="line">
              <a:avLst/>
            </a:prstGeom>
            <a:noFill/>
            <a:ln w="38100">
              <a:solidFill>
                <a:srgbClr val="339933"/>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7455" name="Text Box 325">
            <a:extLst>
              <a:ext uri="{FF2B5EF4-FFF2-40B4-BE49-F238E27FC236}">
                <a16:creationId xmlns:a16="http://schemas.microsoft.com/office/drawing/2014/main" xmlns="" id="{29688CE4-A4AD-44BC-8A28-7C28B0A215ED}"/>
              </a:ext>
            </a:extLst>
          </p:cNvPr>
          <p:cNvSpPr txBox="1">
            <a:spLocks noChangeArrowheads="1"/>
          </p:cNvSpPr>
          <p:nvPr/>
        </p:nvSpPr>
        <p:spPr bwMode="auto">
          <a:xfrm>
            <a:off x="6814447" y="4021488"/>
            <a:ext cx="184731"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0"/>
              </a:spcBef>
              <a:buNone/>
            </a:pP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710" name="Text Box 326">
            <a:extLst>
              <a:ext uri="{FF2B5EF4-FFF2-40B4-BE49-F238E27FC236}">
                <a16:creationId xmlns:a16="http://schemas.microsoft.com/office/drawing/2014/main" xmlns="" id="{207B52A9-443E-482A-B292-19CC976CB3D0}"/>
              </a:ext>
            </a:extLst>
          </p:cNvPr>
          <p:cNvSpPr txBox="1">
            <a:spLocks noChangeArrowheads="1"/>
          </p:cNvSpPr>
          <p:nvPr/>
        </p:nvSpPr>
        <p:spPr bwMode="auto">
          <a:xfrm>
            <a:off x="2250510" y="5384307"/>
            <a:ext cx="482177"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grpSp>
        <p:nvGrpSpPr>
          <p:cNvPr id="19" name="Group 327">
            <a:extLst>
              <a:ext uri="{FF2B5EF4-FFF2-40B4-BE49-F238E27FC236}">
                <a16:creationId xmlns:a16="http://schemas.microsoft.com/office/drawing/2014/main" xmlns="" id="{687B2352-7BA6-48BA-B0E8-6C3C5E546BBC}"/>
              </a:ext>
            </a:extLst>
          </p:cNvPr>
          <p:cNvGrpSpPr>
            <a:grpSpLocks/>
          </p:cNvGrpSpPr>
          <p:nvPr/>
        </p:nvGrpSpPr>
        <p:grpSpPr bwMode="auto">
          <a:xfrm>
            <a:off x="3777403" y="5384306"/>
            <a:ext cx="723265" cy="642902"/>
            <a:chOff x="816" y="672"/>
            <a:chExt cx="528" cy="384"/>
          </a:xfrm>
        </p:grpSpPr>
        <p:sp>
          <p:nvSpPr>
            <p:cNvPr id="17468" name="Line 328">
              <a:extLst>
                <a:ext uri="{FF2B5EF4-FFF2-40B4-BE49-F238E27FC236}">
                  <a16:creationId xmlns:a16="http://schemas.microsoft.com/office/drawing/2014/main" xmlns="" id="{172FD2D5-D707-48E9-A507-F7564721C572}"/>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69" name="Line 329">
              <a:extLst>
                <a:ext uri="{FF2B5EF4-FFF2-40B4-BE49-F238E27FC236}">
                  <a16:creationId xmlns:a16="http://schemas.microsoft.com/office/drawing/2014/main" xmlns="" id="{03500D57-F711-43FA-85AB-964A75B27C7C}"/>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70" name="Line 330">
              <a:extLst>
                <a:ext uri="{FF2B5EF4-FFF2-40B4-BE49-F238E27FC236}">
                  <a16:creationId xmlns:a16="http://schemas.microsoft.com/office/drawing/2014/main" xmlns="" id="{6D60A456-134C-4751-AE1D-D9340DED57F7}"/>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20" name="Group 331">
            <a:extLst>
              <a:ext uri="{FF2B5EF4-FFF2-40B4-BE49-F238E27FC236}">
                <a16:creationId xmlns:a16="http://schemas.microsoft.com/office/drawing/2014/main" xmlns="" id="{8BA9C3C4-0255-4D56-BE22-6F69DA304983}"/>
              </a:ext>
            </a:extLst>
          </p:cNvPr>
          <p:cNvGrpSpPr>
            <a:grpSpLocks/>
          </p:cNvGrpSpPr>
          <p:nvPr/>
        </p:nvGrpSpPr>
        <p:grpSpPr bwMode="auto">
          <a:xfrm>
            <a:off x="5786473" y="5384306"/>
            <a:ext cx="723265" cy="642902"/>
            <a:chOff x="816" y="672"/>
            <a:chExt cx="528" cy="384"/>
          </a:xfrm>
        </p:grpSpPr>
        <p:sp>
          <p:nvSpPr>
            <p:cNvPr id="17465" name="Line 332">
              <a:extLst>
                <a:ext uri="{FF2B5EF4-FFF2-40B4-BE49-F238E27FC236}">
                  <a16:creationId xmlns:a16="http://schemas.microsoft.com/office/drawing/2014/main" xmlns="" id="{D5566DE8-3B0D-482D-9B2E-0206B88F8DA7}"/>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66" name="Line 333">
              <a:extLst>
                <a:ext uri="{FF2B5EF4-FFF2-40B4-BE49-F238E27FC236}">
                  <a16:creationId xmlns:a16="http://schemas.microsoft.com/office/drawing/2014/main" xmlns="" id="{E6211A4C-7639-4E61-BEB0-E8C87435439B}"/>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7467" name="Line 334">
              <a:extLst>
                <a:ext uri="{FF2B5EF4-FFF2-40B4-BE49-F238E27FC236}">
                  <a16:creationId xmlns:a16="http://schemas.microsoft.com/office/drawing/2014/main" xmlns="" id="{6B4BDF4A-8E0C-4561-819B-F7C3E50D430F}"/>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144719" name="Text Box 335">
            <a:extLst>
              <a:ext uri="{FF2B5EF4-FFF2-40B4-BE49-F238E27FC236}">
                <a16:creationId xmlns:a16="http://schemas.microsoft.com/office/drawing/2014/main" xmlns="" id="{91D2B54F-39D3-41CF-8373-466516E6A7E6}"/>
              </a:ext>
            </a:extLst>
          </p:cNvPr>
          <p:cNvSpPr txBox="1">
            <a:spLocks noChangeArrowheads="1"/>
          </p:cNvSpPr>
          <p:nvPr/>
        </p:nvSpPr>
        <p:spPr bwMode="auto">
          <a:xfrm>
            <a:off x="3214864" y="5384307"/>
            <a:ext cx="803628"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7</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720" name="Text Box 336">
            <a:extLst>
              <a:ext uri="{FF2B5EF4-FFF2-40B4-BE49-F238E27FC236}">
                <a16:creationId xmlns:a16="http://schemas.microsoft.com/office/drawing/2014/main" xmlns="" id="{9C789A91-6030-429A-8AE1-0C2073E8DB61}"/>
              </a:ext>
            </a:extLst>
          </p:cNvPr>
          <p:cNvSpPr txBox="1">
            <a:spLocks noChangeArrowheads="1"/>
          </p:cNvSpPr>
          <p:nvPr/>
        </p:nvSpPr>
        <p:spPr bwMode="auto">
          <a:xfrm>
            <a:off x="4018492" y="5384307"/>
            <a:ext cx="723265"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3</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721" name="Text Box 337">
            <a:extLst>
              <a:ext uri="{FF2B5EF4-FFF2-40B4-BE49-F238E27FC236}">
                <a16:creationId xmlns:a16="http://schemas.microsoft.com/office/drawing/2014/main" xmlns="" id="{56242F19-39ED-406B-99E5-E55A04757014}"/>
              </a:ext>
            </a:extLst>
          </p:cNvPr>
          <p:cNvSpPr txBox="1">
            <a:spLocks noChangeArrowheads="1"/>
          </p:cNvSpPr>
          <p:nvPr/>
        </p:nvSpPr>
        <p:spPr bwMode="auto">
          <a:xfrm>
            <a:off x="4500668" y="5384307"/>
            <a:ext cx="482177"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 </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722" name="Text Box 338">
            <a:extLst>
              <a:ext uri="{FF2B5EF4-FFF2-40B4-BE49-F238E27FC236}">
                <a16:creationId xmlns:a16="http://schemas.microsoft.com/office/drawing/2014/main" xmlns="" id="{A7A34484-AA93-42C3-8570-2652CFE4CFDC}"/>
              </a:ext>
            </a:extLst>
          </p:cNvPr>
          <p:cNvSpPr txBox="1">
            <a:spLocks noChangeArrowheads="1"/>
          </p:cNvSpPr>
          <p:nvPr/>
        </p:nvSpPr>
        <p:spPr bwMode="auto">
          <a:xfrm>
            <a:off x="5223933" y="5384307"/>
            <a:ext cx="642902"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2</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44723" name="Text Box 339">
            <a:extLst>
              <a:ext uri="{FF2B5EF4-FFF2-40B4-BE49-F238E27FC236}">
                <a16:creationId xmlns:a16="http://schemas.microsoft.com/office/drawing/2014/main" xmlns="" id="{2590BE79-2FA3-47C3-AFED-9DBACEEF85B5}"/>
              </a:ext>
            </a:extLst>
          </p:cNvPr>
          <p:cNvSpPr txBox="1">
            <a:spLocks noChangeArrowheads="1"/>
          </p:cNvSpPr>
          <p:nvPr/>
        </p:nvSpPr>
        <p:spPr bwMode="auto">
          <a:xfrm>
            <a:off x="6027561" y="5384307"/>
            <a:ext cx="642902"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640" b="1">
                <a:solidFill>
                  <a:srgbClr val="3333FF"/>
                </a:solidFill>
                <a:latin typeface="Times New Roman" panose="02020603050405020304" pitchFamily="18" charset="0"/>
                <a:ea typeface="+mn-ea"/>
                <a:cs typeface="Times New Roman" panose="02020603050405020304" pitchFamily="18" charset="0"/>
              </a:rPr>
              <a:t>5</a:t>
            </a:r>
            <a:endParaRPr lang="vi-VN" altLang="en-US" sz="4640" b="1">
              <a:solidFill>
                <a:srgbClr val="3333FF"/>
              </a:solidFill>
              <a:latin typeface="Times New Roman" panose="02020603050405020304" pitchFamily="18" charset="0"/>
              <a:ea typeface="+mn-ea"/>
              <a:cs typeface="Times New Roman" panose="02020603050405020304" pitchFamily="18" charset="0"/>
            </a:endParaRPr>
          </a:p>
        </p:txBody>
      </p:sp>
      <p:sp>
        <p:nvSpPr>
          <p:cNvPr id="17464" name="Rectangle 113">
            <a:extLst>
              <a:ext uri="{FF2B5EF4-FFF2-40B4-BE49-F238E27FC236}">
                <a16:creationId xmlns:a16="http://schemas.microsoft.com/office/drawing/2014/main" xmlns="" id="{D0DB74ED-5E62-4E18-A1A6-25BB8351DB9F}"/>
              </a:ext>
            </a:extLst>
          </p:cNvPr>
          <p:cNvSpPr>
            <a:spLocks noChangeArrowheads="1"/>
          </p:cNvSpPr>
          <p:nvPr/>
        </p:nvSpPr>
        <p:spPr bwMode="auto">
          <a:xfrm>
            <a:off x="3275136" y="897530"/>
            <a:ext cx="3797141"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0"/>
              </a:spcBef>
              <a:buNone/>
            </a:pPr>
            <a:r>
              <a:rPr lang="en-US" altLang="en-US" sz="3375" b="1" dirty="0" err="1">
                <a:solidFill>
                  <a:srgbClr val="FF0000"/>
                </a:solidFill>
                <a:latin typeface="Times New Roman" panose="02020603050405020304" pitchFamily="18" charset="0"/>
                <a:ea typeface="+mn-ea"/>
                <a:cs typeface="Times New Roman" panose="02020603050405020304" pitchFamily="18" charset="0"/>
              </a:rPr>
              <a:t>Rút</a:t>
            </a:r>
            <a:r>
              <a:rPr lang="en-US" altLang="en-US" sz="3375" b="1" dirty="0">
                <a:solidFill>
                  <a:srgbClr val="FF0000"/>
                </a:solidFill>
                <a:latin typeface="Times New Roman" panose="02020603050405020304" pitchFamily="18" charset="0"/>
                <a:ea typeface="+mn-ea"/>
                <a:cs typeface="Times New Roman" panose="02020603050405020304" pitchFamily="18" charset="0"/>
              </a:rPr>
              <a:t> </a:t>
            </a:r>
            <a:r>
              <a:rPr lang="en-US" altLang="en-US" sz="3375" b="1" dirty="0" err="1">
                <a:solidFill>
                  <a:srgbClr val="FF0000"/>
                </a:solidFill>
                <a:latin typeface="Times New Roman" panose="02020603050405020304" pitchFamily="18" charset="0"/>
                <a:ea typeface="+mn-ea"/>
                <a:cs typeface="Times New Roman" panose="02020603050405020304" pitchFamily="18" charset="0"/>
              </a:rPr>
              <a:t>gọn</a:t>
            </a:r>
            <a:r>
              <a:rPr lang="en-US" altLang="en-US" sz="3375" b="1" dirty="0">
                <a:solidFill>
                  <a:srgbClr val="FF0000"/>
                </a:solidFill>
                <a:latin typeface="Times New Roman" panose="02020603050405020304" pitchFamily="18" charset="0"/>
                <a:ea typeface="+mn-ea"/>
                <a:cs typeface="Times New Roman" panose="02020603050405020304" pitchFamily="18" charset="0"/>
              </a:rPr>
              <a:t> </a:t>
            </a:r>
            <a:r>
              <a:rPr lang="en-US" altLang="en-US" sz="3375" b="1" dirty="0" err="1">
                <a:solidFill>
                  <a:srgbClr val="FF0000"/>
                </a:solidFill>
                <a:latin typeface="Times New Roman" panose="02020603050405020304" pitchFamily="18" charset="0"/>
                <a:ea typeface="+mn-ea"/>
                <a:cs typeface="Times New Roman" panose="02020603050405020304" pitchFamily="18" charset="0"/>
              </a:rPr>
              <a:t>biểu</a:t>
            </a:r>
            <a:r>
              <a:rPr lang="en-US" altLang="en-US" sz="3375" b="1" dirty="0">
                <a:solidFill>
                  <a:srgbClr val="FF0000"/>
                </a:solidFill>
                <a:latin typeface="Times New Roman" panose="02020603050405020304" pitchFamily="18" charset="0"/>
                <a:ea typeface="+mn-ea"/>
                <a:cs typeface="Times New Roman" panose="02020603050405020304" pitchFamily="18" charset="0"/>
              </a:rPr>
              <a:t> </a:t>
            </a:r>
            <a:r>
              <a:rPr lang="en-US" altLang="en-US" sz="3375" b="1" dirty="0" err="1">
                <a:solidFill>
                  <a:srgbClr val="FF0000"/>
                </a:solidFill>
                <a:latin typeface="Times New Roman" panose="02020603050405020304" pitchFamily="18" charset="0"/>
                <a:ea typeface="+mn-ea"/>
                <a:cs typeface="Times New Roman" panose="02020603050405020304" pitchFamily="18" charset="0"/>
              </a:rPr>
              <a:t>thức</a:t>
            </a:r>
            <a:r>
              <a:rPr lang="en-US" altLang="en-US" sz="3375" b="1" dirty="0">
                <a:solidFill>
                  <a:srgbClr val="FF0000"/>
                </a:solidFill>
                <a:latin typeface="Times New Roman" panose="02020603050405020304" pitchFamily="18" charset="0"/>
                <a:ea typeface="+mn-ea"/>
                <a:cs typeface="Times New Roman" panose="02020603050405020304" pitchFamily="18" charset="0"/>
              </a:rPr>
              <a:t>: </a:t>
            </a:r>
            <a:endParaRPr lang="en-US" altLang="en-US" sz="3375" dirty="0">
              <a:solidFill>
                <a:prstClr val="black"/>
              </a:solidFill>
              <a:latin typeface="Arial" panose="020B0604020202020204" pitchFamily="34" charset="0"/>
              <a:ea typeface="+mn-ea"/>
              <a:cs typeface="Arial" panose="020B0604020202020204" pitchFamily="34" charset="0"/>
            </a:endParaRPr>
          </a:p>
        </p:txBody>
      </p:sp>
      <p:sp>
        <p:nvSpPr>
          <p:cNvPr id="113" name="矩形 8">
            <a:extLst>
              <a:ext uri="{FF2B5EF4-FFF2-40B4-BE49-F238E27FC236}">
                <a16:creationId xmlns:a16="http://schemas.microsoft.com/office/drawing/2014/main" xmlns="" id="{27406603-3519-432D-9978-3E8F1CBDF773}"/>
              </a:ext>
            </a:extLst>
          </p:cNvPr>
          <p:cNvSpPr/>
          <p:nvPr/>
        </p:nvSpPr>
        <p:spPr>
          <a:xfrm>
            <a:off x="-23785" y="825790"/>
            <a:ext cx="12313559" cy="88789"/>
          </a:xfrm>
          <a:prstGeom prst="rect">
            <a:avLst/>
          </a:prstGeom>
          <a:solidFill>
            <a:srgbClr val="F17A1A"/>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14" name="矩形 15">
            <a:extLst>
              <a:ext uri="{FF2B5EF4-FFF2-40B4-BE49-F238E27FC236}">
                <a16:creationId xmlns:a16="http://schemas.microsoft.com/office/drawing/2014/main" xmlns="" id="{91F6B6C3-AB03-4AF5-AEB9-39B3D7475D64}"/>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15" name="矩形 18">
            <a:extLst>
              <a:ext uri="{FF2B5EF4-FFF2-40B4-BE49-F238E27FC236}">
                <a16:creationId xmlns:a16="http://schemas.microsoft.com/office/drawing/2014/main" xmlns="" id="{EC6694DF-A652-420B-88C1-96C27952C790}"/>
              </a:ext>
            </a:extLst>
          </p:cNvPr>
          <p:cNvSpPr/>
          <p:nvPr/>
        </p:nvSpPr>
        <p:spPr>
          <a:xfrm>
            <a:off x="11396841" y="6946348"/>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16" name="Rectangle 115"/>
          <p:cNvSpPr/>
          <p:nvPr/>
        </p:nvSpPr>
        <p:spPr>
          <a:xfrm>
            <a:off x="0" y="112232"/>
            <a:ext cx="10677847" cy="523220"/>
          </a:xfrm>
          <a:prstGeom prst="rect">
            <a:avLst/>
          </a:prstGeom>
        </p:spPr>
        <p:txBody>
          <a:bodyPr wrap="square">
            <a:spAutoFit/>
          </a:bodyPr>
          <a:lstStyle/>
          <a:p>
            <a:pPr lvl="0" algn="ctr">
              <a:defRPr/>
            </a:pPr>
            <a:r>
              <a:rPr lang="en-US" altLang="zh-CN" sz="2800" b="1" u="sng" dirty="0" err="1">
                <a:solidFill>
                  <a:srgbClr val="002060"/>
                </a:solidFill>
                <a:latin typeface="Times New Roman" panose="02020603050405020304" pitchFamily="18" charset="0"/>
                <a:cs typeface="Times New Roman" panose="02020603050405020304" pitchFamily="18" charset="0"/>
              </a:rPr>
              <a:t>Tiết</a:t>
            </a:r>
            <a:r>
              <a:rPr lang="en-US" altLang="zh-CN" sz="2800" b="1" u="sng" dirty="0">
                <a:solidFill>
                  <a:srgbClr val="002060"/>
                </a:solidFill>
                <a:latin typeface="Times New Roman" panose="02020603050405020304" pitchFamily="18" charset="0"/>
                <a:cs typeface="Times New Roman" panose="02020603050405020304" pitchFamily="18" charset="0"/>
              </a:rPr>
              <a:t> 8 - </a:t>
            </a:r>
            <a:r>
              <a:rPr lang="en-US" altLang="zh-CN" sz="2800" b="1" u="sng" dirty="0" err="1">
                <a:solidFill>
                  <a:srgbClr val="002060"/>
                </a:solidFill>
                <a:latin typeface="Times New Roman" panose="02020603050405020304" pitchFamily="18" charset="0"/>
                <a:cs typeface="Times New Roman" panose="02020603050405020304" pitchFamily="18" charset="0"/>
              </a:rPr>
              <a:t>Bài</a:t>
            </a:r>
            <a:r>
              <a:rPr lang="en-US" altLang="zh-CN" sz="2800" b="1" u="sng" dirty="0">
                <a:solidFill>
                  <a:srgbClr val="002060"/>
                </a:solidFill>
                <a:latin typeface="Times New Roman" panose="02020603050405020304" pitchFamily="18" charset="0"/>
                <a:cs typeface="Times New Roman" panose="02020603050405020304" pitchFamily="18" charset="0"/>
              </a:rPr>
              <a:t> 6 :</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Biến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đổi</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giản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biểu</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thức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chứa</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căn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bậc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hai</a:t>
            </a:r>
            <a:r>
              <a:rPr lang="en-US" altLang="zh-CN" sz="2800" b="1" dirty="0">
                <a:solidFill>
                  <a:srgbClr val="002060"/>
                </a:solidFill>
                <a:latin typeface="Times New Roman" panose="02020603050405020304" pitchFamily="18" charset="0"/>
                <a:cs typeface="Times New Roman" panose="02020603050405020304" pitchFamily="18" charset="0"/>
              </a:rPr>
              <a: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style.rotation</p:attrName>
                                        </p:attrNameLst>
                                      </p:cBhvr>
                                      <p:tavLst>
                                        <p:tav tm="0">
                                          <p:val>
                                            <p:fltVal val="720"/>
                                          </p:val>
                                        </p:tav>
                                        <p:tav tm="100000">
                                          <p:val>
                                            <p:fltVal val="0"/>
                                          </p:val>
                                        </p:tav>
                                      </p:tavLst>
                                    </p:anim>
                                    <p:anim calcmode="lin" valueType="num">
                                      <p:cBhvr>
                                        <p:cTn id="9" dur="500" fill="hold"/>
                                        <p:tgtEl>
                                          <p:spTgt spid="2"/>
                                        </p:tgtEl>
                                        <p:attrNameLst>
                                          <p:attrName>ppt_h</p:attrName>
                                        </p:attrNameLst>
                                      </p:cBhvr>
                                      <p:tavLst>
                                        <p:tav tm="0">
                                          <p:val>
                                            <p:fltVal val="0"/>
                                          </p:val>
                                        </p:tav>
                                        <p:tav tm="100000">
                                          <p:val>
                                            <p:strVal val="#ppt_h"/>
                                          </p:val>
                                        </p:tav>
                                      </p:tavLst>
                                    </p:anim>
                                    <p:anim calcmode="lin" valueType="num">
                                      <p:cBhvr>
                                        <p:cTn id="10" dur="500" fill="hold"/>
                                        <p:tgtEl>
                                          <p:spTgt spid="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START.WAV"/>
                                        </p:tgtEl>
                                      </p:cMediaNode>
                                    </p:audio>
                                  </p:subTnLst>
                                </p:cTn>
                              </p:par>
                            </p:childTnLst>
                          </p:cTn>
                        </p:par>
                        <p:par>
                          <p:cTn id="11" fill="hold" nodeType="afterGroup">
                            <p:stCondLst>
                              <p:cond delay="500"/>
                            </p:stCondLst>
                            <p:childTnLst>
                              <p:par>
                                <p:cTn id="12" presetID="53"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44633"/>
                                        </p:tgtEl>
                                        <p:attrNameLst>
                                          <p:attrName>style.visibility</p:attrName>
                                        </p:attrNameLst>
                                      </p:cBhvr>
                                      <p:to>
                                        <p:strVal val="visible"/>
                                      </p:to>
                                    </p:set>
                                    <p:anim calcmode="lin" valueType="num">
                                      <p:cBhvr>
                                        <p:cTn id="34" dur="500" fill="hold"/>
                                        <p:tgtEl>
                                          <p:spTgt spid="144633"/>
                                        </p:tgtEl>
                                        <p:attrNameLst>
                                          <p:attrName>ppt_w</p:attrName>
                                        </p:attrNameLst>
                                      </p:cBhvr>
                                      <p:tavLst>
                                        <p:tav tm="0">
                                          <p:val>
                                            <p:fltVal val="0"/>
                                          </p:val>
                                        </p:tav>
                                        <p:tav tm="100000">
                                          <p:val>
                                            <p:strVal val="#ppt_w"/>
                                          </p:val>
                                        </p:tav>
                                      </p:tavLst>
                                    </p:anim>
                                    <p:anim calcmode="lin" valueType="num">
                                      <p:cBhvr>
                                        <p:cTn id="35" dur="500" fill="hold"/>
                                        <p:tgtEl>
                                          <p:spTgt spid="144633"/>
                                        </p:tgtEl>
                                        <p:attrNameLst>
                                          <p:attrName>ppt_h</p:attrName>
                                        </p:attrNameLst>
                                      </p:cBhvr>
                                      <p:tavLst>
                                        <p:tav tm="0">
                                          <p:val>
                                            <p:fltVal val="0"/>
                                          </p:val>
                                        </p:tav>
                                        <p:tav tm="100000">
                                          <p:val>
                                            <p:strVal val="#ppt_h"/>
                                          </p:val>
                                        </p:tav>
                                      </p:tavLst>
                                    </p:anim>
                                    <p:animEffect transition="in" filter="fade">
                                      <p:cBhvr>
                                        <p:cTn id="36" dur="500"/>
                                        <p:tgtEl>
                                          <p:spTgt spid="144633"/>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44634"/>
                                        </p:tgtEl>
                                        <p:attrNameLst>
                                          <p:attrName>style.visibility</p:attrName>
                                        </p:attrNameLst>
                                      </p:cBhvr>
                                      <p:to>
                                        <p:strVal val="visible"/>
                                      </p:to>
                                    </p:set>
                                    <p:anim calcmode="lin" valueType="num">
                                      <p:cBhvr>
                                        <p:cTn id="39" dur="500" fill="hold"/>
                                        <p:tgtEl>
                                          <p:spTgt spid="144634"/>
                                        </p:tgtEl>
                                        <p:attrNameLst>
                                          <p:attrName>ppt_w</p:attrName>
                                        </p:attrNameLst>
                                      </p:cBhvr>
                                      <p:tavLst>
                                        <p:tav tm="0">
                                          <p:val>
                                            <p:fltVal val="0"/>
                                          </p:val>
                                        </p:tav>
                                        <p:tav tm="100000">
                                          <p:val>
                                            <p:strVal val="#ppt_w"/>
                                          </p:val>
                                        </p:tav>
                                      </p:tavLst>
                                    </p:anim>
                                    <p:anim calcmode="lin" valueType="num">
                                      <p:cBhvr>
                                        <p:cTn id="40" dur="500" fill="hold"/>
                                        <p:tgtEl>
                                          <p:spTgt spid="144634"/>
                                        </p:tgtEl>
                                        <p:attrNameLst>
                                          <p:attrName>ppt_h</p:attrName>
                                        </p:attrNameLst>
                                      </p:cBhvr>
                                      <p:tavLst>
                                        <p:tav tm="0">
                                          <p:val>
                                            <p:fltVal val="0"/>
                                          </p:val>
                                        </p:tav>
                                        <p:tav tm="100000">
                                          <p:val>
                                            <p:strVal val="#ppt_h"/>
                                          </p:val>
                                        </p:tav>
                                      </p:tavLst>
                                    </p:anim>
                                    <p:animEffect transition="in" filter="fade">
                                      <p:cBhvr>
                                        <p:cTn id="41" dur="500"/>
                                        <p:tgtEl>
                                          <p:spTgt spid="144634"/>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44635"/>
                                        </p:tgtEl>
                                        <p:attrNameLst>
                                          <p:attrName>style.visibility</p:attrName>
                                        </p:attrNameLst>
                                      </p:cBhvr>
                                      <p:to>
                                        <p:strVal val="visible"/>
                                      </p:to>
                                    </p:set>
                                    <p:anim calcmode="lin" valueType="num">
                                      <p:cBhvr>
                                        <p:cTn id="44" dur="500" fill="hold"/>
                                        <p:tgtEl>
                                          <p:spTgt spid="144635"/>
                                        </p:tgtEl>
                                        <p:attrNameLst>
                                          <p:attrName>ppt_w</p:attrName>
                                        </p:attrNameLst>
                                      </p:cBhvr>
                                      <p:tavLst>
                                        <p:tav tm="0">
                                          <p:val>
                                            <p:fltVal val="0"/>
                                          </p:val>
                                        </p:tav>
                                        <p:tav tm="100000">
                                          <p:val>
                                            <p:strVal val="#ppt_w"/>
                                          </p:val>
                                        </p:tav>
                                      </p:tavLst>
                                    </p:anim>
                                    <p:anim calcmode="lin" valueType="num">
                                      <p:cBhvr>
                                        <p:cTn id="45" dur="500" fill="hold"/>
                                        <p:tgtEl>
                                          <p:spTgt spid="144635"/>
                                        </p:tgtEl>
                                        <p:attrNameLst>
                                          <p:attrName>ppt_h</p:attrName>
                                        </p:attrNameLst>
                                      </p:cBhvr>
                                      <p:tavLst>
                                        <p:tav tm="0">
                                          <p:val>
                                            <p:fltVal val="0"/>
                                          </p:val>
                                        </p:tav>
                                        <p:tav tm="100000">
                                          <p:val>
                                            <p:strVal val="#ppt_h"/>
                                          </p:val>
                                        </p:tav>
                                      </p:tavLst>
                                    </p:anim>
                                    <p:animEffect transition="in" filter="fade">
                                      <p:cBhvr>
                                        <p:cTn id="46" dur="500"/>
                                        <p:tgtEl>
                                          <p:spTgt spid="144635"/>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144636"/>
                                        </p:tgtEl>
                                        <p:attrNameLst>
                                          <p:attrName>style.visibility</p:attrName>
                                        </p:attrNameLst>
                                      </p:cBhvr>
                                      <p:to>
                                        <p:strVal val="visible"/>
                                      </p:to>
                                    </p:set>
                                    <p:anim calcmode="lin" valueType="num">
                                      <p:cBhvr>
                                        <p:cTn id="49" dur="500" fill="hold"/>
                                        <p:tgtEl>
                                          <p:spTgt spid="144636"/>
                                        </p:tgtEl>
                                        <p:attrNameLst>
                                          <p:attrName>ppt_w</p:attrName>
                                        </p:attrNameLst>
                                      </p:cBhvr>
                                      <p:tavLst>
                                        <p:tav tm="0">
                                          <p:val>
                                            <p:fltVal val="0"/>
                                          </p:val>
                                        </p:tav>
                                        <p:tav tm="100000">
                                          <p:val>
                                            <p:strVal val="#ppt_w"/>
                                          </p:val>
                                        </p:tav>
                                      </p:tavLst>
                                    </p:anim>
                                    <p:anim calcmode="lin" valueType="num">
                                      <p:cBhvr>
                                        <p:cTn id="50" dur="500" fill="hold"/>
                                        <p:tgtEl>
                                          <p:spTgt spid="144636"/>
                                        </p:tgtEl>
                                        <p:attrNameLst>
                                          <p:attrName>ppt_h</p:attrName>
                                        </p:attrNameLst>
                                      </p:cBhvr>
                                      <p:tavLst>
                                        <p:tav tm="0">
                                          <p:val>
                                            <p:fltVal val="0"/>
                                          </p:val>
                                        </p:tav>
                                        <p:tav tm="100000">
                                          <p:val>
                                            <p:strVal val="#ppt_h"/>
                                          </p:val>
                                        </p:tav>
                                      </p:tavLst>
                                    </p:anim>
                                    <p:animEffect transition="in" filter="fade">
                                      <p:cBhvr>
                                        <p:cTn id="51" dur="500"/>
                                        <p:tgtEl>
                                          <p:spTgt spid="144636"/>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144637"/>
                                        </p:tgtEl>
                                        <p:attrNameLst>
                                          <p:attrName>style.visibility</p:attrName>
                                        </p:attrNameLst>
                                      </p:cBhvr>
                                      <p:to>
                                        <p:strVal val="visible"/>
                                      </p:to>
                                    </p:set>
                                    <p:anim calcmode="lin" valueType="num">
                                      <p:cBhvr>
                                        <p:cTn id="54" dur="500" fill="hold"/>
                                        <p:tgtEl>
                                          <p:spTgt spid="144637"/>
                                        </p:tgtEl>
                                        <p:attrNameLst>
                                          <p:attrName>ppt_w</p:attrName>
                                        </p:attrNameLst>
                                      </p:cBhvr>
                                      <p:tavLst>
                                        <p:tav tm="0">
                                          <p:val>
                                            <p:fltVal val="0"/>
                                          </p:val>
                                        </p:tav>
                                        <p:tav tm="100000">
                                          <p:val>
                                            <p:strVal val="#ppt_w"/>
                                          </p:val>
                                        </p:tav>
                                      </p:tavLst>
                                    </p:anim>
                                    <p:anim calcmode="lin" valueType="num">
                                      <p:cBhvr>
                                        <p:cTn id="55" dur="500" fill="hold"/>
                                        <p:tgtEl>
                                          <p:spTgt spid="144637"/>
                                        </p:tgtEl>
                                        <p:attrNameLst>
                                          <p:attrName>ppt_h</p:attrName>
                                        </p:attrNameLst>
                                      </p:cBhvr>
                                      <p:tavLst>
                                        <p:tav tm="0">
                                          <p:val>
                                            <p:fltVal val="0"/>
                                          </p:val>
                                        </p:tav>
                                        <p:tav tm="100000">
                                          <p:val>
                                            <p:strVal val="#ppt_h"/>
                                          </p:val>
                                        </p:tav>
                                      </p:tavLst>
                                    </p:anim>
                                    <p:animEffect transition="in" filter="fade">
                                      <p:cBhvr>
                                        <p:cTn id="56" dur="500"/>
                                        <p:tgtEl>
                                          <p:spTgt spid="144637"/>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144638"/>
                                        </p:tgtEl>
                                        <p:attrNameLst>
                                          <p:attrName>style.visibility</p:attrName>
                                        </p:attrNameLst>
                                      </p:cBhvr>
                                      <p:to>
                                        <p:strVal val="visible"/>
                                      </p:to>
                                    </p:set>
                                    <p:anim calcmode="lin" valueType="num">
                                      <p:cBhvr>
                                        <p:cTn id="59" dur="500" fill="hold"/>
                                        <p:tgtEl>
                                          <p:spTgt spid="144638"/>
                                        </p:tgtEl>
                                        <p:attrNameLst>
                                          <p:attrName>ppt_w</p:attrName>
                                        </p:attrNameLst>
                                      </p:cBhvr>
                                      <p:tavLst>
                                        <p:tav tm="0">
                                          <p:val>
                                            <p:fltVal val="0"/>
                                          </p:val>
                                        </p:tav>
                                        <p:tav tm="100000">
                                          <p:val>
                                            <p:strVal val="#ppt_w"/>
                                          </p:val>
                                        </p:tav>
                                      </p:tavLst>
                                    </p:anim>
                                    <p:anim calcmode="lin" valueType="num">
                                      <p:cBhvr>
                                        <p:cTn id="60" dur="500" fill="hold"/>
                                        <p:tgtEl>
                                          <p:spTgt spid="144638"/>
                                        </p:tgtEl>
                                        <p:attrNameLst>
                                          <p:attrName>ppt_h</p:attrName>
                                        </p:attrNameLst>
                                      </p:cBhvr>
                                      <p:tavLst>
                                        <p:tav tm="0">
                                          <p:val>
                                            <p:fltVal val="0"/>
                                          </p:val>
                                        </p:tav>
                                        <p:tav tm="100000">
                                          <p:val>
                                            <p:strVal val="#ppt_h"/>
                                          </p:val>
                                        </p:tav>
                                      </p:tavLst>
                                    </p:anim>
                                    <p:animEffect transition="in" filter="fade">
                                      <p:cBhvr>
                                        <p:cTn id="61" dur="500"/>
                                        <p:tgtEl>
                                          <p:spTgt spid="144638"/>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144639"/>
                                        </p:tgtEl>
                                        <p:attrNameLst>
                                          <p:attrName>style.visibility</p:attrName>
                                        </p:attrNameLst>
                                      </p:cBhvr>
                                      <p:to>
                                        <p:strVal val="visible"/>
                                      </p:to>
                                    </p:set>
                                    <p:anim calcmode="lin" valueType="num">
                                      <p:cBhvr>
                                        <p:cTn id="64" dur="500" fill="hold"/>
                                        <p:tgtEl>
                                          <p:spTgt spid="144639"/>
                                        </p:tgtEl>
                                        <p:attrNameLst>
                                          <p:attrName>ppt_w</p:attrName>
                                        </p:attrNameLst>
                                      </p:cBhvr>
                                      <p:tavLst>
                                        <p:tav tm="0">
                                          <p:val>
                                            <p:fltVal val="0"/>
                                          </p:val>
                                        </p:tav>
                                        <p:tav tm="100000">
                                          <p:val>
                                            <p:strVal val="#ppt_w"/>
                                          </p:val>
                                        </p:tav>
                                      </p:tavLst>
                                    </p:anim>
                                    <p:anim calcmode="lin" valueType="num">
                                      <p:cBhvr>
                                        <p:cTn id="65" dur="500" fill="hold"/>
                                        <p:tgtEl>
                                          <p:spTgt spid="144639"/>
                                        </p:tgtEl>
                                        <p:attrNameLst>
                                          <p:attrName>ppt_h</p:attrName>
                                        </p:attrNameLst>
                                      </p:cBhvr>
                                      <p:tavLst>
                                        <p:tav tm="0">
                                          <p:val>
                                            <p:fltVal val="0"/>
                                          </p:val>
                                        </p:tav>
                                        <p:tav tm="100000">
                                          <p:val>
                                            <p:strVal val="#ppt_h"/>
                                          </p:val>
                                        </p:tav>
                                      </p:tavLst>
                                    </p:anim>
                                    <p:animEffect transition="in" filter="fade">
                                      <p:cBhvr>
                                        <p:cTn id="66" dur="500"/>
                                        <p:tgtEl>
                                          <p:spTgt spid="144639"/>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144640"/>
                                        </p:tgtEl>
                                        <p:attrNameLst>
                                          <p:attrName>style.visibility</p:attrName>
                                        </p:attrNameLst>
                                      </p:cBhvr>
                                      <p:to>
                                        <p:strVal val="visible"/>
                                      </p:to>
                                    </p:set>
                                    <p:anim calcmode="lin" valueType="num">
                                      <p:cBhvr>
                                        <p:cTn id="69" dur="500" fill="hold"/>
                                        <p:tgtEl>
                                          <p:spTgt spid="144640"/>
                                        </p:tgtEl>
                                        <p:attrNameLst>
                                          <p:attrName>ppt_w</p:attrName>
                                        </p:attrNameLst>
                                      </p:cBhvr>
                                      <p:tavLst>
                                        <p:tav tm="0">
                                          <p:val>
                                            <p:fltVal val="0"/>
                                          </p:val>
                                        </p:tav>
                                        <p:tav tm="100000">
                                          <p:val>
                                            <p:strVal val="#ppt_w"/>
                                          </p:val>
                                        </p:tav>
                                      </p:tavLst>
                                    </p:anim>
                                    <p:anim calcmode="lin" valueType="num">
                                      <p:cBhvr>
                                        <p:cTn id="70" dur="500" fill="hold"/>
                                        <p:tgtEl>
                                          <p:spTgt spid="144640"/>
                                        </p:tgtEl>
                                        <p:attrNameLst>
                                          <p:attrName>ppt_h</p:attrName>
                                        </p:attrNameLst>
                                      </p:cBhvr>
                                      <p:tavLst>
                                        <p:tav tm="0">
                                          <p:val>
                                            <p:fltVal val="0"/>
                                          </p:val>
                                        </p:tav>
                                        <p:tav tm="100000">
                                          <p:val>
                                            <p:strVal val="#ppt_h"/>
                                          </p:val>
                                        </p:tav>
                                      </p:tavLst>
                                    </p:anim>
                                    <p:animEffect transition="in" filter="fade">
                                      <p:cBhvr>
                                        <p:cTn id="71" dur="500"/>
                                        <p:tgtEl>
                                          <p:spTgt spid="14464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mph" presetSubtype="2" fill="hold" grpId="1" nodeType="clickEffect">
                                  <p:stCondLst>
                                    <p:cond delay="0"/>
                                  </p:stCondLst>
                                  <p:childTnLst>
                                    <p:animClr clrSpc="rgb" dir="cw">
                                      <p:cBhvr override="childStyle">
                                        <p:cTn id="75" dur="2000" fill="hold"/>
                                        <p:tgtEl>
                                          <p:spTgt spid="144635"/>
                                        </p:tgtEl>
                                        <p:attrNameLst>
                                          <p:attrName>style.color</p:attrName>
                                        </p:attrNameLst>
                                      </p:cBhvr>
                                      <p:to>
                                        <a:srgbClr val="FF6600"/>
                                      </p:to>
                                    </p:animClr>
                                  </p:childTnLst>
                                  <p:subTnLst>
                                    <p:audio>
                                      <p:cMediaNode>
                                        <p:cTn display="0" masterRel="sameClick">
                                          <p:stCondLst>
                                            <p:cond evt="begin" delay="0">
                                              <p:tn val="74"/>
                                            </p:cond>
                                          </p:stCondLst>
                                          <p:endCondLst>
                                            <p:cond evt="onStopAudio" delay="0">
                                              <p:tgtEl>
                                                <p:sldTgt/>
                                              </p:tgtEl>
                                            </p:cond>
                                          </p:endCondLst>
                                        </p:cTn>
                                        <p:tgtEl>
                                          <p:sndTgt r:embed="rId4" name="Clinks.wav"/>
                                        </p:tgtEl>
                                      </p:cMediaNode>
                                    </p:audio>
                                  </p:subTnLst>
                                </p:cTn>
                              </p:par>
                              <p:par>
                                <p:cTn id="76" presetID="3" presetClass="emph" presetSubtype="2" fill="hold" grpId="1" nodeType="withEffect">
                                  <p:stCondLst>
                                    <p:cond delay="0"/>
                                  </p:stCondLst>
                                  <p:childTnLst>
                                    <p:animClr clrSpc="rgb" dir="cw">
                                      <p:cBhvr override="childStyle">
                                        <p:cTn id="77" dur="2000" fill="hold"/>
                                        <p:tgtEl>
                                          <p:spTgt spid="144636"/>
                                        </p:tgtEl>
                                        <p:attrNameLst>
                                          <p:attrName>style.color</p:attrName>
                                        </p:attrNameLst>
                                      </p:cBhvr>
                                      <p:to>
                                        <a:srgbClr val="FF6600"/>
                                      </p:to>
                                    </p:animClr>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ntr" presetSubtype="10" fill="hold"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checkerboard(across)">
                                      <p:cBhvr>
                                        <p:cTn id="82" dur="500"/>
                                        <p:tgtEl>
                                          <p:spTgt spid="7"/>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144645"/>
                                        </p:tgtEl>
                                        <p:attrNameLst>
                                          <p:attrName>style.visibility</p:attrName>
                                        </p:attrNameLst>
                                      </p:cBhvr>
                                      <p:to>
                                        <p:strVal val="visible"/>
                                      </p:to>
                                    </p:set>
                                    <p:animEffect transition="in" filter="checkerboard(across)">
                                      <p:cBhvr>
                                        <p:cTn id="85" dur="500"/>
                                        <p:tgtEl>
                                          <p:spTgt spid="144645"/>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144646"/>
                                        </p:tgtEl>
                                        <p:attrNameLst>
                                          <p:attrName>style.visibility</p:attrName>
                                        </p:attrNameLst>
                                      </p:cBhvr>
                                      <p:to>
                                        <p:strVal val="visible"/>
                                      </p:to>
                                    </p:set>
                                    <p:animEffect transition="in" filter="checkerboard(across)">
                                      <p:cBhvr>
                                        <p:cTn id="88" dur="500"/>
                                        <p:tgtEl>
                                          <p:spTgt spid="144646"/>
                                        </p:tgtEl>
                                      </p:cBhvr>
                                    </p:animEffect>
                                  </p:childTnLst>
                                </p:cTn>
                              </p:par>
                              <p:par>
                                <p:cTn id="89" presetID="5" presetClass="entr" presetSubtype="10" fill="hold" grpId="0" nodeType="withEffect">
                                  <p:stCondLst>
                                    <p:cond delay="0"/>
                                  </p:stCondLst>
                                  <p:childTnLst>
                                    <p:set>
                                      <p:cBhvr>
                                        <p:cTn id="90" dur="1" fill="hold">
                                          <p:stCondLst>
                                            <p:cond delay="0"/>
                                          </p:stCondLst>
                                        </p:cTn>
                                        <p:tgtEl>
                                          <p:spTgt spid="144647"/>
                                        </p:tgtEl>
                                        <p:attrNameLst>
                                          <p:attrName>style.visibility</p:attrName>
                                        </p:attrNameLst>
                                      </p:cBhvr>
                                      <p:to>
                                        <p:strVal val="visible"/>
                                      </p:to>
                                    </p:set>
                                    <p:animEffect transition="in" filter="checkerboard(across)">
                                      <p:cBhvr>
                                        <p:cTn id="91" dur="500"/>
                                        <p:tgtEl>
                                          <p:spTgt spid="144647"/>
                                        </p:tgtEl>
                                      </p:cBhvr>
                                    </p:animEffect>
                                  </p:childTnLst>
                                </p:cTn>
                              </p:par>
                              <p:par>
                                <p:cTn id="92" presetID="5" presetClass="entr" presetSubtype="10" fill="hold"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checkerboard(across)">
                                      <p:cBhvr>
                                        <p:cTn id="94" dur="500"/>
                                        <p:tgtEl>
                                          <p:spTgt spid="8"/>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144652"/>
                                        </p:tgtEl>
                                        <p:attrNameLst>
                                          <p:attrName>style.visibility</p:attrName>
                                        </p:attrNameLst>
                                      </p:cBhvr>
                                      <p:to>
                                        <p:strVal val="visible"/>
                                      </p:to>
                                    </p:set>
                                    <p:animEffect transition="in" filter="checkerboard(across)">
                                      <p:cBhvr>
                                        <p:cTn id="97" dur="500"/>
                                        <p:tgtEl>
                                          <p:spTgt spid="144652"/>
                                        </p:tgtEl>
                                      </p:cBhvr>
                                    </p:animEffect>
                                  </p:childTnLst>
                                </p:cTn>
                              </p:par>
                              <p:par>
                                <p:cTn id="98" presetID="5" presetClass="entr" presetSubtype="10" fill="hold" grpId="0" nodeType="withEffect">
                                  <p:stCondLst>
                                    <p:cond delay="0"/>
                                  </p:stCondLst>
                                  <p:childTnLst>
                                    <p:set>
                                      <p:cBhvr>
                                        <p:cTn id="99" dur="1" fill="hold">
                                          <p:stCondLst>
                                            <p:cond delay="0"/>
                                          </p:stCondLst>
                                        </p:cTn>
                                        <p:tgtEl>
                                          <p:spTgt spid="144653"/>
                                        </p:tgtEl>
                                        <p:attrNameLst>
                                          <p:attrName>style.visibility</p:attrName>
                                        </p:attrNameLst>
                                      </p:cBhvr>
                                      <p:to>
                                        <p:strVal val="visible"/>
                                      </p:to>
                                    </p:set>
                                    <p:animEffect transition="in" filter="checkerboard(across)">
                                      <p:cBhvr>
                                        <p:cTn id="100" dur="500"/>
                                        <p:tgtEl>
                                          <p:spTgt spid="144653"/>
                                        </p:tgtEl>
                                      </p:cBhvr>
                                    </p:animEffect>
                                  </p:childTnLst>
                                </p:cTn>
                              </p:par>
                              <p:par>
                                <p:cTn id="101" presetID="5" presetClass="entr" presetSubtype="10" fill="hold" nodeType="with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checkerboard(across)">
                                      <p:cBhvr>
                                        <p:cTn id="103" dur="500"/>
                                        <p:tgtEl>
                                          <p:spTgt spid="9"/>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144658"/>
                                        </p:tgtEl>
                                        <p:attrNameLst>
                                          <p:attrName>style.visibility</p:attrName>
                                        </p:attrNameLst>
                                      </p:cBhvr>
                                      <p:to>
                                        <p:strVal val="visible"/>
                                      </p:to>
                                    </p:set>
                                    <p:animEffect transition="in" filter="checkerboard(across)">
                                      <p:cBhvr>
                                        <p:cTn id="106" dur="500"/>
                                        <p:tgtEl>
                                          <p:spTgt spid="144658"/>
                                        </p:tgtEl>
                                      </p:cBhvr>
                                    </p:animEffect>
                                  </p:childTnLst>
                                </p:cTn>
                              </p:par>
                              <p:par>
                                <p:cTn id="107" presetID="5" presetClass="entr" presetSubtype="10" fill="hold" grpId="0" nodeType="withEffect">
                                  <p:stCondLst>
                                    <p:cond delay="0"/>
                                  </p:stCondLst>
                                  <p:childTnLst>
                                    <p:set>
                                      <p:cBhvr>
                                        <p:cTn id="108" dur="1" fill="hold">
                                          <p:stCondLst>
                                            <p:cond delay="0"/>
                                          </p:stCondLst>
                                        </p:cTn>
                                        <p:tgtEl>
                                          <p:spTgt spid="144659"/>
                                        </p:tgtEl>
                                        <p:attrNameLst>
                                          <p:attrName>style.visibility</p:attrName>
                                        </p:attrNameLst>
                                      </p:cBhvr>
                                      <p:to>
                                        <p:strVal val="visible"/>
                                      </p:to>
                                    </p:set>
                                    <p:animEffect transition="in" filter="checkerboard(across)">
                                      <p:cBhvr>
                                        <p:cTn id="109" dur="500"/>
                                        <p:tgtEl>
                                          <p:spTgt spid="144659"/>
                                        </p:tgtEl>
                                      </p:cBhvr>
                                    </p:animEffect>
                                  </p:childTnLst>
                                </p:cTn>
                              </p:par>
                              <p:par>
                                <p:cTn id="110" presetID="5" presetClass="entr" presetSubtype="10" fill="hold" nodeType="with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checkerboard(across)">
                                      <p:cBhvr>
                                        <p:cTn id="112" dur="500"/>
                                        <p:tgtEl>
                                          <p:spTgt spid="10"/>
                                        </p:tgtEl>
                                      </p:cBhvr>
                                    </p:animEffect>
                                  </p:childTnLst>
                                </p:cTn>
                              </p:par>
                              <p:par>
                                <p:cTn id="113" presetID="5" presetClass="entr" presetSubtype="10" fill="hold" grpId="0" nodeType="withEffect">
                                  <p:stCondLst>
                                    <p:cond delay="0"/>
                                  </p:stCondLst>
                                  <p:childTnLst>
                                    <p:set>
                                      <p:cBhvr>
                                        <p:cTn id="114" dur="1" fill="hold">
                                          <p:stCondLst>
                                            <p:cond delay="0"/>
                                          </p:stCondLst>
                                        </p:cTn>
                                        <p:tgtEl>
                                          <p:spTgt spid="144664"/>
                                        </p:tgtEl>
                                        <p:attrNameLst>
                                          <p:attrName>style.visibility</p:attrName>
                                        </p:attrNameLst>
                                      </p:cBhvr>
                                      <p:to>
                                        <p:strVal val="visible"/>
                                      </p:to>
                                    </p:set>
                                    <p:animEffect transition="in" filter="checkerboard(across)">
                                      <p:cBhvr>
                                        <p:cTn id="115" dur="500"/>
                                        <p:tgtEl>
                                          <p:spTgt spid="144664"/>
                                        </p:tgtEl>
                                      </p:cBhvr>
                                    </p:animEffect>
                                  </p:childTnLst>
                                </p:cTn>
                              </p:par>
                              <p:par>
                                <p:cTn id="116" presetID="5" presetClass="entr" presetSubtype="10" fill="hold" grpId="0" nodeType="withEffect">
                                  <p:stCondLst>
                                    <p:cond delay="0"/>
                                  </p:stCondLst>
                                  <p:childTnLst>
                                    <p:set>
                                      <p:cBhvr>
                                        <p:cTn id="117" dur="1" fill="hold">
                                          <p:stCondLst>
                                            <p:cond delay="0"/>
                                          </p:stCondLst>
                                        </p:cTn>
                                        <p:tgtEl>
                                          <p:spTgt spid="144665"/>
                                        </p:tgtEl>
                                        <p:attrNameLst>
                                          <p:attrName>style.visibility</p:attrName>
                                        </p:attrNameLst>
                                      </p:cBhvr>
                                      <p:to>
                                        <p:strVal val="visible"/>
                                      </p:to>
                                    </p:set>
                                    <p:animEffect transition="in" filter="checkerboard(across)">
                                      <p:cBhvr>
                                        <p:cTn id="118" dur="500"/>
                                        <p:tgtEl>
                                          <p:spTgt spid="144665"/>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5" presetClass="entr" presetSubtype="10" fill="hold" nodeType="click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checkerboard(across)">
                                      <p:cBhvr>
                                        <p:cTn id="123" dur="500"/>
                                        <p:tgtEl>
                                          <p:spTgt spid="11"/>
                                        </p:tgtEl>
                                      </p:cBhvr>
                                    </p:animEffect>
                                  </p:childTnLst>
                                </p:cTn>
                              </p:par>
                              <p:par>
                                <p:cTn id="124" presetID="5" presetClass="entr" presetSubtype="10" fill="hold" grpId="0" nodeType="withEffect">
                                  <p:stCondLst>
                                    <p:cond delay="0"/>
                                  </p:stCondLst>
                                  <p:childTnLst>
                                    <p:set>
                                      <p:cBhvr>
                                        <p:cTn id="125" dur="1" fill="hold">
                                          <p:stCondLst>
                                            <p:cond delay="0"/>
                                          </p:stCondLst>
                                        </p:cTn>
                                        <p:tgtEl>
                                          <p:spTgt spid="144670"/>
                                        </p:tgtEl>
                                        <p:attrNameLst>
                                          <p:attrName>style.visibility</p:attrName>
                                        </p:attrNameLst>
                                      </p:cBhvr>
                                      <p:to>
                                        <p:strVal val="visible"/>
                                      </p:to>
                                    </p:set>
                                    <p:animEffect transition="in" filter="checkerboard(across)">
                                      <p:cBhvr>
                                        <p:cTn id="126" dur="500"/>
                                        <p:tgtEl>
                                          <p:spTgt spid="144670"/>
                                        </p:tgtEl>
                                      </p:cBhvr>
                                    </p:animEffect>
                                  </p:childTnLst>
                                </p:cTn>
                              </p:par>
                              <p:par>
                                <p:cTn id="127" presetID="5" presetClass="entr" presetSubtype="10" fill="hold" grpId="0" nodeType="withEffect">
                                  <p:stCondLst>
                                    <p:cond delay="0"/>
                                  </p:stCondLst>
                                  <p:childTnLst>
                                    <p:set>
                                      <p:cBhvr>
                                        <p:cTn id="128" dur="1" fill="hold">
                                          <p:stCondLst>
                                            <p:cond delay="0"/>
                                          </p:stCondLst>
                                        </p:cTn>
                                        <p:tgtEl>
                                          <p:spTgt spid="144671"/>
                                        </p:tgtEl>
                                        <p:attrNameLst>
                                          <p:attrName>style.visibility</p:attrName>
                                        </p:attrNameLst>
                                      </p:cBhvr>
                                      <p:to>
                                        <p:strVal val="visible"/>
                                      </p:to>
                                    </p:set>
                                    <p:animEffect transition="in" filter="checkerboard(across)">
                                      <p:cBhvr>
                                        <p:cTn id="129" dur="500"/>
                                        <p:tgtEl>
                                          <p:spTgt spid="144671"/>
                                        </p:tgtEl>
                                      </p:cBhvr>
                                    </p:animEffect>
                                  </p:childTnLst>
                                </p:cTn>
                              </p:par>
                              <p:par>
                                <p:cTn id="130" presetID="5" presetClass="entr" presetSubtype="10" fill="hold" grpId="0" nodeType="withEffect">
                                  <p:stCondLst>
                                    <p:cond delay="0"/>
                                  </p:stCondLst>
                                  <p:childTnLst>
                                    <p:set>
                                      <p:cBhvr>
                                        <p:cTn id="131" dur="1" fill="hold">
                                          <p:stCondLst>
                                            <p:cond delay="0"/>
                                          </p:stCondLst>
                                        </p:cTn>
                                        <p:tgtEl>
                                          <p:spTgt spid="144672"/>
                                        </p:tgtEl>
                                        <p:attrNameLst>
                                          <p:attrName>style.visibility</p:attrName>
                                        </p:attrNameLst>
                                      </p:cBhvr>
                                      <p:to>
                                        <p:strVal val="visible"/>
                                      </p:to>
                                    </p:set>
                                    <p:animEffect transition="in" filter="checkerboard(across)">
                                      <p:cBhvr>
                                        <p:cTn id="132" dur="500"/>
                                        <p:tgtEl>
                                          <p:spTgt spid="144672"/>
                                        </p:tgtEl>
                                      </p:cBhvr>
                                    </p:animEffect>
                                  </p:childTnLst>
                                </p:cTn>
                              </p:par>
                              <p:par>
                                <p:cTn id="133" presetID="5" presetClass="entr" presetSubtype="10"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Effect transition="in" filter="checkerboard(across)">
                                      <p:cBhvr>
                                        <p:cTn id="135" dur="500"/>
                                        <p:tgtEl>
                                          <p:spTgt spid="12"/>
                                        </p:tgtEl>
                                      </p:cBhvr>
                                    </p:animEffect>
                                  </p:childTnLst>
                                </p:cTn>
                              </p:par>
                              <p:par>
                                <p:cTn id="136" presetID="5" presetClass="entr" presetSubtype="10" fill="hold" grpId="0" nodeType="withEffect">
                                  <p:stCondLst>
                                    <p:cond delay="0"/>
                                  </p:stCondLst>
                                  <p:childTnLst>
                                    <p:set>
                                      <p:cBhvr>
                                        <p:cTn id="137" dur="1" fill="hold">
                                          <p:stCondLst>
                                            <p:cond delay="0"/>
                                          </p:stCondLst>
                                        </p:cTn>
                                        <p:tgtEl>
                                          <p:spTgt spid="144677"/>
                                        </p:tgtEl>
                                        <p:attrNameLst>
                                          <p:attrName>style.visibility</p:attrName>
                                        </p:attrNameLst>
                                      </p:cBhvr>
                                      <p:to>
                                        <p:strVal val="visible"/>
                                      </p:to>
                                    </p:set>
                                    <p:animEffect transition="in" filter="checkerboard(across)">
                                      <p:cBhvr>
                                        <p:cTn id="138" dur="500"/>
                                        <p:tgtEl>
                                          <p:spTgt spid="144677"/>
                                        </p:tgtEl>
                                      </p:cBhvr>
                                    </p:animEffect>
                                  </p:childTnLst>
                                </p:cTn>
                              </p:par>
                              <p:par>
                                <p:cTn id="139" presetID="5" presetClass="entr" presetSubtype="10" fill="hold" grpId="0" nodeType="withEffect">
                                  <p:stCondLst>
                                    <p:cond delay="0"/>
                                  </p:stCondLst>
                                  <p:childTnLst>
                                    <p:set>
                                      <p:cBhvr>
                                        <p:cTn id="140" dur="1" fill="hold">
                                          <p:stCondLst>
                                            <p:cond delay="0"/>
                                          </p:stCondLst>
                                        </p:cTn>
                                        <p:tgtEl>
                                          <p:spTgt spid="144678"/>
                                        </p:tgtEl>
                                        <p:attrNameLst>
                                          <p:attrName>style.visibility</p:attrName>
                                        </p:attrNameLst>
                                      </p:cBhvr>
                                      <p:to>
                                        <p:strVal val="visible"/>
                                      </p:to>
                                    </p:set>
                                    <p:animEffect transition="in" filter="checkerboard(across)">
                                      <p:cBhvr>
                                        <p:cTn id="141" dur="500"/>
                                        <p:tgtEl>
                                          <p:spTgt spid="144678"/>
                                        </p:tgtEl>
                                      </p:cBhvr>
                                    </p:animEffect>
                                  </p:childTnLst>
                                </p:cTn>
                              </p:par>
                              <p:par>
                                <p:cTn id="142" presetID="5" presetClass="entr" presetSubtype="10" fill="hold"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checkerboard(across)">
                                      <p:cBhvr>
                                        <p:cTn id="144" dur="500"/>
                                        <p:tgtEl>
                                          <p:spTgt spid="13"/>
                                        </p:tgtEl>
                                      </p:cBhvr>
                                    </p:animEffect>
                                  </p:childTnLst>
                                </p:cTn>
                              </p:par>
                              <p:par>
                                <p:cTn id="145" presetID="5" presetClass="entr" presetSubtype="10" fill="hold" grpId="0" nodeType="withEffect">
                                  <p:stCondLst>
                                    <p:cond delay="0"/>
                                  </p:stCondLst>
                                  <p:childTnLst>
                                    <p:set>
                                      <p:cBhvr>
                                        <p:cTn id="146" dur="1" fill="hold">
                                          <p:stCondLst>
                                            <p:cond delay="0"/>
                                          </p:stCondLst>
                                        </p:cTn>
                                        <p:tgtEl>
                                          <p:spTgt spid="144683"/>
                                        </p:tgtEl>
                                        <p:attrNameLst>
                                          <p:attrName>style.visibility</p:attrName>
                                        </p:attrNameLst>
                                      </p:cBhvr>
                                      <p:to>
                                        <p:strVal val="visible"/>
                                      </p:to>
                                    </p:set>
                                    <p:animEffect transition="in" filter="checkerboard(across)">
                                      <p:cBhvr>
                                        <p:cTn id="147" dur="500"/>
                                        <p:tgtEl>
                                          <p:spTgt spid="144683"/>
                                        </p:tgtEl>
                                      </p:cBhvr>
                                    </p:animEffect>
                                  </p:childTnLst>
                                </p:cTn>
                              </p:par>
                              <p:par>
                                <p:cTn id="148" presetID="5" presetClass="entr" presetSubtype="10" fill="hold" grpId="0" nodeType="withEffect">
                                  <p:stCondLst>
                                    <p:cond delay="0"/>
                                  </p:stCondLst>
                                  <p:childTnLst>
                                    <p:set>
                                      <p:cBhvr>
                                        <p:cTn id="149" dur="1" fill="hold">
                                          <p:stCondLst>
                                            <p:cond delay="0"/>
                                          </p:stCondLst>
                                        </p:cTn>
                                        <p:tgtEl>
                                          <p:spTgt spid="144684"/>
                                        </p:tgtEl>
                                        <p:attrNameLst>
                                          <p:attrName>style.visibility</p:attrName>
                                        </p:attrNameLst>
                                      </p:cBhvr>
                                      <p:to>
                                        <p:strVal val="visible"/>
                                      </p:to>
                                    </p:set>
                                    <p:animEffect transition="in" filter="checkerboard(across)">
                                      <p:cBhvr>
                                        <p:cTn id="150" dur="500"/>
                                        <p:tgtEl>
                                          <p:spTgt spid="144684"/>
                                        </p:tgtEl>
                                      </p:cBhvr>
                                    </p:animEffect>
                                  </p:childTnLst>
                                </p:cTn>
                              </p:par>
                              <p:par>
                                <p:cTn id="151" presetID="5" presetClass="entr" presetSubtype="10" fill="hold" nodeType="withEffect">
                                  <p:stCondLst>
                                    <p:cond delay="0"/>
                                  </p:stCondLst>
                                  <p:childTnLst>
                                    <p:set>
                                      <p:cBhvr>
                                        <p:cTn id="152" dur="1" fill="hold">
                                          <p:stCondLst>
                                            <p:cond delay="0"/>
                                          </p:stCondLst>
                                        </p:cTn>
                                        <p:tgtEl>
                                          <p:spTgt spid="14"/>
                                        </p:tgtEl>
                                        <p:attrNameLst>
                                          <p:attrName>style.visibility</p:attrName>
                                        </p:attrNameLst>
                                      </p:cBhvr>
                                      <p:to>
                                        <p:strVal val="visible"/>
                                      </p:to>
                                    </p:set>
                                    <p:animEffect transition="in" filter="checkerboard(across)">
                                      <p:cBhvr>
                                        <p:cTn id="153" dur="500"/>
                                        <p:tgtEl>
                                          <p:spTgt spid="14"/>
                                        </p:tgtEl>
                                      </p:cBhvr>
                                    </p:animEffect>
                                  </p:childTnLst>
                                </p:cTn>
                              </p:par>
                              <p:par>
                                <p:cTn id="154" presetID="5" presetClass="entr" presetSubtype="10" fill="hold" grpId="0" nodeType="withEffect">
                                  <p:stCondLst>
                                    <p:cond delay="0"/>
                                  </p:stCondLst>
                                  <p:childTnLst>
                                    <p:set>
                                      <p:cBhvr>
                                        <p:cTn id="155" dur="1" fill="hold">
                                          <p:stCondLst>
                                            <p:cond delay="0"/>
                                          </p:stCondLst>
                                        </p:cTn>
                                        <p:tgtEl>
                                          <p:spTgt spid="144689"/>
                                        </p:tgtEl>
                                        <p:attrNameLst>
                                          <p:attrName>style.visibility</p:attrName>
                                        </p:attrNameLst>
                                      </p:cBhvr>
                                      <p:to>
                                        <p:strVal val="visible"/>
                                      </p:to>
                                    </p:set>
                                    <p:animEffect transition="in" filter="checkerboard(across)">
                                      <p:cBhvr>
                                        <p:cTn id="156" dur="500"/>
                                        <p:tgtEl>
                                          <p:spTgt spid="144689"/>
                                        </p:tgtEl>
                                      </p:cBhvr>
                                    </p:animEffect>
                                  </p:childTnLst>
                                </p:cTn>
                              </p:par>
                              <p:par>
                                <p:cTn id="157" presetID="5" presetClass="entr" presetSubtype="10" fill="hold" grpId="0" nodeType="withEffect">
                                  <p:stCondLst>
                                    <p:cond delay="0"/>
                                  </p:stCondLst>
                                  <p:childTnLst>
                                    <p:set>
                                      <p:cBhvr>
                                        <p:cTn id="158" dur="1" fill="hold">
                                          <p:stCondLst>
                                            <p:cond delay="0"/>
                                          </p:stCondLst>
                                        </p:cTn>
                                        <p:tgtEl>
                                          <p:spTgt spid="144690"/>
                                        </p:tgtEl>
                                        <p:attrNameLst>
                                          <p:attrName>style.visibility</p:attrName>
                                        </p:attrNameLst>
                                      </p:cBhvr>
                                      <p:to>
                                        <p:strVal val="visible"/>
                                      </p:to>
                                    </p:set>
                                    <p:animEffect transition="in" filter="checkerboard(across)">
                                      <p:cBhvr>
                                        <p:cTn id="159" dur="500"/>
                                        <p:tgtEl>
                                          <p:spTgt spid="144690"/>
                                        </p:tgtEl>
                                      </p:cBhvr>
                                    </p:animEffect>
                                  </p:childTnLst>
                                </p:cTn>
                              </p:par>
                              <p:par>
                                <p:cTn id="160" presetID="5" presetClass="entr" presetSubtype="10" fill="hold" grpId="0" nodeType="withEffect">
                                  <p:stCondLst>
                                    <p:cond delay="0"/>
                                  </p:stCondLst>
                                  <p:childTnLst>
                                    <p:set>
                                      <p:cBhvr>
                                        <p:cTn id="161" dur="1" fill="hold">
                                          <p:stCondLst>
                                            <p:cond delay="0"/>
                                          </p:stCondLst>
                                        </p:cTn>
                                        <p:tgtEl>
                                          <p:spTgt spid="144691"/>
                                        </p:tgtEl>
                                        <p:attrNameLst>
                                          <p:attrName>style.visibility</p:attrName>
                                        </p:attrNameLst>
                                      </p:cBhvr>
                                      <p:to>
                                        <p:strVal val="visible"/>
                                      </p:to>
                                    </p:set>
                                    <p:animEffect transition="in" filter="checkerboard(across)">
                                      <p:cBhvr>
                                        <p:cTn id="162" dur="500"/>
                                        <p:tgtEl>
                                          <p:spTgt spid="144691"/>
                                        </p:tgtEl>
                                      </p:cBhvr>
                                    </p:animEffect>
                                  </p:childTnLst>
                                </p:cTn>
                              </p:par>
                              <p:par>
                                <p:cTn id="163" presetID="5" presetClass="entr" presetSubtype="10" fill="hold" grpId="0" nodeType="withEffect">
                                  <p:stCondLst>
                                    <p:cond delay="0"/>
                                  </p:stCondLst>
                                  <p:childTnLst>
                                    <p:set>
                                      <p:cBhvr>
                                        <p:cTn id="164" dur="1" fill="hold">
                                          <p:stCondLst>
                                            <p:cond delay="0"/>
                                          </p:stCondLst>
                                        </p:cTn>
                                        <p:tgtEl>
                                          <p:spTgt spid="144692"/>
                                        </p:tgtEl>
                                        <p:attrNameLst>
                                          <p:attrName>style.visibility</p:attrName>
                                        </p:attrNameLst>
                                      </p:cBhvr>
                                      <p:to>
                                        <p:strVal val="visible"/>
                                      </p:to>
                                    </p:set>
                                    <p:animEffect transition="in" filter="checkerboard(across)">
                                      <p:cBhvr>
                                        <p:cTn id="165" dur="500"/>
                                        <p:tgtEl>
                                          <p:spTgt spid="144692"/>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0" presetClass="exit" presetSubtype="0" fill="hold" nodeType="clickEffect">
                                  <p:stCondLst>
                                    <p:cond delay="0"/>
                                  </p:stCondLst>
                                  <p:childTnLst>
                                    <p:animEffect transition="out" filter="fade">
                                      <p:cBhvr>
                                        <p:cTn id="169" dur="500"/>
                                        <p:tgtEl>
                                          <p:spTgt spid="11"/>
                                        </p:tgtEl>
                                      </p:cBhvr>
                                    </p:animEffect>
                                    <p:set>
                                      <p:cBhvr>
                                        <p:cTn id="17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68"/>
                                            </p:cond>
                                          </p:stCondLst>
                                          <p:endCondLst>
                                            <p:cond evt="onStopAudio" delay="0">
                                              <p:tgtEl>
                                                <p:sldTgt/>
                                              </p:tgtEl>
                                            </p:cond>
                                          </p:endCondLst>
                                        </p:cTn>
                                        <p:tgtEl>
                                          <p:sndTgt r:embed="rId5" name="Tink.wav"/>
                                        </p:tgtEl>
                                      </p:cMediaNode>
                                    </p:audio>
                                  </p:subTnLst>
                                </p:cTn>
                              </p:par>
                              <p:par>
                                <p:cTn id="171" presetID="10" presetClass="exit" presetSubtype="0" fill="hold" nodeType="withEffect">
                                  <p:stCondLst>
                                    <p:cond delay="0"/>
                                  </p:stCondLst>
                                  <p:childTnLst>
                                    <p:animEffect transition="out" filter="fade">
                                      <p:cBhvr>
                                        <p:cTn id="172" dur="500"/>
                                        <p:tgtEl>
                                          <p:spTgt spid="12"/>
                                        </p:tgtEl>
                                      </p:cBhvr>
                                    </p:animEffect>
                                    <p:set>
                                      <p:cBhvr>
                                        <p:cTn id="173" dur="1" fill="hold">
                                          <p:stCondLst>
                                            <p:cond delay="499"/>
                                          </p:stCondLst>
                                        </p:cTn>
                                        <p:tgtEl>
                                          <p:spTgt spid="12"/>
                                        </p:tgtEl>
                                        <p:attrNameLst>
                                          <p:attrName>style.visibility</p:attrName>
                                        </p:attrNameLst>
                                      </p:cBhvr>
                                      <p:to>
                                        <p:strVal val="hidden"/>
                                      </p:to>
                                    </p:set>
                                  </p:childTnLst>
                                </p:cTn>
                              </p:par>
                            </p:childTnLst>
                          </p:cTn>
                        </p:par>
                        <p:par>
                          <p:cTn id="174" fill="hold" nodeType="afterGroup">
                            <p:stCondLst>
                              <p:cond delay="500"/>
                            </p:stCondLst>
                            <p:childTnLst>
                              <p:par>
                                <p:cTn id="175" presetID="10" presetClass="entr" presetSubtype="0" fill="hold" nodeType="afterEffect">
                                  <p:stCondLst>
                                    <p:cond delay="0"/>
                                  </p:stCondLst>
                                  <p:childTnLst>
                                    <p:set>
                                      <p:cBhvr>
                                        <p:cTn id="176" dur="1" fill="hold">
                                          <p:stCondLst>
                                            <p:cond delay="0"/>
                                          </p:stCondLst>
                                        </p:cTn>
                                        <p:tgtEl>
                                          <p:spTgt spid="15"/>
                                        </p:tgtEl>
                                        <p:attrNameLst>
                                          <p:attrName>style.visibility</p:attrName>
                                        </p:attrNameLst>
                                      </p:cBhvr>
                                      <p:to>
                                        <p:strVal val="visible"/>
                                      </p:to>
                                    </p:set>
                                    <p:animEffect transition="in" filter="fade">
                                      <p:cBhvr>
                                        <p:cTn id="177" dur="2000"/>
                                        <p:tgtEl>
                                          <p:spTgt spid="15"/>
                                        </p:tgtEl>
                                      </p:cBhvr>
                                    </p:animEffect>
                                  </p:childTnLst>
                                </p:cTn>
                              </p:par>
                              <p:par>
                                <p:cTn id="178" presetID="10" presetClass="entr" presetSubtype="0" fill="hold" nodeType="withEffect">
                                  <p:stCondLst>
                                    <p:cond delay="0"/>
                                  </p:stCondLst>
                                  <p:childTnLst>
                                    <p:set>
                                      <p:cBhvr>
                                        <p:cTn id="179" dur="1" fill="hold">
                                          <p:stCondLst>
                                            <p:cond delay="0"/>
                                          </p:stCondLst>
                                        </p:cTn>
                                        <p:tgtEl>
                                          <p:spTgt spid="16"/>
                                        </p:tgtEl>
                                        <p:attrNameLst>
                                          <p:attrName>style.visibility</p:attrName>
                                        </p:attrNameLst>
                                      </p:cBhvr>
                                      <p:to>
                                        <p:strVal val="visible"/>
                                      </p:to>
                                    </p:set>
                                    <p:animEffect transition="in" filter="fade">
                                      <p:cBhvr>
                                        <p:cTn id="180" dur="2000"/>
                                        <p:tgtEl>
                                          <p:spTgt spid="16"/>
                                        </p:tgtEl>
                                      </p:cBhvr>
                                    </p:animEffect>
                                  </p:childTnLst>
                                </p:cTn>
                              </p:par>
                              <p:par>
                                <p:cTn id="181" presetID="3" presetClass="emph" presetSubtype="2" fill="hold" grpId="1" nodeType="withEffect">
                                  <p:stCondLst>
                                    <p:cond delay="0"/>
                                  </p:stCondLst>
                                  <p:childTnLst>
                                    <p:animClr clrSpc="rgb" dir="cw">
                                      <p:cBhvr override="childStyle">
                                        <p:cTn id="182" dur="2000" fill="hold"/>
                                        <p:tgtEl>
                                          <p:spTgt spid="144677"/>
                                        </p:tgtEl>
                                        <p:attrNameLst>
                                          <p:attrName>style.color</p:attrName>
                                        </p:attrNameLst>
                                      </p:cBhvr>
                                      <p:to>
                                        <a:srgbClr val="FF6600"/>
                                      </p:to>
                                    </p:animClr>
                                  </p:childTnLst>
                                </p:cTn>
                              </p:par>
                              <p:par>
                                <p:cTn id="183" presetID="3" presetClass="emph" presetSubtype="2" fill="hold" grpId="1" nodeType="withEffect">
                                  <p:stCondLst>
                                    <p:cond delay="0"/>
                                  </p:stCondLst>
                                  <p:childTnLst>
                                    <p:animClr clrSpc="rgb" dir="cw">
                                      <p:cBhvr override="childStyle">
                                        <p:cTn id="184" dur="2000" fill="hold"/>
                                        <p:tgtEl>
                                          <p:spTgt spid="144671"/>
                                        </p:tgtEl>
                                        <p:attrNameLst>
                                          <p:attrName>style.color</p:attrName>
                                        </p:attrNameLst>
                                      </p:cBhvr>
                                      <p:to>
                                        <a:srgbClr val="FF6600"/>
                                      </p:to>
                                    </p:animClr>
                                  </p:childTnLst>
                                </p:cTn>
                              </p:par>
                            </p:childTnLst>
                          </p:cTn>
                        </p:par>
                        <p:par>
                          <p:cTn id="185" fill="hold" nodeType="afterGroup">
                            <p:stCondLst>
                              <p:cond delay="2500"/>
                            </p:stCondLst>
                            <p:childTnLst>
                              <p:par>
                                <p:cTn id="186" presetID="10" presetClass="exit" presetSubtype="0" fill="hold" nodeType="afterEffect">
                                  <p:stCondLst>
                                    <p:cond delay="1000"/>
                                  </p:stCondLst>
                                  <p:childTnLst>
                                    <p:animEffect transition="out" filter="fade">
                                      <p:cBhvr>
                                        <p:cTn id="187" dur="500"/>
                                        <p:tgtEl>
                                          <p:spTgt spid="13"/>
                                        </p:tgtEl>
                                      </p:cBhvr>
                                    </p:animEffect>
                                    <p:set>
                                      <p:cBhvr>
                                        <p:cTn id="18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186"/>
                                            </p:cond>
                                          </p:stCondLst>
                                          <p:endCondLst>
                                            <p:cond evt="onStopAudio" delay="0">
                                              <p:tgtEl>
                                                <p:sldTgt/>
                                              </p:tgtEl>
                                            </p:cond>
                                          </p:endCondLst>
                                        </p:cTn>
                                        <p:tgtEl>
                                          <p:sndTgt r:embed="rId4" name="Clinks.wav"/>
                                        </p:tgtEl>
                                      </p:cMediaNode>
                                    </p:audio>
                                  </p:subTnLst>
                                </p:cTn>
                              </p:par>
                              <p:par>
                                <p:cTn id="189" presetID="10" presetClass="exit" presetSubtype="0" fill="hold" nodeType="withEffect">
                                  <p:stCondLst>
                                    <p:cond delay="1000"/>
                                  </p:stCondLst>
                                  <p:childTnLst>
                                    <p:animEffect transition="out" filter="fade">
                                      <p:cBhvr>
                                        <p:cTn id="190" dur="500"/>
                                        <p:tgtEl>
                                          <p:spTgt spid="14"/>
                                        </p:tgtEl>
                                      </p:cBhvr>
                                    </p:animEffect>
                                    <p:set>
                                      <p:cBhvr>
                                        <p:cTn id="191" dur="1" fill="hold">
                                          <p:stCondLst>
                                            <p:cond delay="499"/>
                                          </p:stCondLst>
                                        </p:cTn>
                                        <p:tgtEl>
                                          <p:spTgt spid="14"/>
                                        </p:tgtEl>
                                        <p:attrNameLst>
                                          <p:attrName>style.visibility</p:attrName>
                                        </p:attrNameLst>
                                      </p:cBhvr>
                                      <p:to>
                                        <p:strVal val="hidden"/>
                                      </p:to>
                                    </p:set>
                                  </p:childTnLst>
                                </p:cTn>
                              </p:par>
                            </p:childTnLst>
                          </p:cTn>
                        </p:par>
                        <p:par>
                          <p:cTn id="192" fill="hold" nodeType="afterGroup">
                            <p:stCondLst>
                              <p:cond delay="4000"/>
                            </p:stCondLst>
                            <p:childTnLst>
                              <p:par>
                                <p:cTn id="193" presetID="10" presetClass="entr" presetSubtype="0" fill="hold" nodeType="afterEffect">
                                  <p:stCondLst>
                                    <p:cond delay="0"/>
                                  </p:stCondLst>
                                  <p:childTnLst>
                                    <p:set>
                                      <p:cBhvr>
                                        <p:cTn id="194" dur="1" fill="hold">
                                          <p:stCondLst>
                                            <p:cond delay="0"/>
                                          </p:stCondLst>
                                        </p:cTn>
                                        <p:tgtEl>
                                          <p:spTgt spid="17"/>
                                        </p:tgtEl>
                                        <p:attrNameLst>
                                          <p:attrName>style.visibility</p:attrName>
                                        </p:attrNameLst>
                                      </p:cBhvr>
                                      <p:to>
                                        <p:strVal val="visible"/>
                                      </p:to>
                                    </p:set>
                                    <p:animEffect transition="in" filter="fade">
                                      <p:cBhvr>
                                        <p:cTn id="195" dur="2000"/>
                                        <p:tgtEl>
                                          <p:spTgt spid="17"/>
                                        </p:tgtEl>
                                      </p:cBhvr>
                                    </p:animEffect>
                                  </p:childTnLst>
                                </p:cTn>
                              </p:par>
                              <p:par>
                                <p:cTn id="196" presetID="10" presetClass="entr" presetSubtype="0" fill="hold" nodeType="withEffect">
                                  <p:stCondLst>
                                    <p:cond delay="0"/>
                                  </p:stCondLst>
                                  <p:childTnLst>
                                    <p:set>
                                      <p:cBhvr>
                                        <p:cTn id="197" dur="1" fill="hold">
                                          <p:stCondLst>
                                            <p:cond delay="0"/>
                                          </p:stCondLst>
                                        </p:cTn>
                                        <p:tgtEl>
                                          <p:spTgt spid="18"/>
                                        </p:tgtEl>
                                        <p:attrNameLst>
                                          <p:attrName>style.visibility</p:attrName>
                                        </p:attrNameLst>
                                      </p:cBhvr>
                                      <p:to>
                                        <p:strVal val="visible"/>
                                      </p:to>
                                    </p:set>
                                    <p:animEffect transition="in" filter="fade">
                                      <p:cBhvr>
                                        <p:cTn id="198" dur="2000"/>
                                        <p:tgtEl>
                                          <p:spTgt spid="18"/>
                                        </p:tgtEl>
                                      </p:cBhvr>
                                    </p:animEffect>
                                  </p:childTnLst>
                                </p:cTn>
                              </p:par>
                              <p:par>
                                <p:cTn id="199" presetID="3" presetClass="emph" presetSubtype="2" fill="hold" grpId="1" nodeType="withEffect">
                                  <p:stCondLst>
                                    <p:cond delay="0"/>
                                  </p:stCondLst>
                                  <p:childTnLst>
                                    <p:animClr clrSpc="rgb" dir="cw">
                                      <p:cBhvr override="childStyle">
                                        <p:cTn id="200" dur="2000" fill="hold"/>
                                        <p:tgtEl>
                                          <p:spTgt spid="144683"/>
                                        </p:tgtEl>
                                        <p:attrNameLst>
                                          <p:attrName>style.color</p:attrName>
                                        </p:attrNameLst>
                                      </p:cBhvr>
                                      <p:to>
                                        <a:srgbClr val="339933"/>
                                      </p:to>
                                    </p:animClr>
                                  </p:childTnLst>
                                </p:cTn>
                              </p:par>
                              <p:par>
                                <p:cTn id="201" presetID="3" presetClass="emph" presetSubtype="2" fill="hold" grpId="1" nodeType="withEffect">
                                  <p:stCondLst>
                                    <p:cond delay="0"/>
                                  </p:stCondLst>
                                  <p:childTnLst>
                                    <p:animClr clrSpc="rgb" dir="cw">
                                      <p:cBhvr override="childStyle">
                                        <p:cTn id="202" dur="2000" fill="hold"/>
                                        <p:tgtEl>
                                          <p:spTgt spid="144689"/>
                                        </p:tgtEl>
                                        <p:attrNameLst>
                                          <p:attrName>style.color</p:attrName>
                                        </p:attrNameLst>
                                      </p:cBhvr>
                                      <p:to>
                                        <a:srgbClr val="339933"/>
                                      </p:to>
                                    </p:animClr>
                                  </p:childTnLst>
                                </p:cTn>
                              </p:par>
                            </p:childTnLst>
                          </p:cTn>
                        </p:par>
                      </p:childTnLst>
                    </p:cTn>
                  </p:par>
                  <p:par>
                    <p:cTn id="203" fill="hold" nodeType="clickPar">
                      <p:stCondLst>
                        <p:cond delay="indefinite"/>
                      </p:stCondLst>
                      <p:childTnLst>
                        <p:par>
                          <p:cTn id="204" fill="hold" nodeType="withGroup">
                            <p:stCondLst>
                              <p:cond delay="0"/>
                            </p:stCondLst>
                            <p:childTnLst>
                              <p:par>
                                <p:cTn id="205" presetID="5" presetClass="entr" presetSubtype="10" fill="hold" grpId="0" nodeType="clickEffect">
                                  <p:stCondLst>
                                    <p:cond delay="0"/>
                                  </p:stCondLst>
                                  <p:childTnLst>
                                    <p:set>
                                      <p:cBhvr>
                                        <p:cTn id="206" dur="1" fill="hold">
                                          <p:stCondLst>
                                            <p:cond delay="0"/>
                                          </p:stCondLst>
                                        </p:cTn>
                                        <p:tgtEl>
                                          <p:spTgt spid="144710"/>
                                        </p:tgtEl>
                                        <p:attrNameLst>
                                          <p:attrName>style.visibility</p:attrName>
                                        </p:attrNameLst>
                                      </p:cBhvr>
                                      <p:to>
                                        <p:strVal val="visible"/>
                                      </p:to>
                                    </p:set>
                                    <p:animEffect transition="in" filter="checkerboard(across)">
                                      <p:cBhvr>
                                        <p:cTn id="207" dur="500"/>
                                        <p:tgtEl>
                                          <p:spTgt spid="144710"/>
                                        </p:tgtEl>
                                      </p:cBhvr>
                                    </p:animEffect>
                                  </p:childTnLst>
                                </p:cTn>
                              </p:par>
                            </p:childTnLst>
                          </p:cTn>
                        </p:par>
                        <p:par>
                          <p:cTn id="208" fill="hold" nodeType="afterGroup">
                            <p:stCondLst>
                              <p:cond delay="500"/>
                            </p:stCondLst>
                            <p:childTnLst>
                              <p:par>
                                <p:cTn id="209" presetID="5" presetClass="entr" presetSubtype="10" fill="hold" nodeType="afterEffect">
                                  <p:stCondLst>
                                    <p:cond delay="0"/>
                                  </p:stCondLst>
                                  <p:childTnLst>
                                    <p:set>
                                      <p:cBhvr>
                                        <p:cTn id="210" dur="1" fill="hold">
                                          <p:stCondLst>
                                            <p:cond delay="0"/>
                                          </p:stCondLst>
                                        </p:cTn>
                                        <p:tgtEl>
                                          <p:spTgt spid="19"/>
                                        </p:tgtEl>
                                        <p:attrNameLst>
                                          <p:attrName>style.visibility</p:attrName>
                                        </p:attrNameLst>
                                      </p:cBhvr>
                                      <p:to>
                                        <p:strVal val="visible"/>
                                      </p:to>
                                    </p:set>
                                    <p:animEffect transition="in" filter="checkerboard(across)">
                                      <p:cBhvr>
                                        <p:cTn id="211" dur="500"/>
                                        <p:tgtEl>
                                          <p:spTgt spid="19"/>
                                        </p:tgtEl>
                                      </p:cBhvr>
                                    </p:animEffect>
                                  </p:childTnLst>
                                  <p:subTnLst>
                                    <p:audio>
                                      <p:cMediaNode>
                                        <p:cTn display="0" masterRel="sameClick">
                                          <p:stCondLst>
                                            <p:cond evt="begin" delay="0">
                                              <p:tn val="209"/>
                                            </p:cond>
                                          </p:stCondLst>
                                          <p:endCondLst>
                                            <p:cond evt="onStopAudio" delay="0">
                                              <p:tgtEl>
                                                <p:sldTgt/>
                                              </p:tgtEl>
                                            </p:cond>
                                          </p:endCondLst>
                                        </p:cTn>
                                        <p:tgtEl>
                                          <p:sndTgt r:embed="rId5" name="Tink.wav"/>
                                        </p:tgtEl>
                                      </p:cMediaNode>
                                    </p:audio>
                                  </p:subTnLst>
                                </p:cTn>
                              </p:par>
                              <p:par>
                                <p:cTn id="212" presetID="5" presetClass="entr" presetSubtype="10" fill="hold" grpId="0" nodeType="withEffect">
                                  <p:stCondLst>
                                    <p:cond delay="0"/>
                                  </p:stCondLst>
                                  <p:childTnLst>
                                    <p:set>
                                      <p:cBhvr>
                                        <p:cTn id="213" dur="1" fill="hold">
                                          <p:stCondLst>
                                            <p:cond delay="0"/>
                                          </p:stCondLst>
                                        </p:cTn>
                                        <p:tgtEl>
                                          <p:spTgt spid="144719"/>
                                        </p:tgtEl>
                                        <p:attrNameLst>
                                          <p:attrName>style.visibility</p:attrName>
                                        </p:attrNameLst>
                                      </p:cBhvr>
                                      <p:to>
                                        <p:strVal val="visible"/>
                                      </p:to>
                                    </p:set>
                                    <p:animEffect transition="in" filter="checkerboard(across)">
                                      <p:cBhvr>
                                        <p:cTn id="214" dur="500"/>
                                        <p:tgtEl>
                                          <p:spTgt spid="144719"/>
                                        </p:tgtEl>
                                      </p:cBhvr>
                                    </p:animEffect>
                                  </p:childTnLst>
                                </p:cTn>
                              </p:par>
                              <p:par>
                                <p:cTn id="215" presetID="5" presetClass="entr" presetSubtype="10" fill="hold" grpId="0" nodeType="withEffect">
                                  <p:stCondLst>
                                    <p:cond delay="0"/>
                                  </p:stCondLst>
                                  <p:childTnLst>
                                    <p:set>
                                      <p:cBhvr>
                                        <p:cTn id="216" dur="1" fill="hold">
                                          <p:stCondLst>
                                            <p:cond delay="0"/>
                                          </p:stCondLst>
                                        </p:cTn>
                                        <p:tgtEl>
                                          <p:spTgt spid="144720"/>
                                        </p:tgtEl>
                                        <p:attrNameLst>
                                          <p:attrName>style.visibility</p:attrName>
                                        </p:attrNameLst>
                                      </p:cBhvr>
                                      <p:to>
                                        <p:strVal val="visible"/>
                                      </p:to>
                                    </p:set>
                                    <p:animEffect transition="in" filter="checkerboard(across)">
                                      <p:cBhvr>
                                        <p:cTn id="217" dur="500"/>
                                        <p:tgtEl>
                                          <p:spTgt spid="144720"/>
                                        </p:tgtEl>
                                      </p:cBhvr>
                                    </p:animEffect>
                                  </p:childTnLst>
                                </p:cTn>
                              </p:par>
                            </p:childTnLst>
                          </p:cTn>
                        </p:par>
                        <p:par>
                          <p:cTn id="218" fill="hold" nodeType="afterGroup">
                            <p:stCondLst>
                              <p:cond delay="1000"/>
                            </p:stCondLst>
                            <p:childTnLst>
                              <p:par>
                                <p:cTn id="219" presetID="27" presetClass="entr" presetSubtype="0" fill="hold" grpId="0" nodeType="afterEffect">
                                  <p:stCondLst>
                                    <p:cond delay="0"/>
                                  </p:stCondLst>
                                  <p:iterate type="lt">
                                    <p:tmPct val="50000"/>
                                  </p:iterate>
                                  <p:childTnLst>
                                    <p:set>
                                      <p:cBhvr>
                                        <p:cTn id="220" dur="1" fill="hold">
                                          <p:stCondLst>
                                            <p:cond delay="0"/>
                                          </p:stCondLst>
                                        </p:cTn>
                                        <p:tgtEl>
                                          <p:spTgt spid="144721"/>
                                        </p:tgtEl>
                                        <p:attrNameLst>
                                          <p:attrName>style.visibility</p:attrName>
                                        </p:attrNameLst>
                                      </p:cBhvr>
                                      <p:to>
                                        <p:strVal val="visible"/>
                                      </p:to>
                                    </p:set>
                                    <p:anim calcmode="discrete" valueType="clr">
                                      <p:cBhvr override="childStyle">
                                        <p:cTn id="221" dur="80"/>
                                        <p:tgtEl>
                                          <p:spTgt spid="144721"/>
                                        </p:tgtEl>
                                        <p:attrNameLst>
                                          <p:attrName>style.color</p:attrName>
                                        </p:attrNameLst>
                                      </p:cBhvr>
                                      <p:tavLst>
                                        <p:tav tm="0">
                                          <p:val>
                                            <p:clrVal>
                                              <a:schemeClr val="accent2"/>
                                            </p:clrVal>
                                          </p:val>
                                        </p:tav>
                                        <p:tav tm="50000">
                                          <p:val>
                                            <p:clrVal>
                                              <a:schemeClr val="hlink"/>
                                            </p:clrVal>
                                          </p:val>
                                        </p:tav>
                                      </p:tavLst>
                                    </p:anim>
                                    <p:anim calcmode="discrete" valueType="clr">
                                      <p:cBhvr>
                                        <p:cTn id="222" dur="80"/>
                                        <p:tgtEl>
                                          <p:spTgt spid="144721"/>
                                        </p:tgtEl>
                                        <p:attrNameLst>
                                          <p:attrName>fillcolor</p:attrName>
                                        </p:attrNameLst>
                                      </p:cBhvr>
                                      <p:tavLst>
                                        <p:tav tm="0">
                                          <p:val>
                                            <p:clrVal>
                                              <a:schemeClr val="accent2"/>
                                            </p:clrVal>
                                          </p:val>
                                        </p:tav>
                                        <p:tav tm="50000">
                                          <p:val>
                                            <p:clrVal>
                                              <a:schemeClr val="hlink"/>
                                            </p:clrVal>
                                          </p:val>
                                        </p:tav>
                                      </p:tavLst>
                                    </p:anim>
                                    <p:set>
                                      <p:cBhvr>
                                        <p:cTn id="223" dur="80"/>
                                        <p:tgtEl>
                                          <p:spTgt spid="144721"/>
                                        </p:tgtEl>
                                        <p:attrNameLst>
                                          <p:attrName>fill.type</p:attrName>
                                        </p:attrNameLst>
                                      </p:cBhvr>
                                      <p:to>
                                        <p:strVal val="solid"/>
                                      </p:to>
                                    </p:set>
                                  </p:childTnLst>
                                  <p:subTnLst>
                                    <p:audio>
                                      <p:cMediaNode>
                                        <p:cTn display="0" masterRel="sameClick">
                                          <p:stCondLst>
                                            <p:cond evt="begin" delay="0">
                                              <p:tn val="219"/>
                                            </p:cond>
                                          </p:stCondLst>
                                          <p:endCondLst>
                                            <p:cond evt="onStopAudio" delay="0">
                                              <p:tgtEl>
                                                <p:sldTgt/>
                                              </p:tgtEl>
                                            </p:cond>
                                          </p:endCondLst>
                                        </p:cTn>
                                        <p:tgtEl>
                                          <p:sndTgt r:embed="rId5" name="Tink.wav"/>
                                        </p:tgtEl>
                                      </p:cMediaNode>
                                    </p:audio>
                                  </p:subTnLst>
                                </p:cTn>
                              </p:par>
                            </p:childTnLst>
                          </p:cTn>
                        </p:par>
                        <p:par>
                          <p:cTn id="224" fill="hold" nodeType="afterGroup">
                            <p:stCondLst>
                              <p:cond delay="1080"/>
                            </p:stCondLst>
                            <p:childTnLst>
                              <p:par>
                                <p:cTn id="225" presetID="5" presetClass="entr" presetSubtype="10" fill="hold" nodeType="afterEffect">
                                  <p:stCondLst>
                                    <p:cond delay="0"/>
                                  </p:stCondLst>
                                  <p:childTnLst>
                                    <p:set>
                                      <p:cBhvr>
                                        <p:cTn id="226" dur="1" fill="hold">
                                          <p:stCondLst>
                                            <p:cond delay="0"/>
                                          </p:stCondLst>
                                        </p:cTn>
                                        <p:tgtEl>
                                          <p:spTgt spid="20"/>
                                        </p:tgtEl>
                                        <p:attrNameLst>
                                          <p:attrName>style.visibility</p:attrName>
                                        </p:attrNameLst>
                                      </p:cBhvr>
                                      <p:to>
                                        <p:strVal val="visible"/>
                                      </p:to>
                                    </p:set>
                                    <p:animEffect transition="in" filter="checkerboard(across)">
                                      <p:cBhvr>
                                        <p:cTn id="227" dur="500"/>
                                        <p:tgtEl>
                                          <p:spTgt spid="20"/>
                                        </p:tgtEl>
                                      </p:cBhvr>
                                    </p:animEffect>
                                  </p:childTnLst>
                                </p:cTn>
                              </p:par>
                              <p:par>
                                <p:cTn id="228" presetID="5" presetClass="entr" presetSubtype="10" fill="hold" grpId="0" nodeType="withEffect">
                                  <p:stCondLst>
                                    <p:cond delay="0"/>
                                  </p:stCondLst>
                                  <p:childTnLst>
                                    <p:set>
                                      <p:cBhvr>
                                        <p:cTn id="229" dur="1" fill="hold">
                                          <p:stCondLst>
                                            <p:cond delay="0"/>
                                          </p:stCondLst>
                                        </p:cTn>
                                        <p:tgtEl>
                                          <p:spTgt spid="144722"/>
                                        </p:tgtEl>
                                        <p:attrNameLst>
                                          <p:attrName>style.visibility</p:attrName>
                                        </p:attrNameLst>
                                      </p:cBhvr>
                                      <p:to>
                                        <p:strVal val="visible"/>
                                      </p:to>
                                    </p:set>
                                    <p:animEffect transition="in" filter="checkerboard(across)">
                                      <p:cBhvr>
                                        <p:cTn id="230" dur="500"/>
                                        <p:tgtEl>
                                          <p:spTgt spid="144722"/>
                                        </p:tgtEl>
                                      </p:cBhvr>
                                    </p:animEffect>
                                  </p:childTnLst>
                                </p:cTn>
                              </p:par>
                              <p:par>
                                <p:cTn id="231" presetID="5" presetClass="entr" presetSubtype="10" fill="hold" grpId="0" nodeType="withEffect">
                                  <p:stCondLst>
                                    <p:cond delay="0"/>
                                  </p:stCondLst>
                                  <p:childTnLst>
                                    <p:set>
                                      <p:cBhvr>
                                        <p:cTn id="232" dur="1" fill="hold">
                                          <p:stCondLst>
                                            <p:cond delay="0"/>
                                          </p:stCondLst>
                                        </p:cTn>
                                        <p:tgtEl>
                                          <p:spTgt spid="144723"/>
                                        </p:tgtEl>
                                        <p:attrNameLst>
                                          <p:attrName>style.visibility</p:attrName>
                                        </p:attrNameLst>
                                      </p:cBhvr>
                                      <p:to>
                                        <p:strVal val="visible"/>
                                      </p:to>
                                    </p:set>
                                    <p:animEffect transition="in" filter="checkerboard(across)">
                                      <p:cBhvr>
                                        <p:cTn id="233" dur="500"/>
                                        <p:tgtEl>
                                          <p:spTgt spid="144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33" grpId="0"/>
      <p:bldP spid="144634" grpId="0"/>
      <p:bldP spid="144635" grpId="0"/>
      <p:bldP spid="144635" grpId="1"/>
      <p:bldP spid="144636" grpId="0"/>
      <p:bldP spid="144636" grpId="1"/>
      <p:bldP spid="144637" grpId="0"/>
      <p:bldP spid="144638" grpId="0"/>
      <p:bldP spid="144639" grpId="0"/>
      <p:bldP spid="144640" grpId="0"/>
      <p:bldP spid="144645" grpId="0"/>
      <p:bldP spid="144646" grpId="0"/>
      <p:bldP spid="144647" grpId="0"/>
      <p:bldP spid="144652" grpId="0"/>
      <p:bldP spid="144653" grpId="0"/>
      <p:bldP spid="144658" grpId="0"/>
      <p:bldP spid="144659" grpId="0"/>
      <p:bldP spid="144664" grpId="0"/>
      <p:bldP spid="144665" grpId="0"/>
      <p:bldP spid="144670" grpId="0"/>
      <p:bldP spid="144671" grpId="0"/>
      <p:bldP spid="144671" grpId="1"/>
      <p:bldP spid="144672" grpId="0"/>
      <p:bldP spid="144677" grpId="0"/>
      <p:bldP spid="144677" grpId="1"/>
      <p:bldP spid="144678" grpId="0"/>
      <p:bldP spid="144683" grpId="0"/>
      <p:bldP spid="144683" grpId="1"/>
      <p:bldP spid="144684" grpId="0"/>
      <p:bldP spid="144689" grpId="0"/>
      <p:bldP spid="144689" grpId="1"/>
      <p:bldP spid="144690" grpId="0"/>
      <p:bldP spid="144691" grpId="0"/>
      <p:bldP spid="144692" grpId="0"/>
      <p:bldP spid="144710" grpId="0"/>
      <p:bldP spid="144719" grpId="0"/>
      <p:bldP spid="144720" grpId="0"/>
      <p:bldP spid="144721" grpId="0"/>
      <p:bldP spid="144722" grpId="0"/>
      <p:bldP spid="1447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xmlns="" id="{B4A3BB16-9F35-41B9-8F21-3C3633D572B8}"/>
              </a:ext>
            </a:extLst>
          </p:cNvPr>
          <p:cNvSpPr txBox="1">
            <a:spLocks noChangeArrowheads="1"/>
          </p:cNvSpPr>
          <p:nvPr/>
        </p:nvSpPr>
        <p:spPr bwMode="auto">
          <a:xfrm>
            <a:off x="80715" y="742105"/>
            <a:ext cx="7554101" cy="646331"/>
          </a:xfrm>
          <a:prstGeom prst="rect">
            <a:avLst/>
          </a:prstGeom>
          <a:noFill/>
          <a:ln w="9525">
            <a:noFill/>
            <a:miter lim="800000"/>
            <a:headEnd/>
            <a:tailEnd/>
          </a:ln>
          <a:effectLst/>
        </p:spPr>
        <p:txBody>
          <a:bodyPr>
            <a:spAutoFit/>
          </a:bodyPr>
          <a:lstStyle/>
          <a:p>
            <a:pPr defTabSz="964326">
              <a:spcBef>
                <a:spcPct val="50000"/>
              </a:spcBef>
              <a:defRPr/>
            </a:pPr>
            <a:r>
              <a:rPr lang="en-US" sz="3600" b="1" dirty="0">
                <a:solidFill>
                  <a:srgbClr val="CC3300"/>
                </a:solidFill>
                <a:latin typeface="Times New Roman" panose="02020603050405020304" pitchFamily="18" charset="0"/>
                <a:ea typeface="+mn-ea"/>
                <a:cs typeface="Times New Roman" panose="02020603050405020304" pitchFamily="18" charset="0"/>
              </a:rPr>
              <a:t>MỘT CÁCH TỔNG QUÁT</a:t>
            </a:r>
            <a:r>
              <a:rPr lang="en-US" sz="3600" b="1" dirty="0">
                <a:solidFill>
                  <a:srgbClr val="CC33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a:t>
            </a:r>
          </a:p>
        </p:txBody>
      </p:sp>
      <p:sp>
        <p:nvSpPr>
          <p:cNvPr id="77827" name="Text Box 3">
            <a:extLst>
              <a:ext uri="{FF2B5EF4-FFF2-40B4-BE49-F238E27FC236}">
                <a16:creationId xmlns:a16="http://schemas.microsoft.com/office/drawing/2014/main" xmlns="" id="{C78B3702-0470-425A-A511-91B5F4445B0F}"/>
              </a:ext>
            </a:extLst>
          </p:cNvPr>
          <p:cNvSpPr txBox="1">
            <a:spLocks noChangeArrowheads="1"/>
          </p:cNvSpPr>
          <p:nvPr/>
        </p:nvSpPr>
        <p:spPr bwMode="auto">
          <a:xfrm>
            <a:off x="2089785" y="1622325"/>
            <a:ext cx="9322082" cy="7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0"/>
              </a:spcBef>
              <a:buNone/>
            </a:pPr>
            <a:r>
              <a:rPr lang="en-US" altLang="en-US" sz="4007" b="1">
                <a:solidFill>
                  <a:srgbClr val="000000"/>
                </a:solidFill>
                <a:latin typeface="Times New Roman" panose="02020603050405020304" pitchFamily="18" charset="0"/>
                <a:ea typeface="+mn-ea"/>
                <a:cs typeface="Times New Roman" panose="02020603050405020304" pitchFamily="18" charset="0"/>
              </a:rPr>
              <a:t>Với hai biểu thức A, B mà B</a:t>
            </a:r>
            <a:r>
              <a:rPr lang="en-US" altLang="en-US" sz="4007" b="1">
                <a:solidFill>
                  <a:srgbClr val="000000"/>
                </a:solidFill>
                <a:latin typeface="Times New Roman" panose="02020603050405020304" pitchFamily="18" charset="0"/>
                <a:ea typeface="+mn-ea"/>
                <a:cs typeface="Times New Roman" panose="02020603050405020304" pitchFamily="18" charset="0"/>
                <a:sym typeface="Symbol" panose="05050102010706020507" pitchFamily="18" charset="2"/>
              </a:rPr>
              <a:t> 0, ta có</a:t>
            </a:r>
            <a:r>
              <a:rPr lang="en-US" altLang="en-US" sz="4007" b="1">
                <a:solidFill>
                  <a:prstClr val="black"/>
                </a:solidFill>
                <a:latin typeface="Times New Roman" panose="02020603050405020304" pitchFamily="18" charset="0"/>
                <a:ea typeface="+mn-ea"/>
                <a:cs typeface="Times New Roman" panose="02020603050405020304" pitchFamily="18" charset="0"/>
                <a:sym typeface="Symbol" panose="05050102010706020507" pitchFamily="18" charset="2"/>
              </a:rPr>
              <a:t>:</a:t>
            </a:r>
            <a:endParaRPr lang="en-US" altLang="en-US" sz="4007" b="1">
              <a:solidFill>
                <a:prstClr val="black"/>
              </a:solidFill>
              <a:latin typeface="Times New Roman" panose="02020603050405020304" pitchFamily="18" charset="0"/>
              <a:ea typeface="+mn-ea"/>
              <a:cs typeface="Times New Roman" panose="02020603050405020304" pitchFamily="18" charset="0"/>
            </a:endParaRPr>
          </a:p>
        </p:txBody>
      </p:sp>
      <p:sp>
        <p:nvSpPr>
          <p:cNvPr id="77828" name="Text Box 4">
            <a:extLst>
              <a:ext uri="{FF2B5EF4-FFF2-40B4-BE49-F238E27FC236}">
                <a16:creationId xmlns:a16="http://schemas.microsoft.com/office/drawing/2014/main" xmlns="" id="{9EF822AC-9CCB-4B0B-A999-A19F2D4D9A42}"/>
              </a:ext>
            </a:extLst>
          </p:cNvPr>
          <p:cNvSpPr txBox="1">
            <a:spLocks noChangeArrowheads="1"/>
          </p:cNvSpPr>
          <p:nvPr/>
        </p:nvSpPr>
        <p:spPr bwMode="auto">
          <a:xfrm>
            <a:off x="2451417" y="3214512"/>
            <a:ext cx="5946846" cy="7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eaLnBrk="0" hangingPunct="0">
              <a:spcBef>
                <a:spcPct val="0"/>
              </a:spcBef>
              <a:buNone/>
            </a:pPr>
            <a:r>
              <a:rPr lang="en-US" altLang="en-US" sz="4007" b="1">
                <a:solidFill>
                  <a:srgbClr val="006600"/>
                </a:solidFill>
                <a:latin typeface="Times New Roman" panose="02020603050405020304" pitchFamily="18" charset="0"/>
                <a:ea typeface="+mn-ea"/>
                <a:cs typeface="Times New Roman" panose="02020603050405020304" pitchFamily="18" charset="0"/>
              </a:rPr>
              <a:t>Nếu</a:t>
            </a:r>
            <a:r>
              <a:rPr lang="en-US" altLang="en-US" sz="4007" b="1">
                <a:solidFill>
                  <a:srgbClr val="CC3300"/>
                </a:solidFill>
                <a:latin typeface="Times New Roman" panose="02020603050405020304" pitchFamily="18" charset="0"/>
                <a:ea typeface="+mn-ea"/>
                <a:cs typeface="Times New Roman" panose="02020603050405020304" pitchFamily="18" charset="0"/>
              </a:rPr>
              <a:t> A </a:t>
            </a:r>
            <a:r>
              <a:rPr lang="en-US" altLang="en-US" sz="4007" b="1">
                <a:solidFill>
                  <a:srgbClr val="CC3300"/>
                </a:solidFill>
                <a:latin typeface="Times New Roman" panose="02020603050405020304" pitchFamily="18" charset="0"/>
                <a:ea typeface="+mn-ea"/>
                <a:cs typeface="Times New Roman" panose="02020603050405020304" pitchFamily="18" charset="0"/>
                <a:sym typeface="Symbol" panose="05050102010706020507" pitchFamily="18" charset="2"/>
              </a:rPr>
              <a:t> 0</a:t>
            </a:r>
            <a:r>
              <a:rPr lang="en-US" altLang="en-US" sz="4007" b="1">
                <a:solidFill>
                  <a:srgbClr val="000000"/>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en-US" sz="4007" b="1">
                <a:solidFill>
                  <a:srgbClr val="006600"/>
                </a:solidFill>
                <a:latin typeface="Times New Roman" panose="02020603050405020304" pitchFamily="18" charset="0"/>
                <a:ea typeface="+mn-ea"/>
                <a:cs typeface="Times New Roman" panose="02020603050405020304" pitchFamily="18" charset="0"/>
                <a:sym typeface="Symbol" panose="05050102010706020507" pitchFamily="18" charset="2"/>
              </a:rPr>
              <a:t>và  B 0 thì</a:t>
            </a:r>
            <a:r>
              <a:rPr lang="en-US" altLang="en-US" sz="4007" b="1">
                <a:solidFill>
                  <a:srgbClr val="000000"/>
                </a:solidFill>
                <a:latin typeface="Times New Roman" panose="02020603050405020304" pitchFamily="18" charset="0"/>
                <a:ea typeface="+mn-ea"/>
                <a:cs typeface="Times New Roman" panose="02020603050405020304" pitchFamily="18" charset="0"/>
                <a:sym typeface="Symbol" panose="05050102010706020507" pitchFamily="18" charset="2"/>
              </a:rPr>
              <a:t> </a:t>
            </a:r>
          </a:p>
        </p:txBody>
      </p:sp>
      <p:sp>
        <p:nvSpPr>
          <p:cNvPr id="77829" name="Text Box 5">
            <a:extLst>
              <a:ext uri="{FF2B5EF4-FFF2-40B4-BE49-F238E27FC236}">
                <a16:creationId xmlns:a16="http://schemas.microsoft.com/office/drawing/2014/main" xmlns="" id="{57980717-4A9E-4CFB-86C2-8833AB43F863}"/>
              </a:ext>
            </a:extLst>
          </p:cNvPr>
          <p:cNvSpPr txBox="1">
            <a:spLocks noChangeArrowheads="1"/>
          </p:cNvSpPr>
          <p:nvPr/>
        </p:nvSpPr>
        <p:spPr bwMode="auto">
          <a:xfrm>
            <a:off x="2411236" y="4885388"/>
            <a:ext cx="6067390" cy="7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eaLnBrk="0" hangingPunct="0">
              <a:spcBef>
                <a:spcPct val="0"/>
              </a:spcBef>
              <a:buNone/>
            </a:pPr>
            <a:r>
              <a:rPr lang="pt-BR" altLang="en-US" sz="4007" b="1">
                <a:solidFill>
                  <a:srgbClr val="006600"/>
                </a:solidFill>
                <a:latin typeface="Times New Roman" panose="02020603050405020304" pitchFamily="18" charset="0"/>
                <a:ea typeface="+mn-ea"/>
                <a:cs typeface="Times New Roman" panose="02020603050405020304" pitchFamily="18" charset="0"/>
              </a:rPr>
              <a:t>Nếu</a:t>
            </a:r>
            <a:r>
              <a:rPr lang="pt-BR" altLang="en-US" sz="4007" b="1">
                <a:solidFill>
                  <a:srgbClr val="000000"/>
                </a:solidFill>
                <a:latin typeface="Times New Roman" panose="02020603050405020304" pitchFamily="18" charset="0"/>
                <a:ea typeface="+mn-ea"/>
                <a:cs typeface="Times New Roman" panose="02020603050405020304" pitchFamily="18" charset="0"/>
              </a:rPr>
              <a:t> </a:t>
            </a:r>
            <a:r>
              <a:rPr lang="pt-BR" altLang="en-US" sz="4007" b="1">
                <a:solidFill>
                  <a:srgbClr val="CC3300"/>
                </a:solidFill>
                <a:latin typeface="Times New Roman" panose="02020603050405020304" pitchFamily="18" charset="0"/>
                <a:ea typeface="+mn-ea"/>
                <a:cs typeface="Times New Roman" panose="02020603050405020304" pitchFamily="18" charset="0"/>
              </a:rPr>
              <a:t>A &lt; 0</a:t>
            </a:r>
            <a:r>
              <a:rPr lang="pt-BR" altLang="en-US" sz="4007" b="1">
                <a:solidFill>
                  <a:srgbClr val="000000"/>
                </a:solidFill>
                <a:latin typeface="Times New Roman" panose="02020603050405020304" pitchFamily="18" charset="0"/>
                <a:ea typeface="+mn-ea"/>
                <a:cs typeface="Times New Roman" panose="02020603050405020304" pitchFamily="18" charset="0"/>
              </a:rPr>
              <a:t> </a:t>
            </a:r>
            <a:r>
              <a:rPr lang="pt-BR" altLang="en-US" sz="4007" b="1">
                <a:solidFill>
                  <a:srgbClr val="006600"/>
                </a:solidFill>
                <a:latin typeface="Times New Roman" panose="02020603050405020304" pitchFamily="18" charset="0"/>
                <a:ea typeface="+mn-ea"/>
                <a:cs typeface="Times New Roman" panose="02020603050405020304" pitchFamily="18" charset="0"/>
              </a:rPr>
              <a:t>và  B </a:t>
            </a:r>
            <a:r>
              <a:rPr lang="pt-BR" altLang="en-US" sz="4007" b="1">
                <a:solidFill>
                  <a:srgbClr val="006600"/>
                </a:solidFill>
                <a:latin typeface="Times New Roman" panose="02020603050405020304" pitchFamily="18" charset="0"/>
                <a:ea typeface="+mn-ea"/>
                <a:cs typeface="Times New Roman" panose="02020603050405020304" pitchFamily="18" charset="0"/>
                <a:sym typeface="Symbol" panose="05050102010706020507" pitchFamily="18" charset="2"/>
              </a:rPr>
              <a:t> 0 thì</a:t>
            </a:r>
            <a:r>
              <a:rPr lang="pt-BR" altLang="en-US" sz="4007" b="1">
                <a:solidFill>
                  <a:srgbClr val="000000"/>
                </a:solidFill>
                <a:latin typeface="Times New Roman" panose="02020603050405020304" pitchFamily="18" charset="0"/>
                <a:ea typeface="+mn-ea"/>
                <a:cs typeface="Times New Roman" panose="02020603050405020304" pitchFamily="18" charset="0"/>
                <a:sym typeface="Symbol" panose="05050102010706020507" pitchFamily="18" charset="2"/>
              </a:rPr>
              <a:t> </a:t>
            </a:r>
          </a:p>
        </p:txBody>
      </p:sp>
      <p:grpSp>
        <p:nvGrpSpPr>
          <p:cNvPr id="2" name="Group 6">
            <a:extLst>
              <a:ext uri="{FF2B5EF4-FFF2-40B4-BE49-F238E27FC236}">
                <a16:creationId xmlns:a16="http://schemas.microsoft.com/office/drawing/2014/main" xmlns="" id="{02484B82-E019-40AE-BD49-5174D8793273}"/>
              </a:ext>
            </a:extLst>
          </p:cNvPr>
          <p:cNvGrpSpPr>
            <a:grpSpLocks/>
          </p:cNvGrpSpPr>
          <p:nvPr/>
        </p:nvGrpSpPr>
        <p:grpSpPr bwMode="auto">
          <a:xfrm>
            <a:off x="3857766" y="2491246"/>
            <a:ext cx="1526893" cy="642902"/>
            <a:chOff x="816" y="672"/>
            <a:chExt cx="528" cy="384"/>
          </a:xfrm>
        </p:grpSpPr>
        <p:sp>
          <p:nvSpPr>
            <p:cNvPr id="19502" name="Line 7">
              <a:extLst>
                <a:ext uri="{FF2B5EF4-FFF2-40B4-BE49-F238E27FC236}">
                  <a16:creationId xmlns:a16="http://schemas.microsoft.com/office/drawing/2014/main" xmlns="" id="{A8F1CC1F-F660-42CA-9F57-5F748C48429C}"/>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9503" name="Line 8">
              <a:extLst>
                <a:ext uri="{FF2B5EF4-FFF2-40B4-BE49-F238E27FC236}">
                  <a16:creationId xmlns:a16="http://schemas.microsoft.com/office/drawing/2014/main" xmlns="" id="{053CC862-073F-4D08-B46C-B4232299B9E2}"/>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9504" name="Line 9">
              <a:extLst>
                <a:ext uri="{FF2B5EF4-FFF2-40B4-BE49-F238E27FC236}">
                  <a16:creationId xmlns:a16="http://schemas.microsoft.com/office/drawing/2014/main" xmlns="" id="{4652CB9E-CC02-40C7-B181-3B3017BA2662}"/>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3" name="Group 10">
            <a:extLst>
              <a:ext uri="{FF2B5EF4-FFF2-40B4-BE49-F238E27FC236}">
                <a16:creationId xmlns:a16="http://schemas.microsoft.com/office/drawing/2014/main" xmlns="" id="{8351D19D-1DC6-4E71-B487-2BF800FC64C3}"/>
              </a:ext>
            </a:extLst>
          </p:cNvPr>
          <p:cNvGrpSpPr>
            <a:grpSpLocks/>
          </p:cNvGrpSpPr>
          <p:nvPr/>
        </p:nvGrpSpPr>
        <p:grpSpPr bwMode="auto">
          <a:xfrm>
            <a:off x="7273184" y="2491246"/>
            <a:ext cx="723265" cy="642902"/>
            <a:chOff x="816" y="672"/>
            <a:chExt cx="528" cy="384"/>
          </a:xfrm>
        </p:grpSpPr>
        <p:sp>
          <p:nvSpPr>
            <p:cNvPr id="19499" name="Line 11">
              <a:extLst>
                <a:ext uri="{FF2B5EF4-FFF2-40B4-BE49-F238E27FC236}">
                  <a16:creationId xmlns:a16="http://schemas.microsoft.com/office/drawing/2014/main" xmlns="" id="{0872AC88-8C3A-4DDD-BC8E-4612F2955457}"/>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9500" name="Line 12">
              <a:extLst>
                <a:ext uri="{FF2B5EF4-FFF2-40B4-BE49-F238E27FC236}">
                  <a16:creationId xmlns:a16="http://schemas.microsoft.com/office/drawing/2014/main" xmlns="" id="{607AA974-CBFC-40BC-9A5E-DB7F9C58D522}"/>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9501" name="Line 13">
              <a:extLst>
                <a:ext uri="{FF2B5EF4-FFF2-40B4-BE49-F238E27FC236}">
                  <a16:creationId xmlns:a16="http://schemas.microsoft.com/office/drawing/2014/main" xmlns="" id="{EB87B8B9-5999-4BB1-8DD1-5850B729478C}"/>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77838" name="Text Box 14">
            <a:extLst>
              <a:ext uri="{FF2B5EF4-FFF2-40B4-BE49-F238E27FC236}">
                <a16:creationId xmlns:a16="http://schemas.microsoft.com/office/drawing/2014/main" xmlns="" id="{23C25C17-9631-4082-8251-7CE6AA49EB7F}"/>
              </a:ext>
            </a:extLst>
          </p:cNvPr>
          <p:cNvSpPr txBox="1">
            <a:spLocks noChangeArrowheads="1"/>
          </p:cNvSpPr>
          <p:nvPr/>
        </p:nvSpPr>
        <p:spPr bwMode="auto">
          <a:xfrm>
            <a:off x="4179217" y="2491247"/>
            <a:ext cx="1687618" cy="7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007" b="1">
                <a:solidFill>
                  <a:srgbClr val="0000FF"/>
                </a:solidFill>
                <a:latin typeface="Times New Roman" panose="02020603050405020304" pitchFamily="18" charset="0"/>
                <a:ea typeface="+mn-ea"/>
                <a:cs typeface="Times New Roman" panose="02020603050405020304" pitchFamily="18" charset="0"/>
              </a:rPr>
              <a:t>A  B</a:t>
            </a:r>
            <a:endParaRPr lang="vi-VN" altLang="en-US" sz="4007" b="1">
              <a:solidFill>
                <a:srgbClr val="0000FF"/>
              </a:solidFill>
              <a:latin typeface="Times New Roman" panose="02020603050405020304" pitchFamily="18" charset="0"/>
              <a:ea typeface="+mn-ea"/>
              <a:cs typeface="Times New Roman" panose="02020603050405020304" pitchFamily="18" charset="0"/>
            </a:endParaRPr>
          </a:p>
        </p:txBody>
      </p:sp>
      <p:sp>
        <p:nvSpPr>
          <p:cNvPr id="77839" name="Text Box 15">
            <a:extLst>
              <a:ext uri="{FF2B5EF4-FFF2-40B4-BE49-F238E27FC236}">
                <a16:creationId xmlns:a16="http://schemas.microsoft.com/office/drawing/2014/main" xmlns="" id="{B4A45DA4-B1DA-409D-8CD1-1DB04344DFEC}"/>
              </a:ext>
            </a:extLst>
          </p:cNvPr>
          <p:cNvSpPr txBox="1">
            <a:spLocks noChangeArrowheads="1"/>
          </p:cNvSpPr>
          <p:nvPr/>
        </p:nvSpPr>
        <p:spPr bwMode="auto">
          <a:xfrm>
            <a:off x="4500668" y="2357308"/>
            <a:ext cx="803628"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a:solidFill>
                  <a:srgbClr val="0000FF"/>
                </a:solidFill>
                <a:latin typeface="Times New Roman" panose="02020603050405020304" pitchFamily="18" charset="0"/>
                <a:ea typeface="+mn-ea"/>
                <a:cs typeface="Times New Roman" panose="02020603050405020304" pitchFamily="18" charset="0"/>
              </a:rPr>
              <a:t>2</a:t>
            </a:r>
            <a:endParaRPr lang="vi-VN" altLang="en-US" sz="3375">
              <a:solidFill>
                <a:srgbClr val="0000FF"/>
              </a:solidFill>
              <a:latin typeface="Times New Roman" panose="02020603050405020304" pitchFamily="18" charset="0"/>
              <a:ea typeface="+mn-ea"/>
              <a:cs typeface="Times New Roman" panose="02020603050405020304" pitchFamily="18" charset="0"/>
            </a:endParaRPr>
          </a:p>
        </p:txBody>
      </p:sp>
      <p:sp>
        <p:nvSpPr>
          <p:cNvPr id="77840" name="Text Box 16">
            <a:extLst>
              <a:ext uri="{FF2B5EF4-FFF2-40B4-BE49-F238E27FC236}">
                <a16:creationId xmlns:a16="http://schemas.microsoft.com/office/drawing/2014/main" xmlns="" id="{0EDFD81E-99EF-43F3-84CE-CA01635181BF}"/>
              </a:ext>
            </a:extLst>
          </p:cNvPr>
          <p:cNvSpPr txBox="1">
            <a:spLocks noChangeArrowheads="1"/>
          </p:cNvSpPr>
          <p:nvPr/>
        </p:nvSpPr>
        <p:spPr bwMode="auto">
          <a:xfrm>
            <a:off x="5786473" y="2571609"/>
            <a:ext cx="562539" cy="7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007" b="1">
                <a:solidFill>
                  <a:srgbClr val="0000FF"/>
                </a:solidFill>
                <a:latin typeface="Times New Roman" panose="02020603050405020304" pitchFamily="18" charset="0"/>
                <a:ea typeface="+mn-ea"/>
                <a:cs typeface="Times New Roman" panose="02020603050405020304" pitchFamily="18" charset="0"/>
              </a:rPr>
              <a:t>=</a:t>
            </a:r>
            <a:endParaRPr lang="vi-VN" altLang="en-US" sz="4007" b="1">
              <a:solidFill>
                <a:srgbClr val="0000FF"/>
              </a:solidFill>
              <a:latin typeface="Times New Roman" panose="02020603050405020304" pitchFamily="18" charset="0"/>
              <a:ea typeface="+mn-ea"/>
              <a:cs typeface="Times New Roman" panose="02020603050405020304" pitchFamily="18" charset="0"/>
            </a:endParaRPr>
          </a:p>
        </p:txBody>
      </p:sp>
      <p:grpSp>
        <p:nvGrpSpPr>
          <p:cNvPr id="4" name="Group 17">
            <a:extLst>
              <a:ext uri="{FF2B5EF4-FFF2-40B4-BE49-F238E27FC236}">
                <a16:creationId xmlns:a16="http://schemas.microsoft.com/office/drawing/2014/main" xmlns="" id="{966C146D-4EEE-4738-8B36-C680E661E26C}"/>
              </a:ext>
            </a:extLst>
          </p:cNvPr>
          <p:cNvGrpSpPr>
            <a:grpSpLocks/>
          </p:cNvGrpSpPr>
          <p:nvPr/>
        </p:nvGrpSpPr>
        <p:grpSpPr bwMode="auto">
          <a:xfrm>
            <a:off x="6549919" y="2651972"/>
            <a:ext cx="562539" cy="562539"/>
            <a:chOff x="2448" y="1680"/>
            <a:chExt cx="336" cy="336"/>
          </a:xfrm>
        </p:grpSpPr>
        <p:sp>
          <p:nvSpPr>
            <p:cNvPr id="19497" name="Line 18">
              <a:extLst>
                <a:ext uri="{FF2B5EF4-FFF2-40B4-BE49-F238E27FC236}">
                  <a16:creationId xmlns:a16="http://schemas.microsoft.com/office/drawing/2014/main" xmlns="" id="{2247F29E-6644-4CEB-9555-CD86124A0419}"/>
                </a:ext>
              </a:extLst>
            </p:cNvPr>
            <p:cNvSpPr>
              <a:spLocks noChangeShapeType="1"/>
            </p:cNvSpPr>
            <p:nvPr/>
          </p:nvSpPr>
          <p:spPr bwMode="auto">
            <a:xfrm>
              <a:off x="2448"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9498" name="Line 19">
              <a:extLst>
                <a:ext uri="{FF2B5EF4-FFF2-40B4-BE49-F238E27FC236}">
                  <a16:creationId xmlns:a16="http://schemas.microsoft.com/office/drawing/2014/main" xmlns="" id="{B0E7F57E-701B-4498-B2B7-45C9F48C84FA}"/>
                </a:ext>
              </a:extLst>
            </p:cNvPr>
            <p:cNvSpPr>
              <a:spLocks noChangeShapeType="1"/>
            </p:cNvSpPr>
            <p:nvPr/>
          </p:nvSpPr>
          <p:spPr bwMode="auto">
            <a:xfrm>
              <a:off x="2784"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77844" name="Text Box 20">
            <a:extLst>
              <a:ext uri="{FF2B5EF4-FFF2-40B4-BE49-F238E27FC236}">
                <a16:creationId xmlns:a16="http://schemas.microsoft.com/office/drawing/2014/main" xmlns="" id="{6191DC22-571A-463E-8525-747AB0BD3CC0}"/>
              </a:ext>
            </a:extLst>
          </p:cNvPr>
          <p:cNvSpPr txBox="1">
            <a:spLocks noChangeArrowheads="1"/>
          </p:cNvSpPr>
          <p:nvPr/>
        </p:nvSpPr>
        <p:spPr bwMode="auto">
          <a:xfrm>
            <a:off x="6533177" y="2491247"/>
            <a:ext cx="723265" cy="7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007" b="1">
                <a:solidFill>
                  <a:srgbClr val="0000FF"/>
                </a:solidFill>
                <a:latin typeface="Times New Roman" panose="02020603050405020304" pitchFamily="18" charset="0"/>
                <a:ea typeface="+mn-ea"/>
                <a:cs typeface="Times New Roman" panose="02020603050405020304" pitchFamily="18" charset="0"/>
              </a:rPr>
              <a:t>A</a:t>
            </a:r>
            <a:endParaRPr lang="vi-VN" altLang="en-US" sz="4007" b="1">
              <a:solidFill>
                <a:srgbClr val="0000FF"/>
              </a:solidFill>
              <a:latin typeface="Times New Roman" panose="02020603050405020304" pitchFamily="18" charset="0"/>
              <a:ea typeface="+mn-ea"/>
              <a:cs typeface="Times New Roman" panose="02020603050405020304" pitchFamily="18" charset="0"/>
            </a:endParaRPr>
          </a:p>
        </p:txBody>
      </p:sp>
      <p:sp>
        <p:nvSpPr>
          <p:cNvPr id="77845" name="Text Box 21">
            <a:extLst>
              <a:ext uri="{FF2B5EF4-FFF2-40B4-BE49-F238E27FC236}">
                <a16:creationId xmlns:a16="http://schemas.microsoft.com/office/drawing/2014/main" xmlns="" id="{F72A11C3-C3AA-4A50-87AD-F7DD631E4668}"/>
              </a:ext>
            </a:extLst>
          </p:cNvPr>
          <p:cNvSpPr txBox="1">
            <a:spLocks noChangeArrowheads="1"/>
          </p:cNvSpPr>
          <p:nvPr/>
        </p:nvSpPr>
        <p:spPr bwMode="auto">
          <a:xfrm>
            <a:off x="7433910" y="2511337"/>
            <a:ext cx="723265" cy="7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007" b="1">
                <a:solidFill>
                  <a:srgbClr val="0000FF"/>
                </a:solidFill>
                <a:latin typeface="Times New Roman" panose="02020603050405020304" pitchFamily="18" charset="0"/>
                <a:ea typeface="+mn-ea"/>
                <a:cs typeface="Times New Roman" panose="02020603050405020304" pitchFamily="18" charset="0"/>
              </a:rPr>
              <a:t>B</a:t>
            </a:r>
            <a:endParaRPr lang="vi-VN" altLang="en-US" sz="4007" b="1">
              <a:solidFill>
                <a:srgbClr val="0000FF"/>
              </a:solidFill>
              <a:latin typeface="Times New Roman" panose="02020603050405020304" pitchFamily="18" charset="0"/>
              <a:ea typeface="+mn-ea"/>
              <a:cs typeface="Times New Roman" panose="02020603050405020304" pitchFamily="18" charset="0"/>
            </a:endParaRPr>
          </a:p>
        </p:txBody>
      </p:sp>
      <p:grpSp>
        <p:nvGrpSpPr>
          <p:cNvPr id="5" name="Group 22">
            <a:extLst>
              <a:ext uri="{FF2B5EF4-FFF2-40B4-BE49-F238E27FC236}">
                <a16:creationId xmlns:a16="http://schemas.microsoft.com/office/drawing/2014/main" xmlns="" id="{A1FE4DD9-0452-483D-B229-98F69E69A071}"/>
              </a:ext>
            </a:extLst>
          </p:cNvPr>
          <p:cNvGrpSpPr>
            <a:grpSpLocks/>
          </p:cNvGrpSpPr>
          <p:nvPr/>
        </p:nvGrpSpPr>
        <p:grpSpPr bwMode="auto">
          <a:xfrm>
            <a:off x="3857766" y="4098502"/>
            <a:ext cx="1526893" cy="642902"/>
            <a:chOff x="816" y="672"/>
            <a:chExt cx="528" cy="384"/>
          </a:xfrm>
        </p:grpSpPr>
        <p:sp>
          <p:nvSpPr>
            <p:cNvPr id="19494" name="Line 23">
              <a:extLst>
                <a:ext uri="{FF2B5EF4-FFF2-40B4-BE49-F238E27FC236}">
                  <a16:creationId xmlns:a16="http://schemas.microsoft.com/office/drawing/2014/main" xmlns="" id="{FC8AB0ED-F6FE-4AA7-932C-1C251C7B055B}"/>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9495" name="Line 24">
              <a:extLst>
                <a:ext uri="{FF2B5EF4-FFF2-40B4-BE49-F238E27FC236}">
                  <a16:creationId xmlns:a16="http://schemas.microsoft.com/office/drawing/2014/main" xmlns="" id="{757D6D35-D54F-4EE6-9000-94402BA2827D}"/>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9496" name="Line 25">
              <a:extLst>
                <a:ext uri="{FF2B5EF4-FFF2-40B4-BE49-F238E27FC236}">
                  <a16:creationId xmlns:a16="http://schemas.microsoft.com/office/drawing/2014/main" xmlns="" id="{66086BA6-B2DF-4E8A-BF05-FDA46BA4967A}"/>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6" name="Group 26">
            <a:extLst>
              <a:ext uri="{FF2B5EF4-FFF2-40B4-BE49-F238E27FC236}">
                <a16:creationId xmlns:a16="http://schemas.microsoft.com/office/drawing/2014/main" xmlns="" id="{0F231441-BA55-402B-A926-89AA45F04666}"/>
              </a:ext>
            </a:extLst>
          </p:cNvPr>
          <p:cNvGrpSpPr>
            <a:grpSpLocks/>
          </p:cNvGrpSpPr>
          <p:nvPr/>
        </p:nvGrpSpPr>
        <p:grpSpPr bwMode="auto">
          <a:xfrm>
            <a:off x="7273184" y="4138683"/>
            <a:ext cx="723265" cy="642902"/>
            <a:chOff x="816" y="672"/>
            <a:chExt cx="528" cy="384"/>
          </a:xfrm>
        </p:grpSpPr>
        <p:sp>
          <p:nvSpPr>
            <p:cNvPr id="19491" name="Line 27">
              <a:extLst>
                <a:ext uri="{FF2B5EF4-FFF2-40B4-BE49-F238E27FC236}">
                  <a16:creationId xmlns:a16="http://schemas.microsoft.com/office/drawing/2014/main" xmlns="" id="{5BC83D68-A3FB-4912-A1A0-06D2A5A2C883}"/>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9492" name="Line 28">
              <a:extLst>
                <a:ext uri="{FF2B5EF4-FFF2-40B4-BE49-F238E27FC236}">
                  <a16:creationId xmlns:a16="http://schemas.microsoft.com/office/drawing/2014/main" xmlns="" id="{9208C8EE-92DC-4FF1-94A7-DB4CF9A298D5}"/>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9493" name="Line 29">
              <a:extLst>
                <a:ext uri="{FF2B5EF4-FFF2-40B4-BE49-F238E27FC236}">
                  <a16:creationId xmlns:a16="http://schemas.microsoft.com/office/drawing/2014/main" xmlns="" id="{4E558841-1742-4FC9-812B-F31A9F3E4D2C}"/>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77854" name="Text Box 30">
            <a:extLst>
              <a:ext uri="{FF2B5EF4-FFF2-40B4-BE49-F238E27FC236}">
                <a16:creationId xmlns:a16="http://schemas.microsoft.com/office/drawing/2014/main" xmlns="" id="{4275BFF5-0782-4340-BA41-7846AFAEA5B3}"/>
              </a:ext>
            </a:extLst>
          </p:cNvPr>
          <p:cNvSpPr txBox="1">
            <a:spLocks noChangeArrowheads="1"/>
          </p:cNvSpPr>
          <p:nvPr/>
        </p:nvSpPr>
        <p:spPr bwMode="auto">
          <a:xfrm>
            <a:off x="4179217" y="4098502"/>
            <a:ext cx="1687618" cy="7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007" b="1">
                <a:solidFill>
                  <a:srgbClr val="0000FF"/>
                </a:solidFill>
                <a:latin typeface="Times New Roman" panose="02020603050405020304" pitchFamily="18" charset="0"/>
                <a:ea typeface="+mn-ea"/>
                <a:cs typeface="Times New Roman" panose="02020603050405020304" pitchFamily="18" charset="0"/>
              </a:rPr>
              <a:t>A  B</a:t>
            </a:r>
            <a:endParaRPr lang="vi-VN" altLang="en-US" sz="4007" b="1">
              <a:solidFill>
                <a:srgbClr val="0000FF"/>
              </a:solidFill>
              <a:latin typeface="Times New Roman" panose="02020603050405020304" pitchFamily="18" charset="0"/>
              <a:ea typeface="+mn-ea"/>
              <a:cs typeface="Times New Roman" panose="02020603050405020304" pitchFamily="18" charset="0"/>
            </a:endParaRPr>
          </a:p>
        </p:txBody>
      </p:sp>
      <p:sp>
        <p:nvSpPr>
          <p:cNvPr id="77855" name="Text Box 31">
            <a:extLst>
              <a:ext uri="{FF2B5EF4-FFF2-40B4-BE49-F238E27FC236}">
                <a16:creationId xmlns:a16="http://schemas.microsoft.com/office/drawing/2014/main" xmlns="" id="{F90943A6-42BE-4CD7-8A64-8AAAE5593738}"/>
              </a:ext>
            </a:extLst>
          </p:cNvPr>
          <p:cNvSpPr txBox="1">
            <a:spLocks noChangeArrowheads="1"/>
          </p:cNvSpPr>
          <p:nvPr/>
        </p:nvSpPr>
        <p:spPr bwMode="auto">
          <a:xfrm>
            <a:off x="4473881" y="3964564"/>
            <a:ext cx="803628"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a:solidFill>
                  <a:srgbClr val="3333FF"/>
                </a:solidFill>
                <a:latin typeface="Times New Roman" panose="02020603050405020304" pitchFamily="18" charset="0"/>
                <a:ea typeface="+mn-ea"/>
                <a:cs typeface="Times New Roman" panose="02020603050405020304" pitchFamily="18" charset="0"/>
              </a:rPr>
              <a:t>2</a:t>
            </a:r>
            <a:endParaRPr lang="vi-VN" altLang="en-US" sz="3375">
              <a:solidFill>
                <a:srgbClr val="3333FF"/>
              </a:solidFill>
              <a:latin typeface="Times New Roman" panose="02020603050405020304" pitchFamily="18" charset="0"/>
              <a:ea typeface="+mn-ea"/>
              <a:cs typeface="Times New Roman" panose="02020603050405020304" pitchFamily="18" charset="0"/>
            </a:endParaRPr>
          </a:p>
        </p:txBody>
      </p:sp>
      <p:sp>
        <p:nvSpPr>
          <p:cNvPr id="77856" name="Text Box 32">
            <a:extLst>
              <a:ext uri="{FF2B5EF4-FFF2-40B4-BE49-F238E27FC236}">
                <a16:creationId xmlns:a16="http://schemas.microsoft.com/office/drawing/2014/main" xmlns="" id="{4F13A6E1-196E-41DD-915D-1E297590A002}"/>
              </a:ext>
            </a:extLst>
          </p:cNvPr>
          <p:cNvSpPr txBox="1">
            <a:spLocks noChangeArrowheads="1"/>
          </p:cNvSpPr>
          <p:nvPr/>
        </p:nvSpPr>
        <p:spPr bwMode="auto">
          <a:xfrm>
            <a:off x="5786473" y="4098502"/>
            <a:ext cx="562539" cy="7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007" b="1">
                <a:solidFill>
                  <a:srgbClr val="0000FF"/>
                </a:solidFill>
                <a:latin typeface="Times New Roman" panose="02020603050405020304" pitchFamily="18" charset="0"/>
                <a:ea typeface="+mn-ea"/>
                <a:cs typeface="Times New Roman" panose="02020603050405020304" pitchFamily="18" charset="0"/>
              </a:rPr>
              <a:t>=</a:t>
            </a:r>
            <a:endParaRPr lang="vi-VN" altLang="en-US" sz="4007" b="1">
              <a:solidFill>
                <a:srgbClr val="0000FF"/>
              </a:solidFill>
              <a:latin typeface="Times New Roman" panose="02020603050405020304" pitchFamily="18" charset="0"/>
              <a:ea typeface="+mn-ea"/>
              <a:cs typeface="Times New Roman" panose="02020603050405020304" pitchFamily="18" charset="0"/>
            </a:endParaRPr>
          </a:p>
        </p:txBody>
      </p:sp>
      <p:sp>
        <p:nvSpPr>
          <p:cNvPr id="77857" name="Text Box 33">
            <a:extLst>
              <a:ext uri="{FF2B5EF4-FFF2-40B4-BE49-F238E27FC236}">
                <a16:creationId xmlns:a16="http://schemas.microsoft.com/office/drawing/2014/main" xmlns="" id="{F273F3E4-12D8-4017-B15B-09CCA66F027B}"/>
              </a:ext>
            </a:extLst>
          </p:cNvPr>
          <p:cNvSpPr txBox="1">
            <a:spLocks noChangeArrowheads="1"/>
          </p:cNvSpPr>
          <p:nvPr/>
        </p:nvSpPr>
        <p:spPr bwMode="auto">
          <a:xfrm>
            <a:off x="6590101" y="4098502"/>
            <a:ext cx="723265" cy="7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007" b="1">
                <a:solidFill>
                  <a:srgbClr val="0000FF"/>
                </a:solidFill>
                <a:latin typeface="Times New Roman" panose="02020603050405020304" pitchFamily="18" charset="0"/>
                <a:ea typeface="+mn-ea"/>
                <a:cs typeface="Times New Roman" panose="02020603050405020304" pitchFamily="18" charset="0"/>
              </a:rPr>
              <a:t>A</a:t>
            </a:r>
            <a:endParaRPr lang="vi-VN" altLang="en-US" sz="4007" b="1">
              <a:solidFill>
                <a:srgbClr val="0000FF"/>
              </a:solidFill>
              <a:latin typeface="Times New Roman" panose="02020603050405020304" pitchFamily="18" charset="0"/>
              <a:ea typeface="+mn-ea"/>
              <a:cs typeface="Times New Roman" panose="02020603050405020304" pitchFamily="18" charset="0"/>
            </a:endParaRPr>
          </a:p>
        </p:txBody>
      </p:sp>
      <p:sp>
        <p:nvSpPr>
          <p:cNvPr id="77858" name="Text Box 34">
            <a:extLst>
              <a:ext uri="{FF2B5EF4-FFF2-40B4-BE49-F238E27FC236}">
                <a16:creationId xmlns:a16="http://schemas.microsoft.com/office/drawing/2014/main" xmlns="" id="{F64389E5-8244-42AA-99D9-F4937C7E1CFD}"/>
              </a:ext>
            </a:extLst>
          </p:cNvPr>
          <p:cNvSpPr txBox="1">
            <a:spLocks noChangeArrowheads="1"/>
          </p:cNvSpPr>
          <p:nvPr/>
        </p:nvSpPr>
        <p:spPr bwMode="auto">
          <a:xfrm>
            <a:off x="7454000" y="4118593"/>
            <a:ext cx="723265" cy="7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007" b="1">
                <a:solidFill>
                  <a:srgbClr val="0000FF"/>
                </a:solidFill>
                <a:latin typeface="Times New Roman" panose="02020603050405020304" pitchFamily="18" charset="0"/>
                <a:ea typeface="+mn-ea"/>
                <a:cs typeface="Times New Roman" panose="02020603050405020304" pitchFamily="18" charset="0"/>
              </a:rPr>
              <a:t>B</a:t>
            </a:r>
            <a:endParaRPr lang="vi-VN" altLang="en-US" sz="4007" b="1">
              <a:solidFill>
                <a:srgbClr val="0000FF"/>
              </a:solidFill>
              <a:latin typeface="Times New Roman" panose="02020603050405020304" pitchFamily="18" charset="0"/>
              <a:ea typeface="+mn-ea"/>
              <a:cs typeface="Times New Roman" panose="02020603050405020304" pitchFamily="18" charset="0"/>
            </a:endParaRPr>
          </a:p>
        </p:txBody>
      </p:sp>
      <p:grpSp>
        <p:nvGrpSpPr>
          <p:cNvPr id="7" name="Group 35">
            <a:extLst>
              <a:ext uri="{FF2B5EF4-FFF2-40B4-BE49-F238E27FC236}">
                <a16:creationId xmlns:a16="http://schemas.microsoft.com/office/drawing/2014/main" xmlns="" id="{BEFAC86E-916B-4EBB-9678-5BB34137F507}"/>
              </a:ext>
            </a:extLst>
          </p:cNvPr>
          <p:cNvGrpSpPr>
            <a:grpSpLocks/>
          </p:cNvGrpSpPr>
          <p:nvPr/>
        </p:nvGrpSpPr>
        <p:grpSpPr bwMode="auto">
          <a:xfrm>
            <a:off x="3857766" y="5786120"/>
            <a:ext cx="1526893" cy="642902"/>
            <a:chOff x="816" y="672"/>
            <a:chExt cx="528" cy="384"/>
          </a:xfrm>
        </p:grpSpPr>
        <p:sp>
          <p:nvSpPr>
            <p:cNvPr id="19488" name="Line 36">
              <a:extLst>
                <a:ext uri="{FF2B5EF4-FFF2-40B4-BE49-F238E27FC236}">
                  <a16:creationId xmlns:a16="http://schemas.microsoft.com/office/drawing/2014/main" xmlns="" id="{A62CD13E-3A25-4738-8F13-348AFC2FAFDC}"/>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9489" name="Line 37">
              <a:extLst>
                <a:ext uri="{FF2B5EF4-FFF2-40B4-BE49-F238E27FC236}">
                  <a16:creationId xmlns:a16="http://schemas.microsoft.com/office/drawing/2014/main" xmlns="" id="{4641CD3A-BD88-4C58-B241-957CA34C2BE1}"/>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9490" name="Line 38">
              <a:extLst>
                <a:ext uri="{FF2B5EF4-FFF2-40B4-BE49-F238E27FC236}">
                  <a16:creationId xmlns:a16="http://schemas.microsoft.com/office/drawing/2014/main" xmlns="" id="{32F101D1-69A0-4947-A03D-E3D99A0275CF}"/>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grpSp>
        <p:nvGrpSpPr>
          <p:cNvPr id="8" name="Group 39">
            <a:extLst>
              <a:ext uri="{FF2B5EF4-FFF2-40B4-BE49-F238E27FC236}">
                <a16:creationId xmlns:a16="http://schemas.microsoft.com/office/drawing/2014/main" xmlns="" id="{D4D1EF5C-1DC1-4D95-BEF5-968FDED6D69E}"/>
              </a:ext>
            </a:extLst>
          </p:cNvPr>
          <p:cNvGrpSpPr>
            <a:grpSpLocks/>
          </p:cNvGrpSpPr>
          <p:nvPr/>
        </p:nvGrpSpPr>
        <p:grpSpPr bwMode="auto">
          <a:xfrm>
            <a:off x="7313366" y="5786120"/>
            <a:ext cx="723265" cy="642902"/>
            <a:chOff x="816" y="672"/>
            <a:chExt cx="528" cy="384"/>
          </a:xfrm>
        </p:grpSpPr>
        <p:sp>
          <p:nvSpPr>
            <p:cNvPr id="19485" name="Line 40">
              <a:extLst>
                <a:ext uri="{FF2B5EF4-FFF2-40B4-BE49-F238E27FC236}">
                  <a16:creationId xmlns:a16="http://schemas.microsoft.com/office/drawing/2014/main" xmlns="" id="{4F1871C9-FF35-433D-8828-B674476FB8B9}"/>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9486" name="Line 41">
              <a:extLst>
                <a:ext uri="{FF2B5EF4-FFF2-40B4-BE49-F238E27FC236}">
                  <a16:creationId xmlns:a16="http://schemas.microsoft.com/office/drawing/2014/main" xmlns="" id="{364B83A3-BC6C-43FF-8DEF-B78AF1D99942}"/>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sp>
          <p:nvSpPr>
            <p:cNvPr id="19487" name="Line 42">
              <a:extLst>
                <a:ext uri="{FF2B5EF4-FFF2-40B4-BE49-F238E27FC236}">
                  <a16:creationId xmlns:a16="http://schemas.microsoft.com/office/drawing/2014/main" xmlns="" id="{0EEB15B7-762E-43C6-8864-AF3EC652A544}"/>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pPr defTabSz="964326" eaLnBrk="0" hangingPunct="0"/>
              <a:endParaRPr lang="vi-VN" sz="1898">
                <a:solidFill>
                  <a:prstClr val="black"/>
                </a:solidFill>
                <a:latin typeface="Arial" panose="020B0604020202020204" pitchFamily="34" charset="0"/>
                <a:ea typeface="+mn-ea"/>
                <a:cs typeface="Arial" panose="020B0604020202020204" pitchFamily="34" charset="0"/>
              </a:endParaRPr>
            </a:p>
          </p:txBody>
        </p:sp>
      </p:grpSp>
      <p:sp>
        <p:nvSpPr>
          <p:cNvPr id="77867" name="Text Box 43">
            <a:extLst>
              <a:ext uri="{FF2B5EF4-FFF2-40B4-BE49-F238E27FC236}">
                <a16:creationId xmlns:a16="http://schemas.microsoft.com/office/drawing/2014/main" xmlns="" id="{A01C60D8-4927-4A50-AF88-6321F84E7E33}"/>
              </a:ext>
            </a:extLst>
          </p:cNvPr>
          <p:cNvSpPr txBox="1">
            <a:spLocks noChangeArrowheads="1"/>
          </p:cNvSpPr>
          <p:nvPr/>
        </p:nvSpPr>
        <p:spPr bwMode="auto">
          <a:xfrm>
            <a:off x="4098855" y="5786121"/>
            <a:ext cx="1687618" cy="7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007" b="1">
                <a:solidFill>
                  <a:srgbClr val="0000FF"/>
                </a:solidFill>
                <a:latin typeface="Times New Roman" panose="02020603050405020304" pitchFamily="18" charset="0"/>
                <a:ea typeface="+mn-ea"/>
                <a:cs typeface="Times New Roman" panose="02020603050405020304" pitchFamily="18" charset="0"/>
              </a:rPr>
              <a:t>A  B</a:t>
            </a:r>
            <a:endParaRPr lang="vi-VN" altLang="en-US" sz="4007" b="1">
              <a:solidFill>
                <a:srgbClr val="0000FF"/>
              </a:solidFill>
              <a:latin typeface="Times New Roman" panose="02020603050405020304" pitchFamily="18" charset="0"/>
              <a:ea typeface="+mn-ea"/>
              <a:cs typeface="Times New Roman" panose="02020603050405020304" pitchFamily="18" charset="0"/>
            </a:endParaRPr>
          </a:p>
        </p:txBody>
      </p:sp>
      <p:sp>
        <p:nvSpPr>
          <p:cNvPr id="77868" name="Text Box 44">
            <a:extLst>
              <a:ext uri="{FF2B5EF4-FFF2-40B4-BE49-F238E27FC236}">
                <a16:creationId xmlns:a16="http://schemas.microsoft.com/office/drawing/2014/main" xmlns="" id="{D5881762-787F-4EB8-99EB-34E693422D31}"/>
              </a:ext>
            </a:extLst>
          </p:cNvPr>
          <p:cNvSpPr txBox="1">
            <a:spLocks noChangeArrowheads="1"/>
          </p:cNvSpPr>
          <p:nvPr/>
        </p:nvSpPr>
        <p:spPr bwMode="auto">
          <a:xfrm>
            <a:off x="4420305" y="5652182"/>
            <a:ext cx="803628"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3375">
                <a:solidFill>
                  <a:srgbClr val="0000FF"/>
                </a:solidFill>
                <a:latin typeface="Times New Roman" panose="02020603050405020304" pitchFamily="18" charset="0"/>
                <a:ea typeface="+mn-ea"/>
                <a:cs typeface="Times New Roman" panose="02020603050405020304" pitchFamily="18" charset="0"/>
              </a:rPr>
              <a:t>2</a:t>
            </a:r>
            <a:endParaRPr lang="vi-VN" altLang="en-US" sz="3375">
              <a:solidFill>
                <a:srgbClr val="0000FF"/>
              </a:solidFill>
              <a:latin typeface="Times New Roman" panose="02020603050405020304" pitchFamily="18" charset="0"/>
              <a:ea typeface="+mn-ea"/>
              <a:cs typeface="Times New Roman" panose="02020603050405020304" pitchFamily="18" charset="0"/>
            </a:endParaRPr>
          </a:p>
        </p:txBody>
      </p:sp>
      <p:sp>
        <p:nvSpPr>
          <p:cNvPr id="77869" name="Text Box 45">
            <a:extLst>
              <a:ext uri="{FF2B5EF4-FFF2-40B4-BE49-F238E27FC236}">
                <a16:creationId xmlns:a16="http://schemas.microsoft.com/office/drawing/2014/main" xmlns="" id="{C3459A67-71A8-4275-84A8-8CD9C512F674}"/>
              </a:ext>
            </a:extLst>
          </p:cNvPr>
          <p:cNvSpPr txBox="1">
            <a:spLocks noChangeArrowheads="1"/>
          </p:cNvSpPr>
          <p:nvPr/>
        </p:nvSpPr>
        <p:spPr bwMode="auto">
          <a:xfrm>
            <a:off x="5786473" y="5786121"/>
            <a:ext cx="562539" cy="7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007" b="1">
                <a:solidFill>
                  <a:srgbClr val="0000FF"/>
                </a:solidFill>
                <a:latin typeface="Times New Roman" panose="02020603050405020304" pitchFamily="18" charset="0"/>
                <a:ea typeface="+mn-ea"/>
                <a:cs typeface="Times New Roman" panose="02020603050405020304" pitchFamily="18" charset="0"/>
              </a:rPr>
              <a:t>=</a:t>
            </a:r>
            <a:endParaRPr lang="vi-VN" altLang="en-US" sz="4007" b="1">
              <a:solidFill>
                <a:srgbClr val="0000FF"/>
              </a:solidFill>
              <a:latin typeface="Times New Roman" panose="02020603050405020304" pitchFamily="18" charset="0"/>
              <a:ea typeface="+mn-ea"/>
              <a:cs typeface="Times New Roman" panose="02020603050405020304" pitchFamily="18" charset="0"/>
            </a:endParaRPr>
          </a:p>
        </p:txBody>
      </p:sp>
      <p:sp>
        <p:nvSpPr>
          <p:cNvPr id="77870" name="Text Box 46">
            <a:extLst>
              <a:ext uri="{FF2B5EF4-FFF2-40B4-BE49-F238E27FC236}">
                <a16:creationId xmlns:a16="http://schemas.microsoft.com/office/drawing/2014/main" xmlns="" id="{36643795-749D-4393-9303-2CAB8BBBDD80}"/>
              </a:ext>
            </a:extLst>
          </p:cNvPr>
          <p:cNvSpPr txBox="1">
            <a:spLocks noChangeArrowheads="1"/>
          </p:cNvSpPr>
          <p:nvPr/>
        </p:nvSpPr>
        <p:spPr bwMode="auto">
          <a:xfrm>
            <a:off x="6750826" y="5766030"/>
            <a:ext cx="723265" cy="7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007" b="1">
                <a:solidFill>
                  <a:srgbClr val="0000FF"/>
                </a:solidFill>
                <a:latin typeface="Times New Roman" panose="02020603050405020304" pitchFamily="18" charset="0"/>
                <a:ea typeface="+mn-ea"/>
                <a:cs typeface="Times New Roman" panose="02020603050405020304" pitchFamily="18" charset="0"/>
              </a:rPr>
              <a:t>A</a:t>
            </a:r>
            <a:endParaRPr lang="vi-VN" altLang="en-US" sz="4007" b="1">
              <a:solidFill>
                <a:srgbClr val="0000FF"/>
              </a:solidFill>
              <a:latin typeface="Times New Roman" panose="02020603050405020304" pitchFamily="18" charset="0"/>
              <a:ea typeface="+mn-ea"/>
              <a:cs typeface="Times New Roman" panose="02020603050405020304" pitchFamily="18" charset="0"/>
            </a:endParaRPr>
          </a:p>
        </p:txBody>
      </p:sp>
      <p:sp>
        <p:nvSpPr>
          <p:cNvPr id="77871" name="Text Box 47">
            <a:extLst>
              <a:ext uri="{FF2B5EF4-FFF2-40B4-BE49-F238E27FC236}">
                <a16:creationId xmlns:a16="http://schemas.microsoft.com/office/drawing/2014/main" xmlns="" id="{8A8F7399-FDBA-479E-B26E-00A10DA212A9}"/>
              </a:ext>
            </a:extLst>
          </p:cNvPr>
          <p:cNvSpPr txBox="1">
            <a:spLocks noChangeArrowheads="1"/>
          </p:cNvSpPr>
          <p:nvPr/>
        </p:nvSpPr>
        <p:spPr bwMode="auto">
          <a:xfrm>
            <a:off x="7474091" y="5766030"/>
            <a:ext cx="723265" cy="7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007" b="1">
                <a:solidFill>
                  <a:srgbClr val="0000FF"/>
                </a:solidFill>
                <a:latin typeface="Times New Roman" panose="02020603050405020304" pitchFamily="18" charset="0"/>
                <a:ea typeface="+mn-ea"/>
                <a:cs typeface="Times New Roman" panose="02020603050405020304" pitchFamily="18" charset="0"/>
              </a:rPr>
              <a:t>B</a:t>
            </a:r>
            <a:endParaRPr lang="vi-VN" altLang="en-US" sz="4007" b="1">
              <a:solidFill>
                <a:srgbClr val="0000FF"/>
              </a:solidFill>
              <a:latin typeface="Times New Roman" panose="02020603050405020304" pitchFamily="18" charset="0"/>
              <a:ea typeface="+mn-ea"/>
              <a:cs typeface="Times New Roman" panose="02020603050405020304" pitchFamily="18" charset="0"/>
            </a:endParaRPr>
          </a:p>
        </p:txBody>
      </p:sp>
      <p:sp>
        <p:nvSpPr>
          <p:cNvPr id="77872" name="Text Box 48">
            <a:extLst>
              <a:ext uri="{FF2B5EF4-FFF2-40B4-BE49-F238E27FC236}">
                <a16:creationId xmlns:a16="http://schemas.microsoft.com/office/drawing/2014/main" xmlns="" id="{5BCB4512-A820-4C8F-962D-83CDC5344398}"/>
              </a:ext>
            </a:extLst>
          </p:cNvPr>
          <p:cNvSpPr txBox="1">
            <a:spLocks noChangeArrowheads="1"/>
          </p:cNvSpPr>
          <p:nvPr/>
        </p:nvSpPr>
        <p:spPr bwMode="auto">
          <a:xfrm>
            <a:off x="6349012" y="5786121"/>
            <a:ext cx="642902" cy="7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64326">
              <a:spcBef>
                <a:spcPct val="50000"/>
              </a:spcBef>
              <a:buNone/>
            </a:pPr>
            <a:r>
              <a:rPr lang="en-US" altLang="en-US" sz="4007" b="1">
                <a:solidFill>
                  <a:srgbClr val="0000FF"/>
                </a:solidFill>
                <a:latin typeface="Times New Roman" panose="02020603050405020304" pitchFamily="18" charset="0"/>
                <a:ea typeface="+mn-ea"/>
                <a:cs typeface="Times New Roman" panose="02020603050405020304" pitchFamily="18" charset="0"/>
              </a:rPr>
              <a:t>– </a:t>
            </a:r>
            <a:endParaRPr lang="vi-VN" altLang="en-US" sz="4007" b="1">
              <a:solidFill>
                <a:srgbClr val="0000FF"/>
              </a:solidFill>
              <a:latin typeface="Times New Roman" panose="02020603050405020304" pitchFamily="18" charset="0"/>
              <a:ea typeface="+mn-ea"/>
              <a:cs typeface="Times New Roman" panose="02020603050405020304" pitchFamily="18" charset="0"/>
            </a:endParaRPr>
          </a:p>
        </p:txBody>
      </p:sp>
      <p:sp>
        <p:nvSpPr>
          <p:cNvPr id="49" name="矩形 8">
            <a:extLst>
              <a:ext uri="{FF2B5EF4-FFF2-40B4-BE49-F238E27FC236}">
                <a16:creationId xmlns:a16="http://schemas.microsoft.com/office/drawing/2014/main" xmlns="" id="{14B3B0B8-4D8D-4772-B9A1-4D67EF2D1664}"/>
              </a:ext>
            </a:extLst>
          </p:cNvPr>
          <p:cNvSpPr/>
          <p:nvPr/>
        </p:nvSpPr>
        <p:spPr>
          <a:xfrm>
            <a:off x="0" y="635452"/>
            <a:ext cx="12313559" cy="88789"/>
          </a:xfrm>
          <a:prstGeom prst="rect">
            <a:avLst/>
          </a:prstGeom>
          <a:solidFill>
            <a:srgbClr val="F17A1A"/>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50" name="矩形 15">
            <a:extLst>
              <a:ext uri="{FF2B5EF4-FFF2-40B4-BE49-F238E27FC236}">
                <a16:creationId xmlns:a16="http://schemas.microsoft.com/office/drawing/2014/main" xmlns="" id="{F05667B9-A110-4100-81AE-D24F7CB92A69}"/>
              </a:ext>
            </a:extLst>
          </p:cNvPr>
          <p:cNvSpPr/>
          <p:nvPr/>
        </p:nvSpPr>
        <p:spPr>
          <a:xfrm flipV="1">
            <a:off x="12542839" y="-18650"/>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51" name="矩形 18">
            <a:extLst>
              <a:ext uri="{FF2B5EF4-FFF2-40B4-BE49-F238E27FC236}">
                <a16:creationId xmlns:a16="http://schemas.microsoft.com/office/drawing/2014/main" xmlns="" id="{A619BBA2-F59C-43D0-85E4-A3F2663BF983}"/>
              </a:ext>
            </a:extLst>
          </p:cNvPr>
          <p:cNvSpPr/>
          <p:nvPr/>
        </p:nvSpPr>
        <p:spPr>
          <a:xfrm>
            <a:off x="11396841" y="6946348"/>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52" name="Rectangle 51"/>
          <p:cNvSpPr/>
          <p:nvPr/>
        </p:nvSpPr>
        <p:spPr>
          <a:xfrm>
            <a:off x="0" y="112232"/>
            <a:ext cx="10677847" cy="523220"/>
          </a:xfrm>
          <a:prstGeom prst="rect">
            <a:avLst/>
          </a:prstGeom>
        </p:spPr>
        <p:txBody>
          <a:bodyPr wrap="square">
            <a:spAutoFit/>
          </a:bodyPr>
          <a:lstStyle/>
          <a:p>
            <a:pPr lvl="0" algn="ctr">
              <a:defRPr/>
            </a:pPr>
            <a:r>
              <a:rPr lang="en-US" altLang="zh-CN" sz="2800" b="1" u="sng" dirty="0" err="1">
                <a:solidFill>
                  <a:srgbClr val="002060"/>
                </a:solidFill>
                <a:latin typeface="Times New Roman" panose="02020603050405020304" pitchFamily="18" charset="0"/>
                <a:cs typeface="Times New Roman" panose="02020603050405020304" pitchFamily="18" charset="0"/>
              </a:rPr>
              <a:t>Tiết</a:t>
            </a:r>
            <a:r>
              <a:rPr lang="en-US" altLang="zh-CN" sz="2800" b="1" u="sng" dirty="0">
                <a:solidFill>
                  <a:srgbClr val="002060"/>
                </a:solidFill>
                <a:latin typeface="Times New Roman" panose="02020603050405020304" pitchFamily="18" charset="0"/>
                <a:cs typeface="Times New Roman" panose="02020603050405020304" pitchFamily="18" charset="0"/>
              </a:rPr>
              <a:t> 8 - </a:t>
            </a:r>
            <a:r>
              <a:rPr lang="en-US" altLang="zh-CN" sz="2800" b="1" u="sng" dirty="0" err="1">
                <a:solidFill>
                  <a:srgbClr val="002060"/>
                </a:solidFill>
                <a:latin typeface="Times New Roman" panose="02020603050405020304" pitchFamily="18" charset="0"/>
                <a:cs typeface="Times New Roman" panose="02020603050405020304" pitchFamily="18" charset="0"/>
              </a:rPr>
              <a:t>Bài</a:t>
            </a:r>
            <a:r>
              <a:rPr lang="en-US" altLang="zh-CN" sz="2800" b="1" u="sng" dirty="0">
                <a:solidFill>
                  <a:srgbClr val="002060"/>
                </a:solidFill>
                <a:latin typeface="Times New Roman" panose="02020603050405020304" pitchFamily="18" charset="0"/>
                <a:cs typeface="Times New Roman" panose="02020603050405020304" pitchFamily="18" charset="0"/>
              </a:rPr>
              <a:t> 6 :</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Biến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đổi</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giản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biểu</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thức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chứa</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căn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bậc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hai</a:t>
            </a:r>
            <a:r>
              <a:rPr lang="en-US" altLang="zh-CN" sz="2800" b="1" dirty="0">
                <a:solidFill>
                  <a:srgbClr val="002060"/>
                </a:solidFill>
                <a:latin typeface="Times New Roman" panose="02020603050405020304" pitchFamily="18" charset="0"/>
                <a:cs typeface="Times New Roman" panose="02020603050405020304" pitchFamily="18" charset="0"/>
              </a:rPr>
              <a: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0-#ppt_w/2"/>
                                          </p:val>
                                        </p:tav>
                                        <p:tav tm="100000">
                                          <p:val>
                                            <p:strVal val="#ppt_x"/>
                                          </p:val>
                                        </p:tav>
                                      </p:tavLst>
                                    </p:anim>
                                    <p:anim calcmode="lin" valueType="num">
                                      <p:cBhvr additive="base">
                                        <p:cTn id="8" dur="500" fill="hold"/>
                                        <p:tgtEl>
                                          <p:spTgt spid="778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TAR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7"/>
                                        </p:tgtEl>
                                        <p:attrNameLst>
                                          <p:attrName>style.visibility</p:attrName>
                                        </p:attrNameLst>
                                      </p:cBhvr>
                                      <p:to>
                                        <p:strVal val="visible"/>
                                      </p:to>
                                    </p:set>
                                    <p:anim calcmode="lin" valueType="num">
                                      <p:cBhvr additive="base">
                                        <p:cTn id="13" dur="500" fill="hold"/>
                                        <p:tgtEl>
                                          <p:spTgt spid="77827"/>
                                        </p:tgtEl>
                                        <p:attrNameLst>
                                          <p:attrName>ppt_x</p:attrName>
                                        </p:attrNameLst>
                                      </p:cBhvr>
                                      <p:tavLst>
                                        <p:tav tm="0">
                                          <p:val>
                                            <p:strVal val="0-#ppt_w/2"/>
                                          </p:val>
                                        </p:tav>
                                        <p:tav tm="100000">
                                          <p:val>
                                            <p:strVal val="#ppt_x"/>
                                          </p:val>
                                        </p:tav>
                                      </p:tavLst>
                                    </p:anim>
                                    <p:anim calcmode="lin" valueType="num">
                                      <p:cBhvr additive="base">
                                        <p:cTn id="14" dur="500" fill="hold"/>
                                        <p:tgtEl>
                                          <p:spTgt spid="7782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ID.WAV"/>
                                        </p:tgtEl>
                                      </p:cMediaNode>
                                    </p:audio>
                                  </p:subTnLst>
                                </p:cTn>
                              </p:par>
                              <p:par>
                                <p:cTn id="22" presetID="50" presetClass="entr" presetSubtype="0" decel="10000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77838"/>
                                        </p:tgtEl>
                                        <p:attrNameLst>
                                          <p:attrName>style.visibility</p:attrName>
                                        </p:attrNameLst>
                                      </p:cBhvr>
                                      <p:to>
                                        <p:strVal val="visible"/>
                                      </p:to>
                                    </p:set>
                                    <p:anim calcmode="lin" valueType="num">
                                      <p:cBhvr>
                                        <p:cTn id="29" dur="1000" fill="hold"/>
                                        <p:tgtEl>
                                          <p:spTgt spid="77838"/>
                                        </p:tgtEl>
                                        <p:attrNameLst>
                                          <p:attrName>ppt_w</p:attrName>
                                        </p:attrNameLst>
                                      </p:cBhvr>
                                      <p:tavLst>
                                        <p:tav tm="0">
                                          <p:val>
                                            <p:strVal val="#ppt_w+.3"/>
                                          </p:val>
                                        </p:tav>
                                        <p:tav tm="100000">
                                          <p:val>
                                            <p:strVal val="#ppt_w"/>
                                          </p:val>
                                        </p:tav>
                                      </p:tavLst>
                                    </p:anim>
                                    <p:anim calcmode="lin" valueType="num">
                                      <p:cBhvr>
                                        <p:cTn id="30" dur="1000" fill="hold"/>
                                        <p:tgtEl>
                                          <p:spTgt spid="77838"/>
                                        </p:tgtEl>
                                        <p:attrNameLst>
                                          <p:attrName>ppt_h</p:attrName>
                                        </p:attrNameLst>
                                      </p:cBhvr>
                                      <p:tavLst>
                                        <p:tav tm="0">
                                          <p:val>
                                            <p:strVal val="#ppt_h"/>
                                          </p:val>
                                        </p:tav>
                                        <p:tav tm="100000">
                                          <p:val>
                                            <p:strVal val="#ppt_h"/>
                                          </p:val>
                                        </p:tav>
                                      </p:tavLst>
                                    </p:anim>
                                    <p:animEffect transition="in" filter="fade">
                                      <p:cBhvr>
                                        <p:cTn id="31" dur="1000"/>
                                        <p:tgtEl>
                                          <p:spTgt spid="77838"/>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77839"/>
                                        </p:tgtEl>
                                        <p:attrNameLst>
                                          <p:attrName>style.visibility</p:attrName>
                                        </p:attrNameLst>
                                      </p:cBhvr>
                                      <p:to>
                                        <p:strVal val="visible"/>
                                      </p:to>
                                    </p:set>
                                    <p:anim calcmode="lin" valueType="num">
                                      <p:cBhvr>
                                        <p:cTn id="34" dur="1000" fill="hold"/>
                                        <p:tgtEl>
                                          <p:spTgt spid="77839"/>
                                        </p:tgtEl>
                                        <p:attrNameLst>
                                          <p:attrName>ppt_w</p:attrName>
                                        </p:attrNameLst>
                                      </p:cBhvr>
                                      <p:tavLst>
                                        <p:tav tm="0">
                                          <p:val>
                                            <p:strVal val="#ppt_w+.3"/>
                                          </p:val>
                                        </p:tav>
                                        <p:tav tm="100000">
                                          <p:val>
                                            <p:strVal val="#ppt_w"/>
                                          </p:val>
                                        </p:tav>
                                      </p:tavLst>
                                    </p:anim>
                                    <p:anim calcmode="lin" valueType="num">
                                      <p:cBhvr>
                                        <p:cTn id="35" dur="1000" fill="hold"/>
                                        <p:tgtEl>
                                          <p:spTgt spid="77839"/>
                                        </p:tgtEl>
                                        <p:attrNameLst>
                                          <p:attrName>ppt_h</p:attrName>
                                        </p:attrNameLst>
                                      </p:cBhvr>
                                      <p:tavLst>
                                        <p:tav tm="0">
                                          <p:val>
                                            <p:strVal val="#ppt_h"/>
                                          </p:val>
                                        </p:tav>
                                        <p:tav tm="100000">
                                          <p:val>
                                            <p:strVal val="#ppt_h"/>
                                          </p:val>
                                        </p:tav>
                                      </p:tavLst>
                                    </p:anim>
                                    <p:animEffect transition="in" filter="fade">
                                      <p:cBhvr>
                                        <p:cTn id="36" dur="1000"/>
                                        <p:tgtEl>
                                          <p:spTgt spid="77839"/>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77840"/>
                                        </p:tgtEl>
                                        <p:attrNameLst>
                                          <p:attrName>style.visibility</p:attrName>
                                        </p:attrNameLst>
                                      </p:cBhvr>
                                      <p:to>
                                        <p:strVal val="visible"/>
                                      </p:to>
                                    </p:set>
                                    <p:anim calcmode="lin" valueType="num">
                                      <p:cBhvr>
                                        <p:cTn id="39" dur="1000" fill="hold"/>
                                        <p:tgtEl>
                                          <p:spTgt spid="77840"/>
                                        </p:tgtEl>
                                        <p:attrNameLst>
                                          <p:attrName>ppt_w</p:attrName>
                                        </p:attrNameLst>
                                      </p:cBhvr>
                                      <p:tavLst>
                                        <p:tav tm="0">
                                          <p:val>
                                            <p:strVal val="#ppt_w+.3"/>
                                          </p:val>
                                        </p:tav>
                                        <p:tav tm="100000">
                                          <p:val>
                                            <p:strVal val="#ppt_w"/>
                                          </p:val>
                                        </p:tav>
                                      </p:tavLst>
                                    </p:anim>
                                    <p:anim calcmode="lin" valueType="num">
                                      <p:cBhvr>
                                        <p:cTn id="40" dur="1000" fill="hold"/>
                                        <p:tgtEl>
                                          <p:spTgt spid="77840"/>
                                        </p:tgtEl>
                                        <p:attrNameLst>
                                          <p:attrName>ppt_h</p:attrName>
                                        </p:attrNameLst>
                                      </p:cBhvr>
                                      <p:tavLst>
                                        <p:tav tm="0">
                                          <p:val>
                                            <p:strVal val="#ppt_h"/>
                                          </p:val>
                                        </p:tav>
                                        <p:tav tm="100000">
                                          <p:val>
                                            <p:strVal val="#ppt_h"/>
                                          </p:val>
                                        </p:tav>
                                      </p:tavLst>
                                    </p:anim>
                                    <p:animEffect transition="in" filter="fade">
                                      <p:cBhvr>
                                        <p:cTn id="41" dur="1000"/>
                                        <p:tgtEl>
                                          <p:spTgt spid="77840"/>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strVal val="#ppt_w+.3"/>
                                          </p:val>
                                        </p:tav>
                                        <p:tav tm="100000">
                                          <p:val>
                                            <p:strVal val="#ppt_w"/>
                                          </p:val>
                                        </p:tav>
                                      </p:tavLst>
                                    </p:anim>
                                    <p:anim calcmode="lin" valueType="num">
                                      <p:cBhvr>
                                        <p:cTn id="45" dur="1000" fill="hold"/>
                                        <p:tgtEl>
                                          <p:spTgt spid="4"/>
                                        </p:tgtEl>
                                        <p:attrNameLst>
                                          <p:attrName>ppt_h</p:attrName>
                                        </p:attrNameLst>
                                      </p:cBhvr>
                                      <p:tavLst>
                                        <p:tav tm="0">
                                          <p:val>
                                            <p:strVal val="#ppt_h"/>
                                          </p:val>
                                        </p:tav>
                                        <p:tav tm="100000">
                                          <p:val>
                                            <p:strVal val="#ppt_h"/>
                                          </p:val>
                                        </p:tav>
                                      </p:tavLst>
                                    </p:anim>
                                    <p:animEffect transition="in" filter="fade">
                                      <p:cBhvr>
                                        <p:cTn id="46" dur="1000"/>
                                        <p:tgtEl>
                                          <p:spTgt spid="4"/>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77844"/>
                                        </p:tgtEl>
                                        <p:attrNameLst>
                                          <p:attrName>style.visibility</p:attrName>
                                        </p:attrNameLst>
                                      </p:cBhvr>
                                      <p:to>
                                        <p:strVal val="visible"/>
                                      </p:to>
                                    </p:set>
                                    <p:anim calcmode="lin" valueType="num">
                                      <p:cBhvr>
                                        <p:cTn id="49" dur="1000" fill="hold"/>
                                        <p:tgtEl>
                                          <p:spTgt spid="77844"/>
                                        </p:tgtEl>
                                        <p:attrNameLst>
                                          <p:attrName>ppt_w</p:attrName>
                                        </p:attrNameLst>
                                      </p:cBhvr>
                                      <p:tavLst>
                                        <p:tav tm="0">
                                          <p:val>
                                            <p:strVal val="#ppt_w+.3"/>
                                          </p:val>
                                        </p:tav>
                                        <p:tav tm="100000">
                                          <p:val>
                                            <p:strVal val="#ppt_w"/>
                                          </p:val>
                                        </p:tav>
                                      </p:tavLst>
                                    </p:anim>
                                    <p:anim calcmode="lin" valueType="num">
                                      <p:cBhvr>
                                        <p:cTn id="50" dur="1000" fill="hold"/>
                                        <p:tgtEl>
                                          <p:spTgt spid="77844"/>
                                        </p:tgtEl>
                                        <p:attrNameLst>
                                          <p:attrName>ppt_h</p:attrName>
                                        </p:attrNameLst>
                                      </p:cBhvr>
                                      <p:tavLst>
                                        <p:tav tm="0">
                                          <p:val>
                                            <p:strVal val="#ppt_h"/>
                                          </p:val>
                                        </p:tav>
                                        <p:tav tm="100000">
                                          <p:val>
                                            <p:strVal val="#ppt_h"/>
                                          </p:val>
                                        </p:tav>
                                      </p:tavLst>
                                    </p:anim>
                                    <p:animEffect transition="in" filter="fade">
                                      <p:cBhvr>
                                        <p:cTn id="51" dur="1000"/>
                                        <p:tgtEl>
                                          <p:spTgt spid="77844"/>
                                        </p:tgtEl>
                                      </p:cBhvr>
                                    </p:animEffect>
                                  </p:childTnLst>
                                </p:cTn>
                              </p:par>
                              <p:par>
                                <p:cTn id="52" presetID="50" presetClass="entr" presetSubtype="0" decel="100000" fill="hold" grpId="0" nodeType="withEffect">
                                  <p:stCondLst>
                                    <p:cond delay="0"/>
                                  </p:stCondLst>
                                  <p:childTnLst>
                                    <p:set>
                                      <p:cBhvr>
                                        <p:cTn id="53" dur="1" fill="hold">
                                          <p:stCondLst>
                                            <p:cond delay="0"/>
                                          </p:stCondLst>
                                        </p:cTn>
                                        <p:tgtEl>
                                          <p:spTgt spid="77845"/>
                                        </p:tgtEl>
                                        <p:attrNameLst>
                                          <p:attrName>style.visibility</p:attrName>
                                        </p:attrNameLst>
                                      </p:cBhvr>
                                      <p:to>
                                        <p:strVal val="visible"/>
                                      </p:to>
                                    </p:set>
                                    <p:anim calcmode="lin" valueType="num">
                                      <p:cBhvr>
                                        <p:cTn id="54" dur="1000" fill="hold"/>
                                        <p:tgtEl>
                                          <p:spTgt spid="77845"/>
                                        </p:tgtEl>
                                        <p:attrNameLst>
                                          <p:attrName>ppt_w</p:attrName>
                                        </p:attrNameLst>
                                      </p:cBhvr>
                                      <p:tavLst>
                                        <p:tav tm="0">
                                          <p:val>
                                            <p:strVal val="#ppt_w+.3"/>
                                          </p:val>
                                        </p:tav>
                                        <p:tav tm="100000">
                                          <p:val>
                                            <p:strVal val="#ppt_w"/>
                                          </p:val>
                                        </p:tav>
                                      </p:tavLst>
                                    </p:anim>
                                    <p:anim calcmode="lin" valueType="num">
                                      <p:cBhvr>
                                        <p:cTn id="55" dur="1000" fill="hold"/>
                                        <p:tgtEl>
                                          <p:spTgt spid="77845"/>
                                        </p:tgtEl>
                                        <p:attrNameLst>
                                          <p:attrName>ppt_h</p:attrName>
                                        </p:attrNameLst>
                                      </p:cBhvr>
                                      <p:tavLst>
                                        <p:tav tm="0">
                                          <p:val>
                                            <p:strVal val="#ppt_h"/>
                                          </p:val>
                                        </p:tav>
                                        <p:tav tm="100000">
                                          <p:val>
                                            <p:strVal val="#ppt_h"/>
                                          </p:val>
                                        </p:tav>
                                      </p:tavLst>
                                    </p:anim>
                                    <p:animEffect transition="in" filter="fade">
                                      <p:cBhvr>
                                        <p:cTn id="56" dur="1000"/>
                                        <p:tgtEl>
                                          <p:spTgt spid="7784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77828"/>
                                        </p:tgtEl>
                                        <p:attrNameLst>
                                          <p:attrName>style.visibility</p:attrName>
                                        </p:attrNameLst>
                                      </p:cBhvr>
                                      <p:to>
                                        <p:strVal val="visible"/>
                                      </p:to>
                                    </p:set>
                                    <p:anim calcmode="discrete" valueType="clr">
                                      <p:cBhvr override="childStyle">
                                        <p:cTn id="61" dur="80"/>
                                        <p:tgtEl>
                                          <p:spTgt spid="77828"/>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77828"/>
                                        </p:tgtEl>
                                        <p:attrNameLst>
                                          <p:attrName>fillcolor</p:attrName>
                                        </p:attrNameLst>
                                      </p:cBhvr>
                                      <p:tavLst>
                                        <p:tav tm="0">
                                          <p:val>
                                            <p:clrVal>
                                              <a:schemeClr val="accent2"/>
                                            </p:clrVal>
                                          </p:val>
                                        </p:tav>
                                        <p:tav tm="50000">
                                          <p:val>
                                            <p:clrVal>
                                              <a:schemeClr val="hlink"/>
                                            </p:clrVal>
                                          </p:val>
                                        </p:tav>
                                      </p:tavLst>
                                    </p:anim>
                                    <p:set>
                                      <p:cBhvr>
                                        <p:cTn id="63" dur="80"/>
                                        <p:tgtEl>
                                          <p:spTgt spid="77828"/>
                                        </p:tgtEl>
                                        <p:attrNameLst>
                                          <p:attrName>fill.type</p:attrName>
                                        </p:attrNameLst>
                                      </p:cBhvr>
                                      <p:to>
                                        <p:strVal val="solid"/>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checkerboard(across)">
                                      <p:cBhvr>
                                        <p:cTn id="68" dur="500"/>
                                        <p:tgtEl>
                                          <p:spTgt spid="5"/>
                                        </p:tgtEl>
                                      </p:cBhvr>
                                    </p:animEffect>
                                  </p:childTnLst>
                                  <p:subTnLst>
                                    <p:audio>
                                      <p:cMediaNode>
                                        <p:cTn display="0" masterRel="sameClick">
                                          <p:stCondLst>
                                            <p:cond evt="begin" delay="0">
                                              <p:tn val="66"/>
                                            </p:cond>
                                          </p:stCondLst>
                                          <p:endCondLst>
                                            <p:cond evt="onStopAudio" delay="0">
                                              <p:tgtEl>
                                                <p:sldTgt/>
                                              </p:tgtEl>
                                            </p:cond>
                                          </p:endCondLst>
                                        </p:cTn>
                                        <p:tgtEl>
                                          <p:sndTgt r:embed="rId5" name="Tink.wav"/>
                                        </p:tgtEl>
                                      </p:cMediaNode>
                                    </p:audio>
                                  </p:subTnLst>
                                </p:cTn>
                              </p:par>
                              <p:par>
                                <p:cTn id="69" presetID="5" presetClass="entr" presetSubtype="10"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checkerboard(across)">
                                      <p:cBhvr>
                                        <p:cTn id="71" dur="500"/>
                                        <p:tgtEl>
                                          <p:spTgt spid="6"/>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77854"/>
                                        </p:tgtEl>
                                        <p:attrNameLst>
                                          <p:attrName>style.visibility</p:attrName>
                                        </p:attrNameLst>
                                      </p:cBhvr>
                                      <p:to>
                                        <p:strVal val="visible"/>
                                      </p:to>
                                    </p:set>
                                    <p:animEffect transition="in" filter="checkerboard(across)">
                                      <p:cBhvr>
                                        <p:cTn id="74" dur="500"/>
                                        <p:tgtEl>
                                          <p:spTgt spid="77854"/>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77855"/>
                                        </p:tgtEl>
                                        <p:attrNameLst>
                                          <p:attrName>style.visibility</p:attrName>
                                        </p:attrNameLst>
                                      </p:cBhvr>
                                      <p:to>
                                        <p:strVal val="visible"/>
                                      </p:to>
                                    </p:set>
                                    <p:animEffect transition="in" filter="checkerboard(across)">
                                      <p:cBhvr>
                                        <p:cTn id="77" dur="500"/>
                                        <p:tgtEl>
                                          <p:spTgt spid="77855"/>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77856"/>
                                        </p:tgtEl>
                                        <p:attrNameLst>
                                          <p:attrName>style.visibility</p:attrName>
                                        </p:attrNameLst>
                                      </p:cBhvr>
                                      <p:to>
                                        <p:strVal val="visible"/>
                                      </p:to>
                                    </p:set>
                                    <p:animEffect transition="in" filter="checkerboard(across)">
                                      <p:cBhvr>
                                        <p:cTn id="80" dur="500"/>
                                        <p:tgtEl>
                                          <p:spTgt spid="77856"/>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77857"/>
                                        </p:tgtEl>
                                        <p:attrNameLst>
                                          <p:attrName>style.visibility</p:attrName>
                                        </p:attrNameLst>
                                      </p:cBhvr>
                                      <p:to>
                                        <p:strVal val="visible"/>
                                      </p:to>
                                    </p:set>
                                    <p:animEffect transition="in" filter="checkerboard(across)">
                                      <p:cBhvr>
                                        <p:cTn id="83" dur="500"/>
                                        <p:tgtEl>
                                          <p:spTgt spid="77857"/>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77858"/>
                                        </p:tgtEl>
                                        <p:attrNameLst>
                                          <p:attrName>style.visibility</p:attrName>
                                        </p:attrNameLst>
                                      </p:cBhvr>
                                      <p:to>
                                        <p:strVal val="visible"/>
                                      </p:to>
                                    </p:set>
                                    <p:animEffect transition="in" filter="checkerboard(across)">
                                      <p:cBhvr>
                                        <p:cTn id="86" dur="500"/>
                                        <p:tgtEl>
                                          <p:spTgt spid="77858"/>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41" presetClass="entr" presetSubtype="0" fill="hold" grpId="0" nodeType="clickEffect">
                                  <p:stCondLst>
                                    <p:cond delay="0"/>
                                  </p:stCondLst>
                                  <p:iterate type="lt">
                                    <p:tmPct val="10000"/>
                                  </p:iterate>
                                  <p:childTnLst>
                                    <p:set>
                                      <p:cBhvr>
                                        <p:cTn id="90" dur="1" fill="hold">
                                          <p:stCondLst>
                                            <p:cond delay="0"/>
                                          </p:stCondLst>
                                        </p:cTn>
                                        <p:tgtEl>
                                          <p:spTgt spid="77829"/>
                                        </p:tgtEl>
                                        <p:attrNameLst>
                                          <p:attrName>style.visibility</p:attrName>
                                        </p:attrNameLst>
                                      </p:cBhvr>
                                      <p:to>
                                        <p:strVal val="visible"/>
                                      </p:to>
                                    </p:set>
                                    <p:anim calcmode="lin" valueType="num">
                                      <p:cBhvr>
                                        <p:cTn id="91" dur="500" fill="hold"/>
                                        <p:tgtEl>
                                          <p:spTgt spid="77829"/>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77829"/>
                                        </p:tgtEl>
                                        <p:attrNameLst>
                                          <p:attrName>ppt_y</p:attrName>
                                        </p:attrNameLst>
                                      </p:cBhvr>
                                      <p:tavLst>
                                        <p:tav tm="0">
                                          <p:val>
                                            <p:strVal val="#ppt_y"/>
                                          </p:val>
                                        </p:tav>
                                        <p:tav tm="100000">
                                          <p:val>
                                            <p:strVal val="#ppt_y"/>
                                          </p:val>
                                        </p:tav>
                                      </p:tavLst>
                                    </p:anim>
                                    <p:anim calcmode="lin" valueType="num">
                                      <p:cBhvr>
                                        <p:cTn id="93" dur="500" fill="hold"/>
                                        <p:tgtEl>
                                          <p:spTgt spid="77829"/>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77829"/>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7782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53" presetClass="entr" presetSubtype="0" fill="hold" nodeType="clickEffect">
                                  <p:stCondLst>
                                    <p:cond delay="0"/>
                                  </p:stCondLst>
                                  <p:childTnLst>
                                    <p:set>
                                      <p:cBhvr>
                                        <p:cTn id="99" dur="1" fill="hold">
                                          <p:stCondLst>
                                            <p:cond delay="0"/>
                                          </p:stCondLst>
                                        </p:cTn>
                                        <p:tgtEl>
                                          <p:spTgt spid="7"/>
                                        </p:tgtEl>
                                        <p:attrNameLst>
                                          <p:attrName>style.visibility</p:attrName>
                                        </p:attrNameLst>
                                      </p:cBhvr>
                                      <p:to>
                                        <p:strVal val="visible"/>
                                      </p:to>
                                    </p:set>
                                    <p:anim calcmode="lin" valueType="num">
                                      <p:cBhvr>
                                        <p:cTn id="100" dur="500" fill="hold"/>
                                        <p:tgtEl>
                                          <p:spTgt spid="7"/>
                                        </p:tgtEl>
                                        <p:attrNameLst>
                                          <p:attrName>ppt_w</p:attrName>
                                        </p:attrNameLst>
                                      </p:cBhvr>
                                      <p:tavLst>
                                        <p:tav tm="0">
                                          <p:val>
                                            <p:fltVal val="0"/>
                                          </p:val>
                                        </p:tav>
                                        <p:tav tm="100000">
                                          <p:val>
                                            <p:strVal val="#ppt_w"/>
                                          </p:val>
                                        </p:tav>
                                      </p:tavLst>
                                    </p:anim>
                                    <p:anim calcmode="lin" valueType="num">
                                      <p:cBhvr>
                                        <p:cTn id="101" dur="500" fill="hold"/>
                                        <p:tgtEl>
                                          <p:spTgt spid="7"/>
                                        </p:tgtEl>
                                        <p:attrNameLst>
                                          <p:attrName>ppt_h</p:attrName>
                                        </p:attrNameLst>
                                      </p:cBhvr>
                                      <p:tavLst>
                                        <p:tav tm="0">
                                          <p:val>
                                            <p:fltVal val="0"/>
                                          </p:val>
                                        </p:tav>
                                        <p:tav tm="100000">
                                          <p:val>
                                            <p:strVal val="#ppt_h"/>
                                          </p:val>
                                        </p:tav>
                                      </p:tavLst>
                                    </p:anim>
                                    <p:animEffect transition="in" filter="fade">
                                      <p:cBhvr>
                                        <p:cTn id="102" dur="500"/>
                                        <p:tgtEl>
                                          <p:spTgt spid="7"/>
                                        </p:tgtEl>
                                      </p:cBhvr>
                                    </p:animEffect>
                                  </p:childTnLst>
                                </p:cTn>
                              </p:par>
                              <p:par>
                                <p:cTn id="103" presetID="53" presetClass="entr" presetSubtype="0" fill="hold"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par>
                                <p:cTn id="108" presetID="53" presetClass="entr" presetSubtype="0" fill="hold" grpId="0" nodeType="withEffect">
                                  <p:stCondLst>
                                    <p:cond delay="0"/>
                                  </p:stCondLst>
                                  <p:childTnLst>
                                    <p:set>
                                      <p:cBhvr>
                                        <p:cTn id="109" dur="1" fill="hold">
                                          <p:stCondLst>
                                            <p:cond delay="0"/>
                                          </p:stCondLst>
                                        </p:cTn>
                                        <p:tgtEl>
                                          <p:spTgt spid="77867"/>
                                        </p:tgtEl>
                                        <p:attrNameLst>
                                          <p:attrName>style.visibility</p:attrName>
                                        </p:attrNameLst>
                                      </p:cBhvr>
                                      <p:to>
                                        <p:strVal val="visible"/>
                                      </p:to>
                                    </p:set>
                                    <p:anim calcmode="lin" valueType="num">
                                      <p:cBhvr>
                                        <p:cTn id="110" dur="500" fill="hold"/>
                                        <p:tgtEl>
                                          <p:spTgt spid="77867"/>
                                        </p:tgtEl>
                                        <p:attrNameLst>
                                          <p:attrName>ppt_w</p:attrName>
                                        </p:attrNameLst>
                                      </p:cBhvr>
                                      <p:tavLst>
                                        <p:tav tm="0">
                                          <p:val>
                                            <p:fltVal val="0"/>
                                          </p:val>
                                        </p:tav>
                                        <p:tav tm="100000">
                                          <p:val>
                                            <p:strVal val="#ppt_w"/>
                                          </p:val>
                                        </p:tav>
                                      </p:tavLst>
                                    </p:anim>
                                    <p:anim calcmode="lin" valueType="num">
                                      <p:cBhvr>
                                        <p:cTn id="111" dur="500" fill="hold"/>
                                        <p:tgtEl>
                                          <p:spTgt spid="77867"/>
                                        </p:tgtEl>
                                        <p:attrNameLst>
                                          <p:attrName>ppt_h</p:attrName>
                                        </p:attrNameLst>
                                      </p:cBhvr>
                                      <p:tavLst>
                                        <p:tav tm="0">
                                          <p:val>
                                            <p:fltVal val="0"/>
                                          </p:val>
                                        </p:tav>
                                        <p:tav tm="100000">
                                          <p:val>
                                            <p:strVal val="#ppt_h"/>
                                          </p:val>
                                        </p:tav>
                                      </p:tavLst>
                                    </p:anim>
                                    <p:animEffect transition="in" filter="fade">
                                      <p:cBhvr>
                                        <p:cTn id="112" dur="500"/>
                                        <p:tgtEl>
                                          <p:spTgt spid="77867"/>
                                        </p:tgtEl>
                                      </p:cBhvr>
                                    </p:animEffect>
                                  </p:childTnLst>
                                  <p:subTnLst>
                                    <p:audio>
                                      <p:cMediaNode>
                                        <p:cTn display="0" masterRel="sameClick">
                                          <p:stCondLst>
                                            <p:cond evt="begin" delay="0">
                                              <p:tn val="108"/>
                                            </p:cond>
                                          </p:stCondLst>
                                          <p:endCondLst>
                                            <p:cond evt="onStopAudio" delay="0">
                                              <p:tgtEl>
                                                <p:sldTgt/>
                                              </p:tgtEl>
                                            </p:cond>
                                          </p:endCondLst>
                                        </p:cTn>
                                        <p:tgtEl>
                                          <p:sndTgt r:embed="rId6" name="Clinks.wav"/>
                                        </p:tgtEl>
                                      </p:cMediaNode>
                                    </p:audio>
                                  </p:subTnLst>
                                </p:cTn>
                              </p:par>
                              <p:par>
                                <p:cTn id="113" presetID="53" presetClass="entr" presetSubtype="0" fill="hold" grpId="0" nodeType="withEffect">
                                  <p:stCondLst>
                                    <p:cond delay="0"/>
                                  </p:stCondLst>
                                  <p:childTnLst>
                                    <p:set>
                                      <p:cBhvr>
                                        <p:cTn id="114" dur="1" fill="hold">
                                          <p:stCondLst>
                                            <p:cond delay="0"/>
                                          </p:stCondLst>
                                        </p:cTn>
                                        <p:tgtEl>
                                          <p:spTgt spid="77869"/>
                                        </p:tgtEl>
                                        <p:attrNameLst>
                                          <p:attrName>style.visibility</p:attrName>
                                        </p:attrNameLst>
                                      </p:cBhvr>
                                      <p:to>
                                        <p:strVal val="visible"/>
                                      </p:to>
                                    </p:set>
                                    <p:anim calcmode="lin" valueType="num">
                                      <p:cBhvr>
                                        <p:cTn id="115" dur="500" fill="hold"/>
                                        <p:tgtEl>
                                          <p:spTgt spid="77869"/>
                                        </p:tgtEl>
                                        <p:attrNameLst>
                                          <p:attrName>ppt_w</p:attrName>
                                        </p:attrNameLst>
                                      </p:cBhvr>
                                      <p:tavLst>
                                        <p:tav tm="0">
                                          <p:val>
                                            <p:fltVal val="0"/>
                                          </p:val>
                                        </p:tav>
                                        <p:tav tm="100000">
                                          <p:val>
                                            <p:strVal val="#ppt_w"/>
                                          </p:val>
                                        </p:tav>
                                      </p:tavLst>
                                    </p:anim>
                                    <p:anim calcmode="lin" valueType="num">
                                      <p:cBhvr>
                                        <p:cTn id="116" dur="500" fill="hold"/>
                                        <p:tgtEl>
                                          <p:spTgt spid="77869"/>
                                        </p:tgtEl>
                                        <p:attrNameLst>
                                          <p:attrName>ppt_h</p:attrName>
                                        </p:attrNameLst>
                                      </p:cBhvr>
                                      <p:tavLst>
                                        <p:tav tm="0">
                                          <p:val>
                                            <p:fltVal val="0"/>
                                          </p:val>
                                        </p:tav>
                                        <p:tav tm="100000">
                                          <p:val>
                                            <p:strVal val="#ppt_h"/>
                                          </p:val>
                                        </p:tav>
                                      </p:tavLst>
                                    </p:anim>
                                    <p:animEffect transition="in" filter="fade">
                                      <p:cBhvr>
                                        <p:cTn id="117" dur="500"/>
                                        <p:tgtEl>
                                          <p:spTgt spid="77869"/>
                                        </p:tgtEl>
                                      </p:cBhvr>
                                    </p:animEffect>
                                  </p:childTnLst>
                                </p:cTn>
                              </p:par>
                              <p:par>
                                <p:cTn id="118" presetID="53" presetClass="entr" presetSubtype="0" fill="hold" grpId="0" nodeType="withEffect">
                                  <p:stCondLst>
                                    <p:cond delay="0"/>
                                  </p:stCondLst>
                                  <p:childTnLst>
                                    <p:set>
                                      <p:cBhvr>
                                        <p:cTn id="119" dur="1" fill="hold">
                                          <p:stCondLst>
                                            <p:cond delay="0"/>
                                          </p:stCondLst>
                                        </p:cTn>
                                        <p:tgtEl>
                                          <p:spTgt spid="77870"/>
                                        </p:tgtEl>
                                        <p:attrNameLst>
                                          <p:attrName>style.visibility</p:attrName>
                                        </p:attrNameLst>
                                      </p:cBhvr>
                                      <p:to>
                                        <p:strVal val="visible"/>
                                      </p:to>
                                    </p:set>
                                    <p:anim calcmode="lin" valueType="num">
                                      <p:cBhvr>
                                        <p:cTn id="120" dur="500" fill="hold"/>
                                        <p:tgtEl>
                                          <p:spTgt spid="77870"/>
                                        </p:tgtEl>
                                        <p:attrNameLst>
                                          <p:attrName>ppt_w</p:attrName>
                                        </p:attrNameLst>
                                      </p:cBhvr>
                                      <p:tavLst>
                                        <p:tav tm="0">
                                          <p:val>
                                            <p:fltVal val="0"/>
                                          </p:val>
                                        </p:tav>
                                        <p:tav tm="100000">
                                          <p:val>
                                            <p:strVal val="#ppt_w"/>
                                          </p:val>
                                        </p:tav>
                                      </p:tavLst>
                                    </p:anim>
                                    <p:anim calcmode="lin" valueType="num">
                                      <p:cBhvr>
                                        <p:cTn id="121" dur="500" fill="hold"/>
                                        <p:tgtEl>
                                          <p:spTgt spid="77870"/>
                                        </p:tgtEl>
                                        <p:attrNameLst>
                                          <p:attrName>ppt_h</p:attrName>
                                        </p:attrNameLst>
                                      </p:cBhvr>
                                      <p:tavLst>
                                        <p:tav tm="0">
                                          <p:val>
                                            <p:fltVal val="0"/>
                                          </p:val>
                                        </p:tav>
                                        <p:tav tm="100000">
                                          <p:val>
                                            <p:strVal val="#ppt_h"/>
                                          </p:val>
                                        </p:tav>
                                      </p:tavLst>
                                    </p:anim>
                                    <p:animEffect transition="in" filter="fade">
                                      <p:cBhvr>
                                        <p:cTn id="122" dur="500"/>
                                        <p:tgtEl>
                                          <p:spTgt spid="77870"/>
                                        </p:tgtEl>
                                      </p:cBhvr>
                                    </p:animEffect>
                                  </p:childTnLst>
                                </p:cTn>
                              </p:par>
                              <p:par>
                                <p:cTn id="123" presetID="53" presetClass="entr" presetSubtype="0" fill="hold" grpId="0" nodeType="withEffect">
                                  <p:stCondLst>
                                    <p:cond delay="0"/>
                                  </p:stCondLst>
                                  <p:childTnLst>
                                    <p:set>
                                      <p:cBhvr>
                                        <p:cTn id="124" dur="1" fill="hold">
                                          <p:stCondLst>
                                            <p:cond delay="0"/>
                                          </p:stCondLst>
                                        </p:cTn>
                                        <p:tgtEl>
                                          <p:spTgt spid="77871"/>
                                        </p:tgtEl>
                                        <p:attrNameLst>
                                          <p:attrName>style.visibility</p:attrName>
                                        </p:attrNameLst>
                                      </p:cBhvr>
                                      <p:to>
                                        <p:strVal val="visible"/>
                                      </p:to>
                                    </p:set>
                                    <p:anim calcmode="lin" valueType="num">
                                      <p:cBhvr>
                                        <p:cTn id="125" dur="500" fill="hold"/>
                                        <p:tgtEl>
                                          <p:spTgt spid="77871"/>
                                        </p:tgtEl>
                                        <p:attrNameLst>
                                          <p:attrName>ppt_w</p:attrName>
                                        </p:attrNameLst>
                                      </p:cBhvr>
                                      <p:tavLst>
                                        <p:tav tm="0">
                                          <p:val>
                                            <p:fltVal val="0"/>
                                          </p:val>
                                        </p:tav>
                                        <p:tav tm="100000">
                                          <p:val>
                                            <p:strVal val="#ppt_w"/>
                                          </p:val>
                                        </p:tav>
                                      </p:tavLst>
                                    </p:anim>
                                    <p:anim calcmode="lin" valueType="num">
                                      <p:cBhvr>
                                        <p:cTn id="126" dur="500" fill="hold"/>
                                        <p:tgtEl>
                                          <p:spTgt spid="77871"/>
                                        </p:tgtEl>
                                        <p:attrNameLst>
                                          <p:attrName>ppt_h</p:attrName>
                                        </p:attrNameLst>
                                      </p:cBhvr>
                                      <p:tavLst>
                                        <p:tav tm="0">
                                          <p:val>
                                            <p:fltVal val="0"/>
                                          </p:val>
                                        </p:tav>
                                        <p:tav tm="100000">
                                          <p:val>
                                            <p:strVal val="#ppt_h"/>
                                          </p:val>
                                        </p:tav>
                                      </p:tavLst>
                                    </p:anim>
                                    <p:animEffect transition="in" filter="fade">
                                      <p:cBhvr>
                                        <p:cTn id="127" dur="500"/>
                                        <p:tgtEl>
                                          <p:spTgt spid="77871"/>
                                        </p:tgtEl>
                                      </p:cBhvr>
                                    </p:animEffect>
                                  </p:childTnLst>
                                </p:cTn>
                              </p:par>
                              <p:par>
                                <p:cTn id="128" presetID="53" presetClass="entr" presetSubtype="0" fill="hold" grpId="0" nodeType="withEffect">
                                  <p:stCondLst>
                                    <p:cond delay="0"/>
                                  </p:stCondLst>
                                  <p:childTnLst>
                                    <p:set>
                                      <p:cBhvr>
                                        <p:cTn id="129" dur="1" fill="hold">
                                          <p:stCondLst>
                                            <p:cond delay="0"/>
                                          </p:stCondLst>
                                        </p:cTn>
                                        <p:tgtEl>
                                          <p:spTgt spid="77872"/>
                                        </p:tgtEl>
                                        <p:attrNameLst>
                                          <p:attrName>style.visibility</p:attrName>
                                        </p:attrNameLst>
                                      </p:cBhvr>
                                      <p:to>
                                        <p:strVal val="visible"/>
                                      </p:to>
                                    </p:set>
                                    <p:anim calcmode="lin" valueType="num">
                                      <p:cBhvr>
                                        <p:cTn id="130" dur="500" fill="hold"/>
                                        <p:tgtEl>
                                          <p:spTgt spid="77872"/>
                                        </p:tgtEl>
                                        <p:attrNameLst>
                                          <p:attrName>ppt_w</p:attrName>
                                        </p:attrNameLst>
                                      </p:cBhvr>
                                      <p:tavLst>
                                        <p:tav tm="0">
                                          <p:val>
                                            <p:fltVal val="0"/>
                                          </p:val>
                                        </p:tav>
                                        <p:tav tm="100000">
                                          <p:val>
                                            <p:strVal val="#ppt_w"/>
                                          </p:val>
                                        </p:tav>
                                      </p:tavLst>
                                    </p:anim>
                                    <p:anim calcmode="lin" valueType="num">
                                      <p:cBhvr>
                                        <p:cTn id="131" dur="500" fill="hold"/>
                                        <p:tgtEl>
                                          <p:spTgt spid="77872"/>
                                        </p:tgtEl>
                                        <p:attrNameLst>
                                          <p:attrName>ppt_h</p:attrName>
                                        </p:attrNameLst>
                                      </p:cBhvr>
                                      <p:tavLst>
                                        <p:tav tm="0">
                                          <p:val>
                                            <p:fltVal val="0"/>
                                          </p:val>
                                        </p:tav>
                                        <p:tav tm="100000">
                                          <p:val>
                                            <p:strVal val="#ppt_h"/>
                                          </p:val>
                                        </p:tav>
                                      </p:tavLst>
                                    </p:anim>
                                    <p:animEffect transition="in" filter="fade">
                                      <p:cBhvr>
                                        <p:cTn id="132" dur="500"/>
                                        <p:tgtEl>
                                          <p:spTgt spid="77872"/>
                                        </p:tgtEl>
                                      </p:cBhvr>
                                    </p:animEffect>
                                  </p:childTnLst>
                                </p:cTn>
                              </p:par>
                              <p:par>
                                <p:cTn id="133" presetID="53" presetClass="entr" presetSubtype="0" fill="hold" grpId="0" nodeType="withEffect">
                                  <p:stCondLst>
                                    <p:cond delay="0"/>
                                  </p:stCondLst>
                                  <p:childTnLst>
                                    <p:set>
                                      <p:cBhvr>
                                        <p:cTn id="134" dur="1" fill="hold">
                                          <p:stCondLst>
                                            <p:cond delay="0"/>
                                          </p:stCondLst>
                                        </p:cTn>
                                        <p:tgtEl>
                                          <p:spTgt spid="77868"/>
                                        </p:tgtEl>
                                        <p:attrNameLst>
                                          <p:attrName>style.visibility</p:attrName>
                                        </p:attrNameLst>
                                      </p:cBhvr>
                                      <p:to>
                                        <p:strVal val="visible"/>
                                      </p:to>
                                    </p:set>
                                    <p:anim calcmode="lin" valueType="num">
                                      <p:cBhvr>
                                        <p:cTn id="135" dur="500" fill="hold"/>
                                        <p:tgtEl>
                                          <p:spTgt spid="77868"/>
                                        </p:tgtEl>
                                        <p:attrNameLst>
                                          <p:attrName>ppt_w</p:attrName>
                                        </p:attrNameLst>
                                      </p:cBhvr>
                                      <p:tavLst>
                                        <p:tav tm="0">
                                          <p:val>
                                            <p:fltVal val="0"/>
                                          </p:val>
                                        </p:tav>
                                        <p:tav tm="100000">
                                          <p:val>
                                            <p:strVal val="#ppt_w"/>
                                          </p:val>
                                        </p:tav>
                                      </p:tavLst>
                                    </p:anim>
                                    <p:anim calcmode="lin" valueType="num">
                                      <p:cBhvr>
                                        <p:cTn id="136" dur="500" fill="hold"/>
                                        <p:tgtEl>
                                          <p:spTgt spid="77868"/>
                                        </p:tgtEl>
                                        <p:attrNameLst>
                                          <p:attrName>ppt_h</p:attrName>
                                        </p:attrNameLst>
                                      </p:cBhvr>
                                      <p:tavLst>
                                        <p:tav tm="0">
                                          <p:val>
                                            <p:fltVal val="0"/>
                                          </p:val>
                                        </p:tav>
                                        <p:tav tm="100000">
                                          <p:val>
                                            <p:strVal val="#ppt_h"/>
                                          </p:val>
                                        </p:tav>
                                      </p:tavLst>
                                    </p:anim>
                                    <p:animEffect transition="in" filter="fade">
                                      <p:cBhvr>
                                        <p:cTn id="137" dur="500"/>
                                        <p:tgtEl>
                                          <p:spTgt spid="77868"/>
                                        </p:tgtEl>
                                      </p:cBhvr>
                                    </p:animEffect>
                                  </p:childTnLst>
                                </p:cTn>
                              </p:par>
                            </p:childTnLst>
                          </p:cTn>
                        </p:par>
                        <p:par>
                          <p:cTn id="138" fill="hold" nodeType="afterGroup">
                            <p:stCondLst>
                              <p:cond delay="500"/>
                            </p:stCondLst>
                            <p:childTnLst>
                              <p:par>
                                <p:cTn id="139" presetID="3" presetClass="emph" presetSubtype="2" fill="hold" grpId="1" nodeType="afterEffect">
                                  <p:stCondLst>
                                    <p:cond delay="0"/>
                                  </p:stCondLst>
                                  <p:childTnLst>
                                    <p:animClr clrSpc="rgb" dir="cw">
                                      <p:cBhvr override="childStyle">
                                        <p:cTn id="140" dur="2000" fill="hold"/>
                                        <p:tgtEl>
                                          <p:spTgt spid="77872"/>
                                        </p:tgtEl>
                                        <p:attrNameLst>
                                          <p:attrName>style.color</p:attrName>
                                        </p:attrNameLst>
                                      </p:cBhvr>
                                      <p:to>
                                        <a:srgbClr val="FF0000"/>
                                      </p:to>
                                    </p:animClr>
                                  </p:childTnLst>
                                </p:cTn>
                              </p:par>
                            </p:childTnLst>
                          </p:cTn>
                        </p:par>
                        <p:par>
                          <p:cTn id="141" fill="hold" nodeType="afterGroup">
                            <p:stCondLst>
                              <p:cond delay="2500"/>
                            </p:stCondLst>
                            <p:childTnLst>
                              <p:par>
                                <p:cTn id="142" presetID="3" presetClass="emph" presetSubtype="2" fill="hold" grpId="2" nodeType="afterEffect">
                                  <p:stCondLst>
                                    <p:cond delay="0"/>
                                  </p:stCondLst>
                                  <p:childTnLst>
                                    <p:animClr clrSpc="rgb" dir="cw">
                                      <p:cBhvr override="childStyle">
                                        <p:cTn id="143" dur="2000" fill="hold"/>
                                        <p:tgtEl>
                                          <p:spTgt spid="77872"/>
                                        </p:tgtEl>
                                        <p:attrNameLst>
                                          <p:attrName>style.color</p:attrName>
                                        </p:attrNameLst>
                                      </p:cBhvr>
                                      <p:to>
                                        <a:schemeClr val="accent2"/>
                                      </p:to>
                                    </p:animClr>
                                  </p:childTnLst>
                                </p:cTn>
                              </p:par>
                            </p:childTnLst>
                          </p:cTn>
                        </p:par>
                        <p:par>
                          <p:cTn id="144" fill="hold" nodeType="afterGroup">
                            <p:stCondLst>
                              <p:cond delay="4500"/>
                            </p:stCondLst>
                            <p:childTnLst>
                              <p:par>
                                <p:cTn id="145" presetID="3" presetClass="emph" presetSubtype="2" fill="hold" grpId="3" nodeType="afterEffect">
                                  <p:stCondLst>
                                    <p:cond delay="0"/>
                                  </p:stCondLst>
                                  <p:childTnLst>
                                    <p:animClr clrSpc="rgb" dir="cw">
                                      <p:cBhvr override="childStyle">
                                        <p:cTn id="146" dur="2000" fill="hold"/>
                                        <p:tgtEl>
                                          <p:spTgt spid="77872"/>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utoUpdateAnimBg="0"/>
      <p:bldP spid="77827" grpId="0" autoUpdateAnimBg="0"/>
      <p:bldP spid="77828" grpId="0"/>
      <p:bldP spid="77829" grpId="0"/>
      <p:bldP spid="77838" grpId="0"/>
      <p:bldP spid="77839" grpId="0"/>
      <p:bldP spid="77840" grpId="0"/>
      <p:bldP spid="77844" grpId="0"/>
      <p:bldP spid="77845" grpId="0"/>
      <p:bldP spid="77854" grpId="0"/>
      <p:bldP spid="77855" grpId="0"/>
      <p:bldP spid="77856" grpId="0"/>
      <p:bldP spid="77857" grpId="0"/>
      <p:bldP spid="77858" grpId="0"/>
      <p:bldP spid="77867" grpId="0"/>
      <p:bldP spid="77868" grpId="0"/>
      <p:bldP spid="77869" grpId="0"/>
      <p:bldP spid="77870" grpId="0"/>
      <p:bldP spid="77871" grpId="0"/>
      <p:bldP spid="77872" grpId="0"/>
      <p:bldP spid="77872" grpId="1"/>
      <p:bldP spid="77872" grpId="2"/>
      <p:bldP spid="77872"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2909562" y="2422283"/>
            <a:ext cx="2667039" cy="1667528"/>
          </a:xfrm>
          <a:custGeom>
            <a:avLst/>
            <a:gdLst>
              <a:gd name="connsiteX0" fmla="*/ 1058934 w 2176298"/>
              <a:gd name="connsiteY0" fmla="*/ 365 h 1361198"/>
              <a:gd name="connsiteX1" fmla="*/ 1369736 w 2176298"/>
              <a:gd name="connsiteY1" fmla="*/ 37253 h 1361198"/>
              <a:gd name="connsiteX2" fmla="*/ 1378058 w 2176298"/>
              <a:gd name="connsiteY2" fmla="*/ 39914 h 1361198"/>
              <a:gd name="connsiteX3" fmla="*/ 1469179 w 2176298"/>
              <a:gd name="connsiteY3" fmla="*/ 69053 h 1361198"/>
              <a:gd name="connsiteX4" fmla="*/ 2030357 w 2176298"/>
              <a:gd name="connsiteY4" fmla="*/ 544165 h 1361198"/>
              <a:gd name="connsiteX5" fmla="*/ 2161227 w 2176298"/>
              <a:gd name="connsiteY5" fmla="*/ 1267715 h 1361198"/>
              <a:gd name="connsiteX6" fmla="*/ 2140901 w 2176298"/>
              <a:gd name="connsiteY6" fmla="*/ 1361198 h 1361198"/>
              <a:gd name="connsiteX7" fmla="*/ 2139045 w 2176298"/>
              <a:gd name="connsiteY7" fmla="*/ 1352661 h 1361198"/>
              <a:gd name="connsiteX8" fmla="*/ 1725660 w 2176298"/>
              <a:gd name="connsiteY8" fmla="*/ 752525 h 1361198"/>
              <a:gd name="connsiteX9" fmla="*/ 1699155 w 2176298"/>
              <a:gd name="connsiteY9" fmla="*/ 735384 h 1361198"/>
              <a:gd name="connsiteX10" fmla="*/ 1632133 w 2176298"/>
              <a:gd name="connsiteY10" fmla="*/ 692041 h 1361198"/>
              <a:gd name="connsiteX11" fmla="*/ 1117365 w 2176298"/>
              <a:gd name="connsiteY11" fmla="*/ 546465 h 1361198"/>
              <a:gd name="connsiteX12" fmla="*/ 1085186 w 2176298"/>
              <a:gd name="connsiteY12" fmla="*/ 547184 h 1361198"/>
              <a:gd name="connsiteX13" fmla="*/ 1012432 w 2176298"/>
              <a:gd name="connsiteY13" fmla="*/ 548808 h 1361198"/>
              <a:gd name="connsiteX14" fmla="*/ 707120 w 2176298"/>
              <a:gd name="connsiteY14" fmla="*/ 615152 h 1361198"/>
              <a:gd name="connsiteX15" fmla="*/ 615214 w 2176298"/>
              <a:gd name="connsiteY15" fmla="*/ 654565 h 1361198"/>
              <a:gd name="connsiteX16" fmla="*/ 611003 w 2176298"/>
              <a:gd name="connsiteY16" fmla="*/ 656371 h 1361198"/>
              <a:gd name="connsiteX17" fmla="*/ 350066 w 2176298"/>
              <a:gd name="connsiteY17" fmla="*/ 834537 h 1361198"/>
              <a:gd name="connsiteX18" fmla="*/ 325575 w 2176298"/>
              <a:gd name="connsiteY18" fmla="*/ 859529 h 1361198"/>
              <a:gd name="connsiteX19" fmla="*/ 274716 w 2176298"/>
              <a:gd name="connsiteY19" fmla="*/ 911428 h 1361198"/>
              <a:gd name="connsiteX20" fmla="*/ 145942 w 2176298"/>
              <a:gd name="connsiteY20" fmla="*/ 1090264 h 1361198"/>
              <a:gd name="connsiteX21" fmla="*/ 55453 w 2176298"/>
              <a:gd name="connsiteY21" fmla="*/ 1291204 h 1361198"/>
              <a:gd name="connsiteX22" fmla="*/ 35936 w 2176298"/>
              <a:gd name="connsiteY22" fmla="*/ 1361198 h 1361198"/>
              <a:gd name="connsiteX23" fmla="*/ 26538 w 2176298"/>
              <a:gd name="connsiteY23" fmla="*/ 1327492 h 1361198"/>
              <a:gd name="connsiteX24" fmla="*/ 2710 w 2176298"/>
              <a:gd name="connsiteY24" fmla="*/ 1012431 h 1361198"/>
              <a:gd name="connsiteX25" fmla="*/ 3252 w 2176298"/>
              <a:gd name="connsiteY25" fmla="*/ 1007881 h 1361198"/>
              <a:gd name="connsiteX26" fmla="*/ 15072 w 2176298"/>
              <a:gd name="connsiteY26" fmla="*/ 908581 h 1361198"/>
              <a:gd name="connsiteX27" fmla="*/ 110273 w 2176298"/>
              <a:gd name="connsiteY27" fmla="*/ 611002 h 1361198"/>
              <a:gd name="connsiteX28" fmla="*/ 145243 w 2176298"/>
              <a:gd name="connsiteY28" fmla="*/ 547183 h 1361198"/>
              <a:gd name="connsiteX29" fmla="*/ 160710 w 2176298"/>
              <a:gd name="connsiteY29" fmla="*/ 518955 h 1361198"/>
              <a:gd name="connsiteX30" fmla="*/ 544166 w 2176298"/>
              <a:gd name="connsiteY30" fmla="*/ 145941 h 1361198"/>
              <a:gd name="connsiteX31" fmla="*/ 615215 w 2176298"/>
              <a:gd name="connsiteY31" fmla="*/ 109569 h 1361198"/>
              <a:gd name="connsiteX32" fmla="*/ 643310 w 2176298"/>
              <a:gd name="connsiteY32" fmla="*/ 95186 h 1361198"/>
              <a:gd name="connsiteX33" fmla="*/ 1058934 w 2176298"/>
              <a:gd name="connsiteY33" fmla="*/ 365 h 136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76298" h="13611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48" name="任意多边形 47"/>
          <p:cNvSpPr/>
          <p:nvPr/>
        </p:nvSpPr>
        <p:spPr>
          <a:xfrm>
            <a:off x="1749323" y="4089812"/>
            <a:ext cx="2668714" cy="1669201"/>
          </a:xfrm>
          <a:custGeom>
            <a:avLst/>
            <a:gdLst>
              <a:gd name="connsiteX0" fmla="*/ 35396 w 2176296"/>
              <a:gd name="connsiteY0" fmla="*/ 0 h 1361200"/>
              <a:gd name="connsiteX1" fmla="*/ 37253 w 2176296"/>
              <a:gd name="connsiteY1" fmla="*/ 8538 h 1361200"/>
              <a:gd name="connsiteX2" fmla="*/ 450638 w 2176296"/>
              <a:gd name="connsiteY2" fmla="*/ 608675 h 1361200"/>
              <a:gd name="connsiteX3" fmla="*/ 477141 w 2176296"/>
              <a:gd name="connsiteY3" fmla="*/ 625815 h 1361200"/>
              <a:gd name="connsiteX4" fmla="*/ 544165 w 2176296"/>
              <a:gd name="connsiteY4" fmla="*/ 669159 h 1361200"/>
              <a:gd name="connsiteX5" fmla="*/ 1058933 w 2176296"/>
              <a:gd name="connsiteY5" fmla="*/ 814735 h 1361200"/>
              <a:gd name="connsiteX6" fmla="*/ 1091112 w 2176296"/>
              <a:gd name="connsiteY6" fmla="*/ 814016 h 1361200"/>
              <a:gd name="connsiteX7" fmla="*/ 1163866 w 2176296"/>
              <a:gd name="connsiteY7" fmla="*/ 812391 h 1361200"/>
              <a:gd name="connsiteX8" fmla="*/ 1469177 w 2176296"/>
              <a:gd name="connsiteY8" fmla="*/ 746047 h 1361200"/>
              <a:gd name="connsiteX9" fmla="*/ 1561083 w 2176296"/>
              <a:gd name="connsiteY9" fmla="*/ 706634 h 1361200"/>
              <a:gd name="connsiteX10" fmla="*/ 1565295 w 2176296"/>
              <a:gd name="connsiteY10" fmla="*/ 704828 h 1361200"/>
              <a:gd name="connsiteX11" fmla="*/ 1826231 w 2176296"/>
              <a:gd name="connsiteY11" fmla="*/ 526662 h 1361200"/>
              <a:gd name="connsiteX12" fmla="*/ 1850722 w 2176296"/>
              <a:gd name="connsiteY12" fmla="*/ 501670 h 1361200"/>
              <a:gd name="connsiteX13" fmla="*/ 1901581 w 2176296"/>
              <a:gd name="connsiteY13" fmla="*/ 449771 h 1361200"/>
              <a:gd name="connsiteX14" fmla="*/ 2030355 w 2176296"/>
              <a:gd name="connsiteY14" fmla="*/ 270935 h 1361200"/>
              <a:gd name="connsiteX15" fmla="*/ 2120844 w 2176296"/>
              <a:gd name="connsiteY15" fmla="*/ 69995 h 1361200"/>
              <a:gd name="connsiteX16" fmla="*/ 2140361 w 2176296"/>
              <a:gd name="connsiteY16" fmla="*/ 2 h 1361200"/>
              <a:gd name="connsiteX17" fmla="*/ 2149759 w 2176296"/>
              <a:gd name="connsiteY17" fmla="*/ 33708 h 1361200"/>
              <a:gd name="connsiteX18" fmla="*/ 2173587 w 2176296"/>
              <a:gd name="connsiteY18" fmla="*/ 348769 h 1361200"/>
              <a:gd name="connsiteX19" fmla="*/ 2173046 w 2176296"/>
              <a:gd name="connsiteY19" fmla="*/ 353318 h 1361200"/>
              <a:gd name="connsiteX20" fmla="*/ 2161225 w 2176296"/>
              <a:gd name="connsiteY20" fmla="*/ 452618 h 1361200"/>
              <a:gd name="connsiteX21" fmla="*/ 2066024 w 2176296"/>
              <a:gd name="connsiteY21" fmla="*/ 750198 h 1361200"/>
              <a:gd name="connsiteX22" fmla="*/ 2031055 w 2176296"/>
              <a:gd name="connsiteY22" fmla="*/ 814017 h 1361200"/>
              <a:gd name="connsiteX23" fmla="*/ 2015587 w 2176296"/>
              <a:gd name="connsiteY23" fmla="*/ 842244 h 1361200"/>
              <a:gd name="connsiteX24" fmla="*/ 1632131 w 2176296"/>
              <a:gd name="connsiteY24" fmla="*/ 1215258 h 1361200"/>
              <a:gd name="connsiteX25" fmla="*/ 1561083 w 2176296"/>
              <a:gd name="connsiteY25" fmla="*/ 1251630 h 1361200"/>
              <a:gd name="connsiteX26" fmla="*/ 1532987 w 2176296"/>
              <a:gd name="connsiteY26" fmla="*/ 1266013 h 1361200"/>
              <a:gd name="connsiteX27" fmla="*/ 806561 w 2176296"/>
              <a:gd name="connsiteY27" fmla="*/ 1323947 h 1361200"/>
              <a:gd name="connsiteX28" fmla="*/ 798239 w 2176296"/>
              <a:gd name="connsiteY28" fmla="*/ 1321286 h 1361200"/>
              <a:gd name="connsiteX29" fmla="*/ 707119 w 2176296"/>
              <a:gd name="connsiteY29" fmla="*/ 1292147 h 1361200"/>
              <a:gd name="connsiteX30" fmla="*/ 145941 w 2176296"/>
              <a:gd name="connsiteY30" fmla="*/ 817035 h 1361200"/>
              <a:gd name="connsiteX31" fmla="*/ 15071 w 2176296"/>
              <a:gd name="connsiteY31" fmla="*/ 93484 h 136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76296" h="1361200">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91120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49" name="任意多边形 15"/>
          <p:cNvSpPr>
            <a:spLocks/>
          </p:cNvSpPr>
          <p:nvPr/>
        </p:nvSpPr>
        <p:spPr bwMode="auto">
          <a:xfrm rot="19274417">
            <a:off x="2157833" y="2152733"/>
            <a:ext cx="2658669" cy="2111198"/>
          </a:xfrm>
          <a:custGeom>
            <a:avLst/>
            <a:gdLst>
              <a:gd name="T0" fmla="*/ 1542744 w 1890176"/>
              <a:gd name="T1" fmla="*/ 208780 h 1502699"/>
              <a:gd name="T2" fmla="*/ 1877699 w 1890176"/>
              <a:gd name="T3" fmla="*/ 755042 h 1502699"/>
              <a:gd name="T4" fmla="*/ 1890713 w 1890176"/>
              <a:gd name="T5" fmla="*/ 837373 h 1502699"/>
              <a:gd name="T6" fmla="*/ 1886507 w 1890176"/>
              <a:gd name="T7" fmla="*/ 831026 h 1502699"/>
              <a:gd name="T8" fmla="*/ 1360914 w 1890176"/>
              <a:gd name="T9" fmla="*/ 474154 h 1502699"/>
              <a:gd name="T10" fmla="*/ 1333957 w 1890176"/>
              <a:gd name="T11" fmla="*/ 468602 h 1502699"/>
              <a:gd name="T12" fmla="*/ 1265788 w 1890176"/>
              <a:gd name="T13" fmla="*/ 454558 h 1502699"/>
              <a:gd name="T14" fmla="*/ 801396 w 1890176"/>
              <a:gd name="T15" fmla="*/ 498821 h 1502699"/>
              <a:gd name="T16" fmla="*/ 775467 w 1890176"/>
              <a:gd name="T17" fmla="*/ 509562 h 1502699"/>
              <a:gd name="T18" fmla="*/ 716847 w 1890176"/>
              <a:gd name="T19" fmla="*/ 533845 h 1502699"/>
              <a:gd name="T20" fmla="*/ 489649 w 1890176"/>
              <a:gd name="T21" fmla="*/ 684088 h 1502699"/>
              <a:gd name="T22" fmla="*/ 427400 w 1890176"/>
              <a:gd name="T23" fmla="*/ 745103 h 1502699"/>
              <a:gd name="T24" fmla="*/ 424548 w 1890176"/>
              <a:gd name="T25" fmla="*/ 747899 h 1502699"/>
              <a:gd name="T26" fmla="*/ 268745 w 1890176"/>
              <a:gd name="T27" fmla="*/ 974942 h 1502699"/>
              <a:gd name="T28" fmla="*/ 256734 w 1890176"/>
              <a:gd name="T29" fmla="*/ 1002968 h 1502699"/>
              <a:gd name="T30" fmla="*/ 231793 w 1890176"/>
              <a:gd name="T31" fmla="*/ 1061166 h 1502699"/>
              <a:gd name="T32" fmla="*/ 183623 w 1890176"/>
              <a:gd name="T33" fmla="*/ 1247039 h 1502699"/>
              <a:gd name="T34" fmla="*/ 173554 w 1890176"/>
              <a:gd name="T35" fmla="*/ 1438777 h 1502699"/>
              <a:gd name="T36" fmla="*/ 179804 w 1890176"/>
              <a:gd name="T37" fmla="*/ 1501775 h 1502699"/>
              <a:gd name="T38" fmla="*/ 161518 w 1890176"/>
              <a:gd name="T39" fmla="*/ 1477370 h 1502699"/>
              <a:gd name="T40" fmla="*/ 42616 w 1890176"/>
              <a:gd name="T41" fmla="*/ 1229041 h 1502699"/>
              <a:gd name="T42" fmla="*/ 41619 w 1890176"/>
              <a:gd name="T43" fmla="*/ 1225176 h 1502699"/>
              <a:gd name="T44" fmla="*/ 19856 w 1890176"/>
              <a:gd name="T45" fmla="*/ 1140806 h 1502699"/>
              <a:gd name="T46" fmla="*/ 3223 w 1890176"/>
              <a:gd name="T47" fmla="*/ 869104 h 1502699"/>
              <a:gd name="T48" fmla="*/ 11484 w 1890176"/>
              <a:gd name="T49" fmla="*/ 806241 h 1502699"/>
              <a:gd name="T50" fmla="*/ 15138 w 1890176"/>
              <a:gd name="T51" fmla="*/ 778437 h 1502699"/>
              <a:gd name="T52" fmla="*/ 208967 w 1890176"/>
              <a:gd name="T53" fmla="*/ 354492 h 1502699"/>
              <a:gd name="T54" fmla="*/ 255224 w 1890176"/>
              <a:gd name="T55" fmla="*/ 302530 h 1502699"/>
              <a:gd name="T56" fmla="*/ 273517 w 1890176"/>
              <a:gd name="T57" fmla="*/ 281983 h 1502699"/>
              <a:gd name="T58" fmla="*/ 845651 w 1890176"/>
              <a:gd name="T59" fmla="*/ 5649 h 1502699"/>
              <a:gd name="T60" fmla="*/ 853255 w 1890176"/>
              <a:gd name="T61" fmla="*/ 5183 h 1502699"/>
              <a:gd name="T62" fmla="*/ 936523 w 1890176"/>
              <a:gd name="T63" fmla="*/ 86 h 1502699"/>
              <a:gd name="T64" fmla="*/ 1542744 w 1890176"/>
              <a:gd name="T65" fmla="*/ 208780 h 15026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0176"/>
              <a:gd name="T100" fmla="*/ 0 h 1502699"/>
              <a:gd name="T101" fmla="*/ 1890176 w 1890176"/>
              <a:gd name="T102" fmla="*/ 1502699 h 15026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0176" h="1502699">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chemeClr val="accent2"/>
          </a:solidFill>
          <a:ln w="9525">
            <a:solidFill>
              <a:schemeClr val="bg1"/>
            </a:solidFill>
            <a:miter lim="800000"/>
            <a:headEnd/>
            <a:tailEnd/>
          </a:ln>
        </p:spPr>
        <p:txBody>
          <a:bodyPr lIns="0" tIns="18000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20000"/>
              </a:lnSpc>
              <a:spcBef>
                <a:spcPct val="0"/>
              </a:spcBef>
              <a:spcAft>
                <a:spcPts val="0"/>
              </a:spcAft>
              <a:buClrTx/>
              <a:buSzTx/>
              <a:buFont typeface="Arial" panose="020B0604020202020204" pitchFamily="34" charset="0"/>
              <a:buNone/>
              <a:tabLst/>
              <a:defRPr/>
            </a:pP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85" name="任意多边形 19"/>
          <p:cNvSpPr>
            <a:spLocks/>
          </p:cNvSpPr>
          <p:nvPr/>
        </p:nvSpPr>
        <p:spPr bwMode="auto">
          <a:xfrm rot="4146070">
            <a:off x="3282075" y="3348966"/>
            <a:ext cx="2667040" cy="1868435"/>
          </a:xfrm>
          <a:custGeom>
            <a:avLst/>
            <a:gdLst>
              <a:gd name="T0" fmla="*/ 71641 w 1896983"/>
              <a:gd name="T1" fmla="*/ 586469 h 1328648"/>
              <a:gd name="T2" fmla="*/ 350299 w 1896983"/>
              <a:gd name="T3" fmla="*/ 212472 h 1328648"/>
              <a:gd name="T4" fmla="*/ 406444 w 1896983"/>
              <a:gd name="T5" fmla="*/ 171363 h 1328648"/>
              <a:gd name="T6" fmla="*/ 428647 w 1896983"/>
              <a:gd name="T7" fmla="*/ 155106 h 1328648"/>
              <a:gd name="T8" fmla="*/ 1046000 w 1896983"/>
              <a:gd name="T9" fmla="*/ 5053 h 1328648"/>
              <a:gd name="T10" fmla="*/ 1053530 w 1896983"/>
              <a:gd name="T11" fmla="*/ 6196 h 1328648"/>
              <a:gd name="T12" fmla="*/ 1135989 w 1896983"/>
              <a:gd name="T13" fmla="*/ 18716 h 1328648"/>
              <a:gd name="T14" fmla="*/ 1684597 w 1896983"/>
              <a:gd name="T15" fmla="*/ 350334 h 1328648"/>
              <a:gd name="T16" fmla="*/ 1897036 w 1896983"/>
              <a:gd name="T17" fmla="*/ 955169 h 1328648"/>
              <a:gd name="T18" fmla="*/ 1892432 w 1896983"/>
              <a:gd name="T19" fmla="*/ 1038451 h 1328648"/>
              <a:gd name="T20" fmla="*/ 1889656 w 1896983"/>
              <a:gd name="T21" fmla="*/ 1031356 h 1328648"/>
              <a:gd name="T22" fmla="*/ 1451032 w 1896983"/>
              <a:gd name="T23" fmla="*/ 571725 h 1328648"/>
              <a:gd name="T24" fmla="*/ 1425854 w 1896983"/>
              <a:gd name="T25" fmla="*/ 560626 h 1328648"/>
              <a:gd name="T26" fmla="*/ 1362180 w 1896983"/>
              <a:gd name="T27" fmla="*/ 532555 h 1328648"/>
              <a:gd name="T28" fmla="*/ 898967 w 1896983"/>
              <a:gd name="T29" fmla="*/ 478223 h 1328648"/>
              <a:gd name="T30" fmla="*/ 871366 w 1896983"/>
              <a:gd name="T31" fmla="*/ 483280 h 1328648"/>
              <a:gd name="T32" fmla="*/ 808960 w 1896983"/>
              <a:gd name="T33" fmla="*/ 494712 h 1328648"/>
              <a:gd name="T34" fmla="*/ 555283 w 1896983"/>
              <a:gd name="T35" fmla="*/ 593930 h 1328648"/>
              <a:gd name="T36" fmla="*/ 481602 w 1896983"/>
              <a:gd name="T37" fmla="*/ 640533 h 1328648"/>
              <a:gd name="T38" fmla="*/ 478224 w 1896983"/>
              <a:gd name="T39" fmla="*/ 642669 h 1328648"/>
              <a:gd name="T40" fmla="*/ 278167 w 1896983"/>
              <a:gd name="T41" fmla="*/ 832032 h 1328648"/>
              <a:gd name="T42" fmla="*/ 260532 w 1896983"/>
              <a:gd name="T43" fmla="*/ 856922 h 1328648"/>
              <a:gd name="T44" fmla="*/ 223906 w 1896983"/>
              <a:gd name="T45" fmla="*/ 908617 h 1328648"/>
              <a:gd name="T46" fmla="*/ 137713 w 1896983"/>
              <a:gd name="T47" fmla="*/ 1080329 h 1328648"/>
              <a:gd name="T48" fmla="*/ 87526 w 1896983"/>
              <a:gd name="T49" fmla="*/ 1265791 h 1328648"/>
              <a:gd name="T50" fmla="*/ 80378 w 1896983"/>
              <a:gd name="T51" fmla="*/ 1328737 h 1328648"/>
              <a:gd name="T52" fmla="*/ 67640 w 1896983"/>
              <a:gd name="T53" fmla="*/ 1301017 h 1328648"/>
              <a:gd name="T54" fmla="*/ 3679 w 1896983"/>
              <a:gd name="T55" fmla="*/ 1033076 h 1328648"/>
              <a:gd name="T56" fmla="*/ 3518 w 1896983"/>
              <a:gd name="T57" fmla="*/ 1029085 h 1328648"/>
              <a:gd name="T58" fmla="*/ 0 w 1896983"/>
              <a:gd name="T59" fmla="*/ 941971 h 1328648"/>
              <a:gd name="T60" fmla="*/ 40916 w 1896983"/>
              <a:gd name="T61" fmla="*/ 672665 h 1328648"/>
              <a:gd name="T62" fmla="*/ 62219 w 1896983"/>
              <a:gd name="T63" fmla="*/ 612903 h 1328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983"/>
              <a:gd name="T97" fmla="*/ 0 h 1328648"/>
              <a:gd name="T98" fmla="*/ 1896983 w 1896983"/>
              <a:gd name="T99" fmla="*/ 1328648 h 1328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983" h="1328648">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chemeClr val="accent4"/>
          </a:solidFill>
          <a:ln w="9525">
            <a:solidFill>
              <a:schemeClr val="bg1"/>
            </a:solidFill>
            <a:miter lim="800000"/>
            <a:headEnd/>
            <a:tailEnd/>
          </a:ln>
        </p:spPr>
        <p:txBody>
          <a:bodyPr lIns="0" tIns="180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86" name="任意多边形 23"/>
          <p:cNvSpPr>
            <a:spLocks/>
          </p:cNvSpPr>
          <p:nvPr/>
        </p:nvSpPr>
        <p:spPr bwMode="auto">
          <a:xfrm rot="18279225">
            <a:off x="2698609" y="4128318"/>
            <a:ext cx="2667039" cy="1773004"/>
          </a:xfrm>
          <a:custGeom>
            <a:avLst/>
            <a:gdLst>
              <a:gd name="T0" fmla="*/ 1843529 w 1897068"/>
              <a:gd name="T1" fmla="*/ 0 h 1260240"/>
              <a:gd name="T2" fmla="*/ 1854079 w 1897068"/>
              <a:gd name="T3" fmla="*/ 28621 h 1260240"/>
              <a:gd name="T4" fmla="*/ 1897068 w 1897068"/>
              <a:gd name="T5" fmla="*/ 300696 h 1260240"/>
              <a:gd name="T6" fmla="*/ 1896919 w 1897068"/>
              <a:gd name="T7" fmla="*/ 304690 h 1260240"/>
              <a:gd name="T8" fmla="*/ 1893671 w 1897068"/>
              <a:gd name="T9" fmla="*/ 391807 h 1260240"/>
              <a:gd name="T10" fmla="*/ 1831999 w 1897068"/>
              <a:gd name="T11" fmla="*/ 657110 h 1260240"/>
              <a:gd name="T12" fmla="*/ 1806127 w 1897068"/>
              <a:gd name="T13" fmla="*/ 715037 h 1260240"/>
              <a:gd name="T14" fmla="*/ 1794685 w 1897068"/>
              <a:gd name="T15" fmla="*/ 740658 h 1260240"/>
              <a:gd name="T16" fmla="*/ 1487879 w 1897068"/>
              <a:gd name="T17" fmla="*/ 1091897 h 1260240"/>
              <a:gd name="T18" fmla="*/ 1428716 w 1897068"/>
              <a:gd name="T19" fmla="*/ 1128527 h 1260240"/>
              <a:gd name="T20" fmla="*/ 1405321 w 1897068"/>
              <a:gd name="T21" fmla="*/ 1143011 h 1260240"/>
              <a:gd name="T22" fmla="*/ 778218 w 1897068"/>
              <a:gd name="T23" fmla="*/ 1244732 h 1260240"/>
              <a:gd name="T24" fmla="*/ 770798 w 1897068"/>
              <a:gd name="T25" fmla="*/ 1243009 h 1260240"/>
              <a:gd name="T26" fmla="*/ 689563 w 1897068"/>
              <a:gd name="T27" fmla="*/ 1224134 h 1260240"/>
              <a:gd name="T28" fmla="*/ 168342 w 1897068"/>
              <a:gd name="T29" fmla="*/ 850996 h 1260240"/>
              <a:gd name="T30" fmla="*/ 3450 w 1897068"/>
              <a:gd name="T31" fmla="*/ 231551 h 1260240"/>
              <a:gd name="T32" fmla="*/ 14498 w 1897068"/>
              <a:gd name="T33" fmla="*/ 148885 h 1260240"/>
              <a:gd name="T34" fmla="*/ 16715 w 1897068"/>
              <a:gd name="T35" fmla="*/ 156172 h 1260240"/>
              <a:gd name="T36" fmla="*/ 418360 w 1897068"/>
              <a:gd name="T37" fmla="*/ 648399 h 1260240"/>
              <a:gd name="T38" fmla="*/ 442601 w 1897068"/>
              <a:gd name="T39" fmla="*/ 661418 h 1260240"/>
              <a:gd name="T40" fmla="*/ 503905 w 1897068"/>
              <a:gd name="T41" fmla="*/ 694339 h 1260240"/>
              <a:gd name="T42" fmla="*/ 961489 w 1897068"/>
              <a:gd name="T43" fmla="*/ 784421 h 1260240"/>
              <a:gd name="T44" fmla="*/ 989400 w 1897068"/>
              <a:gd name="T45" fmla="*/ 781521 h 1260240"/>
              <a:gd name="T46" fmla="*/ 1052501 w 1897068"/>
              <a:gd name="T47" fmla="*/ 774963 h 1260240"/>
              <a:gd name="T48" fmla="*/ 1313098 w 1897068"/>
              <a:gd name="T49" fmla="*/ 695721 h 1260240"/>
              <a:gd name="T50" fmla="*/ 1390169 w 1897068"/>
              <a:gd name="T51" fmla="*/ 654974 h 1260240"/>
              <a:gd name="T52" fmla="*/ 1393699 w 1897068"/>
              <a:gd name="T53" fmla="*/ 653107 h 1260240"/>
              <a:gd name="T54" fmla="*/ 1607829 w 1897068"/>
              <a:gd name="T55" fmla="*/ 479840 h 1260240"/>
              <a:gd name="T56" fmla="*/ 1627342 w 1897068"/>
              <a:gd name="T57" fmla="*/ 456392 h 1260240"/>
              <a:gd name="T58" fmla="*/ 1667863 w 1897068"/>
              <a:gd name="T59" fmla="*/ 407698 h 1260240"/>
              <a:gd name="T60" fmla="*/ 1767107 w 1897068"/>
              <a:gd name="T61" fmla="*/ 243197 h 1260240"/>
              <a:gd name="T62" fmla="*/ 1831521 w 1897068"/>
              <a:gd name="T63" fmla="*/ 62198 h 1260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7068"/>
              <a:gd name="T97" fmla="*/ 0 h 1260240"/>
              <a:gd name="T98" fmla="*/ 1897068 w 1897068"/>
              <a:gd name="T99" fmla="*/ 1260240 h 12602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7068" h="1260240">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57600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87" name="任意多边形 27"/>
          <p:cNvSpPr>
            <a:spLocks/>
          </p:cNvSpPr>
          <p:nvPr/>
        </p:nvSpPr>
        <p:spPr bwMode="auto">
          <a:xfrm rot="3838178">
            <a:off x="1339975" y="3077742"/>
            <a:ext cx="2668714" cy="1756262"/>
          </a:xfrm>
          <a:custGeom>
            <a:avLst/>
            <a:gdLst>
              <a:gd name="T0" fmla="*/ 16533 w 1897143"/>
              <a:gd name="T1" fmla="*/ 127020 h 1249545"/>
              <a:gd name="T2" fmla="*/ 18664 w 1897143"/>
              <a:gd name="T3" fmla="*/ 134331 h 1249545"/>
              <a:gd name="T4" fmla="*/ 414717 w 1897143"/>
              <a:gd name="T5" fmla="*/ 631247 h 1249545"/>
              <a:gd name="T6" fmla="*/ 438821 w 1897143"/>
              <a:gd name="T7" fmla="*/ 644552 h 1249545"/>
              <a:gd name="T8" fmla="*/ 499775 w 1897143"/>
              <a:gd name="T9" fmla="*/ 678198 h 1249545"/>
              <a:gd name="T10" fmla="*/ 956614 w 1897143"/>
              <a:gd name="T11" fmla="*/ 773723 h 1249545"/>
              <a:gd name="T12" fmla="*/ 984579 w 1897143"/>
              <a:gd name="T13" fmla="*/ 771157 h 1249545"/>
              <a:gd name="T14" fmla="*/ 1047805 w 1897143"/>
              <a:gd name="T15" fmla="*/ 765354 h 1249545"/>
              <a:gd name="T16" fmla="*/ 1309536 w 1897143"/>
              <a:gd name="T17" fmla="*/ 689239 h 1249545"/>
              <a:gd name="T18" fmla="*/ 1387150 w 1897143"/>
              <a:gd name="T19" fmla="*/ 649421 h 1249545"/>
              <a:gd name="T20" fmla="*/ 1390706 w 1897143"/>
              <a:gd name="T21" fmla="*/ 647597 h 1249545"/>
              <a:gd name="T22" fmla="*/ 1607061 w 1897143"/>
              <a:gd name="T23" fmla="*/ 476924 h 1249545"/>
              <a:gd name="T24" fmla="*/ 1626868 w 1897143"/>
              <a:gd name="T25" fmla="*/ 453713 h 1249545"/>
              <a:gd name="T26" fmla="*/ 1668000 w 1897143"/>
              <a:gd name="T27" fmla="*/ 405514 h 1249545"/>
              <a:gd name="T28" fmla="*/ 1769281 w 1897143"/>
              <a:gd name="T29" fmla="*/ 242234 h 1249545"/>
              <a:gd name="T30" fmla="*/ 1835905 w 1897143"/>
              <a:gd name="T31" fmla="*/ 62043 h 1249545"/>
              <a:gd name="T32" fmla="*/ 1848664 w 1897143"/>
              <a:gd name="T33" fmla="*/ 0 h 1249545"/>
              <a:gd name="T34" fmla="*/ 1858880 w 1897143"/>
              <a:gd name="T35" fmla="*/ 28743 h 1249545"/>
              <a:gd name="T36" fmla="*/ 1898650 w 1897143"/>
              <a:gd name="T37" fmla="*/ 301271 h 1249545"/>
              <a:gd name="T38" fmla="*/ 1898453 w 1897143"/>
              <a:gd name="T39" fmla="*/ 305262 h 1249545"/>
              <a:gd name="T40" fmla="*/ 1894162 w 1897143"/>
              <a:gd name="T41" fmla="*/ 392323 h 1249545"/>
              <a:gd name="T42" fmla="*/ 1829275 w 1897143"/>
              <a:gd name="T43" fmla="*/ 656832 h 1249545"/>
              <a:gd name="T44" fmla="*/ 1802693 w 1897143"/>
              <a:gd name="T45" fmla="*/ 714438 h 1249545"/>
              <a:gd name="T46" fmla="*/ 1790936 w 1897143"/>
              <a:gd name="T47" fmla="*/ 739917 h 1249545"/>
              <a:gd name="T48" fmla="*/ 1479710 w 1897143"/>
              <a:gd name="T49" fmla="*/ 1087418 h 1249545"/>
              <a:gd name="T50" fmla="*/ 1420067 w 1897143"/>
              <a:gd name="T51" fmla="*/ 1123332 h 1249545"/>
              <a:gd name="T52" fmla="*/ 1396482 w 1897143"/>
              <a:gd name="T53" fmla="*/ 1137534 h 1249545"/>
              <a:gd name="T54" fmla="*/ 767710 w 1897143"/>
              <a:gd name="T55" fmla="*/ 1231747 h 1249545"/>
              <a:gd name="T56" fmla="*/ 760305 w 1897143"/>
              <a:gd name="T57" fmla="*/ 1229935 h 1249545"/>
              <a:gd name="T58" fmla="*/ 679236 w 1897143"/>
              <a:gd name="T59" fmla="*/ 1210096 h 1249545"/>
              <a:gd name="T60" fmla="*/ 162098 w 1897143"/>
              <a:gd name="T61" fmla="*/ 830816 h 1249545"/>
              <a:gd name="T62" fmla="*/ 4489 w 1897143"/>
              <a:gd name="T63" fmla="*/ 209536 h 12495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7143"/>
              <a:gd name="T97" fmla="*/ 0 h 1249545"/>
              <a:gd name="T98" fmla="*/ 1897143 w 1897143"/>
              <a:gd name="T99" fmla="*/ 1249545 h 12495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7143" h="1249545">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chemeClr val="accent1"/>
          </a:solidFill>
          <a:ln w="9525">
            <a:solidFill>
              <a:schemeClr val="bg1"/>
            </a:solidFill>
            <a:miter lim="800000"/>
            <a:headEnd/>
            <a:tailEnd/>
          </a:ln>
        </p:spPr>
        <p:txBody>
          <a:bodyPr lIns="0" tIns="91120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20000"/>
              </a:lnSpc>
              <a:spcBef>
                <a:spcPct val="0"/>
              </a:spcBef>
              <a:spcAft>
                <a:spcPts val="0"/>
              </a:spcAft>
              <a:buClrTx/>
              <a:buSzTx/>
              <a:buFont typeface="Arial" panose="020B0604020202020204" pitchFamily="34" charset="0"/>
              <a:buNone/>
              <a:tabLst/>
              <a:defRPr/>
            </a:pP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9" name="矩形 8"/>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1" name="Content Placeholder 2"/>
          <p:cNvSpPr txBox="1">
            <a:spLocks/>
          </p:cNvSpPr>
          <p:nvPr/>
        </p:nvSpPr>
        <p:spPr>
          <a:xfrm>
            <a:off x="5907136" y="2032149"/>
            <a:ext cx="5103543" cy="67710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0" marR="0" lvl="0" indent="0" algn="l" defTabSz="457200" rtl="0" eaLnBrk="1" fontAlgn="base" latinLnBrk="0" hangingPunct="1">
              <a:lnSpc>
                <a:spcPct val="100000"/>
              </a:lnSpc>
              <a:spcBef>
                <a:spcPct val="20000"/>
              </a:spcBef>
              <a:spcAft>
                <a:spcPts val="600"/>
              </a:spcAft>
              <a:buClr>
                <a:srgbClr val="F17A1A">
                  <a:lumMod val="75000"/>
                </a:srgbClr>
              </a:buClr>
              <a:buSzPct val="145000"/>
              <a:buFont typeface="Arial"/>
              <a:buNone/>
              <a:tabLst/>
              <a:defRPr/>
            </a:pPr>
            <a:r>
              <a:rPr lang="en-US" sz="44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BÀI TẬP ÁP DỤNG</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矩形 11"/>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4" name="矩形 13"/>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13" name="Rectangle 12"/>
          <p:cNvSpPr/>
          <p:nvPr/>
        </p:nvSpPr>
        <p:spPr>
          <a:xfrm>
            <a:off x="0" y="140777"/>
            <a:ext cx="10677847" cy="523220"/>
          </a:xfrm>
          <a:prstGeom prst="rect">
            <a:avLst/>
          </a:prstGeom>
        </p:spPr>
        <p:txBody>
          <a:bodyPr wrap="square">
            <a:spAutoFit/>
          </a:bodyPr>
          <a:lstStyle/>
          <a:p>
            <a:pPr lvl="0" algn="ctr">
              <a:defRPr/>
            </a:pPr>
            <a:r>
              <a:rPr lang="en-US" altLang="zh-CN" sz="2800" b="1" u="sng" dirty="0" err="1">
                <a:solidFill>
                  <a:srgbClr val="002060"/>
                </a:solidFill>
                <a:latin typeface="Times New Roman" panose="02020603050405020304" pitchFamily="18" charset="0"/>
                <a:cs typeface="Times New Roman" panose="02020603050405020304" pitchFamily="18" charset="0"/>
              </a:rPr>
              <a:t>Tiết</a:t>
            </a:r>
            <a:r>
              <a:rPr lang="en-US" altLang="zh-CN" sz="2800" b="1" u="sng" dirty="0">
                <a:solidFill>
                  <a:srgbClr val="002060"/>
                </a:solidFill>
                <a:latin typeface="Times New Roman" panose="02020603050405020304" pitchFamily="18" charset="0"/>
                <a:cs typeface="Times New Roman" panose="02020603050405020304" pitchFamily="18" charset="0"/>
              </a:rPr>
              <a:t> 8 - </a:t>
            </a:r>
            <a:r>
              <a:rPr lang="en-US" altLang="zh-CN" sz="2800" b="1" u="sng" dirty="0" err="1">
                <a:solidFill>
                  <a:srgbClr val="002060"/>
                </a:solidFill>
                <a:latin typeface="Times New Roman" panose="02020603050405020304" pitchFamily="18" charset="0"/>
                <a:cs typeface="Times New Roman" panose="02020603050405020304" pitchFamily="18" charset="0"/>
              </a:rPr>
              <a:t>Bài</a:t>
            </a:r>
            <a:r>
              <a:rPr lang="en-US" altLang="zh-CN" sz="2800" b="1" u="sng" dirty="0">
                <a:solidFill>
                  <a:srgbClr val="002060"/>
                </a:solidFill>
                <a:latin typeface="Times New Roman" panose="02020603050405020304" pitchFamily="18" charset="0"/>
                <a:cs typeface="Times New Roman" panose="02020603050405020304" pitchFamily="18" charset="0"/>
              </a:rPr>
              <a:t> 6 :</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Biến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đổi</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giản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biểu</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thức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chứa</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căn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bậc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hai</a:t>
            </a:r>
            <a:r>
              <a:rPr lang="en-US" altLang="zh-CN" sz="2800" b="1" dirty="0">
                <a:solidFill>
                  <a:srgbClr val="002060"/>
                </a:solidFill>
                <a:latin typeface="Times New Roman" panose="02020603050405020304" pitchFamily="18" charset="0"/>
                <a:cs typeface="Times New Roman" panose="02020603050405020304" pitchFamily="18" charset="0"/>
              </a:rPr>
              <a: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2169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380703" y="1627347"/>
                <a:ext cx="8543359" cy="216118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723245" fontAlgn="auto">
                  <a:lnSpc>
                    <a:spcPct val="200000"/>
                  </a:lnSpc>
                  <a:spcBef>
                    <a:spcPts val="0"/>
                  </a:spcBef>
                  <a:spcAft>
                    <a:spcPts val="0"/>
                  </a:spcAft>
                </a:pP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1. </a:t>
                </a:r>
                <a:r>
                  <a:rPr lang="en-US" sz="2800" b="1" dirty="0" err="1">
                    <a:solidFill>
                      <a:srgbClr val="002060"/>
                    </a:solidFill>
                    <a:latin typeface="Times New Roman" pitchFamily="18" charset="0"/>
                    <a:cs typeface="Times New Roman" pitchFamily="18" charset="0"/>
                  </a:rPr>
                  <a:t>Đưa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thừa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số</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ra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ngoài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dấu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căn</a:t>
                </a:r>
                <a:r>
                  <a:rPr lang="en-US" sz="2800" b="1" dirty="0">
                    <a:solidFill>
                      <a:srgbClr val="002060"/>
                    </a:solidFill>
                    <a:latin typeface="Times New Roman" pitchFamily="18" charset="0"/>
                    <a:cs typeface="Times New Roman" pitchFamily="18" charset="0"/>
                  </a:rPr>
                  <a:t> ta </a:t>
                </a:r>
                <a:r>
                  <a:rPr lang="en-US" sz="2800" b="1" dirty="0" err="1">
                    <a:solidFill>
                      <a:srgbClr val="002060"/>
                    </a:solidFill>
                    <a:latin typeface="Times New Roman" pitchFamily="18" charset="0"/>
                    <a:cs typeface="Times New Roman" pitchFamily="18" charset="0"/>
                  </a:rPr>
                  <a:t>được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kết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quả</a:t>
                </a:r>
                <a:r>
                  <a:rPr lang="en-US" sz="2800" b="1" dirty="0">
                    <a:solidFill>
                      <a:srgbClr val="0070C0"/>
                    </a:solidFill>
                    <a:latin typeface="Times New Roman" pitchFamily="18" charset="0"/>
                    <a:cs typeface="Times New Roman" pitchFamily="18" charset="0"/>
                  </a:rPr>
                  <a:t>: </a:t>
                </a:r>
              </a:p>
              <a:p>
                <a:pPr algn="ctr" defTabSz="723245" fontAlgn="auto">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ad>
                        <m:radPr>
                          <m:degHide m:val="on"/>
                          <m:ctrlPr>
                            <a:rPr lang="en-US" sz="2800" i="1">
                              <a:solidFill>
                                <a:prstClr val="black"/>
                              </a:solidFill>
                              <a:latin typeface="Cambria Math" panose="02040503050406030204" pitchFamily="18" charset="0"/>
                              <a:cs typeface="Times New Roman" pitchFamily="18" charset="0"/>
                            </a:rPr>
                          </m:ctrlPr>
                        </m:radPr>
                        <m:deg/>
                        <m:e>
                          <m:r>
                            <a:rPr lang="en-US" sz="2800" i="1">
                              <a:solidFill>
                                <a:prstClr val="black"/>
                              </a:solidFill>
                              <a:latin typeface="Cambria Math" panose="02040503050406030204" pitchFamily="18" charset="0"/>
                              <a:cs typeface="Times New Roman" pitchFamily="18" charset="0"/>
                            </a:rPr>
                            <m:t>30.40</m:t>
                          </m:r>
                        </m:e>
                      </m:rad>
                      <m:r>
                        <a:rPr lang="en-US" sz="2800" i="1">
                          <a:solidFill>
                            <a:prstClr val="black"/>
                          </a:solidFill>
                          <a:latin typeface="Cambria Math" panose="02040503050406030204" pitchFamily="18" charset="0"/>
                          <a:cs typeface="Times New Roman" pitchFamily="18" charset="0"/>
                        </a:rPr>
                        <m:t>=</m:t>
                      </m:r>
                    </m:oMath>
                  </m:oMathPara>
                </a14:m>
                <a:endParaRPr lang="vi-VN" sz="2800" dirty="0">
                  <a:solidFill>
                    <a:prstClr val="black"/>
                  </a:solidFill>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80703" y="1627347"/>
                <a:ext cx="8543359" cy="2161185"/>
              </a:xfrm>
              <a:prstGeom prst="rect">
                <a:avLst/>
              </a:prstGeom>
              <a:blipFill>
                <a:blip r:embed="rId5"/>
                <a:stretch>
                  <a:fillRect r="-1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A"/>
              <p:cNvSpPr/>
              <p:nvPr/>
            </p:nvSpPr>
            <p:spPr>
              <a:xfrm flipH="1">
                <a:off x="6498259" y="5095156"/>
                <a:ext cx="3073875" cy="628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1898" dirty="0">
                    <a:solidFill>
                      <a:prstClr val="black"/>
                    </a:solidFill>
                    <a:latin typeface="Times New Roman" pitchFamily="18" charset="0"/>
                    <a:cs typeface="Times New Roman" pitchFamily="18" charset="0"/>
                  </a:rPr>
                  <a:t>D. </a:t>
                </a:r>
                <a14:m>
                  <m:oMath xmlns:m="http://schemas.openxmlformats.org/officeDocument/2006/math">
                    <m:r>
                      <a:rPr lang="en-US" sz="1898" i="1">
                        <a:solidFill>
                          <a:prstClr val="black"/>
                        </a:solidFill>
                        <a:latin typeface="Cambria Math" panose="02040503050406030204" pitchFamily="18" charset="0"/>
                        <a:cs typeface="Times New Roman" pitchFamily="18" charset="0"/>
                      </a:rPr>
                      <m:t>20</m:t>
                    </m:r>
                    <m:rad>
                      <m:radPr>
                        <m:degHide m:val="on"/>
                        <m:ctrlPr>
                          <a:rPr lang="en-US" sz="1898" i="1">
                            <a:solidFill>
                              <a:prstClr val="black"/>
                            </a:solidFill>
                            <a:latin typeface="Cambria Math" panose="02040503050406030204" pitchFamily="18" charset="0"/>
                            <a:cs typeface="Times New Roman" pitchFamily="18" charset="0"/>
                          </a:rPr>
                        </m:ctrlPr>
                      </m:radPr>
                      <m:deg/>
                      <m:e>
                        <m:r>
                          <a:rPr lang="en-US" sz="1898" i="1">
                            <a:solidFill>
                              <a:prstClr val="black"/>
                            </a:solidFill>
                            <a:latin typeface="Cambria Math" panose="02040503050406030204" pitchFamily="18" charset="0"/>
                            <a:cs typeface="Times New Roman" pitchFamily="18" charset="0"/>
                          </a:rPr>
                          <m:t>3</m:t>
                        </m:r>
                      </m:e>
                    </m:rad>
                  </m:oMath>
                </a14:m>
                <a:endParaRPr lang="vi-VN" sz="1898" dirty="0">
                  <a:solidFill>
                    <a:prstClr val="black"/>
                  </a:solidFill>
                  <a:latin typeface="Times New Roman" pitchFamily="18" charset="0"/>
                  <a:cs typeface="Times New Roman" pitchFamily="18"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6498259" y="5095156"/>
                <a:ext cx="3073875" cy="628554"/>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2993868" y="4055450"/>
                <a:ext cx="3073875" cy="628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1898" dirty="0">
                    <a:solidFill>
                      <a:prstClr val="black"/>
                    </a:solidFill>
                    <a:latin typeface="Times New Roman" pitchFamily="18" charset="0"/>
                    <a:cs typeface="Times New Roman" pitchFamily="18" charset="0"/>
                  </a:rPr>
                  <a:t>A. </a:t>
                </a:r>
                <a14:m>
                  <m:oMath xmlns:m="http://schemas.openxmlformats.org/officeDocument/2006/math">
                    <m:r>
                      <a:rPr lang="en-US" sz="1898" i="1">
                        <a:solidFill>
                          <a:prstClr val="black"/>
                        </a:solidFill>
                        <a:latin typeface="Cambria Math" panose="02040503050406030204" pitchFamily="18" charset="0"/>
                        <a:cs typeface="Times New Roman" pitchFamily="18" charset="0"/>
                      </a:rPr>
                      <m:t>10</m:t>
                    </m:r>
                    <m:rad>
                      <m:radPr>
                        <m:degHide m:val="on"/>
                        <m:ctrlPr>
                          <a:rPr lang="en-US" sz="1898" i="1">
                            <a:solidFill>
                              <a:prstClr val="black"/>
                            </a:solidFill>
                            <a:latin typeface="Cambria Math" panose="02040503050406030204" pitchFamily="18" charset="0"/>
                            <a:cs typeface="Times New Roman" pitchFamily="18" charset="0"/>
                          </a:rPr>
                        </m:ctrlPr>
                      </m:radPr>
                      <m:deg/>
                      <m:e>
                        <m:r>
                          <a:rPr lang="en-US" sz="1898" i="1">
                            <a:solidFill>
                              <a:prstClr val="black"/>
                            </a:solidFill>
                            <a:latin typeface="Cambria Math" panose="02040503050406030204" pitchFamily="18" charset="0"/>
                            <a:cs typeface="Times New Roman" pitchFamily="18" charset="0"/>
                          </a:rPr>
                          <m:t>12</m:t>
                        </m:r>
                      </m:e>
                    </m:rad>
                  </m:oMath>
                </a14:m>
                <a:r>
                  <a:rPr lang="en-US" sz="1898" dirty="0">
                    <a:solidFill>
                      <a:prstClr val="black"/>
                    </a:solidFill>
                    <a:latin typeface="Times New Roman" pitchFamily="18" charset="0"/>
                    <a:cs typeface="Times New Roman" pitchFamily="18" charset="0"/>
                  </a:rPr>
                  <a:t> </a:t>
                </a:r>
                <a:endParaRPr lang="vi-VN" sz="1898" dirty="0">
                  <a:solidFill>
                    <a:prstClr val="black"/>
                  </a:solidFill>
                  <a:latin typeface="Times New Roman" pitchFamily="18" charset="0"/>
                  <a:cs typeface="Times New Roman" pitchFamily="18" charset="0"/>
                </a:endParaRPr>
              </a:p>
            </p:txBody>
          </p:sp>
        </mc:Choice>
        <mc:Fallback xmlns="">
          <p:sp>
            <p:nvSpPr>
              <p:cNvPr id="14" name="B"/>
              <p:cNvSpPr>
                <a:spLocks noRot="1" noChangeAspect="1" noMove="1" noResize="1" noEditPoints="1" noAdjustHandles="1" noChangeArrowheads="1" noChangeShapeType="1" noTextEdit="1"/>
              </p:cNvSpPr>
              <p:nvPr/>
            </p:nvSpPr>
            <p:spPr>
              <a:xfrm>
                <a:off x="2993868" y="4055450"/>
                <a:ext cx="3073875" cy="62855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6501665" y="4055450"/>
                <a:ext cx="3070826" cy="628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1898" dirty="0">
                    <a:solidFill>
                      <a:prstClr val="black"/>
                    </a:solidFill>
                    <a:latin typeface="Times New Roman" pitchFamily="18" charset="0"/>
                    <a:cs typeface="Times New Roman" pitchFamily="18" charset="0"/>
                  </a:rPr>
                  <a:t>C. </a:t>
                </a:r>
                <a14:m>
                  <m:oMath xmlns:m="http://schemas.openxmlformats.org/officeDocument/2006/math">
                    <m:r>
                      <a:rPr lang="en-US" sz="1898" i="1">
                        <a:solidFill>
                          <a:prstClr val="black"/>
                        </a:solidFill>
                        <a:latin typeface="Cambria Math" panose="02040503050406030204" pitchFamily="18" charset="0"/>
                        <a:cs typeface="Times New Roman" pitchFamily="18" charset="0"/>
                      </a:rPr>
                      <m:t>2</m:t>
                    </m:r>
                    <m:rad>
                      <m:radPr>
                        <m:degHide m:val="on"/>
                        <m:ctrlPr>
                          <a:rPr lang="en-US" sz="1898" i="1">
                            <a:solidFill>
                              <a:prstClr val="black"/>
                            </a:solidFill>
                            <a:latin typeface="Cambria Math" panose="02040503050406030204" pitchFamily="18" charset="0"/>
                            <a:cs typeface="Times New Roman" pitchFamily="18" charset="0"/>
                          </a:rPr>
                        </m:ctrlPr>
                      </m:radPr>
                      <m:deg/>
                      <m:e>
                        <m:r>
                          <a:rPr lang="en-US" sz="1898" i="1">
                            <a:solidFill>
                              <a:prstClr val="black"/>
                            </a:solidFill>
                            <a:latin typeface="Cambria Math" panose="02040503050406030204" pitchFamily="18" charset="0"/>
                            <a:cs typeface="Times New Roman" pitchFamily="18" charset="0"/>
                          </a:rPr>
                          <m:t>300</m:t>
                        </m:r>
                      </m:e>
                    </m:rad>
                  </m:oMath>
                </a14:m>
                <a:r>
                  <a:rPr lang="en-US" sz="1898" dirty="0">
                    <a:solidFill>
                      <a:prstClr val="black"/>
                    </a:solidFill>
                    <a:latin typeface="Calibri" panose="020F0502020204030204"/>
                    <a:cs typeface="Times New Roman" pitchFamily="18" charset="0"/>
                  </a:rPr>
                  <a:t> </a:t>
                </a:r>
                <a:endParaRPr lang="vi-VN" sz="1898" dirty="0">
                  <a:solidFill>
                    <a:prstClr val="black"/>
                  </a:solidFill>
                  <a:latin typeface="Times New Roman" pitchFamily="18" charset="0"/>
                  <a:cs typeface="Times New Roman" pitchFamily="18"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6501665" y="4055450"/>
                <a:ext cx="3070826" cy="628554"/>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a:off x="2993867" y="5095156"/>
                <a:ext cx="3070826" cy="628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61622" lvl="1" indent="0" defTabSz="723245" fontAlgn="auto">
                  <a:spcBef>
                    <a:spcPts val="0"/>
                  </a:spcBef>
                  <a:spcAft>
                    <a:spcPts val="0"/>
                  </a:spcAft>
                </a:pPr>
                <a:r>
                  <a:rPr lang="en-US" sz="1898" dirty="0">
                    <a:solidFill>
                      <a:prstClr val="black"/>
                    </a:solidFill>
                    <a:latin typeface="Times New Roman" pitchFamily="18" charset="0"/>
                    <a:cs typeface="Times New Roman" pitchFamily="18" charset="0"/>
                  </a:rPr>
                  <a:t>B. </a:t>
                </a:r>
                <a14:m>
                  <m:oMath xmlns:m="http://schemas.openxmlformats.org/officeDocument/2006/math">
                    <m:r>
                      <a:rPr lang="en-US" sz="1898" i="1">
                        <a:solidFill>
                          <a:prstClr val="black"/>
                        </a:solidFill>
                        <a:latin typeface="Cambria Math" panose="02040503050406030204" pitchFamily="18" charset="0"/>
                        <a:cs typeface="Times New Roman" pitchFamily="18" charset="0"/>
                      </a:rPr>
                      <m:t>400</m:t>
                    </m:r>
                    <m:rad>
                      <m:radPr>
                        <m:degHide m:val="on"/>
                        <m:ctrlPr>
                          <a:rPr lang="en-US" sz="1898" i="1">
                            <a:solidFill>
                              <a:prstClr val="black"/>
                            </a:solidFill>
                            <a:latin typeface="Cambria Math" panose="02040503050406030204" pitchFamily="18" charset="0"/>
                            <a:cs typeface="Times New Roman" pitchFamily="18" charset="0"/>
                          </a:rPr>
                        </m:ctrlPr>
                      </m:radPr>
                      <m:deg/>
                      <m:e>
                        <m:r>
                          <a:rPr lang="en-US" sz="1898" i="1">
                            <a:solidFill>
                              <a:prstClr val="black"/>
                            </a:solidFill>
                            <a:latin typeface="Cambria Math" panose="02040503050406030204" pitchFamily="18" charset="0"/>
                            <a:cs typeface="Times New Roman" pitchFamily="18" charset="0"/>
                          </a:rPr>
                          <m:t>3</m:t>
                        </m:r>
                      </m:e>
                    </m:rad>
                  </m:oMath>
                </a14:m>
                <a:r>
                  <a:rPr lang="en-US" sz="1898" dirty="0">
                    <a:solidFill>
                      <a:prstClr val="black"/>
                    </a:solidFill>
                    <a:latin typeface="Times New Roman" pitchFamily="18" charset="0"/>
                    <a:cs typeface="Times New Roman" pitchFamily="18" charset="0"/>
                  </a:rPr>
                  <a:t> </a:t>
                </a:r>
                <a:endParaRPr lang="vi-VN" sz="1898" dirty="0">
                  <a:solidFill>
                    <a:prstClr val="black"/>
                  </a:solidFill>
                  <a:latin typeface="Times New Roman" pitchFamily="18" charset="0"/>
                  <a:cs typeface="Times New Roman" pitchFamily="18" charset="0"/>
                </a:endParaRPr>
              </a:p>
            </p:txBody>
          </p:sp>
        </mc:Choice>
        <mc:Fallback xmlns="">
          <p:sp>
            <p:nvSpPr>
              <p:cNvPr id="16" name="D"/>
              <p:cNvSpPr>
                <a:spLocks noRot="1" noChangeAspect="1" noMove="1" noResize="1" noEditPoints="1" noAdjustHandles="1" noChangeArrowheads="1" noChangeShapeType="1" noTextEdit="1"/>
              </p:cNvSpPr>
              <p:nvPr/>
            </p:nvSpPr>
            <p:spPr>
              <a:xfrm>
                <a:off x="2993867" y="5095156"/>
                <a:ext cx="3070826" cy="628554"/>
              </a:xfrm>
              <a:prstGeom prst="rect">
                <a:avLst/>
              </a:prstGeom>
              <a:blipFill>
                <a:blip r:embed="rId9"/>
                <a:stretch>
                  <a:fillRect/>
                </a:stretch>
              </a:blipFill>
            </p:spPr>
            <p:txBody>
              <a:bodyPr/>
              <a:lstStyle/>
              <a:p>
                <a:r>
                  <a:rPr lang="vi-VN">
                    <a:noFill/>
                  </a:rPr>
                  <a:t> </a:t>
                </a:r>
              </a:p>
            </p:txBody>
          </p:sp>
        </mc:Fallback>
      </mc:AlternateContent>
      <p:sp>
        <p:nvSpPr>
          <p:cNvPr id="9" name="Rounded Rectangle 8"/>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20</a:t>
            </a:r>
          </a:p>
        </p:txBody>
      </p:sp>
      <p:sp>
        <p:nvSpPr>
          <p:cNvPr id="10" name="Rounded Rectangle 9"/>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19</a:t>
            </a:r>
          </a:p>
        </p:txBody>
      </p:sp>
      <p:sp>
        <p:nvSpPr>
          <p:cNvPr id="11" name="Rounded Rectangle 10"/>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18</a:t>
            </a:r>
          </a:p>
        </p:txBody>
      </p:sp>
      <p:sp>
        <p:nvSpPr>
          <p:cNvPr id="12" name="Rounded Rectangle 11"/>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17</a:t>
            </a:r>
          </a:p>
        </p:txBody>
      </p:sp>
      <p:sp>
        <p:nvSpPr>
          <p:cNvPr id="17" name="Rounded Rectangle 16"/>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16</a:t>
            </a:r>
          </a:p>
        </p:txBody>
      </p:sp>
      <p:sp>
        <p:nvSpPr>
          <p:cNvPr id="18" name="Rounded Rectangle 17"/>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15</a:t>
            </a:r>
          </a:p>
        </p:txBody>
      </p:sp>
      <p:sp>
        <p:nvSpPr>
          <p:cNvPr id="19" name="Rounded Rectangle 18"/>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14</a:t>
            </a:r>
          </a:p>
        </p:txBody>
      </p:sp>
      <p:sp>
        <p:nvSpPr>
          <p:cNvPr id="20" name="Rounded Rectangle 19"/>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13</a:t>
            </a:r>
          </a:p>
        </p:txBody>
      </p:sp>
      <p:sp>
        <p:nvSpPr>
          <p:cNvPr id="22" name="Rounded Rectangle 21"/>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12</a:t>
            </a:r>
          </a:p>
        </p:txBody>
      </p:sp>
      <p:sp>
        <p:nvSpPr>
          <p:cNvPr id="23" name="Rounded Rectangle 22"/>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11</a:t>
            </a:r>
          </a:p>
        </p:txBody>
      </p:sp>
      <p:sp>
        <p:nvSpPr>
          <p:cNvPr id="24" name="Rounded Rectangle 23"/>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10</a:t>
            </a:r>
          </a:p>
        </p:txBody>
      </p:sp>
      <p:sp>
        <p:nvSpPr>
          <p:cNvPr id="25" name="Rounded Rectangle 24"/>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09</a:t>
            </a:r>
          </a:p>
        </p:txBody>
      </p:sp>
      <p:sp>
        <p:nvSpPr>
          <p:cNvPr id="26" name="Rounded Rectangle 25"/>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08</a:t>
            </a:r>
          </a:p>
        </p:txBody>
      </p:sp>
      <p:sp>
        <p:nvSpPr>
          <p:cNvPr id="27" name="Rounded Rectangle 26"/>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07</a:t>
            </a:r>
          </a:p>
        </p:txBody>
      </p:sp>
      <p:sp>
        <p:nvSpPr>
          <p:cNvPr id="28" name="Rounded Rectangle 27"/>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06</a:t>
            </a:r>
          </a:p>
        </p:txBody>
      </p:sp>
      <p:sp>
        <p:nvSpPr>
          <p:cNvPr id="29" name="Rounded Rectangle 28"/>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05</a:t>
            </a:r>
          </a:p>
        </p:txBody>
      </p:sp>
      <p:sp>
        <p:nvSpPr>
          <p:cNvPr id="30" name="Rounded Rectangle 29"/>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04</a:t>
            </a:r>
          </a:p>
        </p:txBody>
      </p:sp>
      <p:sp>
        <p:nvSpPr>
          <p:cNvPr id="31" name="Rounded Rectangle 30"/>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03</a:t>
            </a:r>
          </a:p>
        </p:txBody>
      </p:sp>
      <p:sp>
        <p:nvSpPr>
          <p:cNvPr id="32" name="Rounded Rectangle 31"/>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02</a:t>
            </a:r>
          </a:p>
        </p:txBody>
      </p:sp>
      <p:sp>
        <p:nvSpPr>
          <p:cNvPr id="33" name="Rounded Rectangle 32"/>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01</a:t>
            </a:r>
          </a:p>
        </p:txBody>
      </p:sp>
      <p:sp>
        <p:nvSpPr>
          <p:cNvPr id="34" name="Rounded Rectangle 33"/>
          <p:cNvSpPr/>
          <p:nvPr/>
        </p:nvSpPr>
        <p:spPr>
          <a:xfrm>
            <a:off x="8195799" y="964353"/>
            <a:ext cx="843809" cy="42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r>
              <a:rPr lang="en-US" sz="2215">
                <a:solidFill>
                  <a:prstClr val="white"/>
                </a:solidFill>
                <a:latin typeface="Times New Roman" pitchFamily="18" charset="0"/>
                <a:cs typeface="Times New Roman" pitchFamily="18" charset="0"/>
              </a:rPr>
              <a:t>00</a:t>
            </a:r>
          </a:p>
        </p:txBody>
      </p:sp>
      <p:pic>
        <p:nvPicPr>
          <p:cNvPr id="35" name="Picture 2" descr="Káº¿t quáº£ hÃ¬nh áº£nh cho icon Äá»ng há»"/>
          <p:cNvPicPr>
            <a:picLocks noChangeAspect="1" noChangeArrowheads="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368952" y="904083"/>
            <a:ext cx="624363" cy="625323"/>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2857499" y="3814361"/>
            <a:ext cx="6823634" cy="2379616"/>
            <a:chOff x="95093" y="3746596"/>
            <a:chExt cx="8626894" cy="3008469"/>
          </a:xfrm>
        </p:grpSpPr>
        <p:sp>
          <p:nvSpPr>
            <p:cNvPr id="43" name="Rectangle 42"/>
            <p:cNvSpPr/>
            <p:nvPr/>
          </p:nvSpPr>
          <p:spPr>
            <a:xfrm>
              <a:off x="95093" y="3746596"/>
              <a:ext cx="4292620" cy="3008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endParaRPr lang="en-US" sz="1424">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44" name="Rectangle 43"/>
                <p:cNvSpPr/>
                <p:nvPr/>
              </p:nvSpPr>
              <p:spPr>
                <a:xfrm>
                  <a:off x="4429367" y="3962212"/>
                  <a:ext cx="4292620" cy="1299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245" fontAlgn="auto">
                    <a:spcBef>
                      <a:spcPts val="0"/>
                    </a:spcBef>
                    <a:spcAft>
                      <a:spcPts val="0"/>
                    </a:spcAft>
                  </a:pPr>
                  <a14:m>
                    <m:oMathPara xmlns:m="http://schemas.openxmlformats.org/officeDocument/2006/math">
                      <m:oMathParaPr>
                        <m:jc m:val="left"/>
                      </m:oMathParaPr>
                      <m:oMath xmlns:m="http://schemas.openxmlformats.org/officeDocument/2006/math">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30.40</m:t>
                            </m:r>
                          </m:e>
                        </m:rad>
                        <m:r>
                          <a:rPr lang="en-US" sz="2215" i="1">
                            <a:solidFill>
                              <a:srgbClr val="0000CC"/>
                            </a:solidFill>
                            <a:latin typeface="Cambria Math" panose="02040503050406030204" pitchFamily="18" charset="0"/>
                            <a:cs typeface="Times New Roman" panose="02020603050405020304" pitchFamily="18" charset="0"/>
                          </a:rPr>
                          <m:t>=</m:t>
                        </m:r>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3.10.4.10</m:t>
                            </m:r>
                          </m:e>
                        </m:rad>
                      </m:oMath>
                    </m:oMathPara>
                  </a14:m>
                  <a:endParaRPr lang="en-US" sz="2215" dirty="0">
                    <a:solidFill>
                      <a:srgbClr val="0000CC"/>
                    </a:solidFill>
                    <a:latin typeface="Times New Roman" panose="02020603050405020304" pitchFamily="18" charset="0"/>
                    <a:cs typeface="Times New Roman" panose="02020603050405020304" pitchFamily="18" charset="0"/>
                  </a:endParaRPr>
                </a:p>
                <a:p>
                  <a:pPr defTabSz="723245" fontAlgn="auto">
                    <a:spcBef>
                      <a:spcPts val="0"/>
                    </a:spcBef>
                    <a:spcAft>
                      <a:spcPts val="0"/>
                    </a:spcAft>
                  </a:pPr>
                  <a:r>
                    <a:rPr lang="en-US" sz="2215" dirty="0">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r>
                        <a:rPr lang="en-US" sz="2215" i="1">
                          <a:solidFill>
                            <a:srgbClr val="0000CC"/>
                          </a:solidFill>
                          <a:latin typeface="Cambria Math" panose="02040503050406030204" pitchFamily="18" charset="0"/>
                          <a:cs typeface="Times New Roman" panose="02020603050405020304" pitchFamily="18" charset="0"/>
                        </a:rPr>
                        <m:t>=</m:t>
                      </m:r>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sSup>
                            <m:sSupPr>
                              <m:ctrlPr>
                                <a:rPr lang="en-US" sz="2215" i="1">
                                  <a:solidFill>
                                    <a:srgbClr val="0000CC"/>
                                  </a:solidFill>
                                  <a:latin typeface="Cambria Math" panose="02040503050406030204" pitchFamily="18" charset="0"/>
                                  <a:cs typeface="Times New Roman" panose="02020603050405020304" pitchFamily="18" charset="0"/>
                                </a:rPr>
                              </m:ctrlPr>
                            </m:sSupPr>
                            <m:e>
                              <m:r>
                                <a:rPr lang="en-US" sz="2215" i="1">
                                  <a:solidFill>
                                    <a:srgbClr val="0000CC"/>
                                  </a:solidFill>
                                  <a:latin typeface="Cambria Math" panose="02040503050406030204" pitchFamily="18" charset="0"/>
                                  <a:cs typeface="Times New Roman" panose="02020603050405020304" pitchFamily="18" charset="0"/>
                                </a:rPr>
                                <m:t>2</m:t>
                              </m:r>
                            </m:e>
                            <m:sup>
                              <m:r>
                                <a:rPr lang="en-US" sz="2215" i="1">
                                  <a:solidFill>
                                    <a:srgbClr val="0000CC"/>
                                  </a:solidFill>
                                  <a:latin typeface="Cambria Math" panose="02040503050406030204" pitchFamily="18" charset="0"/>
                                  <a:cs typeface="Times New Roman" panose="02020603050405020304" pitchFamily="18" charset="0"/>
                                </a:rPr>
                                <m:t>2</m:t>
                              </m:r>
                            </m:sup>
                          </m:sSup>
                          <m:r>
                            <a:rPr lang="en-US" sz="2215" i="1">
                              <a:solidFill>
                                <a:srgbClr val="0000CC"/>
                              </a:solidFill>
                              <a:latin typeface="Cambria Math" panose="02040503050406030204" pitchFamily="18" charset="0"/>
                              <a:cs typeface="Times New Roman" panose="02020603050405020304" pitchFamily="18" charset="0"/>
                            </a:rPr>
                            <m:t>.</m:t>
                          </m:r>
                          <m:sSup>
                            <m:sSupPr>
                              <m:ctrlPr>
                                <a:rPr lang="en-US" sz="2215" i="1">
                                  <a:solidFill>
                                    <a:srgbClr val="0000CC"/>
                                  </a:solidFill>
                                  <a:latin typeface="Cambria Math" panose="02040503050406030204" pitchFamily="18" charset="0"/>
                                  <a:cs typeface="Times New Roman" panose="02020603050405020304" pitchFamily="18" charset="0"/>
                                </a:rPr>
                              </m:ctrlPr>
                            </m:sSupPr>
                            <m:e>
                              <m:r>
                                <a:rPr lang="en-US" sz="2215" i="1">
                                  <a:solidFill>
                                    <a:srgbClr val="0000CC"/>
                                  </a:solidFill>
                                  <a:latin typeface="Cambria Math" panose="02040503050406030204" pitchFamily="18" charset="0"/>
                                  <a:cs typeface="Times New Roman" panose="02020603050405020304" pitchFamily="18" charset="0"/>
                                </a:rPr>
                                <m:t>10</m:t>
                              </m:r>
                            </m:e>
                            <m:sup>
                              <m:r>
                                <a:rPr lang="en-US" sz="2215" i="1">
                                  <a:solidFill>
                                    <a:srgbClr val="0000CC"/>
                                  </a:solidFill>
                                  <a:latin typeface="Cambria Math" panose="02040503050406030204" pitchFamily="18" charset="0"/>
                                  <a:cs typeface="Times New Roman" panose="02020603050405020304" pitchFamily="18" charset="0"/>
                                </a:rPr>
                                <m:t>2</m:t>
                              </m:r>
                            </m:sup>
                          </m:sSup>
                          <m:r>
                            <a:rPr lang="en-US" sz="2215" i="1">
                              <a:solidFill>
                                <a:srgbClr val="0000CC"/>
                              </a:solidFill>
                              <a:latin typeface="Cambria Math" panose="02040503050406030204" pitchFamily="18" charset="0"/>
                              <a:cs typeface="Times New Roman" panose="02020603050405020304" pitchFamily="18" charset="0"/>
                            </a:rPr>
                            <m:t>.3</m:t>
                          </m:r>
                        </m:e>
                      </m:rad>
                    </m:oMath>
                  </a14:m>
                  <a:endParaRPr lang="en-US" sz="2215" dirty="0">
                    <a:solidFill>
                      <a:srgbClr val="0000CC"/>
                    </a:solidFill>
                    <a:latin typeface="Times New Roman" panose="02020603050405020304" pitchFamily="18" charset="0"/>
                    <a:cs typeface="Times New Roman" panose="02020603050405020304" pitchFamily="18" charset="0"/>
                  </a:endParaRPr>
                </a:p>
                <a:p>
                  <a:pPr defTabSz="723245" fontAlgn="auto">
                    <a:spcBef>
                      <a:spcPts val="0"/>
                    </a:spcBef>
                    <a:spcAft>
                      <a:spcPts val="0"/>
                    </a:spcAft>
                  </a:pPr>
                  <a:r>
                    <a:rPr lang="en-US" sz="2215" dirty="0">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r>
                        <a:rPr lang="en-US" sz="2215" i="1">
                          <a:solidFill>
                            <a:srgbClr val="0000CC"/>
                          </a:solidFill>
                          <a:latin typeface="Cambria Math" panose="02040503050406030204" pitchFamily="18" charset="0"/>
                          <a:cs typeface="Times New Roman" panose="02020603050405020304" pitchFamily="18" charset="0"/>
                        </a:rPr>
                        <m:t>=2.10</m:t>
                      </m:r>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3</m:t>
                          </m:r>
                        </m:e>
                      </m:rad>
                      <m:r>
                        <a:rPr lang="en-US" sz="2215" i="1">
                          <a:solidFill>
                            <a:srgbClr val="0000CC"/>
                          </a:solidFill>
                          <a:latin typeface="Cambria Math" panose="02040503050406030204" pitchFamily="18" charset="0"/>
                          <a:cs typeface="Times New Roman" panose="02020603050405020304" pitchFamily="18" charset="0"/>
                        </a:rPr>
                        <m:t>=20</m:t>
                      </m:r>
                      <m:rad>
                        <m:radPr>
                          <m:degHide m:val="on"/>
                          <m:ctrlPr>
                            <a:rPr lang="en-US" sz="2215" i="1">
                              <a:solidFill>
                                <a:srgbClr val="0000CC"/>
                              </a:solidFill>
                              <a:latin typeface="Cambria Math" panose="02040503050406030204" pitchFamily="18" charset="0"/>
                              <a:cs typeface="Times New Roman" panose="02020603050405020304" pitchFamily="18" charset="0"/>
                            </a:rPr>
                          </m:ctrlPr>
                        </m:radPr>
                        <m:deg/>
                        <m:e>
                          <m:r>
                            <a:rPr lang="en-US" sz="2215" i="1">
                              <a:solidFill>
                                <a:srgbClr val="0000CC"/>
                              </a:solidFill>
                              <a:latin typeface="Cambria Math" panose="02040503050406030204" pitchFamily="18" charset="0"/>
                              <a:cs typeface="Times New Roman" panose="02020603050405020304" pitchFamily="18" charset="0"/>
                            </a:rPr>
                            <m:t>3</m:t>
                          </m:r>
                        </m:e>
                      </m:rad>
                    </m:oMath>
                  </a14:m>
                  <a:endParaRPr lang="en-US" sz="2215" dirty="0">
                    <a:solidFill>
                      <a:srgbClr val="0000CC"/>
                    </a:solidFill>
                    <a:latin typeface="Times New Roman" panose="02020603050405020304" pitchFamily="18" charset="0"/>
                    <a:cs typeface="Times New Roman" panose="02020603050405020304" pitchFamily="18" charset="0"/>
                  </a:endParaRPr>
                </a:p>
                <a:p>
                  <a:pPr algn="ctr" defTabSz="723245" fontAlgn="auto">
                    <a:lnSpc>
                      <a:spcPct val="150000"/>
                    </a:lnSpc>
                    <a:spcBef>
                      <a:spcPts val="0"/>
                    </a:spcBef>
                    <a:spcAft>
                      <a:spcPts val="0"/>
                    </a:spcAft>
                  </a:pPr>
                  <a:endParaRPr lang="en-US" sz="2215"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4429367" y="3962212"/>
                  <a:ext cx="4292620" cy="1299794"/>
                </a:xfrm>
                <a:prstGeom prst="rect">
                  <a:avLst/>
                </a:prstGeom>
                <a:blipFill>
                  <a:blip r:embed="rId11"/>
                  <a:stretch>
                    <a:fillRect t="-24413"/>
                  </a:stretch>
                </a:blipFill>
                <a:ln>
                  <a:noFill/>
                </a:ln>
              </p:spPr>
              <p:txBody>
                <a:bodyPr/>
                <a:lstStyle/>
                <a:p>
                  <a:r>
                    <a:rPr lang="en-US">
                      <a:noFill/>
                    </a:rPr>
                    <a:t> </a:t>
                  </a:r>
                </a:p>
              </p:txBody>
            </p:sp>
          </mc:Fallback>
        </mc:AlternateContent>
      </p:grpSp>
      <p:sp>
        <p:nvSpPr>
          <p:cNvPr id="38" name="矩形 8">
            <a:extLst>
              <a:ext uri="{FF2B5EF4-FFF2-40B4-BE49-F238E27FC236}">
                <a16:creationId xmlns:a16="http://schemas.microsoft.com/office/drawing/2014/main" xmlns="" id="{CAB7A582-0F79-43EB-BCAD-16A4AB0A6D21}"/>
              </a:ext>
            </a:extLst>
          </p:cNvPr>
          <p:cNvSpPr/>
          <p:nvPr/>
        </p:nvSpPr>
        <p:spPr>
          <a:xfrm>
            <a:off x="129010" y="687018"/>
            <a:ext cx="12313559" cy="88789"/>
          </a:xfrm>
          <a:prstGeom prst="rect">
            <a:avLst/>
          </a:prstGeom>
          <a:solidFill>
            <a:srgbClr val="F17A1A"/>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39" name="矩形 15">
            <a:extLst>
              <a:ext uri="{FF2B5EF4-FFF2-40B4-BE49-F238E27FC236}">
                <a16:creationId xmlns:a16="http://schemas.microsoft.com/office/drawing/2014/main" xmlns="" id="{29B0DE3E-BD2C-4C64-9F19-9F9DBBCE6CE5}"/>
              </a:ext>
            </a:extLst>
          </p:cNvPr>
          <p:cNvSpPr/>
          <p:nvPr/>
        </p:nvSpPr>
        <p:spPr>
          <a:xfrm flipV="1">
            <a:off x="12505949" y="31124"/>
            <a:ext cx="315205" cy="933229"/>
          </a:xfrm>
          <a:prstGeom prst="rect">
            <a:avLst/>
          </a:prstGeom>
          <a:solidFill>
            <a:srgbClr val="1BA4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40" name="矩形 18">
            <a:extLst>
              <a:ext uri="{FF2B5EF4-FFF2-40B4-BE49-F238E27FC236}">
                <a16:creationId xmlns:a16="http://schemas.microsoft.com/office/drawing/2014/main" xmlns="" id="{BD9B1F89-9906-424C-A6B8-A30B32C1AE27}"/>
              </a:ext>
            </a:extLst>
          </p:cNvPr>
          <p:cNvSpPr/>
          <p:nvPr/>
        </p:nvSpPr>
        <p:spPr>
          <a:xfrm>
            <a:off x="11337233" y="7051665"/>
            <a:ext cx="1459793" cy="143986"/>
          </a:xfrm>
          <a:prstGeom prst="rect">
            <a:avLst/>
          </a:prstGeom>
          <a:solidFill>
            <a:srgbClr val="F17A1A"/>
          </a:solidFill>
          <a:ln w="12700" cap="flat" cmpd="sng" algn="ctr">
            <a:noFill/>
            <a:prstDash val="solid"/>
            <a:miter lim="800000"/>
          </a:ln>
          <a:effectLst/>
        </p:spPr>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orbel" panose="020F0502020204030204"/>
              <a:ea typeface="微软雅黑" panose="020B0503020204020204" pitchFamily="34" charset="-122"/>
              <a:cs typeface="+mn-cs"/>
            </a:endParaRPr>
          </a:p>
        </p:txBody>
      </p:sp>
      <p:sp>
        <p:nvSpPr>
          <p:cNvPr id="36" name="Rectangle 35"/>
          <p:cNvSpPr/>
          <p:nvPr/>
        </p:nvSpPr>
        <p:spPr>
          <a:xfrm>
            <a:off x="0" y="112232"/>
            <a:ext cx="10677847" cy="523220"/>
          </a:xfrm>
          <a:prstGeom prst="rect">
            <a:avLst/>
          </a:prstGeom>
        </p:spPr>
        <p:txBody>
          <a:bodyPr wrap="square">
            <a:spAutoFit/>
          </a:bodyPr>
          <a:lstStyle/>
          <a:p>
            <a:pPr lvl="0" algn="ctr">
              <a:defRPr/>
            </a:pPr>
            <a:r>
              <a:rPr lang="en-US" altLang="zh-CN" sz="2800" b="1" u="sng" dirty="0" err="1">
                <a:solidFill>
                  <a:srgbClr val="002060"/>
                </a:solidFill>
                <a:latin typeface="Times New Roman" panose="02020603050405020304" pitchFamily="18" charset="0"/>
                <a:cs typeface="Times New Roman" panose="02020603050405020304" pitchFamily="18" charset="0"/>
              </a:rPr>
              <a:t>Tiết</a:t>
            </a:r>
            <a:r>
              <a:rPr lang="en-US" altLang="zh-CN" sz="2800" b="1" u="sng" dirty="0">
                <a:solidFill>
                  <a:srgbClr val="002060"/>
                </a:solidFill>
                <a:latin typeface="Times New Roman" panose="02020603050405020304" pitchFamily="18" charset="0"/>
                <a:cs typeface="Times New Roman" panose="02020603050405020304" pitchFamily="18" charset="0"/>
              </a:rPr>
              <a:t> 8 - </a:t>
            </a:r>
            <a:r>
              <a:rPr lang="en-US" altLang="zh-CN" sz="2800" b="1" u="sng" dirty="0" err="1">
                <a:solidFill>
                  <a:srgbClr val="002060"/>
                </a:solidFill>
                <a:latin typeface="Times New Roman" panose="02020603050405020304" pitchFamily="18" charset="0"/>
                <a:cs typeface="Times New Roman" panose="02020603050405020304" pitchFamily="18" charset="0"/>
              </a:rPr>
              <a:t>Bài</a:t>
            </a:r>
            <a:r>
              <a:rPr lang="en-US" altLang="zh-CN" sz="2800" b="1" u="sng" dirty="0">
                <a:solidFill>
                  <a:srgbClr val="002060"/>
                </a:solidFill>
                <a:latin typeface="Times New Roman" panose="02020603050405020304" pitchFamily="18" charset="0"/>
                <a:cs typeface="Times New Roman" panose="02020603050405020304" pitchFamily="18" charset="0"/>
              </a:rPr>
              <a:t> 6 :</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Biến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đổi</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giản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biểu</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thức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chứa</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căn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bậc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hai</a:t>
            </a:r>
            <a:r>
              <a:rPr lang="en-US" altLang="zh-CN" sz="2800" b="1" dirty="0">
                <a:solidFill>
                  <a:srgbClr val="002060"/>
                </a:solidFill>
                <a:latin typeface="Times New Roman" panose="02020603050405020304" pitchFamily="18" charset="0"/>
                <a:cs typeface="Times New Roman" panose="02020603050405020304" pitchFamily="18" charset="0"/>
              </a:rPr>
              <a: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68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0" presetClass="emph" presetSubtype="0" fill="hold" grpId="0" nodeType="clickEffect">
                                  <p:stCondLst>
                                    <p:cond delay="0"/>
                                  </p:stCondLst>
                                  <p:childTnLst>
                                    <p:animClr clrSpc="hsl" dir="cw">
                                      <p:cBhvr override="childStyle">
                                        <p:cTn id="12" dur="500" fill="hold"/>
                                        <p:tgtEl>
                                          <p:spTgt spid="13"/>
                                        </p:tgtEl>
                                        <p:attrNameLst>
                                          <p:attrName>style.color</p:attrName>
                                        </p:attrNameLst>
                                      </p:cBhvr>
                                      <p:by>
                                        <p:hsl h="0" s="12549" l="25098"/>
                                      </p:by>
                                    </p:animClr>
                                    <p:animClr clrSpc="hsl" dir="cw">
                                      <p:cBhvr>
                                        <p:cTn id="13" dur="500" fill="hold"/>
                                        <p:tgtEl>
                                          <p:spTgt spid="13"/>
                                        </p:tgtEl>
                                        <p:attrNameLst>
                                          <p:attrName>fillcolor</p:attrName>
                                        </p:attrNameLst>
                                      </p:cBhvr>
                                      <p:by>
                                        <p:hsl h="0" s="12549" l="25098"/>
                                      </p:by>
                                    </p:animClr>
                                    <p:animClr clrSpc="hsl" dir="cw">
                                      <p:cBhvr>
                                        <p:cTn id="14" dur="500" fill="hold"/>
                                        <p:tgtEl>
                                          <p:spTgt spid="13"/>
                                        </p:tgtEl>
                                        <p:attrNameLst>
                                          <p:attrName>stroke.color</p:attrName>
                                        </p:attrNameLst>
                                      </p:cBhvr>
                                      <p:by>
                                        <p:hsl h="0" s="12549" l="25098"/>
                                      </p:by>
                                    </p:animClr>
                                    <p:set>
                                      <p:cBhvr>
                                        <p:cTn id="15"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subTnLst>
                                    <p:audio>
                                      <p:cMediaNode vol="100000">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16"/>
                                        </p:tgtEl>
                                      </p:cBhvr>
                                    </p:animEffect>
                                    <p:animScale>
                                      <p:cBhvr>
                                        <p:cTn id="33" dur="250" autoRev="1" fill="hold"/>
                                        <p:tgtEl>
                                          <p:spTgt spid="16"/>
                                        </p:tgtEl>
                                      </p:cBhvr>
                                      <p:by x="105000" y="105000"/>
                                    </p:animScale>
                                  </p:childTnLst>
                                  <p:subTnLst>
                                    <p:audio>
                                      <p:cMediaNode vol="100000">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35"/>
                    </p:tgtEl>
                  </p:cond>
                </p:stCondLst>
                <p:endSync evt="end" delay="0">
                  <p:rtn val="all"/>
                </p:endSync>
                <p:childTnLst>
                  <p:par>
                    <p:cTn id="35" fill="hold">
                      <p:stCondLst>
                        <p:cond delay="0"/>
                      </p:stCondLst>
                      <p:childTnLst>
                        <p:par>
                          <p:cTn id="36" fill="hold">
                            <p:stCondLst>
                              <p:cond delay="0"/>
                            </p:stCondLst>
                            <p:childTnLst>
                              <p:par>
                                <p:cTn id="37" presetID="11" presetClass="entr" presetSubtype="0" fill="hold" grpId="0" nodeType="afterEffect">
                                  <p:stCondLst>
                                    <p:cond delay="0"/>
                                  </p:stCondLst>
                                  <p:childTnLst>
                                    <p:set>
                                      <p:cBhvr>
                                        <p:cTn id="38" dur="1000">
                                          <p:stCondLst>
                                            <p:cond delay="0"/>
                                          </p:stCondLst>
                                        </p:cTn>
                                        <p:tgtEl>
                                          <p:spTgt spid="9"/>
                                        </p:tgtEl>
                                        <p:attrNameLst>
                                          <p:attrName>style.visibility</p:attrName>
                                        </p:attrNameLst>
                                      </p:cBhvr>
                                      <p:to>
                                        <p:strVal val="visible"/>
                                      </p:to>
                                    </p:set>
                                  </p:childTnLst>
                                </p:cTn>
                              </p:par>
                            </p:childTnLst>
                          </p:cTn>
                        </p:par>
                        <p:par>
                          <p:cTn id="39" fill="hold">
                            <p:stCondLst>
                              <p:cond delay="1000"/>
                            </p:stCondLst>
                            <p:childTnLst>
                              <p:par>
                                <p:cTn id="40" presetID="11" presetClass="entr" presetSubtype="0" fill="hold" grpId="0" nodeType="afterEffect">
                                  <p:stCondLst>
                                    <p:cond delay="0"/>
                                  </p:stCondLst>
                                  <p:childTnLst>
                                    <p:set>
                                      <p:cBhvr>
                                        <p:cTn id="41" dur="1000">
                                          <p:stCondLst>
                                            <p:cond delay="0"/>
                                          </p:stCondLst>
                                        </p:cTn>
                                        <p:tgtEl>
                                          <p:spTgt spid="10"/>
                                        </p:tgtEl>
                                        <p:attrNameLst>
                                          <p:attrName>style.visibility</p:attrName>
                                        </p:attrNameLst>
                                      </p:cBhvr>
                                      <p:to>
                                        <p:strVal val="visible"/>
                                      </p:to>
                                    </p:set>
                                  </p:childTnLst>
                                </p:cTn>
                              </p:par>
                            </p:childTnLst>
                          </p:cTn>
                        </p:par>
                        <p:par>
                          <p:cTn id="42" fill="hold">
                            <p:stCondLst>
                              <p:cond delay="2000"/>
                            </p:stCondLst>
                            <p:childTnLst>
                              <p:par>
                                <p:cTn id="43" presetID="11" presetClass="entr" presetSubtype="0" fill="hold" grpId="0" nodeType="afterEffect">
                                  <p:stCondLst>
                                    <p:cond delay="0"/>
                                  </p:stCondLst>
                                  <p:childTnLst>
                                    <p:set>
                                      <p:cBhvr>
                                        <p:cTn id="44" dur="1000">
                                          <p:stCondLst>
                                            <p:cond delay="0"/>
                                          </p:stCondLst>
                                        </p:cTn>
                                        <p:tgtEl>
                                          <p:spTgt spid="11"/>
                                        </p:tgtEl>
                                        <p:attrNameLst>
                                          <p:attrName>style.visibility</p:attrName>
                                        </p:attrNameLst>
                                      </p:cBhvr>
                                      <p:to>
                                        <p:strVal val="visible"/>
                                      </p:to>
                                    </p:set>
                                  </p:childTnLst>
                                </p:cTn>
                              </p:par>
                            </p:childTnLst>
                          </p:cTn>
                        </p:par>
                        <p:par>
                          <p:cTn id="45" fill="hold">
                            <p:stCondLst>
                              <p:cond delay="3000"/>
                            </p:stCondLst>
                            <p:childTnLst>
                              <p:par>
                                <p:cTn id="46" presetID="11" presetClass="entr" presetSubtype="0" fill="hold" grpId="0" nodeType="afterEffect">
                                  <p:stCondLst>
                                    <p:cond delay="0"/>
                                  </p:stCondLst>
                                  <p:childTnLst>
                                    <p:set>
                                      <p:cBhvr>
                                        <p:cTn id="47" dur="1000">
                                          <p:stCondLst>
                                            <p:cond delay="0"/>
                                          </p:stCondLst>
                                        </p:cTn>
                                        <p:tgtEl>
                                          <p:spTgt spid="12"/>
                                        </p:tgtEl>
                                        <p:attrNameLst>
                                          <p:attrName>style.visibility</p:attrName>
                                        </p:attrNameLst>
                                      </p:cBhvr>
                                      <p:to>
                                        <p:strVal val="visible"/>
                                      </p:to>
                                    </p:set>
                                  </p:childTnLst>
                                </p:cTn>
                              </p:par>
                            </p:childTnLst>
                          </p:cTn>
                        </p:par>
                        <p:par>
                          <p:cTn id="48" fill="hold">
                            <p:stCondLst>
                              <p:cond delay="4000"/>
                            </p:stCondLst>
                            <p:childTnLst>
                              <p:par>
                                <p:cTn id="49" presetID="11" presetClass="entr" presetSubtype="0" fill="hold" grpId="0" nodeType="afterEffect">
                                  <p:stCondLst>
                                    <p:cond delay="0"/>
                                  </p:stCondLst>
                                  <p:childTnLst>
                                    <p:set>
                                      <p:cBhvr>
                                        <p:cTn id="50" dur="1000">
                                          <p:stCondLst>
                                            <p:cond delay="0"/>
                                          </p:stCondLst>
                                        </p:cTn>
                                        <p:tgtEl>
                                          <p:spTgt spid="17"/>
                                        </p:tgtEl>
                                        <p:attrNameLst>
                                          <p:attrName>style.visibility</p:attrName>
                                        </p:attrNameLst>
                                      </p:cBhvr>
                                      <p:to>
                                        <p:strVal val="visible"/>
                                      </p:to>
                                    </p:set>
                                  </p:childTnLst>
                                </p:cTn>
                              </p:par>
                            </p:childTnLst>
                          </p:cTn>
                        </p:par>
                        <p:par>
                          <p:cTn id="51" fill="hold">
                            <p:stCondLst>
                              <p:cond delay="5000"/>
                            </p:stCondLst>
                            <p:childTnLst>
                              <p:par>
                                <p:cTn id="52" presetID="11" presetClass="entr" presetSubtype="0" fill="hold" grpId="0" nodeType="afterEffect">
                                  <p:stCondLst>
                                    <p:cond delay="0"/>
                                  </p:stCondLst>
                                  <p:childTnLst>
                                    <p:set>
                                      <p:cBhvr>
                                        <p:cTn id="53" dur="1000">
                                          <p:stCondLst>
                                            <p:cond delay="0"/>
                                          </p:stCondLst>
                                        </p:cTn>
                                        <p:tgtEl>
                                          <p:spTgt spid="18"/>
                                        </p:tgtEl>
                                        <p:attrNameLst>
                                          <p:attrName>style.visibility</p:attrName>
                                        </p:attrNameLst>
                                      </p:cBhvr>
                                      <p:to>
                                        <p:strVal val="visible"/>
                                      </p:to>
                                    </p:set>
                                  </p:childTnLst>
                                </p:cTn>
                              </p:par>
                            </p:childTnLst>
                          </p:cTn>
                        </p:par>
                        <p:par>
                          <p:cTn id="54" fill="hold">
                            <p:stCondLst>
                              <p:cond delay="6000"/>
                            </p:stCondLst>
                            <p:childTnLst>
                              <p:par>
                                <p:cTn id="55" presetID="11" presetClass="entr" presetSubtype="0" fill="hold" grpId="0" nodeType="afterEffect">
                                  <p:stCondLst>
                                    <p:cond delay="0"/>
                                  </p:stCondLst>
                                  <p:childTnLst>
                                    <p:set>
                                      <p:cBhvr>
                                        <p:cTn id="56" dur="1000">
                                          <p:stCondLst>
                                            <p:cond delay="0"/>
                                          </p:stCondLst>
                                        </p:cTn>
                                        <p:tgtEl>
                                          <p:spTgt spid="19"/>
                                        </p:tgtEl>
                                        <p:attrNameLst>
                                          <p:attrName>style.visibility</p:attrName>
                                        </p:attrNameLst>
                                      </p:cBhvr>
                                      <p:to>
                                        <p:strVal val="visible"/>
                                      </p:to>
                                    </p:set>
                                  </p:childTnLst>
                                </p:cTn>
                              </p:par>
                            </p:childTnLst>
                          </p:cTn>
                        </p:par>
                        <p:par>
                          <p:cTn id="57" fill="hold">
                            <p:stCondLst>
                              <p:cond delay="7000"/>
                            </p:stCondLst>
                            <p:childTnLst>
                              <p:par>
                                <p:cTn id="58" presetID="11" presetClass="entr" presetSubtype="0" fill="hold" grpId="0" nodeType="afterEffect">
                                  <p:stCondLst>
                                    <p:cond delay="0"/>
                                  </p:stCondLst>
                                  <p:childTnLst>
                                    <p:set>
                                      <p:cBhvr>
                                        <p:cTn id="59" dur="1000">
                                          <p:stCondLst>
                                            <p:cond delay="0"/>
                                          </p:stCondLst>
                                        </p:cTn>
                                        <p:tgtEl>
                                          <p:spTgt spid="20"/>
                                        </p:tgtEl>
                                        <p:attrNameLst>
                                          <p:attrName>style.visibility</p:attrName>
                                        </p:attrNameLst>
                                      </p:cBhvr>
                                      <p:to>
                                        <p:strVal val="visible"/>
                                      </p:to>
                                    </p:set>
                                  </p:childTnLst>
                                </p:cTn>
                              </p:par>
                            </p:childTnLst>
                          </p:cTn>
                        </p:par>
                        <p:par>
                          <p:cTn id="60" fill="hold">
                            <p:stCondLst>
                              <p:cond delay="8000"/>
                            </p:stCondLst>
                            <p:childTnLst>
                              <p:par>
                                <p:cTn id="61" presetID="11" presetClass="entr" presetSubtype="0" fill="hold" grpId="0" nodeType="afterEffect">
                                  <p:stCondLst>
                                    <p:cond delay="0"/>
                                  </p:stCondLst>
                                  <p:childTnLst>
                                    <p:set>
                                      <p:cBhvr>
                                        <p:cTn id="62" dur="1000">
                                          <p:stCondLst>
                                            <p:cond delay="0"/>
                                          </p:stCondLst>
                                        </p:cTn>
                                        <p:tgtEl>
                                          <p:spTgt spid="22"/>
                                        </p:tgtEl>
                                        <p:attrNameLst>
                                          <p:attrName>style.visibility</p:attrName>
                                        </p:attrNameLst>
                                      </p:cBhvr>
                                      <p:to>
                                        <p:strVal val="visible"/>
                                      </p:to>
                                    </p:set>
                                  </p:childTnLst>
                                </p:cTn>
                              </p:par>
                            </p:childTnLst>
                          </p:cTn>
                        </p:par>
                        <p:par>
                          <p:cTn id="63" fill="hold">
                            <p:stCondLst>
                              <p:cond delay="9000"/>
                            </p:stCondLst>
                            <p:childTnLst>
                              <p:par>
                                <p:cTn id="64" presetID="11" presetClass="entr" presetSubtype="0" fill="hold" grpId="0" nodeType="afterEffect">
                                  <p:stCondLst>
                                    <p:cond delay="0"/>
                                  </p:stCondLst>
                                  <p:childTnLst>
                                    <p:set>
                                      <p:cBhvr>
                                        <p:cTn id="65" dur="1000">
                                          <p:stCondLst>
                                            <p:cond delay="0"/>
                                          </p:stCondLst>
                                        </p:cTn>
                                        <p:tgtEl>
                                          <p:spTgt spid="23"/>
                                        </p:tgtEl>
                                        <p:attrNameLst>
                                          <p:attrName>style.visibility</p:attrName>
                                        </p:attrNameLst>
                                      </p:cBhvr>
                                      <p:to>
                                        <p:strVal val="visible"/>
                                      </p:to>
                                    </p:set>
                                  </p:childTnLst>
                                </p:cTn>
                              </p:par>
                            </p:childTnLst>
                          </p:cTn>
                        </p:par>
                        <p:par>
                          <p:cTn id="66" fill="hold">
                            <p:stCondLst>
                              <p:cond delay="10000"/>
                            </p:stCondLst>
                            <p:childTnLst>
                              <p:par>
                                <p:cTn id="67" presetID="11" presetClass="entr" presetSubtype="0" fill="hold" grpId="0" nodeType="afterEffect">
                                  <p:stCondLst>
                                    <p:cond delay="0"/>
                                  </p:stCondLst>
                                  <p:childTnLst>
                                    <p:set>
                                      <p:cBhvr>
                                        <p:cTn id="68" dur="1000">
                                          <p:stCondLst>
                                            <p:cond delay="0"/>
                                          </p:stCondLst>
                                        </p:cTn>
                                        <p:tgtEl>
                                          <p:spTgt spid="24"/>
                                        </p:tgtEl>
                                        <p:attrNameLst>
                                          <p:attrName>style.visibility</p:attrName>
                                        </p:attrNameLst>
                                      </p:cBhvr>
                                      <p:to>
                                        <p:strVal val="visible"/>
                                      </p:to>
                                    </p:set>
                                  </p:childTnLst>
                                </p:cTn>
                              </p:par>
                            </p:childTnLst>
                          </p:cTn>
                        </p:par>
                        <p:par>
                          <p:cTn id="69" fill="hold">
                            <p:stCondLst>
                              <p:cond delay="11000"/>
                            </p:stCondLst>
                            <p:childTnLst>
                              <p:par>
                                <p:cTn id="70" presetID="11" presetClass="entr" presetSubtype="0" fill="hold" grpId="0" nodeType="afterEffect">
                                  <p:stCondLst>
                                    <p:cond delay="0"/>
                                  </p:stCondLst>
                                  <p:childTnLst>
                                    <p:set>
                                      <p:cBhvr>
                                        <p:cTn id="71" dur="1000">
                                          <p:stCondLst>
                                            <p:cond delay="0"/>
                                          </p:stCondLst>
                                        </p:cTn>
                                        <p:tgtEl>
                                          <p:spTgt spid="25"/>
                                        </p:tgtEl>
                                        <p:attrNameLst>
                                          <p:attrName>style.visibility</p:attrName>
                                        </p:attrNameLst>
                                      </p:cBhvr>
                                      <p:to>
                                        <p:strVal val="visible"/>
                                      </p:to>
                                    </p:set>
                                  </p:childTnLst>
                                </p:cTn>
                              </p:par>
                            </p:childTnLst>
                          </p:cTn>
                        </p:par>
                        <p:par>
                          <p:cTn id="72" fill="hold">
                            <p:stCondLst>
                              <p:cond delay="12000"/>
                            </p:stCondLst>
                            <p:childTnLst>
                              <p:par>
                                <p:cTn id="73" presetID="11" presetClass="entr" presetSubtype="0" fill="hold" grpId="0" nodeType="afterEffect">
                                  <p:stCondLst>
                                    <p:cond delay="0"/>
                                  </p:stCondLst>
                                  <p:childTnLst>
                                    <p:set>
                                      <p:cBhvr>
                                        <p:cTn id="74" dur="1000">
                                          <p:stCondLst>
                                            <p:cond delay="0"/>
                                          </p:stCondLst>
                                        </p:cTn>
                                        <p:tgtEl>
                                          <p:spTgt spid="26"/>
                                        </p:tgtEl>
                                        <p:attrNameLst>
                                          <p:attrName>style.visibility</p:attrName>
                                        </p:attrNameLst>
                                      </p:cBhvr>
                                      <p:to>
                                        <p:strVal val="visible"/>
                                      </p:to>
                                    </p:set>
                                  </p:childTnLst>
                                </p:cTn>
                              </p:par>
                            </p:childTnLst>
                          </p:cTn>
                        </p:par>
                        <p:par>
                          <p:cTn id="75" fill="hold">
                            <p:stCondLst>
                              <p:cond delay="13000"/>
                            </p:stCondLst>
                            <p:childTnLst>
                              <p:par>
                                <p:cTn id="76" presetID="11" presetClass="entr" presetSubtype="0" fill="hold" grpId="0" nodeType="afterEffect">
                                  <p:stCondLst>
                                    <p:cond delay="0"/>
                                  </p:stCondLst>
                                  <p:childTnLst>
                                    <p:set>
                                      <p:cBhvr>
                                        <p:cTn id="77" dur="1000">
                                          <p:stCondLst>
                                            <p:cond delay="0"/>
                                          </p:stCondLst>
                                        </p:cTn>
                                        <p:tgtEl>
                                          <p:spTgt spid="27"/>
                                        </p:tgtEl>
                                        <p:attrNameLst>
                                          <p:attrName>style.visibility</p:attrName>
                                        </p:attrNameLst>
                                      </p:cBhvr>
                                      <p:to>
                                        <p:strVal val="visible"/>
                                      </p:to>
                                    </p:set>
                                  </p:childTnLst>
                                </p:cTn>
                              </p:par>
                            </p:childTnLst>
                          </p:cTn>
                        </p:par>
                        <p:par>
                          <p:cTn id="78" fill="hold">
                            <p:stCondLst>
                              <p:cond delay="14000"/>
                            </p:stCondLst>
                            <p:childTnLst>
                              <p:par>
                                <p:cTn id="79" presetID="11" presetClass="entr" presetSubtype="0" fill="hold" grpId="0" nodeType="afterEffect">
                                  <p:stCondLst>
                                    <p:cond delay="0"/>
                                  </p:stCondLst>
                                  <p:childTnLst>
                                    <p:set>
                                      <p:cBhvr>
                                        <p:cTn id="80" dur="1000">
                                          <p:stCondLst>
                                            <p:cond delay="0"/>
                                          </p:stCondLst>
                                        </p:cTn>
                                        <p:tgtEl>
                                          <p:spTgt spid="28"/>
                                        </p:tgtEl>
                                        <p:attrNameLst>
                                          <p:attrName>style.visibility</p:attrName>
                                        </p:attrNameLst>
                                      </p:cBhvr>
                                      <p:to>
                                        <p:strVal val="visible"/>
                                      </p:to>
                                    </p:set>
                                  </p:childTnLst>
                                </p:cTn>
                              </p:par>
                            </p:childTnLst>
                          </p:cTn>
                        </p:par>
                        <p:par>
                          <p:cTn id="81" fill="hold">
                            <p:stCondLst>
                              <p:cond delay="15000"/>
                            </p:stCondLst>
                            <p:childTnLst>
                              <p:par>
                                <p:cTn id="82" presetID="11" presetClass="entr" presetSubtype="0" fill="hold" grpId="0" nodeType="afterEffect">
                                  <p:stCondLst>
                                    <p:cond delay="0"/>
                                  </p:stCondLst>
                                  <p:childTnLst>
                                    <p:set>
                                      <p:cBhvr>
                                        <p:cTn id="83" dur="1000">
                                          <p:stCondLst>
                                            <p:cond delay="0"/>
                                          </p:stCondLst>
                                        </p:cTn>
                                        <p:tgtEl>
                                          <p:spTgt spid="29"/>
                                        </p:tgtEl>
                                        <p:attrNameLst>
                                          <p:attrName>style.visibility</p:attrName>
                                        </p:attrNameLst>
                                      </p:cBhvr>
                                      <p:to>
                                        <p:strVal val="visible"/>
                                      </p:to>
                                    </p:set>
                                  </p:childTnLst>
                                </p:cTn>
                              </p:par>
                            </p:childTnLst>
                          </p:cTn>
                        </p:par>
                        <p:par>
                          <p:cTn id="84" fill="hold">
                            <p:stCondLst>
                              <p:cond delay="16000"/>
                            </p:stCondLst>
                            <p:childTnLst>
                              <p:par>
                                <p:cTn id="85" presetID="11" presetClass="entr" presetSubtype="0" fill="hold" grpId="0" nodeType="afterEffect">
                                  <p:stCondLst>
                                    <p:cond delay="0"/>
                                  </p:stCondLst>
                                  <p:childTnLst>
                                    <p:set>
                                      <p:cBhvr>
                                        <p:cTn id="86" dur="1000">
                                          <p:stCondLst>
                                            <p:cond delay="0"/>
                                          </p:stCondLst>
                                        </p:cTn>
                                        <p:tgtEl>
                                          <p:spTgt spid="30"/>
                                        </p:tgtEl>
                                        <p:attrNameLst>
                                          <p:attrName>style.visibility</p:attrName>
                                        </p:attrNameLst>
                                      </p:cBhvr>
                                      <p:to>
                                        <p:strVal val="visible"/>
                                      </p:to>
                                    </p:set>
                                  </p:childTnLst>
                                </p:cTn>
                              </p:par>
                            </p:childTnLst>
                          </p:cTn>
                        </p:par>
                        <p:par>
                          <p:cTn id="87" fill="hold">
                            <p:stCondLst>
                              <p:cond delay="17000"/>
                            </p:stCondLst>
                            <p:childTnLst>
                              <p:par>
                                <p:cTn id="88" presetID="11" presetClass="entr" presetSubtype="0" fill="hold" grpId="0" nodeType="afterEffect">
                                  <p:stCondLst>
                                    <p:cond delay="0"/>
                                  </p:stCondLst>
                                  <p:childTnLst>
                                    <p:set>
                                      <p:cBhvr>
                                        <p:cTn id="89" dur="1000">
                                          <p:stCondLst>
                                            <p:cond delay="0"/>
                                          </p:stCondLst>
                                        </p:cTn>
                                        <p:tgtEl>
                                          <p:spTgt spid="31"/>
                                        </p:tgtEl>
                                        <p:attrNameLst>
                                          <p:attrName>style.visibility</p:attrName>
                                        </p:attrNameLst>
                                      </p:cBhvr>
                                      <p:to>
                                        <p:strVal val="visible"/>
                                      </p:to>
                                    </p:set>
                                  </p:childTnLst>
                                </p:cTn>
                              </p:par>
                            </p:childTnLst>
                          </p:cTn>
                        </p:par>
                        <p:par>
                          <p:cTn id="90" fill="hold">
                            <p:stCondLst>
                              <p:cond delay="18000"/>
                            </p:stCondLst>
                            <p:childTnLst>
                              <p:par>
                                <p:cTn id="91" presetID="11" presetClass="entr" presetSubtype="0" fill="hold" grpId="0" nodeType="afterEffect">
                                  <p:stCondLst>
                                    <p:cond delay="0"/>
                                  </p:stCondLst>
                                  <p:childTnLst>
                                    <p:set>
                                      <p:cBhvr>
                                        <p:cTn id="92" dur="1000">
                                          <p:stCondLst>
                                            <p:cond delay="0"/>
                                          </p:stCondLst>
                                        </p:cTn>
                                        <p:tgtEl>
                                          <p:spTgt spid="32"/>
                                        </p:tgtEl>
                                        <p:attrNameLst>
                                          <p:attrName>style.visibility</p:attrName>
                                        </p:attrNameLst>
                                      </p:cBhvr>
                                      <p:to>
                                        <p:strVal val="visible"/>
                                      </p:to>
                                    </p:set>
                                  </p:childTnLst>
                                </p:cTn>
                              </p:par>
                            </p:childTnLst>
                          </p:cTn>
                        </p:par>
                        <p:par>
                          <p:cTn id="93" fill="hold">
                            <p:stCondLst>
                              <p:cond delay="19000"/>
                            </p:stCondLst>
                            <p:childTnLst>
                              <p:par>
                                <p:cTn id="94" presetID="11" presetClass="entr" presetSubtype="0" fill="hold" grpId="0" nodeType="afterEffect">
                                  <p:stCondLst>
                                    <p:cond delay="0"/>
                                  </p:stCondLst>
                                  <p:childTnLst>
                                    <p:set>
                                      <p:cBhvr>
                                        <p:cTn id="95" dur="1000">
                                          <p:stCondLst>
                                            <p:cond delay="0"/>
                                          </p:stCondLst>
                                        </p:cTn>
                                        <p:tgtEl>
                                          <p:spTgt spid="33"/>
                                        </p:tgtEl>
                                        <p:attrNameLst>
                                          <p:attrName>style.visibility</p:attrName>
                                        </p:attrNameLst>
                                      </p:cBhvr>
                                      <p:to>
                                        <p:strVal val="visible"/>
                                      </p:to>
                                    </p:set>
                                  </p:childTnLst>
                                </p:cTn>
                              </p:par>
                            </p:childTnLst>
                          </p:cTn>
                        </p:par>
                        <p:par>
                          <p:cTn id="96" fill="hold">
                            <p:stCondLst>
                              <p:cond delay="20000"/>
                            </p:stCondLst>
                            <p:childTnLst>
                              <p:par>
                                <p:cTn id="97" presetID="11" presetClass="entr" presetSubtype="0" fill="hold" grpId="0" nodeType="afterEffect">
                                  <p:stCondLst>
                                    <p:cond delay="0"/>
                                  </p:stCondLst>
                                  <p:childTnLst>
                                    <p:set>
                                      <p:cBhvr>
                                        <p:cTn id="98"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5"/>
                  </p:tgtEl>
                </p:cond>
              </p:nextCondLst>
            </p:seq>
          </p:childTnLst>
        </p:cTn>
      </p:par>
    </p:tnLst>
    <p:bldLst>
      <p:bldP spid="13" grpId="0" animBg="1"/>
      <p:bldP spid="14" grpId="0" animBg="1"/>
      <p:bldP spid="15" grpId="0" animBg="1"/>
      <p:bldP spid="16" grpId="0" animBg="1"/>
      <p:bldP spid="9" grpId="0" animBg="1"/>
      <p:bldP spid="10" grpId="0" animBg="1"/>
      <p:bldP spid="11" grpId="0" animBg="1"/>
      <p:bldP spid="12"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281C1E7-784A-43B3-BD6C-B087A4CDE4A3"/>
  <p:tag name="ISPRING_SCORM_RATE_SLIDES" val="1"/>
  <p:tag name="ISPRINGONLINEFOLDERID" val="0"/>
  <p:tag name="ISPRINGONLINEFOLDERPATH" val="Content List"/>
  <p:tag name="ISPRINGCLOUDFOLDERID" val="0"/>
  <p:tag name="ISPRINGCLOUDFOLDERPATH" val="Repository"/>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qGGlJKPVYmj1EAACviwAAFwAAAHVuaXZlcnNhbC91bml2ZXJzYWwucG5n7b0JONTr/z+sLElDCTWW0Eo42cqSZWQqrZasFWYyQhiKss8MqRHFOEmUrWlV9hLJnmWyjhZhBmOJUUxjDDOYYZ6ZzveUOs3ve/7Pdf2v5/88T11Xdan7ft/3+32/l9f7fS+fWGtLC3ExOTEBAQHxgwf2HhMQEEILCCz/LCrC/RezlRB57l/LAo9ZmAvktyt84v4g5Lnn6B4BgSLMKvYpYe7PK88eOB4oICBRx/u9DOef7S4gcHXvwb177EJcKX2nCs47HgctVm1zFdCMvG81u7UbmJXKuqWtjyl+vMZGA7vls/h9ke1rlTfu23Pxj5WXrPNWmvv4mlHXFBLMAWvUbjr4njnzRzt+nL3oyMkp133mmd+j61lQCVIxLCPqPmNMIPLwE4gPwXk95ISj9JkWyGIA/XNOgZ9r6EhyDjUFguwpldOqERAE/PjHBvnX6So6Wa+RhAKjKdTQnj2JyteWiQChkT/84VQS9TpyalwNGEZ53nXJfIMKqr+wBVn3GbLQ8iNFredRry8OjSdw5rI4kmIrL/9MCBoZlSx75ciYhNLGpN2WGbsJirY/TQjQSjJzNw9mD62vThTN15CcHk3npNkqfdr8E5lAeS6ZhMDqK5To1n9wBWh9Fwn1QudcHsK/RiyMQ0qv+6ARgbFStxazyE1TaxHUXdMmS5s7E3jNB6Oh0D6V5QvVXxarp/fVjNMav9OseSl+ZC2gD8VZSGOw1CFzcTKaKkKWKaIiVbR4f180CTTXZLWu/ND2hJmO4fChWJV8b3olFUE98flc7CKGOU4GcebycOtBpJnubuHNJUYX+twgaHIqm/MZOXouHYbCeX+kXYCcn6le9PzGZGpa1MGL2NKKkT/SgivHXQpW9/fPtQf7+fW+ODdjUir45RRqhySA3ZTFbtq2vELUbIiEjxjVTZvtoRBLPd95Zs2/f7RtlexQt8RKDeRsnZJr56lPtdYVnsPhwJsNHBw+h9rnZTSDUyZCx+D+4cTOqqMygAwYKtwA121RfW2pOM3kUjWAchIisMi5hOCKYbXzAl8MzqaIodF7Dl4yl2xsfVAtIR4o0UMCl8rsik2cSIRnjhumjHFE9w4tGDqfk+JkDR4emW3fUOyuatdTCoe3V1bbUh5RFIIl7DVn3L4v6cBZQc9V6LtSbgOyuiwaSXJN5Uyef+WJ+DUk7dnWhDjcEIdeFFQ432SFnJrJIjff99VXeD+idjHEWCSR2RdMsieG9M0elwije8p62DMpzh1c4fiuOrRJOjYLd27k0F0MYgLmCLp6RxO5jpNBgo+tx4wEDpOcQpNmYl+WUgLsjxXHKqs5qj9Xv0nQk4VSiJYTh8sL6qrOYPQXWVch7KFxlnQBJ4ur1/67q7r3VwT56RNcNhmU7+XgwpX7T9Yl75mrOoNSpOZE+DeGbye9oy3GkhtYxqVdVSr3qofmeki03l5LdhqVDif2zPQTZAANag1wYgJFIUziTKkk7vyYxWr8BcXCvjpNd+8HDktU8734kXWA50pbr0bBAE/drFOj50WRBGWsePxQkcKWUYvjboVAOKwwRfBNiEbJrah2J60b+HiK+2wSK3GjzcDjCaLhG5dNwCuJm788kHreRBU9/FRJRyhuD8JY8TkmcsvyGwaMWf26myEadfdCJnjcQVan3kWUL1dRbKF89KnH33WZsDK++Rxelw4uSWK9zPMvEQYXkc4pSDLqfTzXvBdJojm934oxUry68KWSQ698V2VxL2u4MnHPUQUYO7jCkR5yr/GNntJVToJA0Gzmtd37yvXe+5QmUXFj0V5Gve3atdYi1nP9CZSGcw0lq01iisnRIRSDh59xn9rP1JWMrzd6bmu0xOxL5FN3AuNq7QCvh4w8PgU2mqxI0oa2UCP8RHS1ReWRCn8sx4a4EkNpHMndDfjGi9gIV4lpNDGuK+cL0XCPixrQ25FWj7KITFJHBAhbK3oKqdBC5Lc0QHeDkyo835xN3mesKMgocbkECo0m611qKjxzUmtnSYae9e4tQG/QfubYPUyVIqMeH5hVgsjViM7rZ4FIRpJjjeG7ElQW2xI9gXHukUkbLeUBz5kPmu0Rsq3uGUOVwILOTMEp4z+Jxh8XHYgOgAY8Wul4/Bq1BHJH4AH0YVqE+mX2q7PtzFI4veG7E9UXTBIGw7OlBGuCLphJsKfQ7ynVNonASIs0dvZxdjCgnYBBnx4c8jT02rAKHfDAprhvRvLG56qMZ5s1ZQCUctlAITDcK2mPzWLDE7a+eXL2PqFDc7RcAHKITKtwuqDru35jzeSuobk5mxI2NaihSZsoy8CfbbAOn5jr6nnrJg8Qp9a+Q/Z+cRbZ8YYz1x9rtpWUQ/OfPlzuptofMyeZE7Fa3BHw/MLr8PXPcwToCynMHd4kjg1Jz1cu51M+1AuoVqqf7YcXLFpwISc6j9xQunABtXP9hDZG0fPSN2uHrhRpXwvYd8ot8Zb6+QB7SyOpLPU1ASN72GmglmQh7WGljTYnx7o9FidSoaoipXUyYG2za7UQX3I3wsiTDNkEBJbL0rWKm2TAlHMWbZvWxCWbyhZz1bWafu+05LrTITfg9472P/MCVkyIoRP62qVrrSfIk5nmRW5jvUzZl3s5pdSMWWoF3rFKSTcC7jg2En5eA9hsv4eCe19SyZm6h3okAi6iYO9VFDGwXB7erMMBWZ35Xsbk8L6ShU21S0NNF3zAt9a6n7jZsw/23Ex+qliwAWhWgj2ar/ca/vGOpogvxQTtJl8mp6zUwlHK1wD2iwaHYLAwJiV9Q3AsdKAbqkrdfEOJGaul6iCyz/o6asiEKsM1YXI9nZhmgwsc5qxeiQ4YsTltZCsELooXjXp7dsIiIt3vIBMYB2tlRY1YNBNkwHOShbmeFVY6B/rWjRVH2Ra3RZ6ZXWxh+lTgrMTRJZWlMUwg4YJE00I8zD86d9Akpn0OWQqvFl3q5WsuyKVu4VoXqYQVXQ9Vp9KlMGSIZrN822gUDkaBbPUB3x6EAHwcRT4O6IDmJQtSMBYdO533dSxeeBBS2Uvmal/OMNfl7oMTqhX0jG9mN519YNUPUTF/wBh2e6Pnr5DB/MPbpBjVpnHxZkQfvECbPXuCjRKxxPl6hhhTaBIYE8Zmpj4jz+TLLIdR8FDcJ0BCkBtEGCby1KJZjvNMsrpHwMyRKv3ArZCKR/RFZ+Lik+MfdF5VMxZBrH5UTP9YKJG1mxHYVTJchCAnlkjMOQLoBesUA/D3Aqer4fMPfoAhO85Ar0PHrhtVoLte7tUqRO9mhF2bJ+2741jOSHNZ0m5eVxk4T5IRDoxWB6ZCspzfXlmEBHMgb293ucUvpScEvojtEYb5gLRXotNTuxYVz7L7f4AX7ZHQA1pbgLdvLavtGLGM3KHn3bZUh3z0lYG3j6sWBiUmkA7e+hkwtciuAaxE5wLd/gml5NYA8oqHHxSkHIZ0nsiT/RFsjXqbcce8Lqb7M+qrOSQuinYg0AKPqlFSpDN+Pd79Vz9jKq3CY4IXsclBFdMzAZ9yTuTs+omqs3gvjeKPCh8+Kf4L2DfDo9ooFM2XqnQIYnuhaRf5pwZgwYsbaxPtUv8BSh247BW/TUhZezhW9ufh/gvjx0491voHZBRFC4GPnfon9H3MXbNDRq5qGjIePzO1rDYRekDtn/BTfZcy8MQZ3OHLD/4pRGXgWsDBy/+YMfQBV4vUKSGPC5eyGrUIMJ55b5tGzgz3ow9d1fSLeBwplm2WvmoofQ0Z/dnQhcun2vDju+/yqyFm07dMYX8TzCfVBFfRM9rUCyrctuQuV7uz3P+JWbr8kIKNoeMqLqNbDWR8Cc4cTal5M6Vvk1uQm+3BIz0MvrY3Ul9DvtJs6MobofYx9N1DEsR8OqNqyQiRtEKx7Eixa/Z3AvLXcTVGCLyUz46oqKJlWJy9mbCdmdb72qaKtwe5A05cM+1YsdR51iQ6chsIN6pZG1od195yRMeo/of0BAiUXxPmzGsiBN6Q3qqecT++Z/tSyWl9tF8mYx1VJGaXL+MAWJnUKqG9FLuuEGkUuaToyG2yrNZ6hQr9kMoZWNCVpbIHhPLmCM1dnuxzWQb8asuz/8pG6oYfTBHsyiUuA8wxGzlxqiFRq2lizdIFPw+F+pqNneM1WQO4cFan4Px1PY+YpUv/XQRlDk7/UgQbf4vgtwj+vyeCUoxYxeSrVWkximFegXgTpjOCdKHLJc2IWhHoQCqyKkMVFRThq27aRDU/fxW38dT1HyUwVlOjg85rMY0TdfLrrzDMWTOWaK3GOG5QDEi7iJWwHE22fNv445w0YN0vJ+69uDDuEIy1FrEoolbNF/Cb/R3OxvEpDDRBSd7IvcHaWIVROTXzejPG7vaZwIdioujdBrccdx+U/1FoZx+eu99m6RQFBqeWmVK7j+1VlcYN+ZjKZDur5wLXbrv1g/yiJACtnmNnrILsoflReCzrwhG8h+oW4O6H3mRUPjQ7Oin0QVKx9o9qQVY6FnbZVr1QPTK2mn2BxaDY6qMCWI+ykPOfNR9SCHgw5I74ZSFwjANFB5/DZ1BnD6dP9paPax5HtWwvQBwh2jICgWIr0QmP2XNZ6sDPA+6un7bAf9SmmrmYG66D78XS175Inyfgigu+kEusD2idPzKC5/TyW5v/9LETTLGFMLsZyQu9Mrxh8hZDszT5DBMak1Riuk9YLapFuiB8Qi+hD4/AJkLHuj9nMef4aSldQgWOiBNTkH9xhHY7Ga7wLAvG7ZP9VpDss5kfN+jrJcb2wgkrnR+GtTUHSfThweYba60frGjvehiQV+h2INX9R1PZrXW2Cnv/Dyv7KLBgymPXgpcZYAa9gysBO8plerHUr9V7wLjuwMmMp8tjhHbYVrleOAljhR7hru8TxqtQgj0fm23XvVbcuV1da92LI3MnHvn6kJCK8lyhWX6K/UQU+7XOaS2sebvuUb4ZtdZ6q/RawNG8sWIKP/KW8ju8EbFi04oACoFTlAW5W+I6XMhXmbsLO57lP1t+ETueW9WV8LefOXRWrbuY1gJYopUXBNGV9IJIqNcionjaJDcdJgzmgrifvcEnQcJWhSyo18rKbqb232OmzefGER5v+L42xwDTJs4uuP5V6A9v8IGmzc1z7b/UrvQV9xgUjv0dJnTsQ95JI8wpknj2DCdCTfnbmgf8sOYR6EyGu6Nw2Gr00Au1wTWS9Md83ZYp2Cr86Udo9loJSe0sftLRysI+MjkepnXe12BvfQRfL56K73iXmbsRuHubwiY3U36e8K8hb0LHOs5euTJnd4ePEv41pq3W+QNfx1Tmo95fWYXXdjj9i5lpAwnr/zubPlrF6l/n/z86sgRxtGLYGLZHmvKnhWJPbyg542T16r6mk6V+ldgFLMWYyubH/wAbfKjgrLdwkPCOSjY7ddi/DgsjhH4JVec3eQPq2bcfHmWbaS7reKyOfuogK3HUxoiY+nA5H8d/RNe3ODnQYWC0Lc0I9HAXs0OV685lBhML/ouwe+yjVihFFBKhqow+Rw6/6f8VKgYur3ft7n1x7l75WVWG4df2/MQ1DXJ3wUnurQmgVjKDpCQaqsQu34TZ/jrMRo0AXDbEimXXlPFdSoMus7dB3Eh905ZfrL+pe/7CFi7KJz/hp/UDzoIHiVxE4WTJD3A4tXd0/slNANJz+CKGQPEtcC6sgRryVXRDsKPF3eVqZ/P5wpb2XYnFLlxgM8IPd/wWyP8tgQTEExGjtzz1Sv1JyHdMOW/aq1WazhuC2eUUdSUMTgLRL/f5Q4s2nyDT0VJTHLMQMVm7Qj+4P5ScVuXf+6IodP7TI89Q0SK8bcS+ycAul2A4z/zz0q52lXET2HzFq3L7DIop6khFDOu2o7Bal5g6+tLBnyxHUJAuh2RU6ssCnltIRh0U2iR5u5Xm07xmlOvU09L0/f1MWkVxiqEf/8zBMfK4qXSbTdPD8zvWc4W5LHsLkpBqs0QQ0OMio4YASmBBiTD43BaMCaO7Uy3VaZe0kv7VyC3IdXh8si7Nn41C4uhT6q8eeCVhxEH5nabr1IMIuHtHfdWJjeOjjl/8TVXAaS4syQIpXCJmdfh2xavDvkyT0h4RGGW8YZii98yBUoTTHvHxeHEDU4r78OGZ1R5633hzKISXOG+N46bZGuPrpRYeg2S/1VfkUqnWxdUmRBnAvtQ/lbLiBFQd8PXBuVvilLcIJq9QDBlQE2jC6Q7E2hsw+8OpnbCyeVWlqx1bzFNCNAg4FC6Qrg4irCNeI9cPy0qIR2OLFq50tS/4Qe5RHnd3DeLeuW21mThZbiV7paHKPc2YESRjW2FpqkiMxU0Ne9tE59qHswMXul1Rdzkck/z0lF+F5jvk2s+9jErxEwR7fcnGjxa5U/eOUZ7cFnVGK9U2K6skaL9KHFS7wzZw8C0Xd3Erp5hEDFUT72zLTGPON8E9N+AYmxUxZz1IjpegRVRKXFY3jhFCXPCJfuIlhbUSAR/PCUq29QUR9pqgcWspxHDZtjYLPOsbNtthJHWv//P3+piWhaDJagdyCVUWsC/yLRKH1+3uCVqdIWo+NAdPld5jI2JQdogrwL1aOr0O+TubGWUXVaOzGPvxdQP3XTICXyMBjoLiLGV/84ycIDcUUflJ3yNAEZr4GkFYV9xQ5FF4Y5cPsdziTWi/THJgyq8BJWBzV1mni9JW+VU7No1dSTaAa0lz+vqtVARvhvjlvo4V2AJOPFXOcDWqqxbQWwegEDHwPa0lmX6g3evgaKawN8ihlDLaBde6of4IjQNir0PHAqi639xQY9wPlUn9YudFdftoLEMz6HTy0LAtLUPf0S9nfdSBXMVmGf26NBMcriigoV27tqOKu+ygncC4rgT7w3PUEpk9czYvBtueEO331mEeNAS57TuWXxPXCa7DlMB9nkWEkkGv/gdgPh562Vvrhv7ldi0V/+WV46bmFPFMepXZHO0pQ9E4BnlDg3O9p2rBYBswjjxqMUhgKT24pJcbB1WpgnGGjQgjcVi20wn5xb3KN5WOXp3fK5CslHzV+gyxraBr82SEhRp/2D1OnCphfQLkrMHiJzONaOmA5E3SsYX3Fmbti2M7jefWNxJY7L0ha08dZHXhCNXNMgWdiyjfUnGfTeebqhP0SpTe+M0WFbpUKuRkuJXXdR6R1RoxFWeinOpCXNH7QlffZ+zvpe22KWBf6StR9kasfQQa4ieDafCBk3Zc536Cr3MnCHygcZ37EUjUbxq/afym8ZvGbxr/D9MIoTWsT9FDXzDmAncpB+V2yb9g9/216WJ6cLZO3RLY3Fdja2XyPJTyvGubwn7CDS44Pqa2how2sLBrL+ICIOuVlsJpejOQ5e8tKd8HeFWTZGVaFvrpQcpNnZsXFHij2Cm3rzznl+2qwtvz08lU201hH6v7eZvJ+Otm0sWNfDeTdIww7g6gsRU/7ZGN7/yfd4dmx49srizZmf7z3loo8L/s2LkHKTblIjtW/9Sg68x/2SjrurU/DH7G4Of9Lfp/28VqmjC+fnzhjtJP/Oe/+7oP+s+NtL93Mgt046cJb88u+c/PIlXMSio8E7U413ZVsypkhjIeLxMy0+kIKTj6/hNpkUKylDBWRLFpbWRTZlnbApNUPTcMWhxu6wsmVXZTDarYCbAEGBOZVw0Jz87gjv7xaPtSVjKAV+7UddFkQuZGUvStTGbsmuZUTGmxDWizGCFnKpJZrm8TrbhcguW0qlAInOEsIFCwzFH/Auz7isZFKS1OxuBUNp2ocI06ZCCtfklipdWHyXQnk+IbzOvDIcMX9nBlPDXq8WPGv7dwcLxYrB7XWkXPoCp8XLintJBt7TX5Z5km4tPhFZ2Wk28dlXlV0eUDRzu70g6hPmkuOfoGNPhj7Zvd6muUcPLjWRaKoXtVi0dMD9GKnhYRQiuq6Vk8NuPbfsz41lCOOEapZEUEFMw9IEHnb2CqTKY7wO3rN6RrJqwcEwKvGu+A7SYFsg4HzCzZR/zgA33pVH9zCHm0vP8wzfGF5UrLm/16pm5k4+JceuJXcf48Dpk7znpIxLlHc885Mk/BF/P8kfS0dtkN6boS4pPccT63go366DeTv3y2Wmj6u29uXc35oit/7BMOQqRPVFIRBTLgk18034vsN7UsyQ1M4GnNp9M/StBuON0zM9QjkMWg5FBnqYzxy+tdX8zPvbMCVTLJtBA/GLG6KCMiY9CnWL69ZO7ZIIc6P1fV1c8MY3kzJp7hq5oQMw/fKbEHVujTJHOYFWQTf9HkoAVj85usL+XUJ0cjcHTCwAOERta7RXkMzgceroH68KXlbDiNE5MLIMykv1iRZBZmOJgIzY5eFanfG9B/dv4YROebmdiJK8gDGp4klH956RNIzgiuGmRFcVM7hK3ki/phZm8gXl4PxA41Nu21ZHFo7BVKEZOfDWnU/ALfJAyZY6H8DkkJ6y9BdPNmuw71Etm9vhNkk1VLkLIypqFrtqL6/fQXWbys+l0+N8tLpXcWIC/4B+OGizIQkLnbkssXxixAYe9sQawefKa0RENl6pObz9O6Qq15qujxkyoqSAH2qUpvPCQElkz/GCyyT7ZeQQ7QQA+U1/frfUFg5J0sdeUczyUYbgXGLcTZW9TVeM1yKEUfUThtu+rMsM+P9bsxIJzr8YPv8l94g++c0pJWj54a94GwCNuWZ862D2yLftC93/Qm8QqK7lmmplois9F2sWJB31H4tGgypsGnvuuwZuX5596PAyrebPvSsGXglmONLWU1Nz9aH+lN9i69pv8Y+R7zXcNODXQUiJ7REQibKML1d2gsgswzRIOHxjug2X0H8hXlRHQeCYGLrCiHHrqooyXyarF4H5DlulMndm05E40VDQ0wqoOqCt4RvYxW2nD1zrYq9Kmj+YpxKKJemZuqK6wLSQ7cpOCdJZV5t29ysy9OAdV7tansjCx5W20i9HXarZ+2ALy6/8y5rMOWLWmRAYWS7oBNDwV9gaoyt1PXF6sDCUEFWPD4U0ooBdf0pZqzmBSNdc5IUnrnHY0Net5Rkry77Dp5MEYJWYe8JgyW1BOn7roRZRWx8w/BR87HpfEmpx9Yyys2HNIZtOb8rWMnOP47Edmrvztdy11nvQSuqwejmeLNDG6eXZYLbE4+UobH9cLGOl5OhLlGpGsssue1c06j8W0Cqsuxom5DRua39IDe1JXFlOdBwmaw2o6SYW9HyX0HzieEAxq067UzPp9gjYP0xbjxq//1T4kwWDBRMRprUBJOrWR+hvnJrm1AkR1F9tkWAOMoOFyT5RzwuNAWuIC0OnJI3XRHUCzUixSHHbTAu9kfk19r71/S56dvvmuwfSbG6NF0FI+nmu0bcuEkf+uFR5zvgn1bg621FlGvk99twXpRG9iPUuXYLSiYHlrHusnc34xJhq/iras2njWiiSqLBVWbNsRhASd0IpowN0eynuIXCOteu1+ZfmyF+JyNuR7fB1N1UBAvlcXaR4hz4k48EJF8Ymg1g8hcyw2YFT8cHLkjKIi7tIECkfAhNkDWyovsKZN7VBkVYOpPzLoIwrU9ClQKfP7ugZ9pRoERwDJB/ABa/5bi4vY5wMUpU3NJhZGsh5iuOMydBkekUB5ioQhznbIKPfRiKgdR6dwpHdVehNsdgbzkzau1CG1w3lthw0Le+wxawH3fXTmiJX1qTz7gZSh9dNur9Fl9ziWE/PLTHUlRNiwOcVGa7aR1A2vJonZXRhNgLQu9JW5epBLMY/xk2aP8dFkRsGTmxyfpIXkA9Kb0M45S+8pLNKceduKEwOUJRpy4nqouo11rWhYi2DTcyPIN5OUOgAu9oUjDyZZlS5z3uPZZ30lJJRkfcCbvrGBdweChDFHPksvmb3Ys5kZw0+6dQ2Ta+idDZGIV3eoNGTY3X8fBZOHGv4T1V8GVTmYx5oqOkW8k64aCsAx8NbntUenC8Vm9nXELVzDplPl3NMl1DXporI0xKPoBnDNKh4ECHhxTDLy0z/ayuU2pVcSQ1EVswjPhWmtcBjklcoa99k7BzPczRjXba2NKhmVSdVQNt7p/LqKEk1iu3KY9F6HZw+30liiIxFKchYmiedXp8jY1lVTGtTtuBWTBGlLpNlnkzV8tOeUnSz40hqWckvHy7zA+7fUUDW9A3ODBN9HdL1JD7jHm9nf6z38/7zVQ6FX3jEsZwm6ApJ8vwO4SMitPoPVRkaVH7rw7UhOHtTRq1xRBai+FRS4iliuNi01yl7MWp1m3wVlgzMJhyPz1s9l11/ZovT/1aE4Y6lItMOa/8D2YrhGJcHm4nIrisPLk5knVO4O8gO9N8bimeWNH3lGbtS4/geXTbpIFa1GHqtbGedE5r+5/DboqG9KtCCtX1Fp7bvAoycYLOVR/0v/u+W3Fr/jusI3iBhFLLTtnbenaDvBqky3AzxqeawAXPpx65HqkmLlq5RL9QMi9OKIxZH93OWr+EUpNQQ0NZpJQ1dDsZ+lcJo7HlF1hhkp2/SAqO8FNaS32A7EqmWsAMtEbuWtBdVbhQcfAnywv5eq+iuti2WaaMjxMr0+j4R5lhj2JUPxa2DW44LGHtbj2JOIh/jvPaJEw2WyClYx1VIvjQLKja08E2Yi0/TL4K5hPgNix775agmdPizsjsz/J2JsJhz2pwSMZz97O/nWyiXa45jRqpbX/zPegOHYm0hvCbZn/iFfG/3pw7+cdc7zWu5wnkWLTdvy2E8Lk0gmO3LmN891VHAhD33K1F7a784jfVlvHu4H3VdxRnK341sq7dFunn3DTEhN7flsBiOh3jhDEBTqbjvfPDP9S1lbNYVWzHARF1nko9xNpihjmfFUBvwSsqnYAxcahfJGL9Cx/3kWSzHX63Ty2BNXXUCkhGFy4C3fYleXXO87ARH7gnyHbrQ+8Zm9eZWcmfBMSVcQMG9nt1pB45x9iMNMqZu+p3mwXVfRVDMcd3xrCWwE/lAlTuTlTd2LPsFohW4yXV3kE/CPlaFGaNjKXAeZEQr0erI8suiWISXNZuhEwx20DA3tgcmqm1Hmpy08bcLzs4w9UB1XUHpq7nJswuQq0LmqgGBZK47DvjbS5qVTRxmc4e2i/zGyDJrKoDMFijH69GkCCzDU76lmZzn2sNdrxK/Iv9mpNcxG+VxJpBcYOP1nfHQPcyzoW9cBuoHpxvFovi/1RRX+18WTNB2o1u6XaeMxaGKxeKXCtTSGkd2LtEoG16J/Nh6ouT/WPGJZ3jO4EvmgU2LUYnyzOTWAEx7pTZrtSxDSwy2mKV5n2L5BDsSr9a8LQdKdd0hiT+bF792LUfzU3A0ct6WXWgCPEAmBFo9kuhy/O8+MsEmfRXmvksPDNY1ERIIoYkjDgNWGiAjzxSbhmAj/liZouMv1uMEBd3qy+BK9VR6MhNDqjX0UbGr/ML2I1NXZtjuJU0Wzpht5GGI3tm4UZWXBAE69yMF1IRo8nhDTaDQ3dvuzisJOHsGLEZG1OYSAJt7ludmPO1/T5R3Pg5rJkMbRbgzXgwDDJRbBLNMHtbNqglTHoYho7DtNUH2yciW/DuZUXHdsk0ig5u9daOnpgljMbmv/wSrI5TQYfCx8ZH4kPS5GVNXiyy065X3MwZGI8kbwS7RC2DJhmOPmiZ+vS/UD/Aedaa9/SSlyHlnJcjUcIPisEiWRrOAiKg+LWYS3zp2InVRZBVFnpQdtL5rJCDeM4vYDOY8Yf8qHNydKwaG+urjmrnz0wIMVCvqb/mhsA2o049yZf9Jxbg2W+qLcj9SMXLqllMmAedSypfSzGPU8aqXxxuW1/yEuXeGmi0bSmXtsuYCFkPN+sPySMZNGkE9nHKGovCeOvsmRR9KbzPYyu6imYa1ncRtDUc4qpOc0JeU1DpHTuTTEgzU1mr5FyApkqx97PEn1IKHBhmp0Ifj8wFv6kRls/yw/8Bo5T/aXWWGjdYK6T8zO6mMledagOg9j3OinqbYmyir/iBmJr+Erx6MwQS+Q+LZlBK7/g2ZQ0NyUiJmNGWpTrPl6LfXyCLc4EYZRVX3WcVSTRKhDqV4X4KnwCVNVfLAO1S+NiujMtiSkax1oxAt3FyQ1C69N6RRMCksFs+WgiAElIVGVWVxpeQJuXVQJ3lmJt/Ao2qOKqJPw/yhN9iQ10umZa7DY7qISMaBLNtVnAi1TNerWRhwZ+dEm572sML2KBuR4G7/OdvBzHACuK4QJSLGnKM7jQTi6CCY6As94xZAnuaUANz0kpTt/imfluzKDY3e7RSU/J5c9ZCkSDjwVmbRu1ClePPzEzaAs/31B9yvBVu6gTsdDL0WALfyNKgHq5gAMscpbT88xyE3zqsEFbXcu7eMeffyqd8apIEStmGEeEH2abocHl5tgQ8dqOQ5oCMN0VivrlS/Z6a6bERdEPgWFEtNi0y7JfcRsJzaYuq6x0jNqupsx3asrA225OcHm1jmDhX6ryRWzVimmGK3c6/5MHtgXkwMHC8/m8ItBPxyt4h7nfMyP7+3NqpGXWAPKml0MZnnPPQPNOSt+LU9e4QSU74ksZWQ/EmcM/AgYT0GLZNUe4sYgWUkBlyRlhfMPZCYc2w52LfzrRLseNRhEznY76vGt6ekW3a0rltAqPCPLC30vo6ycbD8csxSPQyyIeL6/U+j2OFGvNXp5c0x+HlXG1VrMuLpvwTQzL0f8u3Y6aa42ZQfuE7aAPZbKdjb7K5uhPWdOtBDDlJnee15acz1n3Q4BbSoPPcZrzCt6l3FDqwRdweOxkFKtzkYBuHt9jTA+HrcsfLFfTusf3bM+9okcuNstkUs/wBRy6G2IIf3ABgCxfwCEbb0KJ+7osfA8afTJ4/x/Z8jmd0+o1ccaRx+4JvrXhIzhs0GGuzPbzPUjhOzH39rAmfHG+gBNG90QxPNNA7DpQbwWrj8rIEwGc91Pub6FlJjCDKnC4Kn78skQu4U1ZE6Nfyqn9vRWh73h6Yy34F2zS5LMUDHER0MInq1WC6+RERFmXMvKiQgpWoS+BPAKBPyoZt2HeurWKookfTin3j1/kKplAq8Stn/HbHmzNbvNlC7lZdb+yGy8zrS3SawDaXNsdbCK1Jt76QVCigsnQMYo/itXIfOqjrHEC4uTekHj2Zx/QYbYLOP/JCvWSVtkqZ8yerPPbXfUqLWEV2iFkmRbYHX3lx7suLYBgy5UUIfD4yT8+3nM336j7D2+wsbZDay8vw0aTLzdvebUheT8hNe/HUvAOH17peS0gT1dUrt+i2aLJYbfRwN3wnqv5PxhY738q6bWJmOsrL2vIe/wM21b+9d885xeY9rgQ5LEkRQC+qPh6Q+PrQCvRP+0+80rcf5HmuSyBZ9opWfE2gbuW3r/9170jy9rsupWeeS6989Mf+a0vF7PG/AOzfu17QKv47arIntQWfGN22e3vrq617V/3run1UJvA9OguFa6/2be+v/LWG//DF8/d+7aOeMLeO7d9d4CjHv+6N9RPV4aBm5Bdok4p+srf+v4qcP0tUZ6L1xudeqbtnT/6vXeg7r/urVV6S4wFY1xb6uflvynELyPd3xLlIj4t+cC5HuAux8Dvvctk/3XvVOKRywva4Uvvh498V4hfRre/JcqFOanxZWzfa7dzDH+l5/+1dyv84avFVBPYktOSU98VYgvwJ3/Lu4v0H4l+RYmNzki9/W2d3/eQoH7/vveonu0pVGvmEks4G/pdIX6ZVy0xUA/YDpD8vVHv9qU3Xf917/895u3VDB17l7U4va1qsxeQtZiCmktpm2S9sVCq9F4PUvIBRbDrlBYnbeBDz00no1ZPICphCSpMMjccIBHlcBaJVUkicjOPgqd9sPFzE3Rmxio1cp6RWnzxuT/df+HvbqsB59lkEKrh02HI/Ns9y44a679KZxhF34aBM51pAUeAawdtq9rzu67CDKdDpp4T9eDA91Wup8txCidHyi5y0yKNDT94QJmvInooil78lLV4hh6txIZKcRTl7l+qdFm232/zxWQnF3oRBjGhVt/UaSCbW88hi6W7YO2MVUok4W5Gc7fr7mxDKRbIFshs7NSqic06nZhc0KcILm6zt67rGO/xzOozXpwddsxBo4nwrJMrLzz02swNM8I1R1pPe7q9P1m5xGd4fWVvE7A52RSXe6mnxE217iYgfpNWrNnWqs1nY61HeC8g2BeuVRK+yknIahgnM9AbD17SlnXaF9KJdP7DUWxkvGHcM1KKQijc7rC3YXwfK2Sh20ExmKX91EsfEOmmNDxXFB8SX2JZ5E+7PfdslgrHvpMexFfBRf/pHy9/vZC5/SIWrnRPbpXOq/5JRbBscXGtNTtYZKtk7t7E68R2+70s00PrTln66YPvV2DeaAHjzj6stDgmZFwWtn152iCMNjtpQOx4tECFK229uhBbUMG09vWZ3Q27kP75XG2HGFcd0/MKrTzeLFXHXJ5Cje2Oxrpg98sDnuvfTYhUfZUqGj5Ehls/G793hkYrcsp7h7zh46j1npu8pOt19zBce4KSJmAXsaIPSxAb5s9VPDbHAj4EZaxWI5/Wz1q38xb8JyTIY9dEGAxfsxZ7SMhUVoJS7mlTfNXesGhIdfldl1rrS5YUxBV0bcfGPa1FtdYjmoUbnirhTHFxXKDVnXzJMq2lvSS7NOx7oJn+6ux3e2rd0D/Rv+7YxKqAoDxg3MC2V3d6XSNyNV5x1VKHPe42Z5MHCB/afLqI4OWodUPJvgUTNFKJGpoLzbrLdjoZXn2XMbsJSAhK+iQaWdIHU2WoMDVLNkDgBhd8a2wRVTyfphfzD9wCvK0DjOs0ouDKN13peb7Jg3ToVoQGgdx2d/PklYEty2+x48inraVqj7I4son1ix8dL2mVoYr6uCtRrkmjz8aR99ck4TFdsV2vC4KqCVrbzDMAUYSwvVBpEAZHzMKZftR+znIUD3nChSrqFQLTekmnUG1VS3yEVuV/HEC23CGvYPpR/aKq80d/EfLM//JRY/PgW4djzMpNCeTRd+oVoqnnbiEb9x3tvPEdL6r87c0+FlxfeemnMtZPiCHTQ3si57j+Epm0w/591L7WEurh/N7e5bsFhun868jZ8U4Djdg1vjR6hf77+JN6zhB/7erLJ+rfD1dY/fsIEna7obDAo2/J5Aww/96L6+4g3zpn43jh+1bwWNO/BkpmVs+AjM5c+aXXp7T/PVhpHDHW3fH5Sf733ib/HjCMnVlXV3X7wtKgbfy/ELRfpHs27nPpTP6Fqv33wGnS5tbt+MxvyeTScf8em8qm0FtfZOe8/L61Pe3+r/X0zqPjAJb3hyWX5aPowH+P0YYDMmXXX7B3/N4789/r6fTOq6cgbS+XYhXF/wWs4tyuO3w3/3Pz91Q+6d+nA/9vMu47coDKBYo/adbVQxw54og8LbUninqhE0oqu7O2lWRz5n5bqIfAD7PhKkkKNzGtLadWnTRQVj4FFRYZqtzBnfpEJGQN+2LND68mTcgDkPPvstaJ5SpLF+p4uahHl8wEV3Txjp3/o+rCTYizEIyeeHuwuWDtm6fi9eHGf+fFgLxwjwOccdT3BdPSYszwAA99cDWqu3mjegzQ6U5UiD8uPGIiJ6DyLGbjnqSebT9VDbojO4bV7ixfUolZs3QZIzcW/H2jnc8dID3l6Re8JnwqKNDXOby78zC+hZxr4qIm+bwmfCofwKknkWLZNU58CzAwwVdwDIdCWqTwUnrrc9i2AHU+977MTqvKYzusUPO2pFV5tXWrQc6nsG0X+ZZlsq+dFga3SDQIgZODG54S+XBoLdvOOxsgo0+YPsmvOGN2OluNq4z2vV7v/Pkd3csG2HNVABsnD5/nW7G6o2Mnw1V6Nb/iT6X8BGaHfsLb8WuI11tw4Ldq1rJPvs2ZX/1MDWzPNY/sof1pSP4SWjLnSD4XcpOxT7hGZnfu3tFqvkqwdM78ymjN1vZci37y4s1DEt+LQEvnzFcHliwFP51aOmd+N9qWLgW/y01L58xXfZ78Vp//36oP2i8zdPRW22aM8dPQydoVBVVZyPlPNid4N7NG+8Opfb2BeBNHEm8j1CstELSRwUpd8MpSogRtCFaA4CF81Q7K41XuZdm54UZ7rfO884DQsUTlj6NtaY4bjxTHUmeponH5dHXGcCICj/DNUsJ2rNKsKLzApFbQ28eNc5MgJ/lJ8YoNl7J3316DgPEPefrWcqvM3S7bGKsswqsJ1tvMuQkuWv3c3b583BSZUrI5t1lvjjT3kjI+sQrtphSwz07EjELfDPSB6DI3ZxI/3OtjDtIc+zEpXrZ8FUSNpyAIv03Khu6dR3OBceQGi2Y0RPJhvdr9EONXqUG7bEzXnbIzDupyCXbJex+rvG3RCKVIUQobw+YctdCSKliPx9gfpDkhG3z2poXEe1XDSZtrYnEBkKFq3YEmMq66aDVNBt/SdbWrGar66sEstRfnlcRyCtV0fRLPTyGjHvCAYMtRISXJSwoBGKxooI5ZbOEWwunCtYPH5PuL1a/dPWqcCZHU4Obs3W8XjaPvAtAETOhpa11nSrH6+7jJhwupJ4tbtLxPahXDSTCQmxKx075uOLdCSfPNQ74WZ8ezOGKv++tzB1SL8xC53bE126i20hwTdjvG73TkTjaQMEmWFRAHEW5yspTEWygT86rHL5lJjn2Muwu4QyCT47Bw4uuuq2Rfo/xm1uR1OF8/soMncmya6KGpYfuY1Diyf/mb80i2N7B7YlXkpitNyaYU3NtNrbGIZhkwRU8nOzbZjALZaPRx9B0tvRtf0cM422Cd6xeHK610ZZ17Bv68M4XM194ErXj2diFJiR6XuNX/Rbp68FCRaCgaIksAgNbeHHw7ufmM5OxH2FxRfsW5wP4Yr1l6hX9HFVQVolIqc6qzJBzQUEIoVMlMwZVT7rkXFcgea9Au2WNX3NZ11dobuMm+P4nst5mfHZtt59rxc65mxZ51n92Ajx043RWfHXj6KLJYbXkSA+YlKzKyEEPAbcpuCqLEZTHIRZUVBR1nlQgcPKamgeF2ksKYMoAZSQ589NnPmj0+YWsKWmxDtNZszwQB0japyvs9mjKtcE/j69HPbv8/0KOzej9Ctsibenbh1UWel/nyn5nmXzrCKIigzFPZSRSZQILz/+APBx9yTWbn+Wfq02dQO4BPKoijb/bz8zCFtl89DNflCaaJIgIeWIuYlSMV4V9NmoxjVjL7y2naz5qNaAFw/v73q4n6N3Tk25vP0XmPf6gdaNZSXeTkl395Yv1+1Jy/W86X5srTciWad/qiLV5eX4/mjyzdY9NwX4/8P6xC+tde4uihze68u5ALrbp4OwPvwCj+Ud+WJ+9HQmCM8dRr3lXeAv8h3nFtsVge2hw+TeBrM3WHeCnVSa2dFXPnjT2JRx9vFuWdkOw8+mjzmrgguLWd9uO2UP7hy4Cnd+J99eL3hz3eSs4Xo075duHvIdinn4qi3YT/LAh15K8jCb+j/m/Q+Bs0/laf/8+rj7cQuCrlZDRqNgaVXdjhUctXizRCNMY77MyEtz3hR0wqXh6+X9gO+pvGbxq/afym8ZvGbxq/afym8ZvGbxq/afym8ZvGbxq/afym8ZvGbxq/afym8ZvGbxq/afym8ZvG/zk0NKtmh/aCLdJslsk4uQkPKdj8tbn09TNQjZq6P3yc8uvnqbpcw+Gxw8dx95erneV26P365SiHb1+OWjwcufSTDmbAkKkmFX3Nyum3seADbbxn2e2iDFTqy7BhGbwz2M0hT8aK6YfFf/3q4Eo08H//q4N/3Wk69V9eR7zeE7rl2fwe0E+vLjo/+i/fBYN4yn16/mDwH9+srfsv89z6jH7AYyYa+RP/Lyz5fyJtICEFggz9/UU29V3WYuivj0imVLNH2ixMp/5s4z1ywnsm0qSc2l3QXd2N74Zsz5a+8ZNu/SFCOMdSwE3EfLG9Nj7MWgWZfWUDYxkseiVRViMqDU2pvT2Nb2o7MCj2cFt4Pz2zR3gPa7cmQ58R/oeKAO6TG+6HueR21TCrOQs9O4YMtobEFiEUiKmUEEv/soaNF2KFtWIUOE4INEZpAwAxqpv1SU26eagRqXQyHZzJmcOjkFKkGGOmCzWsazScxOpPy2TNFKAQgZwFJgSBmkrKMvY6GVORSb4GEfUjVS2EUaqnkgsqsAx4dT09qFN3XoNFVQHNNclnBvtWf9HRafC5RmlBMPtKe4LTH4XdDntw6oL9nQUgCpJO6CLkaH+7M4EQcbOpdwb1BB6Y1Wak817pugcbDWnvDgpDGM8Hfb6sabECXPnQr4hkm5XuVrh4s7RiRE3awJ2o79cb8o6+yS4uy0JUkuQfTiTmL5q4h2cGzjfpeStFWb9nZ1AjyJ0oC5fNA01VV3D9tITgCcDMXRdjFUIj/Snk1b5Lf8hqNaAwMz16m8v8H1U0ViFiYfEw0Rby0+AvyeiYfLFipUfVno2AcOf4b2/rj+uuSbpT6td3wlf1+qn21CJXcBaYaTQf0nxyVGEDYMPLe4ER/cBMmCIm6vwlARp1Y611rjRhHaBe7M8grcyc3Qk96/F5GSG6k03zDd63RKOHOLoHmnCbhK5VxXEwWposjegHEa4hr2XcJYuL1a/0z38o9RNPeUrZsbmz6wrstYw3i7E1wdAkSx34sv5QHdhBmIAhhDcY7v923SnKFFBvEkQ2WJcVltVobLkQFtjrOj3jtEEC4axlVzEegvw42qGscvHyoEVyyYXrMuAUo8FR3DMC8orA1kUUsHsf9HpO6KaBlkmVV5kliLArZh4v5lUc0ZSwwC86xxDxIZVnd5doyirGU0hYlWQ4vvzvSbRUVlvS7uYhv0WCBP01zMxbsMhzCQg5+rmErnSi3upK0lunvKFztdbawOYhRTlAQ9y1wQVP9AbpU3vzDxnepxuTZ5NGStZ4ntTaCThIgHoR6TGKJSYojZCe01vqnnz2UXipCWMFx5UeztiLY7xBpjMyZXMKcJ3fnlp7oShIK7q7leToNRvOTn12eKEf1VcgpbRdPqdhI2YVeoc0AF4efCTIWmg/7YX12FOVN3CsK1qrSxJA0dkEfMkauIUpSup/YNmbvNA9MTs/4QkKn6QphdcqEK0wEEb6/e+fDLAXPFzVM1VCGsR9Pv+YxCJP7uba7HpLiRgh8HpR3pm18i9gaax1b85YorwUZpA5e2799VkDJ/nG50xgXFYpCp5fibM+SZ4dg7BSRqcUwbRnFRAbUxTJBM2QNZzZJdGXMu6qzXtg0JvO+9wlffqdlf+TU6+7wweOqXxpRvq2XH5ywWD6YQSM9Yk23L798wPXv21pg4hi+ETR1N6hB0hQ5vyFxs/GM+NtiHASV48sxWLy/wDKSVwkmFPDJ25IyNbZhrITMdcpLN0BSbO9WjdQyRqLfQwVijrrYdviKtv3hq9uV0DsWDZVopfvQja9aJncEX2XMfoOntZtKb+49867ElmRfXDONdkmgfHULi9/U8TrKmdHrena1ciz9HtKC2Pi/qwC5EzOg6vE1LnmOVhXVb0EleB6GoQmV3qLExByxNUY1si3C2djxJoyzme/ESb5cLFsYHgsIvWdj8K84+3gzqNa54fisMDZUvXDJTJhXRaXpja700JYJiWVRfpRuNWgMou84XsnaBl7rD9ovkqN0HBYPoInpll5et3A+7B2gNNDNJbfQ6BoPhP30EX+uKr9/RG7GaxERM96ywxv766DupZQvAmzd/zWATazRAa8GsSe7KS7CbdVyR/AUMjaKtSQjO4Ul2UdZdHYFNewM1LYHm3WxD33mGomLjfE+Y//OIY7KwQfsc/Mp15RQOLUFtkZOo0rKMM0ozkL0Pwb/YWEl3Aj2rPZPpPSIvjWCF/1zPUcRZYR1YmkUF4Zgpw4rAAj6jG1EzYjFXFF4yHDtGyIcf8HbaQiMT4LB4Q5srz/CEBZlZESoWP1UC/AfZyLNTAklBxrGp0iepyRlxiLSX0OsTKm1X/ocM/9EOOqPLR8Te0RpLjjzkYO11XEwVoKumNsF68TnEyMv7C/IbFpH+UvfwSOUUuJmaXjiimyCfXU+vKqISa9dzSfXE+dp6WzK8Nmw+FIb2VwCizhdCtFmyinaCFv1wDcWjXlSZk9TVTJcHPTryKQhjdviSvIxbXfTbgWK2H48PPC14uFSaZXDRjo6ZDq9be3s/yIBzXeMthxWu6kWL+upkDgtnhK4Mgu9DLrRY7hRWz6wTM+UutbvQ12OqzGhKN0vj8JOPsluDr8mOoNqQxZh49PburVvIZmL2QYmac707KiLIkeRCrRkNaT3xhbQpOpHldcG6JQrlP1tE0hsJ52muVS21FF8Uwz+DJrYhpddErg5gycdecpqU7v1HA38zkXDZ3feRv2Zygya33adhacuHKH47KG2GDI5J8rw8vjtlmWED3WNTLmbkC9gKJHNwDEU7oafcHOey3nDvTwZFn57Xnh6TPQuGrzkj86muyNaeH0EqgqcvF5AYIinuPVeBHrvO8d2kxybYPjDCbvWlmekAbF/Tz6VDJU1dVoPFX9Wgli95BzrXU3MAc/eY53EdhrJ24TnW2qqWfLIFY9yDl3qid4yA90YpdejlYJPlACXUI56bzXqgzf8fMk7qyNABA/Uj9IWtcHi5hqa/eIgCX9PiLOofFNyRZEh9nSUwfydZpJcF0Dw67m2UMInYE4xFW5jwt/DpFhSlvl8+ebtDQIJeqJhIXdjlrSBecmWCe0ilWA812oha42wdXGZ4XvLiRkNcBw64h0lvGnz6XvWHCI1k5GV+nUKPzWB6vKYypMeBeuMyhPencX8ppLfcIcQK/8EdEevOs/rxVEGcoBWRm0RFzwwmKavmX7wN0FmLZkan0zhxH8ttuSbfzqT0a5i/iNqGPsNKXN8uUZ9VUw4HgSOAF10nodKwu3AVfm09Ax6RST1EexeB2EsDuiNc3pe/H8cndQ8xqvB7alz2XrkjAWY1JO/v0VZXM1K0wL5zpiTKfRVGYlFZFGmo0nvQhLiHx9ecja0QfZv10d/RTueqRd5vX0GkBDQyDRoiUoT+3EM0Pcl96/Qd5hvclFZnX1ef/MwRdGDjjeG2qQFfLIGxrg66dEdRg2T0PaGA9b57SfDkK+7PboBX0oxfnmZKi2r1EBPU9UEpbPB8oRkeHEa9n4yYIMcUf3eDg1FVfXyANiJ7V3OmlPv8taPE8/WT1zMk0UtfxzPpUH9RzxseT9abBV1Lkddj46hZS9N1V6XA6rx8ADyj5Vyb+P7zxPWnlBA+itCSxzD+piWPZgXIi+HLW98hIjlVcsV9bhGF3D7Y7fUHAFwHh+7F6SEJjlF1FBUQTPGc1NFlzfECA4EjTyBguLPLxY1SfiTInLgittJernvwZtkdp1RrBo0P1LmQPgcjyMVHARu0dLOicaSQ5Gevqrvkfvo/V6BfoOmqBcVRwWzvUvdgcN+XKmPnTjmgjy1v6HiYEs2EKI19t+pC/8hfmZ2TdPDykHjiEBWV0fNF5hZzls9RXJC8CcFByeVWUNmTn995OhgIiPm5UMtyvInfz0bLzg+sgl7/y7PTM2T0853VC/PDQHY8puYCFCc/1glGDEXWwfOQig46y9k616HG1Ge3yXLagzd67c+MugEJPrU7S0HdLg3Mh/GzrGoBAdlSSJpce8iLBqhk91yVxO9XxOG2hxGDT/JVcki9VLzjfVGQsPFt/Uk5/uTNArt2yl5Nbmn1XtD5RF1lez/Kz1S7JwzspDeys1zxt2WRAaGUXiMUEIBWbHHd9cV0Vmi9q3a/8QQTyIw+4nxeOQBde0YBAzqeHIkPZJzZh9HX/q30/o6l53/SOegLhyZwsK2YrQVZe6A8NVjUuJ14XVWzTrTMfq0Wbzh+PDGlK3KSpZepCDCBj8aYSVeNOUk1u69DY16vFaaylAw9EHw5nmdZMqu5nUxS/U/Cr6/heUwMWB1YtQOquawzLHtptjAVOXzIdrnUY+BhzQuqEU3Ry5+dg0++oKmj9ST19JiaUw1Y1UDI+6kjSef7qoSwbQoA1w3EkhpBSFhURUVY99kkf8/eWBGOBXN/z2CRaGAmW20HHeuikLFR+REeMnSWqXzW1afLgA6/gdsCceRddH0T83noSPSR0knd1qzc5FWGp0zXdCFniHSb2K1DGNlhUwDDW8Gue7B+kQ2oVAuo20T3qEpNw2zE7PsXyM6x4XryvOPf5AkYtvzlUnfgsFdP3JEU1U6IXBjtSWItLjFMaspyn9VoDqFqBcL2SsMV7e/8QfxePDp+rs93HIHLbS19vIO0OsRlaGT9TLqwduOgsHnVgXZcFGLR5sKYLXDweWmaX7gIIumzsA2jjrS7SlFLti/kZScVEnS/3y1BTkcjo3wmIeGKssih2f2ex+3EIdfTsqF+qVwTwwZfN0nKXa815luMxZOawHU7Qw/QJiLfsdibNncSDTT0iwLccV+YUSX2bMHMef4SWFTAuV17jPW4HevBdEtl4NDwU4iotTdT/ec0esOHQRS1/BNVOgSefBXa6wiUueoPnZBo9cJZN8pW+09eWvhLcemSmf6S3V/cAJJHEeM6hFOEX5DYLxnc0WTSXsx/Nw/azFtOq5tK467Cx1EPd6aPQdzXN8wf6pqeCm2o65aOxs67idSrUL0fBj4HNGneafMc5Akxipv+FYZ81WJMmESZ2J8UXloiR69lPxhu5sXYdHUxZNO7SHkQkSu9131Q5jQMgLmFQYx3mhgDNf4L/IxnOctd4PmqAXF6kcZBFT+Lba5DzvMnGS7VigJjyeGVzR2B2LR85u9W+9gpM99R9++sXrVU60az/MbNEbztwNQ0jjb7UsZsJAdzE477OtwxaoG7ldQlMdOynBKGawPpWbnUpIxAyVvRlNvRuef7VNTrzeE4I/92ccXJFedoI1uFDayMyCjWb+pwwBNGC6jxleTICVhL7ururqHUrcrbB7O7I1fHEMmm3hjpP+EgNiD277smu6n1kV7G8wTeN64M+GPAd35I1JsInKaURewdKCw8BbETed4i4r1sQqC4kNRGbqSQU5sQ2625HZ5feisd2TZR69q7fXF+ENg3btUYAImSjNd8To0SRvzwZz/SBo/h7o5fysjfE26YDroOm20dDcHwoWDwDTO/1A7umoiW4kBYe69uyY1vnWVdPsXgslxPlAEoIJH8J3l5Joz0JyybBn1B0HfvEFeDn2aR1/MX+xf5Y2rn59o7FZhV/RA/lH06PhG1M/11EKiTUbqmcbNO9ffPXPj45AoadFNkm9HO50hHTS1MdDDj4uTv9H7YbXIKWazbtJVP+P6gkgt9XM3TzYd5HZ8mTjduz9f5Z+PsCUn96ZfSmGHhrnPTC8NVr9sEjlYBcd3dU1f/vH1srie0VuQApWgGnRvLohvVm9QPSK0N5/iKmm5hVg76hUjxVrBrXM5QzJopw+flSA++vgPsu9+ebQi/8XUEsDBBQAAgAIAGoYaUmAI88WSwAAAGoAAAAbAAAAdW5pdmVyc2FsL3VuaXZlcnNhbC5wbmcueG1ss7GvyM1RKEstKs7Mz7NVMtQzULK34+WyKShKLctMLVeoAIoBBSFASaHSVsnECMEtz0wpybBVsjA1Q4hlpGamZ5TYKpkhKdQHGgkAUEsBAgAAFAACAAgAQ5RXRw3AMR7AAQAA2gMAAA8AAAAAAAAAAQAAAAAAAAAAAG5vbmUvcGxheWVyLnhtbFBLAQIAABQAAgAIAESUV0cjtE77+wIAALAIAAAUAAAAAAAAAAEAAAAAAO0BAAB1bml2ZXJzYWwvcGxheWVyLnhtbFBLAQIAABQAAgAIAGoYaUko9ViaPUQAAK+LAAAXAAAAAAAAAAAAAAAAABoFAAB1bml2ZXJzYWwvdW5pdmVyc2FsLnBuZ1BLAQIAABQAAgAIAGoYaUmAI88WSwAAAGoAAAAbAAAAAAAAAAEAAAAAAIxJAAB1bml2ZXJzYWwvdW5pdmVyc2FsLnBuZy54bWxQSwUGAAAAAAQABAANAQAAEEoAAAAA"/>
  <p:tag name="ISPRING_PRESENTATION_TITLE" val="W582"/>
  <p:tag name="ISPRING_SCORM_ENDPOINT" val="&lt;endpoint&gt;&lt;enable&gt;0&lt;/enable&gt;&lt;lrs&gt;http://&lt;/lrs&gt;&lt;auth&gt;0&lt;/auth&gt;&lt;login&gt;&lt;/login&gt;&lt;password&gt;&lt;/password&gt;&lt;key&gt;&lt;/key&gt;&lt;name&gt;&lt;/name&gt;&lt;email&gt;&lt;/email&gt;&lt;/endpoint&gt;&#10;"/>
  <p:tag name="INKNOELEADERBOARD" val="1540464298"/>
</p:tagLst>
</file>

<file path=ppt/theme/theme1.xml><?xml version="1.0" encoding="utf-8"?>
<a:theme xmlns:a="http://schemas.openxmlformats.org/drawingml/2006/main" name="1_自定义设计方案">
  <a:themeElements>
    <a:clrScheme name="004教育公开课09">
      <a:dk1>
        <a:sysClr val="windowText" lastClr="000000"/>
      </a:dk1>
      <a:lt1>
        <a:sysClr val="window" lastClr="FFFFFF"/>
      </a:lt1>
      <a:dk2>
        <a:srgbClr val="682A8E"/>
      </a:dk2>
      <a:lt2>
        <a:srgbClr val="D8D8D8"/>
      </a:lt2>
      <a:accent1>
        <a:srgbClr val="F17A1A"/>
      </a:accent1>
      <a:accent2>
        <a:srgbClr val="1BA4E3"/>
      </a:accent2>
      <a:accent3>
        <a:srgbClr val="682A8E"/>
      </a:accent3>
      <a:accent4>
        <a:srgbClr val="F5AE0F"/>
      </a:accent4>
      <a:accent5>
        <a:srgbClr val="F17A1A"/>
      </a:accent5>
      <a:accent6>
        <a:srgbClr val="1BA4E3"/>
      </a:accent6>
      <a:hlink>
        <a:srgbClr val="682A8E"/>
      </a:hlink>
      <a:folHlink>
        <a:srgbClr val="F5AE0F"/>
      </a:folHlink>
    </a:clrScheme>
    <a:fontScheme name="Temp">
      <a:majorFont>
        <a:latin typeface="Corbel"/>
        <a:ea typeface="微软雅黑"/>
        <a:cs typeface=""/>
      </a:majorFont>
      <a:minorFont>
        <a:latin typeface="Corbe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2440</Words>
  <Application>Microsoft Office PowerPoint</Application>
  <PresentationFormat>Custom</PresentationFormat>
  <Paragraphs>505</Paragraphs>
  <Slides>24</Slides>
  <Notes>20</Notes>
  <HiddenSlides>2</HiddenSlides>
  <MMClips>1</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9" baseType="lpstr">
      <vt:lpstr>微软雅黑</vt:lpstr>
      <vt:lpstr>宋体</vt:lpstr>
      <vt:lpstr>Arial</vt:lpstr>
      <vt:lpstr>Calibri</vt:lpstr>
      <vt:lpstr>Calibri Light</vt:lpstr>
      <vt:lpstr>Cambria Math</vt:lpstr>
      <vt:lpstr>Corbel</vt:lpstr>
      <vt:lpstr>Impact</vt:lpstr>
      <vt:lpstr>Symbol</vt:lpstr>
      <vt:lpstr>Times New Roman</vt:lpstr>
      <vt:lpstr>VNI-Times</vt:lpstr>
      <vt:lpstr>1_自定义设计方案</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W582</dc:title>
  <dc:creator/>
  <cp:lastModifiedBy/>
  <cp:revision>1</cp:revision>
  <dcterms:created xsi:type="dcterms:W3CDTF">2017-08-09T03:56:55Z</dcterms:created>
  <dcterms:modified xsi:type="dcterms:W3CDTF">2021-09-23T03:28:08Z</dcterms:modified>
</cp:coreProperties>
</file>