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86" r:id="rId2"/>
  </p:sldMasterIdLst>
  <p:notesMasterIdLst>
    <p:notesMasterId r:id="rId20"/>
  </p:notesMasterIdLst>
  <p:sldIdLst>
    <p:sldId id="256" r:id="rId3"/>
    <p:sldId id="311" r:id="rId4"/>
    <p:sldId id="316" r:id="rId5"/>
    <p:sldId id="315" r:id="rId6"/>
    <p:sldId id="323" r:id="rId7"/>
    <p:sldId id="324" r:id="rId8"/>
    <p:sldId id="325" r:id="rId9"/>
    <p:sldId id="326" r:id="rId10"/>
    <p:sldId id="317" r:id="rId11"/>
    <p:sldId id="318" r:id="rId12"/>
    <p:sldId id="319" r:id="rId13"/>
    <p:sldId id="320" r:id="rId14"/>
    <p:sldId id="321" r:id="rId15"/>
    <p:sldId id="322" r:id="rId16"/>
    <p:sldId id="313" r:id="rId17"/>
    <p:sldId id="274" r:id="rId18"/>
    <p:sldId id="284" r:id="rId19"/>
  </p:sldIdLst>
  <p:sldSz cx="9144000" cy="5143500" type="screen16x9"/>
  <p:notesSz cx="6858000" cy="9144000"/>
  <p:defaultTextStyle>
    <a:defPPr>
      <a:defRPr lang="zh-CN"/>
    </a:defPPr>
    <a:lvl1pPr marL="0" lvl="0" indent="0" algn="l" defTabSz="497568"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宋体" panose="02010600030101010101" pitchFamily="2" charset="-122"/>
      </a:defRPr>
    </a:lvl1pPr>
    <a:lvl2pPr marL="248784" lvl="1" indent="0" algn="l" defTabSz="497568"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宋体" panose="02010600030101010101" pitchFamily="2" charset="-122"/>
      </a:defRPr>
    </a:lvl2pPr>
    <a:lvl3pPr marL="497568" lvl="2" indent="0" algn="l" defTabSz="497568"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宋体" panose="02010600030101010101" pitchFamily="2" charset="-122"/>
      </a:defRPr>
    </a:lvl3pPr>
    <a:lvl4pPr marL="746353" lvl="3" indent="0" algn="l" defTabSz="497568"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宋体" panose="02010600030101010101" pitchFamily="2" charset="-122"/>
      </a:defRPr>
    </a:lvl4pPr>
    <a:lvl5pPr marL="995137" lvl="4" indent="0" algn="l" defTabSz="497568"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宋体" panose="02010600030101010101" pitchFamily="2" charset="-122"/>
      </a:defRPr>
    </a:lvl5pPr>
    <a:lvl6pPr marL="1243920" lvl="5" indent="0" algn="l" defTabSz="497568"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宋体" panose="02010600030101010101" pitchFamily="2" charset="-122"/>
      </a:defRPr>
    </a:lvl6pPr>
    <a:lvl7pPr marL="1492703" lvl="6" indent="0" algn="l" defTabSz="497568"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宋体" panose="02010600030101010101" pitchFamily="2" charset="-122"/>
      </a:defRPr>
    </a:lvl7pPr>
    <a:lvl8pPr marL="1741490" lvl="7" indent="0" algn="l" defTabSz="497568"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宋体" panose="02010600030101010101" pitchFamily="2" charset="-122"/>
      </a:defRPr>
    </a:lvl8pPr>
    <a:lvl9pPr marL="1990271" lvl="8" indent="0" algn="l" defTabSz="497568" eaLnBrk="1" fontAlgn="base" latinLnBrk="0" hangingPunct="1">
      <a:lnSpc>
        <a:spcPct val="100000"/>
      </a:lnSpc>
      <a:spcBef>
        <a:spcPct val="0"/>
      </a:spcBef>
      <a:spcAft>
        <a:spcPct val="0"/>
      </a:spcAft>
      <a:buNone/>
      <a:defRPr sz="1600" b="0" i="0" u="none" kern="1200" baseline="0">
        <a:solidFill>
          <a:schemeClr val="tx1"/>
        </a:solidFill>
        <a:latin typeface="Arial" panose="020B0604020202020204" pitchFamily="34" charset="0"/>
        <a:ea typeface="宋体" panose="02010600030101010101" pitchFamily="2" charset="-122"/>
      </a:defRPr>
    </a:lvl9pPr>
  </p:defaultTextStyle>
  <p:extLst>
    <p:ext uri="{EFAFB233-063F-42B5-8137-9DF3F51BA10A}">
      <p15:sldGuideLst xmlns:p15="http://schemas.microsoft.com/office/powerpoint/2012/main">
        <p15:guide id="1" orient="horz" pos="2985">
          <p15:clr>
            <a:srgbClr val="A4A3A4"/>
          </p15:clr>
        </p15:guide>
        <p15:guide id="2" pos="5285">
          <p15:clr>
            <a:srgbClr val="A4A3A4"/>
          </p15:clr>
        </p15:guide>
        <p15:guide id="3" orient="horz" pos="1620">
          <p15:clr>
            <a:srgbClr val="A4A3A4"/>
          </p15:clr>
        </p15:guide>
        <p15:guide id="4"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66"/>
    <a:srgbClr val="6F03C9"/>
    <a:srgbClr val="FFD937"/>
    <a:srgbClr val="663300"/>
    <a:srgbClr val="FFEB71"/>
    <a:srgbClr val="FFEFAB"/>
    <a:srgbClr val="FFFF00"/>
    <a:srgbClr val="33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054"/>
    <p:restoredTop sz="90844" autoAdjust="0"/>
  </p:normalViewPr>
  <p:slideViewPr>
    <p:cSldViewPr showGuides="1">
      <p:cViewPr>
        <p:scale>
          <a:sx n="80" d="100"/>
          <a:sy n="80" d="100"/>
        </p:scale>
        <p:origin x="1230" y="222"/>
      </p:cViewPr>
      <p:guideLst>
        <p:guide orient="horz" pos="2985"/>
        <p:guide pos="5285"/>
        <p:guide orient="horz" pos="162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image" Target="../media/image7.wmf"/><Relationship Id="rId1" Type="http://schemas.openxmlformats.org/officeDocument/2006/relationships/image" Target="../media/image6.wmf"/><Relationship Id="rId6" Type="http://schemas.openxmlformats.org/officeDocument/2006/relationships/image" Target="../media/image11.wmf"/><Relationship Id="rId5" Type="http://schemas.openxmlformats.org/officeDocument/2006/relationships/image" Target="../media/image10.wmf"/><Relationship Id="rId4" Type="http://schemas.openxmlformats.org/officeDocument/2006/relationships/image" Target="../media/image9.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51.wmf"/></Relationships>
</file>

<file path=ppt/drawings/_rels/vmlDrawing11.vml.rels><?xml version="1.0" encoding="UTF-8" standalone="yes"?>
<Relationships xmlns="http://schemas.openxmlformats.org/package/2006/relationships"><Relationship Id="rId8" Type="http://schemas.openxmlformats.org/officeDocument/2006/relationships/image" Target="../media/image59.wmf"/><Relationship Id="rId13" Type="http://schemas.openxmlformats.org/officeDocument/2006/relationships/image" Target="../media/image64.wmf"/><Relationship Id="rId3" Type="http://schemas.openxmlformats.org/officeDocument/2006/relationships/image" Target="../media/image54.wmf"/><Relationship Id="rId7" Type="http://schemas.openxmlformats.org/officeDocument/2006/relationships/image" Target="../media/image58.wmf"/><Relationship Id="rId12" Type="http://schemas.openxmlformats.org/officeDocument/2006/relationships/image" Target="../media/image63.wmf"/><Relationship Id="rId2" Type="http://schemas.openxmlformats.org/officeDocument/2006/relationships/image" Target="../media/image53.wmf"/><Relationship Id="rId1" Type="http://schemas.openxmlformats.org/officeDocument/2006/relationships/image" Target="../media/image52.wmf"/><Relationship Id="rId6" Type="http://schemas.openxmlformats.org/officeDocument/2006/relationships/image" Target="../media/image57.wmf"/><Relationship Id="rId11" Type="http://schemas.openxmlformats.org/officeDocument/2006/relationships/image" Target="../media/image62.wmf"/><Relationship Id="rId5" Type="http://schemas.openxmlformats.org/officeDocument/2006/relationships/image" Target="../media/image56.wmf"/><Relationship Id="rId15" Type="http://schemas.openxmlformats.org/officeDocument/2006/relationships/image" Target="../media/image66.wmf"/><Relationship Id="rId10" Type="http://schemas.openxmlformats.org/officeDocument/2006/relationships/image" Target="../media/image61.wmf"/><Relationship Id="rId4" Type="http://schemas.openxmlformats.org/officeDocument/2006/relationships/image" Target="../media/image55.wmf"/><Relationship Id="rId9" Type="http://schemas.openxmlformats.org/officeDocument/2006/relationships/image" Target="../media/image60.wmf"/><Relationship Id="rId14" Type="http://schemas.openxmlformats.org/officeDocument/2006/relationships/image" Target="../media/image65.wmf"/></Relationships>
</file>

<file path=ppt/drawings/_rels/vmlDrawing12.vml.rels><?xml version="1.0" encoding="UTF-8" standalone="yes"?>
<Relationships xmlns="http://schemas.openxmlformats.org/package/2006/relationships"><Relationship Id="rId8" Type="http://schemas.openxmlformats.org/officeDocument/2006/relationships/image" Target="../media/image74.wmf"/><Relationship Id="rId3" Type="http://schemas.openxmlformats.org/officeDocument/2006/relationships/image" Target="../media/image69.wmf"/><Relationship Id="rId7" Type="http://schemas.openxmlformats.org/officeDocument/2006/relationships/image" Target="../media/image73.wmf"/><Relationship Id="rId2" Type="http://schemas.openxmlformats.org/officeDocument/2006/relationships/image" Target="../media/image68.wmf"/><Relationship Id="rId1" Type="http://schemas.openxmlformats.org/officeDocument/2006/relationships/image" Target="../media/image67.wmf"/><Relationship Id="rId6" Type="http://schemas.openxmlformats.org/officeDocument/2006/relationships/image" Target="../media/image72.wmf"/><Relationship Id="rId5" Type="http://schemas.openxmlformats.org/officeDocument/2006/relationships/image" Target="../media/image71.wmf"/><Relationship Id="rId4" Type="http://schemas.openxmlformats.org/officeDocument/2006/relationships/image" Target="../media/image70.wmf"/><Relationship Id="rId9" Type="http://schemas.openxmlformats.org/officeDocument/2006/relationships/image" Target="../media/image75.wmf"/></Relationships>
</file>

<file path=ppt/drawings/_rels/vmlDrawing13.vml.rels><?xml version="1.0" encoding="UTF-8" standalone="yes"?>
<Relationships xmlns="http://schemas.openxmlformats.org/package/2006/relationships"><Relationship Id="rId3" Type="http://schemas.openxmlformats.org/officeDocument/2006/relationships/image" Target="../media/image78.wmf"/><Relationship Id="rId2" Type="http://schemas.openxmlformats.org/officeDocument/2006/relationships/image" Target="../media/image77.wmf"/><Relationship Id="rId1" Type="http://schemas.openxmlformats.org/officeDocument/2006/relationships/image" Target="../media/image76.wmf"/><Relationship Id="rId6" Type="http://schemas.openxmlformats.org/officeDocument/2006/relationships/image" Target="../media/image81.wmf"/><Relationship Id="rId5" Type="http://schemas.openxmlformats.org/officeDocument/2006/relationships/image" Target="../media/image80.wmf"/><Relationship Id="rId4" Type="http://schemas.openxmlformats.org/officeDocument/2006/relationships/image" Target="../media/image79.w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82.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image" Target="../media/image15.wmf"/><Relationship Id="rId1" Type="http://schemas.openxmlformats.org/officeDocument/2006/relationships/image" Target="../media/image14.wmf"/><Relationship Id="rId6" Type="http://schemas.openxmlformats.org/officeDocument/2006/relationships/image" Target="../media/image19.wmf"/><Relationship Id="rId5" Type="http://schemas.openxmlformats.org/officeDocument/2006/relationships/image" Target="../media/image18.wmf"/><Relationship Id="rId4" Type="http://schemas.openxmlformats.org/officeDocument/2006/relationships/image" Target="../media/image17.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24.wmf"/><Relationship Id="rId2" Type="http://schemas.openxmlformats.org/officeDocument/2006/relationships/image" Target="../media/image23.wmf"/><Relationship Id="rId1" Type="http://schemas.openxmlformats.org/officeDocument/2006/relationships/image" Target="../media/image22.wmf"/><Relationship Id="rId4" Type="http://schemas.openxmlformats.org/officeDocument/2006/relationships/image" Target="../media/image25.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28.wmf"/><Relationship Id="rId7" Type="http://schemas.openxmlformats.org/officeDocument/2006/relationships/image" Target="../media/image32.wmf"/><Relationship Id="rId2" Type="http://schemas.openxmlformats.org/officeDocument/2006/relationships/image" Target="../media/image27.wmf"/><Relationship Id="rId1" Type="http://schemas.openxmlformats.org/officeDocument/2006/relationships/image" Target="../media/image26.wmf"/><Relationship Id="rId6" Type="http://schemas.openxmlformats.org/officeDocument/2006/relationships/image" Target="../media/image31.wmf"/><Relationship Id="rId5" Type="http://schemas.openxmlformats.org/officeDocument/2006/relationships/image" Target="../media/image30.wmf"/><Relationship Id="rId4" Type="http://schemas.openxmlformats.org/officeDocument/2006/relationships/image" Target="../media/image29.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35.wmf"/><Relationship Id="rId2" Type="http://schemas.openxmlformats.org/officeDocument/2006/relationships/image" Target="../media/image34.wmf"/><Relationship Id="rId1" Type="http://schemas.openxmlformats.org/officeDocument/2006/relationships/image" Target="../media/image33.wmf"/><Relationship Id="rId4" Type="http://schemas.openxmlformats.org/officeDocument/2006/relationships/image" Target="../media/image36.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39.wmf"/><Relationship Id="rId2" Type="http://schemas.openxmlformats.org/officeDocument/2006/relationships/image" Target="../media/image38.wmf"/><Relationship Id="rId1" Type="http://schemas.openxmlformats.org/officeDocument/2006/relationships/image" Target="../media/image37.wmf"/><Relationship Id="rId4" Type="http://schemas.openxmlformats.org/officeDocument/2006/relationships/image" Target="../media/image40.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43.wmf"/><Relationship Id="rId7" Type="http://schemas.openxmlformats.org/officeDocument/2006/relationships/image" Target="../media/image47.wmf"/><Relationship Id="rId2" Type="http://schemas.openxmlformats.org/officeDocument/2006/relationships/image" Target="../media/image42.wmf"/><Relationship Id="rId1" Type="http://schemas.openxmlformats.org/officeDocument/2006/relationships/image" Target="../media/image41.wmf"/><Relationship Id="rId6" Type="http://schemas.openxmlformats.org/officeDocument/2006/relationships/image" Target="../media/image46.wmf"/><Relationship Id="rId5" Type="http://schemas.openxmlformats.org/officeDocument/2006/relationships/image" Target="../media/image45.wmf"/><Relationship Id="rId4" Type="http://schemas.openxmlformats.org/officeDocument/2006/relationships/image" Target="../media/image44.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48.wmf"/></Relationships>
</file>

<file path=ppt/drawings/_rels/vmlDrawing9.vml.rels><?xml version="1.0" encoding="UTF-8" standalone="yes"?>
<Relationships xmlns="http://schemas.openxmlformats.org/package/2006/relationships"><Relationship Id="rId2" Type="http://schemas.openxmlformats.org/officeDocument/2006/relationships/image" Target="../media/image50.wmf"/><Relationship Id="rId1" Type="http://schemas.openxmlformats.org/officeDocument/2006/relationships/image" Target="../media/image49.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386" name="页眉占位符 16385"/>
          <p:cNvSpPr>
            <a:spLocks noGrp="1"/>
          </p:cNvSpPr>
          <p:nvPr>
            <p:ph type="hdr" sz="quarter"/>
          </p:nvPr>
        </p:nvSpPr>
        <p:spPr>
          <a:xfrm>
            <a:off x="0" y="0"/>
            <a:ext cx="2971800" cy="457200"/>
          </a:xfrm>
          <a:prstGeom prst="rect">
            <a:avLst/>
          </a:prstGeom>
          <a:noFill/>
          <a:ln w="9525">
            <a:noFill/>
          </a:ln>
        </p:spPr>
        <p:txBody>
          <a:bodyPr/>
          <a:lstStyle/>
          <a:p>
            <a:pPr lvl="0"/>
            <a:endParaRPr lang="zh-CN" sz="1200" dirty="0"/>
          </a:p>
        </p:txBody>
      </p:sp>
      <p:sp>
        <p:nvSpPr>
          <p:cNvPr id="16387" name="日期占位符 16386"/>
          <p:cNvSpPr>
            <a:spLocks noGrp="1"/>
          </p:cNvSpPr>
          <p:nvPr>
            <p:ph type="dt" idx="1"/>
          </p:nvPr>
        </p:nvSpPr>
        <p:spPr>
          <a:xfrm>
            <a:off x="3884613" y="0"/>
            <a:ext cx="2971800" cy="457200"/>
          </a:xfrm>
          <a:prstGeom prst="rect">
            <a:avLst/>
          </a:prstGeom>
          <a:noFill/>
          <a:ln w="9525">
            <a:noFill/>
          </a:ln>
        </p:spPr>
        <p:txBody>
          <a:bodyPr/>
          <a:lstStyle/>
          <a:p>
            <a:pPr lvl="0" algn="r"/>
            <a:endParaRPr lang="zh-CN" altLang="en-US" sz="1200" dirty="0"/>
          </a:p>
        </p:txBody>
      </p:sp>
      <p:sp>
        <p:nvSpPr>
          <p:cNvPr id="16388" name="幻灯片图像占位符 16387"/>
          <p:cNvSpPr>
            <a:spLocks noGrp="1" noRot="1" noChangeAspect="1" noTextEdit="1"/>
          </p:cNvSpPr>
          <p:nvPr>
            <p:ph type="sldImg" idx="2"/>
          </p:nvPr>
        </p:nvSpPr>
        <p:spPr>
          <a:xfrm>
            <a:off x="381000" y="685800"/>
            <a:ext cx="6096000" cy="3429000"/>
          </a:xfrm>
          <a:prstGeom prst="rect">
            <a:avLst/>
          </a:prstGeom>
          <a:ln w="9525" cap="flat" cmpd="sng">
            <a:solidFill>
              <a:srgbClr val="000000"/>
            </a:solidFill>
            <a:prstDash val="solid"/>
            <a:miter/>
            <a:headEnd type="none" w="med" len="med"/>
            <a:tailEnd type="none" w="med" len="med"/>
          </a:ln>
        </p:spPr>
      </p:sp>
      <p:sp>
        <p:nvSpPr>
          <p:cNvPr id="16389" name="文本占位符 16388"/>
          <p:cNvSpPr>
            <a:spLocks noGrp="1"/>
          </p:cNvSpPr>
          <p:nvPr>
            <p:ph type="body" sz="quarter" idx="3"/>
          </p:nvPr>
        </p:nvSpPr>
        <p:spPr>
          <a:xfrm>
            <a:off x="685800" y="4343400"/>
            <a:ext cx="5486400" cy="4114800"/>
          </a:xfrm>
          <a:prstGeom prst="rect">
            <a:avLst/>
          </a:prstGeom>
          <a:noFill/>
          <a:ln w="9525">
            <a:noFill/>
          </a:ln>
        </p:spPr>
        <p:txBody>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16390" name="页脚占位符 16389"/>
          <p:cNvSpPr>
            <a:spLocks noGrp="1"/>
          </p:cNvSpPr>
          <p:nvPr>
            <p:ph type="ftr" sz="quarter" idx="4"/>
          </p:nvPr>
        </p:nvSpPr>
        <p:spPr>
          <a:xfrm>
            <a:off x="0" y="8685213"/>
            <a:ext cx="2971800" cy="457200"/>
          </a:xfrm>
          <a:prstGeom prst="rect">
            <a:avLst/>
          </a:prstGeom>
          <a:noFill/>
          <a:ln w="9525">
            <a:noFill/>
          </a:ln>
        </p:spPr>
        <p:txBody>
          <a:bodyPr anchor="b"/>
          <a:lstStyle/>
          <a:p>
            <a:pPr lvl="0"/>
            <a:endParaRPr lang="zh-CN" sz="1200" dirty="0"/>
          </a:p>
        </p:txBody>
      </p:sp>
      <p:sp>
        <p:nvSpPr>
          <p:cNvPr id="16391" name="灯片编号占位符 16390"/>
          <p:cNvSpPr>
            <a:spLocks noGrp="1"/>
          </p:cNvSpPr>
          <p:nvPr>
            <p:ph type="sldNum" sz="quarter" idx="5"/>
          </p:nvPr>
        </p:nvSpPr>
        <p:spPr>
          <a:xfrm>
            <a:off x="3884613" y="8685213"/>
            <a:ext cx="2971800" cy="457200"/>
          </a:xfrm>
          <a:prstGeom prst="rect">
            <a:avLst/>
          </a:prstGeom>
          <a:noFill/>
          <a:ln w="9525">
            <a:noFill/>
          </a:ln>
        </p:spPr>
        <p:txBody>
          <a:bodyPr anchor="b"/>
          <a:lstStyle/>
          <a:p>
            <a:pPr lvl="0" algn="r"/>
            <a:fld id="{9A0DB2DC-4C9A-4742-B13C-FB6460FD3503}" type="slidenum">
              <a:rPr lang="en-US" altLang="zh-CN" sz="1200" dirty="0"/>
              <a:t>‹#›</a:t>
            </a:fld>
            <a:endParaRPr lang="zh-CN" sz="1200" dirty="0"/>
          </a:p>
        </p:txBody>
      </p:sp>
    </p:spTree>
    <p:extLst>
      <p:ext uri="{BB962C8B-B14F-4D97-AF65-F5344CB8AC3E}">
        <p14:creationId xmlns:p14="http://schemas.microsoft.com/office/powerpoint/2010/main" val="1424535384"/>
      </p:ext>
    </p:extLst>
  </p:cSld>
  <p:clrMap bg1="lt1" tx1="dk1" bg2="lt2" tx2="dk2" accent1="accent1" accent2="accent2" accent3="accent3" accent4="accent4" accent5="accent5" accent6="accent6" hlink="hlink" folHlink="folHlink"/>
  <p:hf hdr="0" ftr="0" dt="0"/>
  <p:notesStyle>
    <a:lvl1pPr marL="0" lvl="0" indent="0" algn="l" defTabSz="497568" eaLnBrk="1" fontAlgn="base" latinLnBrk="0" hangingPunct="1">
      <a:lnSpc>
        <a:spcPct val="100000"/>
      </a:lnSpc>
      <a:spcBef>
        <a:spcPct val="30000"/>
      </a:spcBef>
      <a:spcAft>
        <a:spcPct val="0"/>
      </a:spcAft>
      <a:buNone/>
      <a:defRPr sz="700" b="0" i="0" u="none" kern="1200" baseline="0">
        <a:solidFill>
          <a:schemeClr val="tx1"/>
        </a:solidFill>
        <a:latin typeface="Arial" panose="020B0604020202020204" pitchFamily="34" charset="0"/>
        <a:ea typeface="宋体" panose="02010600030101010101" pitchFamily="2" charset="-122"/>
      </a:defRPr>
    </a:lvl1pPr>
    <a:lvl2pPr marL="248784" lvl="1" indent="0" algn="l" defTabSz="497568" eaLnBrk="1" fontAlgn="base" latinLnBrk="0" hangingPunct="1">
      <a:lnSpc>
        <a:spcPct val="100000"/>
      </a:lnSpc>
      <a:spcBef>
        <a:spcPct val="30000"/>
      </a:spcBef>
      <a:spcAft>
        <a:spcPct val="0"/>
      </a:spcAft>
      <a:buNone/>
      <a:defRPr sz="700" b="0" i="0" u="none" kern="1200" baseline="0">
        <a:solidFill>
          <a:schemeClr val="tx1"/>
        </a:solidFill>
        <a:latin typeface="Arial" panose="020B0604020202020204" pitchFamily="34" charset="0"/>
        <a:ea typeface="宋体" panose="02010600030101010101" pitchFamily="2" charset="-122"/>
      </a:defRPr>
    </a:lvl2pPr>
    <a:lvl3pPr marL="497568" lvl="2" indent="0" algn="l" defTabSz="497568" eaLnBrk="1" fontAlgn="base" latinLnBrk="0" hangingPunct="1">
      <a:lnSpc>
        <a:spcPct val="100000"/>
      </a:lnSpc>
      <a:spcBef>
        <a:spcPct val="30000"/>
      </a:spcBef>
      <a:spcAft>
        <a:spcPct val="0"/>
      </a:spcAft>
      <a:buNone/>
      <a:defRPr sz="700" b="0" i="0" u="none" kern="1200" baseline="0">
        <a:solidFill>
          <a:schemeClr val="tx1"/>
        </a:solidFill>
        <a:latin typeface="Arial" panose="020B0604020202020204" pitchFamily="34" charset="0"/>
        <a:ea typeface="宋体" panose="02010600030101010101" pitchFamily="2" charset="-122"/>
      </a:defRPr>
    </a:lvl3pPr>
    <a:lvl4pPr marL="746353" lvl="3" indent="0" algn="l" defTabSz="497568" eaLnBrk="1" fontAlgn="base" latinLnBrk="0" hangingPunct="1">
      <a:lnSpc>
        <a:spcPct val="100000"/>
      </a:lnSpc>
      <a:spcBef>
        <a:spcPct val="30000"/>
      </a:spcBef>
      <a:spcAft>
        <a:spcPct val="0"/>
      </a:spcAft>
      <a:buNone/>
      <a:defRPr sz="700" b="0" i="0" u="none" kern="1200" baseline="0">
        <a:solidFill>
          <a:schemeClr val="tx1"/>
        </a:solidFill>
        <a:latin typeface="Arial" panose="020B0604020202020204" pitchFamily="34" charset="0"/>
        <a:ea typeface="宋体" panose="02010600030101010101" pitchFamily="2" charset="-122"/>
      </a:defRPr>
    </a:lvl4pPr>
    <a:lvl5pPr marL="995137" lvl="4" indent="0" algn="l" defTabSz="497568" eaLnBrk="1" fontAlgn="base" latinLnBrk="0" hangingPunct="1">
      <a:lnSpc>
        <a:spcPct val="100000"/>
      </a:lnSpc>
      <a:spcBef>
        <a:spcPct val="30000"/>
      </a:spcBef>
      <a:spcAft>
        <a:spcPct val="0"/>
      </a:spcAft>
      <a:buNone/>
      <a:defRPr sz="700" b="0" i="0" u="none" kern="1200" baseline="0">
        <a:solidFill>
          <a:schemeClr val="tx1"/>
        </a:solidFill>
        <a:latin typeface="Arial" panose="020B0604020202020204" pitchFamily="34" charset="0"/>
        <a:ea typeface="宋体" panose="02010600030101010101" pitchFamily="2" charset="-122"/>
      </a:defRPr>
    </a:lvl5pPr>
    <a:lvl6pPr marL="1243920" lvl="5" indent="0" algn="l" defTabSz="497568" eaLnBrk="1" fontAlgn="base" latinLnBrk="0" hangingPunct="1">
      <a:lnSpc>
        <a:spcPct val="100000"/>
      </a:lnSpc>
      <a:spcBef>
        <a:spcPct val="30000"/>
      </a:spcBef>
      <a:spcAft>
        <a:spcPct val="0"/>
      </a:spcAft>
      <a:buNone/>
      <a:defRPr sz="700" b="0" i="0" u="none" kern="1200" baseline="0">
        <a:solidFill>
          <a:schemeClr val="tx1"/>
        </a:solidFill>
        <a:latin typeface="Arial" panose="020B0604020202020204" pitchFamily="34" charset="0"/>
        <a:ea typeface="宋体" panose="02010600030101010101" pitchFamily="2" charset="-122"/>
      </a:defRPr>
    </a:lvl6pPr>
    <a:lvl7pPr marL="1492703" lvl="6" indent="0" algn="l" defTabSz="497568" eaLnBrk="1" fontAlgn="base" latinLnBrk="0" hangingPunct="1">
      <a:lnSpc>
        <a:spcPct val="100000"/>
      </a:lnSpc>
      <a:spcBef>
        <a:spcPct val="30000"/>
      </a:spcBef>
      <a:spcAft>
        <a:spcPct val="0"/>
      </a:spcAft>
      <a:buNone/>
      <a:defRPr sz="700" b="0" i="0" u="none" kern="1200" baseline="0">
        <a:solidFill>
          <a:schemeClr val="tx1"/>
        </a:solidFill>
        <a:latin typeface="Arial" panose="020B0604020202020204" pitchFamily="34" charset="0"/>
        <a:ea typeface="宋体" panose="02010600030101010101" pitchFamily="2" charset="-122"/>
      </a:defRPr>
    </a:lvl7pPr>
    <a:lvl8pPr marL="1741490" lvl="7" indent="0" algn="l" defTabSz="497568" eaLnBrk="1" fontAlgn="base" latinLnBrk="0" hangingPunct="1">
      <a:lnSpc>
        <a:spcPct val="100000"/>
      </a:lnSpc>
      <a:spcBef>
        <a:spcPct val="30000"/>
      </a:spcBef>
      <a:spcAft>
        <a:spcPct val="0"/>
      </a:spcAft>
      <a:buNone/>
      <a:defRPr sz="700" b="0" i="0" u="none" kern="1200" baseline="0">
        <a:solidFill>
          <a:schemeClr val="tx1"/>
        </a:solidFill>
        <a:latin typeface="Arial" panose="020B0604020202020204" pitchFamily="34" charset="0"/>
        <a:ea typeface="宋体" panose="02010600030101010101" pitchFamily="2" charset="-122"/>
      </a:defRPr>
    </a:lvl8pPr>
    <a:lvl9pPr marL="1990271" lvl="8" indent="0" algn="l" defTabSz="497568" eaLnBrk="1" fontAlgn="base" latinLnBrk="0" hangingPunct="1">
      <a:lnSpc>
        <a:spcPct val="100000"/>
      </a:lnSpc>
      <a:spcBef>
        <a:spcPct val="30000"/>
      </a:spcBef>
      <a:spcAft>
        <a:spcPct val="0"/>
      </a:spcAft>
      <a:buNone/>
      <a:defRPr sz="700" b="0" i="0" u="none" kern="1200" baseline="0">
        <a:solidFill>
          <a:schemeClr val="tx1"/>
        </a:solidFill>
        <a:latin typeface="Arial" panose="020B0604020202020204" pitchFamily="34" charset="0"/>
        <a:ea typeface="宋体" panose="02010600030101010101" pitchFamily="2" charset="-122"/>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幻灯片图像占位符 17409"/>
          <p:cNvSpPr>
            <a:spLocks noGrp="1" noRot="1" noChangeAspect="1" noTextEdit="1"/>
          </p:cNvSpPr>
          <p:nvPr>
            <p:ph type="sldImg"/>
          </p:nvPr>
        </p:nvSpPr>
        <p:spPr>
          <a:xfrm>
            <a:off x="381000" y="685800"/>
            <a:ext cx="6096000" cy="3429000"/>
          </a:xfrm>
          <a:ln/>
        </p:spPr>
      </p:sp>
      <p:sp>
        <p:nvSpPr>
          <p:cNvPr id="17411" name="文本占位符 17410"/>
          <p:cNvSpPr>
            <a:spLocks noGrp="1"/>
          </p:cNvSpPr>
          <p:nvPr>
            <p:ph type="body" idx="1"/>
          </p:nvPr>
        </p:nvSpPr>
        <p:spPr>
          <a:ln/>
        </p:spPr>
        <p:txBody>
          <a:bodyPr/>
          <a:lstStyle/>
          <a:p>
            <a:pPr lvl="0"/>
            <a:endParaRPr dirty="0"/>
          </a:p>
        </p:txBody>
      </p:sp>
      <p:sp>
        <p:nvSpPr>
          <p:cNvPr id="2" name="灯片编号占位符 1"/>
          <p:cNvSpPr>
            <a:spLocks noGrp="1"/>
          </p:cNvSpPr>
          <p:nvPr>
            <p:ph type="sldNum" sz="quarter" idx="2"/>
          </p:nvPr>
        </p:nvSpPr>
        <p:spPr/>
        <p:txBody>
          <a:bodyPr/>
          <a:lstStyle/>
          <a:p>
            <a:pPr lvl="0" algn="r"/>
            <a:fld id="{9A0DB2DC-4C9A-4742-B13C-FB6460FD3503}" type="slidenum">
              <a:rPr lang="en-US" altLang="zh-CN" sz="1200" dirty="0"/>
              <a:t>1</a:t>
            </a:fld>
            <a:endParaRPr lang="zh-CN" sz="1200" dirty="0"/>
          </a:p>
        </p:txBody>
      </p:sp>
    </p:spTree>
    <p:extLst>
      <p:ext uri="{BB962C8B-B14F-4D97-AF65-F5344CB8AC3E}">
        <p14:creationId xmlns:p14="http://schemas.microsoft.com/office/powerpoint/2010/main" val="4937128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幻灯片图像占位符 60417"/>
          <p:cNvSpPr>
            <a:spLocks noGrp="1" noRot="1" noChangeAspect="1" noTextEdit="1"/>
          </p:cNvSpPr>
          <p:nvPr>
            <p:ph type="sldImg"/>
          </p:nvPr>
        </p:nvSpPr>
        <p:spPr>
          <a:xfrm>
            <a:off x="381000" y="685800"/>
            <a:ext cx="6096000" cy="3429000"/>
          </a:xfrm>
          <a:ln/>
        </p:spPr>
      </p:sp>
      <p:sp>
        <p:nvSpPr>
          <p:cNvPr id="60419" name="文本占位符 60418"/>
          <p:cNvSpPr>
            <a:spLocks noGrp="1"/>
          </p:cNvSpPr>
          <p:nvPr>
            <p:ph type="body" idx="1"/>
          </p:nvPr>
        </p:nvSpPr>
        <p:spPr>
          <a:ln/>
        </p:spPr>
        <p:txBody>
          <a:bodyPr/>
          <a:lstStyle/>
          <a:p>
            <a:pPr lvl="0"/>
            <a:endParaRPr dirty="0"/>
          </a:p>
        </p:txBody>
      </p:sp>
      <p:sp>
        <p:nvSpPr>
          <p:cNvPr id="2" name="灯片编号占位符 1"/>
          <p:cNvSpPr>
            <a:spLocks noGrp="1"/>
          </p:cNvSpPr>
          <p:nvPr>
            <p:ph type="sldNum" sz="quarter" idx="2"/>
          </p:nvPr>
        </p:nvSpPr>
        <p:spPr/>
        <p:txBody>
          <a:bodyPr/>
          <a:lstStyle/>
          <a:p>
            <a:pPr lvl="0" algn="r"/>
            <a:fld id="{9A0DB2DC-4C9A-4742-B13C-FB6460FD3503}" type="slidenum">
              <a:rPr lang="en-US" altLang="zh-CN" sz="1200" dirty="0"/>
              <a:t>2</a:t>
            </a:fld>
            <a:endParaRPr lang="zh-CN" sz="1200" dirty="0"/>
          </a:p>
        </p:txBody>
      </p:sp>
    </p:spTree>
    <p:extLst>
      <p:ext uri="{BB962C8B-B14F-4D97-AF65-F5344CB8AC3E}">
        <p14:creationId xmlns:p14="http://schemas.microsoft.com/office/powerpoint/2010/main" val="27043360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幻灯片图像占位符 57345"/>
          <p:cNvSpPr>
            <a:spLocks noGrp="1" noRot="1" noChangeAspect="1" noTextEdit="1"/>
          </p:cNvSpPr>
          <p:nvPr>
            <p:ph type="sldImg"/>
          </p:nvPr>
        </p:nvSpPr>
        <p:spPr>
          <a:xfrm>
            <a:off x="381000" y="685800"/>
            <a:ext cx="6096000" cy="3429000"/>
          </a:xfrm>
          <a:ln/>
        </p:spPr>
      </p:sp>
      <p:sp>
        <p:nvSpPr>
          <p:cNvPr id="57347" name="文本占位符 57346"/>
          <p:cNvSpPr>
            <a:spLocks noGrp="1"/>
          </p:cNvSpPr>
          <p:nvPr>
            <p:ph type="body" idx="1"/>
          </p:nvPr>
        </p:nvSpPr>
        <p:spPr>
          <a:ln/>
        </p:spPr>
        <p:txBody>
          <a:bodyPr/>
          <a:lstStyle/>
          <a:p>
            <a:pPr lvl="0"/>
            <a:endParaRPr dirty="0"/>
          </a:p>
        </p:txBody>
      </p:sp>
      <p:sp>
        <p:nvSpPr>
          <p:cNvPr id="2" name="灯片编号占位符 1"/>
          <p:cNvSpPr>
            <a:spLocks noGrp="1"/>
          </p:cNvSpPr>
          <p:nvPr>
            <p:ph type="sldNum" sz="quarter" idx="2"/>
          </p:nvPr>
        </p:nvSpPr>
        <p:spPr/>
        <p:txBody>
          <a:bodyPr/>
          <a:lstStyle/>
          <a:p>
            <a:fld id="{9A0DB2DC-4C9A-4742-B13C-FB6460FD3503}" type="slidenum">
              <a:rPr lang="en-US" altLang="zh-CN" dirty="0">
                <a:solidFill>
                  <a:prstClr val="black"/>
                </a:solidFill>
              </a:rPr>
              <a:pPr/>
              <a:t>15</a:t>
            </a:fld>
            <a:endParaRPr lang="zh-CN" altLang="en-US" dirty="0">
              <a:solidFill>
                <a:prstClr val="black"/>
              </a:solidFill>
            </a:endParaRPr>
          </a:p>
        </p:txBody>
      </p:sp>
    </p:spTree>
    <p:extLst>
      <p:ext uri="{BB962C8B-B14F-4D97-AF65-F5344CB8AC3E}">
        <p14:creationId xmlns:p14="http://schemas.microsoft.com/office/powerpoint/2010/main" val="7611549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幻灯片图像占位符 60417"/>
          <p:cNvSpPr>
            <a:spLocks noGrp="1" noRot="1" noChangeAspect="1" noTextEdit="1"/>
          </p:cNvSpPr>
          <p:nvPr>
            <p:ph type="sldImg"/>
          </p:nvPr>
        </p:nvSpPr>
        <p:spPr>
          <a:xfrm>
            <a:off x="381000" y="685800"/>
            <a:ext cx="6096000" cy="3429000"/>
          </a:xfrm>
          <a:ln/>
        </p:spPr>
      </p:sp>
      <p:sp>
        <p:nvSpPr>
          <p:cNvPr id="60419" name="文本占位符 60418"/>
          <p:cNvSpPr>
            <a:spLocks noGrp="1"/>
          </p:cNvSpPr>
          <p:nvPr>
            <p:ph type="body" idx="1"/>
          </p:nvPr>
        </p:nvSpPr>
        <p:spPr>
          <a:ln/>
        </p:spPr>
        <p:txBody>
          <a:bodyPr/>
          <a:lstStyle/>
          <a:p>
            <a:pPr lvl="0"/>
            <a:endParaRPr dirty="0"/>
          </a:p>
        </p:txBody>
      </p:sp>
      <p:sp>
        <p:nvSpPr>
          <p:cNvPr id="2" name="灯片编号占位符 1"/>
          <p:cNvSpPr>
            <a:spLocks noGrp="1"/>
          </p:cNvSpPr>
          <p:nvPr>
            <p:ph type="sldNum" sz="quarter" idx="2"/>
          </p:nvPr>
        </p:nvSpPr>
        <p:spPr/>
        <p:txBody>
          <a:bodyPr/>
          <a:lstStyle/>
          <a:p>
            <a:pPr lvl="0" algn="r"/>
            <a:fld id="{9A0DB2DC-4C9A-4742-B13C-FB6460FD3503}" type="slidenum">
              <a:rPr lang="en-US" altLang="zh-CN" sz="1200" dirty="0"/>
              <a:t>16</a:t>
            </a:fld>
            <a:endParaRPr lang="zh-CN" sz="1200" dirty="0"/>
          </a:p>
        </p:txBody>
      </p:sp>
    </p:spTree>
    <p:extLst>
      <p:ext uri="{BB962C8B-B14F-4D97-AF65-F5344CB8AC3E}">
        <p14:creationId xmlns:p14="http://schemas.microsoft.com/office/powerpoint/2010/main" val="27043360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幻灯片图像占位符 70657"/>
          <p:cNvSpPr>
            <a:spLocks noGrp="1" noRot="1" noChangeAspect="1" noTextEdit="1"/>
          </p:cNvSpPr>
          <p:nvPr>
            <p:ph type="sldImg"/>
          </p:nvPr>
        </p:nvSpPr>
        <p:spPr>
          <a:xfrm>
            <a:off x="381000" y="685800"/>
            <a:ext cx="6096000" cy="3429000"/>
          </a:xfrm>
          <a:ln/>
        </p:spPr>
      </p:sp>
      <p:sp>
        <p:nvSpPr>
          <p:cNvPr id="70659" name="文本占位符 70658"/>
          <p:cNvSpPr>
            <a:spLocks noGrp="1"/>
          </p:cNvSpPr>
          <p:nvPr>
            <p:ph type="body" idx="1"/>
          </p:nvPr>
        </p:nvSpPr>
        <p:spPr>
          <a:ln/>
        </p:spPr>
        <p:txBody>
          <a:bodyPr/>
          <a:lstStyle/>
          <a:p>
            <a:pPr lvl="0"/>
            <a:endParaRPr dirty="0"/>
          </a:p>
        </p:txBody>
      </p:sp>
      <p:sp>
        <p:nvSpPr>
          <p:cNvPr id="2" name="灯片编号占位符 1"/>
          <p:cNvSpPr>
            <a:spLocks noGrp="1"/>
          </p:cNvSpPr>
          <p:nvPr>
            <p:ph type="sldNum" sz="quarter" idx="2"/>
          </p:nvPr>
        </p:nvSpPr>
        <p:spPr/>
        <p:txBody>
          <a:bodyPr/>
          <a:lstStyle/>
          <a:p>
            <a:pPr lvl="0" algn="r"/>
            <a:fld id="{9A0DB2DC-4C9A-4742-B13C-FB6460FD3503}" type="slidenum">
              <a:rPr lang="en-US" altLang="zh-CN" sz="1200" dirty="0"/>
              <a:t>17</a:t>
            </a:fld>
            <a:endParaRPr lang="zh-CN" sz="1200" dirty="0"/>
          </a:p>
        </p:txBody>
      </p:sp>
    </p:spTree>
    <p:extLst>
      <p:ext uri="{BB962C8B-B14F-4D97-AF65-F5344CB8AC3E}">
        <p14:creationId xmlns:p14="http://schemas.microsoft.com/office/powerpoint/2010/main" val="28205325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22" y="841801"/>
            <a:ext cx="6858130" cy="1790760"/>
          </a:xfrm>
          <a:prstGeom prst="rect">
            <a:avLst/>
          </a:prstGeom>
        </p:spPr>
        <p:txBody>
          <a:bodyPr lIns="49757" tIns="24878" rIns="49757" bIns="24878" anchor="b"/>
          <a:lstStyle>
            <a:lvl1pPr algn="ctr">
              <a:defRPr sz="4500"/>
            </a:lvl1pPr>
          </a:lstStyle>
          <a:p>
            <a:r>
              <a:rPr lang="zh-CN" altLang="en-US"/>
              <a:t>单击此处编辑母版标题样式</a:t>
            </a:r>
          </a:p>
        </p:txBody>
      </p:sp>
      <p:sp>
        <p:nvSpPr>
          <p:cNvPr id="3" name="副标题 2"/>
          <p:cNvSpPr>
            <a:spLocks noGrp="1"/>
          </p:cNvSpPr>
          <p:nvPr>
            <p:ph type="subTitle" idx="1"/>
          </p:nvPr>
        </p:nvSpPr>
        <p:spPr>
          <a:xfrm>
            <a:off x="1143022" y="2701621"/>
            <a:ext cx="6858130" cy="1241863"/>
          </a:xfrm>
          <a:prstGeom prst="rect">
            <a:avLst/>
          </a:prstGeom>
        </p:spPr>
        <p:txBody>
          <a:bodyPr lIns="49757" tIns="24878" rIns="49757" bIns="24878"/>
          <a:lstStyle>
            <a:lvl1pPr marL="0" indent="0" algn="ctr">
              <a:buNone/>
              <a:defRPr sz="1800"/>
            </a:lvl1pPr>
            <a:lvl2pPr marL="342424" indent="0" algn="ctr">
              <a:buNone/>
              <a:defRPr sz="1500"/>
            </a:lvl2pPr>
            <a:lvl3pPr marL="684847" indent="0" algn="ctr">
              <a:buNone/>
              <a:defRPr sz="1300"/>
            </a:lvl3pPr>
            <a:lvl4pPr marL="1027271" indent="0" algn="ctr">
              <a:buNone/>
              <a:defRPr sz="1200"/>
            </a:lvl4pPr>
            <a:lvl5pPr marL="1369348" indent="0" algn="ctr">
              <a:buNone/>
              <a:defRPr sz="1200"/>
            </a:lvl5pPr>
            <a:lvl6pPr marL="1711771" indent="0" algn="ctr">
              <a:buNone/>
              <a:defRPr sz="1200"/>
            </a:lvl6pPr>
            <a:lvl7pPr marL="2054195" indent="0" algn="ctr">
              <a:buNone/>
              <a:defRPr sz="1200"/>
            </a:lvl7pPr>
            <a:lvl8pPr marL="2396619" indent="0" algn="ctr">
              <a:buNone/>
              <a:defRPr sz="1200"/>
            </a:lvl8pPr>
            <a:lvl9pPr marL="2739043" indent="0" algn="ctr">
              <a:buNone/>
              <a:defRPr sz="1200"/>
            </a:lvl9pPr>
          </a:lstStyle>
          <a:p>
            <a:r>
              <a:rPr lang="zh-CN" altLang="en-US"/>
              <a:t>单击此处编辑母版副标题样式</a:t>
            </a:r>
          </a:p>
        </p:txBody>
      </p:sp>
    </p:spTree>
  </p:cSld>
  <p:clrMapOvr>
    <a:masterClrMapping/>
  </p:clrMapOvr>
  <p:transition advClick="0" advTm="3000">
    <p:random/>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a:xfrm>
            <a:off x="249170" y="149250"/>
            <a:ext cx="4485050" cy="620425"/>
          </a:xfrm>
          <a:prstGeom prst="rect">
            <a:avLst/>
          </a:prstGeom>
        </p:spPr>
        <p:txBody>
          <a:bodyPr lIns="49757" tIns="24878" rIns="49757" bIns="24878"/>
          <a:lstStyle/>
          <a:p>
            <a:r>
              <a:rPr lang="zh-CN" altLang="en-US"/>
              <a:t>单击此处编辑母版标题样式</a:t>
            </a:r>
          </a:p>
        </p:txBody>
      </p:sp>
      <p:sp>
        <p:nvSpPr>
          <p:cNvPr id="3" name="竖排文字占位符 2"/>
          <p:cNvSpPr>
            <a:spLocks noGrp="1"/>
          </p:cNvSpPr>
          <p:nvPr>
            <p:ph type="body" orient="vert" idx="1"/>
          </p:nvPr>
        </p:nvSpPr>
        <p:spPr>
          <a:xfrm>
            <a:off x="249170" y="868596"/>
            <a:ext cx="4485050" cy="2456885"/>
          </a:xfrm>
          <a:prstGeom prst="rect">
            <a:avLst/>
          </a:prstGeom>
        </p:spPr>
        <p:txBody>
          <a:bodyPr vert="eaVert" lIns="49757" tIns="24878" rIns="49757" bIns="24878"/>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Tree>
  </p:cSld>
  <p:clrMapOvr>
    <a:masterClrMapping/>
  </p:clrMapOvr>
  <p:transition advClick="0" advTm="3000">
    <p:random/>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543799" y="273853"/>
            <a:ext cx="1971712" cy="4359024"/>
          </a:xfrm>
          <a:prstGeom prst="rect">
            <a:avLst/>
          </a:prstGeom>
        </p:spPr>
        <p:txBody>
          <a:bodyPr vert="eaVert" lIns="49757" tIns="24878" rIns="49757" bIns="24878"/>
          <a:lstStyle/>
          <a:p>
            <a:r>
              <a:rPr lang="zh-CN" altLang="en-US"/>
              <a:t>单击此处编辑母版标题样式</a:t>
            </a:r>
          </a:p>
        </p:txBody>
      </p:sp>
      <p:sp>
        <p:nvSpPr>
          <p:cNvPr id="3" name="竖排文字占位符 2"/>
          <p:cNvSpPr>
            <a:spLocks noGrp="1"/>
          </p:cNvSpPr>
          <p:nvPr>
            <p:ph type="body" orient="vert" idx="1"/>
          </p:nvPr>
        </p:nvSpPr>
        <p:spPr>
          <a:xfrm>
            <a:off x="628662" y="273853"/>
            <a:ext cx="5800835" cy="4359024"/>
          </a:xfrm>
          <a:prstGeom prst="rect">
            <a:avLst/>
          </a:prstGeom>
        </p:spPr>
        <p:txBody>
          <a:bodyPr vert="eaVert" lIns="49757" tIns="24878" rIns="49757" bIns="24878"/>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Tree>
  </p:cSld>
  <p:clrMapOvr>
    <a:masterClrMapping/>
  </p:clrMapOvr>
  <p:transition advClick="0" advTm="3000">
    <p:random/>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woObj" preserve="1">
  <p:cSld name="标题，一项大型内容和两项小型内容">
    <p:spTree>
      <p:nvGrpSpPr>
        <p:cNvPr id="1" name=""/>
        <p:cNvGrpSpPr/>
        <p:nvPr/>
      </p:nvGrpSpPr>
      <p:grpSpPr>
        <a:xfrm>
          <a:off x="0" y="0"/>
          <a:ext cx="0" cy="0"/>
          <a:chOff x="0" y="0"/>
          <a:chExt cx="0" cy="0"/>
        </a:xfrm>
      </p:grpSpPr>
      <p:sp>
        <p:nvSpPr>
          <p:cNvPr id="2" name="标题 1"/>
          <p:cNvSpPr>
            <a:spLocks noGrp="1"/>
          </p:cNvSpPr>
          <p:nvPr>
            <p:ph type="title"/>
          </p:nvPr>
        </p:nvSpPr>
        <p:spPr/>
        <p:txBody>
          <a:bodyPr lIns="49757" tIns="24878" rIns="49757" bIns="24878"/>
          <a:lstStyle/>
          <a:p>
            <a:r>
              <a:rPr lang="zh-CN" altLang="en-US"/>
              <a:t>单击此处编辑母版标题样式</a:t>
            </a:r>
          </a:p>
        </p:txBody>
      </p:sp>
      <p:sp>
        <p:nvSpPr>
          <p:cNvPr id="3" name="内容占位符 2"/>
          <p:cNvSpPr>
            <a:spLocks noGrp="1"/>
          </p:cNvSpPr>
          <p:nvPr>
            <p:ph sz="half" idx="1"/>
          </p:nvPr>
        </p:nvSpPr>
        <p:spPr>
          <a:xfrm>
            <a:off x="628662" y="1369264"/>
            <a:ext cx="3886273" cy="3263613"/>
          </a:xfrm>
        </p:spPr>
        <p:txBody>
          <a:bodyPr lIns="49757" tIns="24878" rIns="49757" bIns="24878"/>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quarter" idx="2"/>
          </p:nvPr>
        </p:nvSpPr>
        <p:spPr>
          <a:xfrm>
            <a:off x="4629241" y="1369264"/>
            <a:ext cx="3886273" cy="1574059"/>
          </a:xfrm>
        </p:spPr>
        <p:txBody>
          <a:bodyPr lIns="49757" tIns="24878" rIns="49757" bIns="24878"/>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内容占位符 4"/>
          <p:cNvSpPr>
            <a:spLocks noGrp="1"/>
          </p:cNvSpPr>
          <p:nvPr>
            <p:ph sz="quarter" idx="3"/>
          </p:nvPr>
        </p:nvSpPr>
        <p:spPr>
          <a:xfrm>
            <a:off x="4629241" y="3057627"/>
            <a:ext cx="3886273" cy="1575250"/>
          </a:xfrm>
        </p:spPr>
        <p:txBody>
          <a:bodyPr lIns="49757" tIns="24878" rIns="49757" bIns="24878"/>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Tree>
  </p:cSld>
  <p:clrMapOvr>
    <a:masterClrMapping/>
  </p:clrMapOvr>
  <p:transition advClick="0" advTm="3000">
    <p:random/>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841772"/>
            <a:ext cx="6858000" cy="1790700"/>
          </a:xfrm>
        </p:spPr>
        <p:txBody>
          <a:bodyPr anchor="b"/>
          <a:lstStyle>
            <a:lvl1pPr algn="ctr">
              <a:defRPr sz="4500"/>
            </a:lvl1pPr>
          </a:lstStyle>
          <a:p>
            <a:r>
              <a:rPr lang="en-US"/>
              <a:t>Click to edit Master title style</a:t>
            </a:r>
          </a:p>
        </p:txBody>
      </p:sp>
      <p:sp>
        <p:nvSpPr>
          <p:cNvPr id="3" name="Subtitle 2"/>
          <p:cNvSpPr>
            <a:spLocks noGrp="1"/>
          </p:cNvSpPr>
          <p:nvPr>
            <p:ph type="subTitle" idx="1"/>
          </p:nvPr>
        </p:nvSpPr>
        <p:spPr>
          <a:xfrm>
            <a:off x="1143000" y="2701528"/>
            <a:ext cx="6858000" cy="1241822"/>
          </a:xfrm>
        </p:spPr>
        <p:txBody>
          <a:bodyPr/>
          <a:lstStyle>
            <a:lvl1pPr marL="0" indent="0" algn="ctr">
              <a:buNone/>
              <a:defRPr sz="1800"/>
            </a:lvl1pPr>
            <a:lvl2pPr marL="342867" indent="0" algn="ctr">
              <a:buNone/>
              <a:defRPr sz="1500"/>
            </a:lvl2pPr>
            <a:lvl3pPr marL="685734" indent="0" algn="ctr">
              <a:buNone/>
              <a:defRPr sz="1400"/>
            </a:lvl3pPr>
            <a:lvl4pPr marL="1028599" indent="0" algn="ctr">
              <a:buNone/>
              <a:defRPr sz="1200"/>
            </a:lvl4pPr>
            <a:lvl5pPr marL="1371466" indent="0" algn="ctr">
              <a:buNone/>
              <a:defRPr sz="1200"/>
            </a:lvl5pPr>
            <a:lvl6pPr marL="1714332" indent="0" algn="ctr">
              <a:buNone/>
              <a:defRPr sz="1200"/>
            </a:lvl6pPr>
            <a:lvl7pPr marL="2057199" indent="0" algn="ctr">
              <a:buNone/>
              <a:defRPr sz="1200"/>
            </a:lvl7pPr>
            <a:lvl8pPr marL="2400066" indent="0" algn="ctr">
              <a:buNone/>
              <a:defRPr sz="1200"/>
            </a:lvl8pPr>
            <a:lvl9pPr marL="2742933" indent="0" algn="ctr">
              <a:buNone/>
              <a:defRPr sz="1200"/>
            </a:lvl9pPr>
          </a:lstStyle>
          <a:p>
            <a:r>
              <a:rPr lang="en-US"/>
              <a:t>Click to edit Master subtitle style</a:t>
            </a:r>
          </a:p>
        </p:txBody>
      </p:sp>
      <p:sp>
        <p:nvSpPr>
          <p:cNvPr id="4" name="Date Placeholder 3"/>
          <p:cNvSpPr>
            <a:spLocks noGrp="1"/>
          </p:cNvSpPr>
          <p:nvPr>
            <p:ph type="dt" sz="half" idx="10"/>
          </p:nvPr>
        </p:nvSpPr>
        <p:spPr/>
        <p:txBody>
          <a:bodyPr/>
          <a:lstStyle/>
          <a:p>
            <a:fld id="{E8AFF1FC-8BB6-4DBB-9940-F696B5579502}" type="datetimeFigureOut">
              <a:rPr lang="en-US" smtClean="0">
                <a:solidFill>
                  <a:prstClr val="black">
                    <a:tint val="75000"/>
                  </a:prstClr>
                </a:solidFill>
              </a:rPr>
              <a:pPr/>
              <a:t>9/29/2021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8416283F-E79A-4174-97F4-305C981B4A8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7661837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8AFF1FC-8BB6-4DBB-9940-F696B5579502}" type="datetimeFigureOut">
              <a:rPr lang="en-US" smtClean="0">
                <a:solidFill>
                  <a:prstClr val="black">
                    <a:tint val="75000"/>
                  </a:prstClr>
                </a:solidFill>
              </a:rPr>
              <a:pPr/>
              <a:t>9/29/2021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8416283F-E79A-4174-97F4-305C981B4A8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1565960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7" y="1282304"/>
            <a:ext cx="7886700" cy="2139553"/>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623887" y="3442098"/>
            <a:ext cx="7886700" cy="1125140"/>
          </a:xfrm>
        </p:spPr>
        <p:txBody>
          <a:bodyPr/>
          <a:lstStyle>
            <a:lvl1pPr marL="0" indent="0">
              <a:buNone/>
              <a:defRPr sz="1800">
                <a:solidFill>
                  <a:schemeClr val="tx1">
                    <a:tint val="75000"/>
                  </a:schemeClr>
                </a:solidFill>
              </a:defRPr>
            </a:lvl1pPr>
            <a:lvl2pPr marL="342867" indent="0">
              <a:buNone/>
              <a:defRPr sz="1500">
                <a:solidFill>
                  <a:schemeClr val="tx1">
                    <a:tint val="75000"/>
                  </a:schemeClr>
                </a:solidFill>
              </a:defRPr>
            </a:lvl2pPr>
            <a:lvl3pPr marL="685734" indent="0">
              <a:buNone/>
              <a:defRPr sz="1400">
                <a:solidFill>
                  <a:schemeClr val="tx1">
                    <a:tint val="75000"/>
                  </a:schemeClr>
                </a:solidFill>
              </a:defRPr>
            </a:lvl3pPr>
            <a:lvl4pPr marL="1028599" indent="0">
              <a:buNone/>
              <a:defRPr sz="1200">
                <a:solidFill>
                  <a:schemeClr val="tx1">
                    <a:tint val="75000"/>
                  </a:schemeClr>
                </a:solidFill>
              </a:defRPr>
            </a:lvl4pPr>
            <a:lvl5pPr marL="1371466" indent="0">
              <a:buNone/>
              <a:defRPr sz="1200">
                <a:solidFill>
                  <a:schemeClr val="tx1">
                    <a:tint val="75000"/>
                  </a:schemeClr>
                </a:solidFill>
              </a:defRPr>
            </a:lvl5pPr>
            <a:lvl6pPr marL="1714332" indent="0">
              <a:buNone/>
              <a:defRPr sz="1200">
                <a:solidFill>
                  <a:schemeClr val="tx1">
                    <a:tint val="75000"/>
                  </a:schemeClr>
                </a:solidFill>
              </a:defRPr>
            </a:lvl6pPr>
            <a:lvl7pPr marL="2057199" indent="0">
              <a:buNone/>
              <a:defRPr sz="1200">
                <a:solidFill>
                  <a:schemeClr val="tx1">
                    <a:tint val="75000"/>
                  </a:schemeClr>
                </a:solidFill>
              </a:defRPr>
            </a:lvl7pPr>
            <a:lvl8pPr marL="2400066" indent="0">
              <a:buNone/>
              <a:defRPr sz="1200">
                <a:solidFill>
                  <a:schemeClr val="tx1">
                    <a:tint val="75000"/>
                  </a:schemeClr>
                </a:solidFill>
              </a:defRPr>
            </a:lvl8pPr>
            <a:lvl9pPr marL="2742933"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8AFF1FC-8BB6-4DBB-9940-F696B5579502}" type="datetimeFigureOut">
              <a:rPr lang="en-US" smtClean="0">
                <a:solidFill>
                  <a:prstClr val="black">
                    <a:tint val="75000"/>
                  </a:prstClr>
                </a:solidFill>
              </a:rPr>
              <a:pPr/>
              <a:t>9/29/2021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8416283F-E79A-4174-97F4-305C981B4A8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0583766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369218"/>
            <a:ext cx="3886200" cy="326350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369218"/>
            <a:ext cx="3886200" cy="326350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8AFF1FC-8BB6-4DBB-9940-F696B5579502}" type="datetimeFigureOut">
              <a:rPr lang="en-US" smtClean="0">
                <a:solidFill>
                  <a:prstClr val="black">
                    <a:tint val="75000"/>
                  </a:prstClr>
                </a:solidFill>
              </a:rPr>
              <a:pPr/>
              <a:t>9/29/2021</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8416283F-E79A-4174-97F4-305C981B4A8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9439264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273845"/>
            <a:ext cx="7886700" cy="994172"/>
          </a:xfrm>
        </p:spPr>
        <p:txBody>
          <a:bodyPr/>
          <a:lstStyle/>
          <a:p>
            <a:r>
              <a:rPr lang="en-US"/>
              <a:t>Click to edit Master title style</a:t>
            </a:r>
          </a:p>
        </p:txBody>
      </p:sp>
      <p:sp>
        <p:nvSpPr>
          <p:cNvPr id="3" name="Text Placeholder 2"/>
          <p:cNvSpPr>
            <a:spLocks noGrp="1"/>
          </p:cNvSpPr>
          <p:nvPr>
            <p:ph type="body" idx="1"/>
          </p:nvPr>
        </p:nvSpPr>
        <p:spPr>
          <a:xfrm>
            <a:off x="629843" y="1260872"/>
            <a:ext cx="3868340" cy="617934"/>
          </a:xfrm>
        </p:spPr>
        <p:txBody>
          <a:bodyPr anchor="b"/>
          <a:lstStyle>
            <a:lvl1pPr marL="0" indent="0">
              <a:buNone/>
              <a:defRPr sz="1800" b="1"/>
            </a:lvl1pPr>
            <a:lvl2pPr marL="342867" indent="0">
              <a:buNone/>
              <a:defRPr sz="1500" b="1"/>
            </a:lvl2pPr>
            <a:lvl3pPr marL="685734" indent="0">
              <a:buNone/>
              <a:defRPr sz="1400" b="1"/>
            </a:lvl3pPr>
            <a:lvl4pPr marL="1028599" indent="0">
              <a:buNone/>
              <a:defRPr sz="1200" b="1"/>
            </a:lvl4pPr>
            <a:lvl5pPr marL="1371466" indent="0">
              <a:buNone/>
              <a:defRPr sz="1200" b="1"/>
            </a:lvl5pPr>
            <a:lvl6pPr marL="1714332" indent="0">
              <a:buNone/>
              <a:defRPr sz="1200" b="1"/>
            </a:lvl6pPr>
            <a:lvl7pPr marL="2057199" indent="0">
              <a:buNone/>
              <a:defRPr sz="1200" b="1"/>
            </a:lvl7pPr>
            <a:lvl8pPr marL="2400066" indent="0">
              <a:buNone/>
              <a:defRPr sz="1200" b="1"/>
            </a:lvl8pPr>
            <a:lvl9pPr marL="2742933" indent="0">
              <a:buNone/>
              <a:defRPr sz="1200" b="1"/>
            </a:lvl9pPr>
          </a:lstStyle>
          <a:p>
            <a:pPr lvl="0"/>
            <a:r>
              <a:rPr lang="en-US"/>
              <a:t>Edit Master text styles</a:t>
            </a:r>
          </a:p>
        </p:txBody>
      </p:sp>
      <p:sp>
        <p:nvSpPr>
          <p:cNvPr id="4" name="Content Placeholder 3"/>
          <p:cNvSpPr>
            <a:spLocks noGrp="1"/>
          </p:cNvSpPr>
          <p:nvPr>
            <p:ph sz="half" idx="2"/>
          </p:nvPr>
        </p:nvSpPr>
        <p:spPr>
          <a:xfrm>
            <a:off x="629843" y="1878809"/>
            <a:ext cx="3868340" cy="276344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260872"/>
            <a:ext cx="3887391" cy="617934"/>
          </a:xfrm>
        </p:spPr>
        <p:txBody>
          <a:bodyPr anchor="b"/>
          <a:lstStyle>
            <a:lvl1pPr marL="0" indent="0">
              <a:buNone/>
              <a:defRPr sz="1800" b="1"/>
            </a:lvl1pPr>
            <a:lvl2pPr marL="342867" indent="0">
              <a:buNone/>
              <a:defRPr sz="1500" b="1"/>
            </a:lvl2pPr>
            <a:lvl3pPr marL="685734" indent="0">
              <a:buNone/>
              <a:defRPr sz="1400" b="1"/>
            </a:lvl3pPr>
            <a:lvl4pPr marL="1028599" indent="0">
              <a:buNone/>
              <a:defRPr sz="1200" b="1"/>
            </a:lvl4pPr>
            <a:lvl5pPr marL="1371466" indent="0">
              <a:buNone/>
              <a:defRPr sz="1200" b="1"/>
            </a:lvl5pPr>
            <a:lvl6pPr marL="1714332" indent="0">
              <a:buNone/>
              <a:defRPr sz="1200" b="1"/>
            </a:lvl6pPr>
            <a:lvl7pPr marL="2057199" indent="0">
              <a:buNone/>
              <a:defRPr sz="1200" b="1"/>
            </a:lvl7pPr>
            <a:lvl8pPr marL="2400066" indent="0">
              <a:buNone/>
              <a:defRPr sz="1200" b="1"/>
            </a:lvl8pPr>
            <a:lvl9pPr marL="2742933" indent="0">
              <a:buNone/>
              <a:defRPr sz="1200" b="1"/>
            </a:lvl9pPr>
          </a:lstStyle>
          <a:p>
            <a:pPr lvl="0"/>
            <a:r>
              <a:rPr lang="en-US"/>
              <a:t>Edit Master text styles</a:t>
            </a:r>
          </a:p>
        </p:txBody>
      </p:sp>
      <p:sp>
        <p:nvSpPr>
          <p:cNvPr id="6" name="Content Placeholder 5"/>
          <p:cNvSpPr>
            <a:spLocks noGrp="1"/>
          </p:cNvSpPr>
          <p:nvPr>
            <p:ph sz="quarter" idx="4"/>
          </p:nvPr>
        </p:nvSpPr>
        <p:spPr>
          <a:xfrm>
            <a:off x="4629150" y="1878809"/>
            <a:ext cx="3887391" cy="276344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8AFF1FC-8BB6-4DBB-9940-F696B5579502}" type="datetimeFigureOut">
              <a:rPr lang="en-US" smtClean="0">
                <a:solidFill>
                  <a:prstClr val="black">
                    <a:tint val="75000"/>
                  </a:prstClr>
                </a:solidFill>
              </a:rPr>
              <a:pPr/>
              <a:t>9/29/2021</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8416283F-E79A-4174-97F4-305C981B4A8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51295039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8AFF1FC-8BB6-4DBB-9940-F696B5579502}" type="datetimeFigureOut">
              <a:rPr lang="en-US" smtClean="0">
                <a:solidFill>
                  <a:prstClr val="black">
                    <a:tint val="75000"/>
                  </a:prstClr>
                </a:solidFill>
              </a:rPr>
              <a:pPr/>
              <a:t>9/29/2021</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8416283F-E79A-4174-97F4-305C981B4A8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897110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8AFF1FC-8BB6-4DBB-9940-F696B5579502}" type="datetimeFigureOut">
              <a:rPr lang="en-US" smtClean="0">
                <a:solidFill>
                  <a:prstClr val="black">
                    <a:tint val="75000"/>
                  </a:prstClr>
                </a:solidFill>
              </a:rPr>
              <a:pPr/>
              <a:t>9/29/2021</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8416283F-E79A-4174-97F4-305C981B4A8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284942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249170" y="149250"/>
            <a:ext cx="4485050" cy="620425"/>
          </a:xfrm>
          <a:prstGeom prst="rect">
            <a:avLst/>
          </a:prstGeom>
        </p:spPr>
        <p:txBody>
          <a:bodyPr lIns="49757" tIns="24878" rIns="49757" bIns="24878"/>
          <a:lstStyle/>
          <a:p>
            <a:r>
              <a:rPr lang="zh-CN" altLang="en-US"/>
              <a:t>单击此处编辑母版标题样式</a:t>
            </a:r>
          </a:p>
        </p:txBody>
      </p:sp>
      <p:sp>
        <p:nvSpPr>
          <p:cNvPr id="3" name="内容占位符 2"/>
          <p:cNvSpPr>
            <a:spLocks noGrp="1"/>
          </p:cNvSpPr>
          <p:nvPr>
            <p:ph idx="1"/>
          </p:nvPr>
        </p:nvSpPr>
        <p:spPr>
          <a:xfrm>
            <a:off x="249170" y="868596"/>
            <a:ext cx="4485050" cy="2456885"/>
          </a:xfrm>
          <a:prstGeom prst="rect">
            <a:avLst/>
          </a:prstGeom>
        </p:spPr>
        <p:txBody>
          <a:bodyPr lIns="49757" tIns="24878" rIns="49757" bIns="24878"/>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Tree>
  </p:cSld>
  <p:clrMapOvr>
    <a:masterClrMapping/>
  </p:clrMapOvr>
  <p:transition advClick="0" advTm="3000">
    <p:random/>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1543053"/>
            <a:ext cx="2949178" cy="2858691"/>
          </a:xfrm>
        </p:spPr>
        <p:txBody>
          <a:bodyPr/>
          <a:lstStyle>
            <a:lvl1pPr marL="0" indent="0">
              <a:buNone/>
              <a:defRPr sz="1200"/>
            </a:lvl1pPr>
            <a:lvl2pPr marL="342867" indent="0">
              <a:buNone/>
              <a:defRPr sz="1100"/>
            </a:lvl2pPr>
            <a:lvl3pPr marL="685734" indent="0">
              <a:buNone/>
              <a:defRPr sz="900"/>
            </a:lvl3pPr>
            <a:lvl4pPr marL="1028599" indent="0">
              <a:buNone/>
              <a:defRPr sz="800"/>
            </a:lvl4pPr>
            <a:lvl5pPr marL="1371466" indent="0">
              <a:buNone/>
              <a:defRPr sz="800"/>
            </a:lvl5pPr>
            <a:lvl6pPr marL="1714332" indent="0">
              <a:buNone/>
              <a:defRPr sz="800"/>
            </a:lvl6pPr>
            <a:lvl7pPr marL="2057199" indent="0">
              <a:buNone/>
              <a:defRPr sz="800"/>
            </a:lvl7pPr>
            <a:lvl8pPr marL="2400066" indent="0">
              <a:buNone/>
              <a:defRPr sz="800"/>
            </a:lvl8pPr>
            <a:lvl9pPr marL="2742933" indent="0">
              <a:buNone/>
              <a:defRPr sz="800"/>
            </a:lvl9pPr>
          </a:lstStyle>
          <a:p>
            <a:pPr lvl="0"/>
            <a:r>
              <a:rPr lang="en-US"/>
              <a:t>Edit Master text styles</a:t>
            </a:r>
          </a:p>
        </p:txBody>
      </p:sp>
      <p:sp>
        <p:nvSpPr>
          <p:cNvPr id="5" name="Date Placeholder 4"/>
          <p:cNvSpPr>
            <a:spLocks noGrp="1"/>
          </p:cNvSpPr>
          <p:nvPr>
            <p:ph type="dt" sz="half" idx="10"/>
          </p:nvPr>
        </p:nvSpPr>
        <p:spPr/>
        <p:txBody>
          <a:bodyPr/>
          <a:lstStyle/>
          <a:p>
            <a:fld id="{E8AFF1FC-8BB6-4DBB-9940-F696B5579502}" type="datetimeFigureOut">
              <a:rPr lang="en-US" smtClean="0">
                <a:solidFill>
                  <a:prstClr val="black">
                    <a:tint val="75000"/>
                  </a:prstClr>
                </a:solidFill>
              </a:rPr>
              <a:pPr/>
              <a:t>9/29/2021</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8416283F-E79A-4174-97F4-305C981B4A8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59490979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US"/>
              <a:t>Click to edit Master title style</a:t>
            </a:r>
          </a:p>
        </p:txBody>
      </p:sp>
      <p:sp>
        <p:nvSpPr>
          <p:cNvPr id="3" name="Picture Placeholder 2"/>
          <p:cNvSpPr>
            <a:spLocks noGrp="1"/>
          </p:cNvSpPr>
          <p:nvPr>
            <p:ph type="pic" idx="1"/>
          </p:nvPr>
        </p:nvSpPr>
        <p:spPr>
          <a:xfrm>
            <a:off x="3887391" y="740569"/>
            <a:ext cx="4629150" cy="3655219"/>
          </a:xfrm>
        </p:spPr>
        <p:txBody>
          <a:bodyPr/>
          <a:lstStyle>
            <a:lvl1pPr marL="0" indent="0">
              <a:buNone/>
              <a:defRPr sz="2400"/>
            </a:lvl1pPr>
            <a:lvl2pPr marL="342867" indent="0">
              <a:buNone/>
              <a:defRPr sz="2100"/>
            </a:lvl2pPr>
            <a:lvl3pPr marL="685734" indent="0">
              <a:buNone/>
              <a:defRPr sz="1800"/>
            </a:lvl3pPr>
            <a:lvl4pPr marL="1028599" indent="0">
              <a:buNone/>
              <a:defRPr sz="1500"/>
            </a:lvl4pPr>
            <a:lvl5pPr marL="1371466" indent="0">
              <a:buNone/>
              <a:defRPr sz="1500"/>
            </a:lvl5pPr>
            <a:lvl6pPr marL="1714332" indent="0">
              <a:buNone/>
              <a:defRPr sz="1500"/>
            </a:lvl6pPr>
            <a:lvl7pPr marL="2057199" indent="0">
              <a:buNone/>
              <a:defRPr sz="1500"/>
            </a:lvl7pPr>
            <a:lvl8pPr marL="2400066" indent="0">
              <a:buNone/>
              <a:defRPr sz="1500"/>
            </a:lvl8pPr>
            <a:lvl9pPr marL="2742933" indent="0">
              <a:buNone/>
              <a:defRPr sz="1500"/>
            </a:lvl9pPr>
          </a:lstStyle>
          <a:p>
            <a:endParaRPr lang="en-US"/>
          </a:p>
        </p:txBody>
      </p:sp>
      <p:sp>
        <p:nvSpPr>
          <p:cNvPr id="4" name="Text Placeholder 3"/>
          <p:cNvSpPr>
            <a:spLocks noGrp="1"/>
          </p:cNvSpPr>
          <p:nvPr>
            <p:ph type="body" sz="half" idx="2"/>
          </p:nvPr>
        </p:nvSpPr>
        <p:spPr>
          <a:xfrm>
            <a:off x="629841" y="1543053"/>
            <a:ext cx="2949178" cy="2858691"/>
          </a:xfrm>
        </p:spPr>
        <p:txBody>
          <a:bodyPr/>
          <a:lstStyle>
            <a:lvl1pPr marL="0" indent="0">
              <a:buNone/>
              <a:defRPr sz="1200"/>
            </a:lvl1pPr>
            <a:lvl2pPr marL="342867" indent="0">
              <a:buNone/>
              <a:defRPr sz="1100"/>
            </a:lvl2pPr>
            <a:lvl3pPr marL="685734" indent="0">
              <a:buNone/>
              <a:defRPr sz="900"/>
            </a:lvl3pPr>
            <a:lvl4pPr marL="1028599" indent="0">
              <a:buNone/>
              <a:defRPr sz="800"/>
            </a:lvl4pPr>
            <a:lvl5pPr marL="1371466" indent="0">
              <a:buNone/>
              <a:defRPr sz="800"/>
            </a:lvl5pPr>
            <a:lvl6pPr marL="1714332" indent="0">
              <a:buNone/>
              <a:defRPr sz="800"/>
            </a:lvl6pPr>
            <a:lvl7pPr marL="2057199" indent="0">
              <a:buNone/>
              <a:defRPr sz="800"/>
            </a:lvl7pPr>
            <a:lvl8pPr marL="2400066" indent="0">
              <a:buNone/>
              <a:defRPr sz="800"/>
            </a:lvl8pPr>
            <a:lvl9pPr marL="2742933" indent="0">
              <a:buNone/>
              <a:defRPr sz="800"/>
            </a:lvl9pPr>
          </a:lstStyle>
          <a:p>
            <a:pPr lvl="0"/>
            <a:r>
              <a:rPr lang="en-US"/>
              <a:t>Edit Master text styles</a:t>
            </a:r>
          </a:p>
        </p:txBody>
      </p:sp>
      <p:sp>
        <p:nvSpPr>
          <p:cNvPr id="5" name="Date Placeholder 4"/>
          <p:cNvSpPr>
            <a:spLocks noGrp="1"/>
          </p:cNvSpPr>
          <p:nvPr>
            <p:ph type="dt" sz="half" idx="10"/>
          </p:nvPr>
        </p:nvSpPr>
        <p:spPr/>
        <p:txBody>
          <a:bodyPr/>
          <a:lstStyle/>
          <a:p>
            <a:fld id="{E8AFF1FC-8BB6-4DBB-9940-F696B5579502}" type="datetimeFigureOut">
              <a:rPr lang="en-US" smtClean="0">
                <a:solidFill>
                  <a:prstClr val="black">
                    <a:tint val="75000"/>
                  </a:prstClr>
                </a:solidFill>
              </a:rPr>
              <a:pPr/>
              <a:t>9/29/2021</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8416283F-E79A-4174-97F4-305C981B4A8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9420399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8AFF1FC-8BB6-4DBB-9940-F696B5579502}" type="datetimeFigureOut">
              <a:rPr lang="en-US" smtClean="0">
                <a:solidFill>
                  <a:prstClr val="black">
                    <a:tint val="75000"/>
                  </a:prstClr>
                </a:solidFill>
              </a:rPr>
              <a:pPr/>
              <a:t>9/29/2021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8416283F-E79A-4174-97F4-305C981B4A8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635677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273846"/>
            <a:ext cx="1971675" cy="435887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273846"/>
            <a:ext cx="5800725" cy="435887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8AFF1FC-8BB6-4DBB-9940-F696B5579502}" type="datetimeFigureOut">
              <a:rPr lang="en-US" smtClean="0">
                <a:solidFill>
                  <a:prstClr val="black">
                    <a:tint val="75000"/>
                  </a:prstClr>
                </a:solidFill>
              </a:rPr>
              <a:pPr/>
              <a:t>9/29/2021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8416283F-E79A-4174-97F4-305C981B4A8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9447098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05980"/>
            <a:ext cx="8229600" cy="438864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Date Placeholder 2"/>
          <p:cNvSpPr>
            <a:spLocks noGrp="1"/>
          </p:cNvSpPr>
          <p:nvPr>
            <p:ph type="dt" sz="half" idx="10"/>
          </p:nvPr>
        </p:nvSpPr>
        <p:spPr>
          <a:xfrm>
            <a:off x="457200" y="4683919"/>
            <a:ext cx="2133600" cy="357188"/>
          </a:xfrm>
        </p:spPr>
        <p:txBody>
          <a:bodyPr/>
          <a:lstStyle>
            <a:lvl1pPr>
              <a:defRPr/>
            </a:lvl1pPr>
          </a:lstStyle>
          <a:p>
            <a:endParaRPr lang="en-US"/>
          </a:p>
        </p:txBody>
      </p:sp>
      <p:sp>
        <p:nvSpPr>
          <p:cNvPr id="4" name="Footer Placeholder 3"/>
          <p:cNvSpPr>
            <a:spLocks noGrp="1"/>
          </p:cNvSpPr>
          <p:nvPr>
            <p:ph type="ftr" sz="quarter" idx="11"/>
          </p:nvPr>
        </p:nvSpPr>
        <p:spPr>
          <a:xfrm>
            <a:off x="3124200" y="4683919"/>
            <a:ext cx="2895600" cy="357188"/>
          </a:xfrm>
        </p:spPr>
        <p:txBody>
          <a:bodyPr/>
          <a:lstStyle>
            <a:lvl1pPr>
              <a:defRPr/>
            </a:lvl1pPr>
          </a:lstStyle>
          <a:p>
            <a:endParaRPr lang="en-US"/>
          </a:p>
        </p:txBody>
      </p:sp>
      <p:sp>
        <p:nvSpPr>
          <p:cNvPr id="5" name="Slide Number Placeholder 4"/>
          <p:cNvSpPr>
            <a:spLocks noGrp="1"/>
          </p:cNvSpPr>
          <p:nvPr>
            <p:ph type="sldNum" sz="quarter" idx="12"/>
          </p:nvPr>
        </p:nvSpPr>
        <p:spPr>
          <a:xfrm>
            <a:off x="6553200" y="4683919"/>
            <a:ext cx="2133600" cy="357188"/>
          </a:xfrm>
        </p:spPr>
        <p:txBody>
          <a:bodyPr/>
          <a:lstStyle>
            <a:lvl1pPr>
              <a:defRPr/>
            </a:lvl1pPr>
          </a:lstStyle>
          <a:p>
            <a:fld id="{E4EE740C-5058-4EAD-A1D0-FDDAAE283969}" type="slidenum">
              <a:rPr lang="en-US"/>
              <a:pPr/>
              <a:t>‹#›</a:t>
            </a:fld>
            <a:endParaRPr lang="en-US"/>
          </a:p>
        </p:txBody>
      </p:sp>
    </p:spTree>
    <p:extLst>
      <p:ext uri="{BB962C8B-B14F-4D97-AF65-F5344CB8AC3E}">
        <p14:creationId xmlns:p14="http://schemas.microsoft.com/office/powerpoint/2010/main" val="203301695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AndTwoObj">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00151"/>
            <a:ext cx="4038600" cy="33944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200150"/>
            <a:ext cx="4038600" cy="163949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2953942"/>
            <a:ext cx="4038600" cy="164068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5"/>
          <p:cNvSpPr>
            <a:spLocks noGrp="1"/>
          </p:cNvSpPr>
          <p:nvPr>
            <p:ph type="dt" sz="half" idx="10"/>
          </p:nvPr>
        </p:nvSpPr>
        <p:spPr>
          <a:xfrm>
            <a:off x="457200" y="4683919"/>
            <a:ext cx="2133600" cy="357188"/>
          </a:xfrm>
        </p:spPr>
        <p:txBody>
          <a:bodyPr/>
          <a:lstStyle>
            <a:lvl1pPr>
              <a:defRPr/>
            </a:lvl1pPr>
          </a:lstStyle>
          <a:p>
            <a:endParaRPr lang="en-US"/>
          </a:p>
        </p:txBody>
      </p:sp>
      <p:sp>
        <p:nvSpPr>
          <p:cNvPr id="7" name="Footer Placeholder 6"/>
          <p:cNvSpPr>
            <a:spLocks noGrp="1"/>
          </p:cNvSpPr>
          <p:nvPr>
            <p:ph type="ftr" sz="quarter" idx="11"/>
          </p:nvPr>
        </p:nvSpPr>
        <p:spPr>
          <a:xfrm>
            <a:off x="3124200" y="4683919"/>
            <a:ext cx="2895600" cy="357188"/>
          </a:xfrm>
        </p:spPr>
        <p:txBody>
          <a:bodyPr/>
          <a:lstStyle>
            <a:lvl1pPr>
              <a:defRPr/>
            </a:lvl1pPr>
          </a:lstStyle>
          <a:p>
            <a:endParaRPr lang="en-US"/>
          </a:p>
        </p:txBody>
      </p:sp>
      <p:sp>
        <p:nvSpPr>
          <p:cNvPr id="8" name="Slide Number Placeholder 7"/>
          <p:cNvSpPr>
            <a:spLocks noGrp="1"/>
          </p:cNvSpPr>
          <p:nvPr>
            <p:ph type="sldNum" sz="quarter" idx="12"/>
          </p:nvPr>
        </p:nvSpPr>
        <p:spPr>
          <a:xfrm>
            <a:off x="6553200" y="4683919"/>
            <a:ext cx="2133600" cy="357188"/>
          </a:xfrm>
        </p:spPr>
        <p:txBody>
          <a:bodyPr/>
          <a:lstStyle>
            <a:lvl1pPr>
              <a:defRPr/>
            </a:lvl1pPr>
          </a:lstStyle>
          <a:p>
            <a:fld id="{27731348-AF44-4A59-96B6-1BECC142778D}" type="slidenum">
              <a:rPr lang="en-US"/>
              <a:pPr/>
              <a:t>‹#›</a:t>
            </a:fld>
            <a:endParaRPr lang="en-US"/>
          </a:p>
        </p:txBody>
      </p:sp>
    </p:spTree>
    <p:extLst>
      <p:ext uri="{BB962C8B-B14F-4D97-AF65-F5344CB8AC3E}">
        <p14:creationId xmlns:p14="http://schemas.microsoft.com/office/powerpoint/2010/main" val="16493592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902" y="1282346"/>
            <a:ext cx="7886849" cy="2139624"/>
          </a:xfrm>
          <a:prstGeom prst="rect">
            <a:avLst/>
          </a:prstGeom>
        </p:spPr>
        <p:txBody>
          <a:bodyPr lIns="49757" tIns="24878" rIns="49757" bIns="24878" anchor="b"/>
          <a:lstStyle>
            <a:lvl1pPr>
              <a:defRPr sz="4500"/>
            </a:lvl1pPr>
          </a:lstStyle>
          <a:p>
            <a:r>
              <a:rPr lang="zh-CN" altLang="en-US"/>
              <a:t>单击此处编辑母版标题样式</a:t>
            </a:r>
          </a:p>
        </p:txBody>
      </p:sp>
      <p:sp>
        <p:nvSpPr>
          <p:cNvPr id="3" name="文本占位符 2"/>
          <p:cNvSpPr>
            <a:spLocks noGrp="1"/>
          </p:cNvSpPr>
          <p:nvPr>
            <p:ph type="body" idx="1"/>
          </p:nvPr>
        </p:nvSpPr>
        <p:spPr>
          <a:xfrm>
            <a:off x="623902" y="3442213"/>
            <a:ext cx="7886849" cy="1125178"/>
          </a:xfrm>
          <a:prstGeom prst="rect">
            <a:avLst/>
          </a:prstGeom>
        </p:spPr>
        <p:txBody>
          <a:bodyPr lIns="49757" tIns="24878" rIns="49757" bIns="24878"/>
          <a:lstStyle>
            <a:lvl1pPr marL="0" indent="0">
              <a:buNone/>
              <a:defRPr sz="1800">
                <a:solidFill>
                  <a:schemeClr val="tx1">
                    <a:tint val="75000"/>
                  </a:schemeClr>
                </a:solidFill>
              </a:defRPr>
            </a:lvl1pPr>
            <a:lvl2pPr marL="342424" indent="0">
              <a:buNone/>
              <a:defRPr sz="1500">
                <a:solidFill>
                  <a:schemeClr val="tx1">
                    <a:tint val="75000"/>
                  </a:schemeClr>
                </a:solidFill>
              </a:defRPr>
            </a:lvl2pPr>
            <a:lvl3pPr marL="684847" indent="0">
              <a:buNone/>
              <a:defRPr sz="1300">
                <a:solidFill>
                  <a:schemeClr val="tx1">
                    <a:tint val="75000"/>
                  </a:schemeClr>
                </a:solidFill>
              </a:defRPr>
            </a:lvl3pPr>
            <a:lvl4pPr marL="1027271" indent="0">
              <a:buNone/>
              <a:defRPr sz="1200">
                <a:solidFill>
                  <a:schemeClr val="tx1">
                    <a:tint val="75000"/>
                  </a:schemeClr>
                </a:solidFill>
              </a:defRPr>
            </a:lvl4pPr>
            <a:lvl5pPr marL="1369348" indent="0">
              <a:buNone/>
              <a:defRPr sz="1200">
                <a:solidFill>
                  <a:schemeClr val="tx1">
                    <a:tint val="75000"/>
                  </a:schemeClr>
                </a:solidFill>
              </a:defRPr>
            </a:lvl5pPr>
            <a:lvl6pPr marL="1711771" indent="0">
              <a:buNone/>
              <a:defRPr sz="1200">
                <a:solidFill>
                  <a:schemeClr val="tx1">
                    <a:tint val="75000"/>
                  </a:schemeClr>
                </a:solidFill>
              </a:defRPr>
            </a:lvl6pPr>
            <a:lvl7pPr marL="2054195" indent="0">
              <a:buNone/>
              <a:defRPr sz="1200">
                <a:solidFill>
                  <a:schemeClr val="tx1">
                    <a:tint val="75000"/>
                  </a:schemeClr>
                </a:solidFill>
              </a:defRPr>
            </a:lvl7pPr>
            <a:lvl8pPr marL="2396619" indent="0">
              <a:buNone/>
              <a:defRPr sz="1200">
                <a:solidFill>
                  <a:schemeClr val="tx1">
                    <a:tint val="75000"/>
                  </a:schemeClr>
                </a:solidFill>
              </a:defRPr>
            </a:lvl8pPr>
            <a:lvl9pPr marL="2739043" indent="0">
              <a:buNone/>
              <a:defRPr sz="1200">
                <a:solidFill>
                  <a:schemeClr val="tx1">
                    <a:tint val="75000"/>
                  </a:schemeClr>
                </a:solidFill>
              </a:defRPr>
            </a:lvl9pPr>
          </a:lstStyle>
          <a:p>
            <a:pPr lvl="0"/>
            <a:r>
              <a:rPr lang="zh-CN" altLang="en-US"/>
              <a:t>单击此处编辑母版文本样式</a:t>
            </a:r>
          </a:p>
        </p:txBody>
      </p:sp>
    </p:spTree>
  </p:cSld>
  <p:clrMapOvr>
    <a:masterClrMapping/>
  </p:clrMapOvr>
  <p:transition advClick="0" advTm="3000">
    <p:random/>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a:xfrm>
            <a:off x="249170" y="149250"/>
            <a:ext cx="4485050" cy="620425"/>
          </a:xfrm>
          <a:prstGeom prst="rect">
            <a:avLst/>
          </a:prstGeom>
        </p:spPr>
        <p:txBody>
          <a:bodyPr lIns="49757" tIns="24878" rIns="49757" bIns="24878"/>
          <a:lstStyle/>
          <a:p>
            <a:r>
              <a:rPr lang="zh-CN" altLang="en-US"/>
              <a:t>单击此处编辑母版标题样式</a:t>
            </a:r>
          </a:p>
        </p:txBody>
      </p:sp>
      <p:sp>
        <p:nvSpPr>
          <p:cNvPr id="3" name="内容占位符 2"/>
          <p:cNvSpPr>
            <a:spLocks noGrp="1"/>
          </p:cNvSpPr>
          <p:nvPr>
            <p:ph sz="half" idx="1"/>
          </p:nvPr>
        </p:nvSpPr>
        <p:spPr>
          <a:xfrm>
            <a:off x="628662" y="1369264"/>
            <a:ext cx="3886273" cy="3263613"/>
          </a:xfrm>
          <a:prstGeom prst="rect">
            <a:avLst/>
          </a:prstGeom>
        </p:spPr>
        <p:txBody>
          <a:bodyPr lIns="49757" tIns="24878" rIns="49757" bIns="24878"/>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4629241" y="1369264"/>
            <a:ext cx="3886273" cy="3263613"/>
          </a:xfrm>
          <a:prstGeom prst="rect">
            <a:avLst/>
          </a:prstGeom>
        </p:spPr>
        <p:txBody>
          <a:bodyPr lIns="49757" tIns="24878" rIns="49757" bIns="24878"/>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Tree>
  </p:cSld>
  <p:clrMapOvr>
    <a:masterClrMapping/>
  </p:clrMapOvr>
  <p:transition advClick="0" advTm="3000">
    <p:random/>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56" y="273853"/>
            <a:ext cx="7886849" cy="994206"/>
          </a:xfrm>
          <a:prstGeom prst="rect">
            <a:avLst/>
          </a:prstGeom>
        </p:spPr>
        <p:txBody>
          <a:bodyPr lIns="49757" tIns="24878" rIns="49757" bIns="24878"/>
          <a:lstStyle/>
          <a:p>
            <a:r>
              <a:rPr lang="zh-CN" altLang="en-US"/>
              <a:t>单击此处编辑母版标题样式</a:t>
            </a:r>
          </a:p>
        </p:txBody>
      </p:sp>
      <p:sp>
        <p:nvSpPr>
          <p:cNvPr id="3" name="文本占位符 2"/>
          <p:cNvSpPr>
            <a:spLocks noGrp="1"/>
          </p:cNvSpPr>
          <p:nvPr>
            <p:ph type="body" idx="1"/>
          </p:nvPr>
        </p:nvSpPr>
        <p:spPr>
          <a:xfrm>
            <a:off x="890101" y="1333876"/>
            <a:ext cx="3655249" cy="617955"/>
          </a:xfrm>
          <a:prstGeom prst="rect">
            <a:avLst/>
          </a:prstGeom>
        </p:spPr>
        <p:txBody>
          <a:bodyPr lIns="49757" tIns="24878" rIns="49757" bIns="24878" anchor="ctr" anchorCtr="0"/>
          <a:lstStyle>
            <a:lvl1pPr marL="0" indent="0">
              <a:buNone/>
              <a:defRPr sz="2100"/>
            </a:lvl1pPr>
            <a:lvl2pPr marL="342424" indent="0">
              <a:buNone/>
              <a:defRPr sz="1800"/>
            </a:lvl2pPr>
            <a:lvl3pPr marL="684847" indent="0">
              <a:buNone/>
              <a:defRPr sz="1500"/>
            </a:lvl3pPr>
            <a:lvl4pPr marL="1027271" indent="0">
              <a:buNone/>
              <a:defRPr sz="1300"/>
            </a:lvl4pPr>
            <a:lvl5pPr marL="1369348" indent="0">
              <a:buNone/>
              <a:defRPr sz="1300"/>
            </a:lvl5pPr>
            <a:lvl6pPr marL="1711771" indent="0">
              <a:buNone/>
              <a:defRPr sz="1300"/>
            </a:lvl6pPr>
            <a:lvl7pPr marL="2054195" indent="0">
              <a:buNone/>
              <a:defRPr sz="1300"/>
            </a:lvl7pPr>
            <a:lvl8pPr marL="2396619" indent="0">
              <a:buNone/>
              <a:defRPr sz="1300"/>
            </a:lvl8pPr>
            <a:lvl9pPr marL="2739043" indent="0">
              <a:buNone/>
              <a:defRPr sz="1300"/>
            </a:lvl9pPr>
          </a:lstStyle>
          <a:p>
            <a:pPr lvl="0"/>
            <a:r>
              <a:rPr lang="zh-CN" altLang="en-US"/>
              <a:t>单击此处编辑母版文本样式</a:t>
            </a:r>
          </a:p>
        </p:txBody>
      </p:sp>
      <p:sp>
        <p:nvSpPr>
          <p:cNvPr id="4" name="内容占位符 3"/>
          <p:cNvSpPr>
            <a:spLocks noGrp="1"/>
          </p:cNvSpPr>
          <p:nvPr>
            <p:ph sz="half" idx="2"/>
          </p:nvPr>
        </p:nvSpPr>
        <p:spPr>
          <a:xfrm>
            <a:off x="890101" y="1999104"/>
            <a:ext cx="3655249" cy="2643301"/>
          </a:xfrm>
          <a:prstGeom prst="rect">
            <a:avLst/>
          </a:prstGeom>
        </p:spPr>
        <p:txBody>
          <a:bodyPr lIns="49757" tIns="24878" rIns="49757" bIns="24878"/>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4692795" y="1333876"/>
            <a:ext cx="3673251" cy="617955"/>
          </a:xfrm>
          <a:prstGeom prst="rect">
            <a:avLst/>
          </a:prstGeom>
        </p:spPr>
        <p:txBody>
          <a:bodyPr lIns="49757" tIns="24878" rIns="49757" bIns="24878" anchor="ctr" anchorCtr="0"/>
          <a:lstStyle>
            <a:lvl1pPr marL="0" indent="0">
              <a:buNone/>
              <a:defRPr sz="2100"/>
            </a:lvl1pPr>
            <a:lvl2pPr marL="342424" indent="0">
              <a:buNone/>
              <a:defRPr sz="1800"/>
            </a:lvl2pPr>
            <a:lvl3pPr marL="684847" indent="0">
              <a:buNone/>
              <a:defRPr sz="1500"/>
            </a:lvl3pPr>
            <a:lvl4pPr marL="1027271" indent="0">
              <a:buNone/>
              <a:defRPr sz="1300"/>
            </a:lvl4pPr>
            <a:lvl5pPr marL="1369348" indent="0">
              <a:buNone/>
              <a:defRPr sz="1300"/>
            </a:lvl5pPr>
            <a:lvl6pPr marL="1711771" indent="0">
              <a:buNone/>
              <a:defRPr sz="1300"/>
            </a:lvl6pPr>
            <a:lvl7pPr marL="2054195" indent="0">
              <a:buNone/>
              <a:defRPr sz="1300"/>
            </a:lvl7pPr>
            <a:lvl8pPr marL="2396619" indent="0">
              <a:buNone/>
              <a:defRPr sz="1300"/>
            </a:lvl8pPr>
            <a:lvl9pPr marL="2739043" indent="0">
              <a:buNone/>
              <a:defRPr sz="1300"/>
            </a:lvl9pPr>
          </a:lstStyle>
          <a:p>
            <a:pPr lvl="0"/>
            <a:r>
              <a:rPr lang="zh-CN" altLang="en-US"/>
              <a:t>单击此处编辑母版文本样式</a:t>
            </a:r>
          </a:p>
        </p:txBody>
      </p:sp>
      <p:sp>
        <p:nvSpPr>
          <p:cNvPr id="6" name="内容占位符 5"/>
          <p:cNvSpPr>
            <a:spLocks noGrp="1"/>
          </p:cNvSpPr>
          <p:nvPr>
            <p:ph sz="quarter" idx="4"/>
          </p:nvPr>
        </p:nvSpPr>
        <p:spPr>
          <a:xfrm>
            <a:off x="4692795" y="1999104"/>
            <a:ext cx="3673251" cy="2643301"/>
          </a:xfrm>
          <a:prstGeom prst="rect">
            <a:avLst/>
          </a:prstGeom>
        </p:spPr>
        <p:txBody>
          <a:bodyPr lIns="49757" tIns="24878" rIns="49757" bIns="24878"/>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Tree>
  </p:cSld>
  <p:clrMapOvr>
    <a:masterClrMapping/>
  </p:clrMapOvr>
  <p:transition advClick="0" advTm="3000">
    <p:rand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a:xfrm>
            <a:off x="249170" y="149250"/>
            <a:ext cx="4485050" cy="620425"/>
          </a:xfrm>
          <a:prstGeom prst="rect">
            <a:avLst/>
          </a:prstGeom>
        </p:spPr>
        <p:txBody>
          <a:bodyPr lIns="49757" tIns="24878" rIns="49757" bIns="24878"/>
          <a:lstStyle/>
          <a:p>
            <a:r>
              <a:rPr lang="zh-CN" altLang="en-US"/>
              <a:t>单击此处编辑母版标题样式</a:t>
            </a:r>
          </a:p>
        </p:txBody>
      </p:sp>
    </p:spTree>
  </p:cSld>
  <p:clrMapOvr>
    <a:masterClrMapping/>
  </p:clrMapOvr>
  <p:transition advClick="0" advTm="3000">
    <p:random/>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cSld>
  <p:clrMapOvr>
    <a:masterClrMapping/>
  </p:clrMapOvr>
  <p:transition advClick="0" advTm="3000">
    <p:random/>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53" y="342912"/>
            <a:ext cx="2949233" cy="1200190"/>
          </a:xfrm>
          <a:prstGeom prst="rect">
            <a:avLst/>
          </a:prstGeom>
        </p:spPr>
        <p:txBody>
          <a:bodyPr lIns="49757" tIns="24878" rIns="49757" bIns="24878" anchor="b"/>
          <a:lstStyle>
            <a:lvl1pPr>
              <a:defRPr sz="2400"/>
            </a:lvl1pPr>
          </a:lstStyle>
          <a:p>
            <a:r>
              <a:rPr lang="zh-CN" altLang="en-US"/>
              <a:t>单击此处编辑母版标题样式</a:t>
            </a:r>
          </a:p>
        </p:txBody>
      </p:sp>
      <p:sp>
        <p:nvSpPr>
          <p:cNvPr id="3" name="内容占位符 2"/>
          <p:cNvSpPr>
            <a:spLocks noGrp="1"/>
          </p:cNvSpPr>
          <p:nvPr>
            <p:ph idx="1"/>
          </p:nvPr>
        </p:nvSpPr>
        <p:spPr>
          <a:xfrm>
            <a:off x="3887465" y="740595"/>
            <a:ext cx="4629238" cy="3655341"/>
          </a:xfrm>
          <a:prstGeom prst="rect">
            <a:avLst/>
          </a:prstGeom>
        </p:spPr>
        <p:txBody>
          <a:bodyPr lIns="49757" tIns="24878" rIns="49757" bIns="24878"/>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629853" y="1543105"/>
            <a:ext cx="2949233" cy="2858787"/>
          </a:xfrm>
          <a:prstGeom prst="rect">
            <a:avLst/>
          </a:prstGeom>
        </p:spPr>
        <p:txBody>
          <a:bodyPr lIns="49757" tIns="24878" rIns="49757" bIns="24878"/>
          <a:lstStyle>
            <a:lvl1pPr marL="0" indent="0">
              <a:buNone/>
              <a:defRPr sz="1200"/>
            </a:lvl1pPr>
            <a:lvl2pPr marL="342424" indent="0">
              <a:buNone/>
              <a:defRPr sz="1000"/>
            </a:lvl2pPr>
            <a:lvl3pPr marL="684847" indent="0">
              <a:buNone/>
              <a:defRPr sz="900"/>
            </a:lvl3pPr>
            <a:lvl4pPr marL="1027271" indent="0">
              <a:buNone/>
              <a:defRPr sz="700"/>
            </a:lvl4pPr>
            <a:lvl5pPr marL="1369348" indent="0">
              <a:buNone/>
              <a:defRPr sz="700"/>
            </a:lvl5pPr>
            <a:lvl6pPr marL="1711771" indent="0">
              <a:buNone/>
              <a:defRPr sz="700"/>
            </a:lvl6pPr>
            <a:lvl7pPr marL="2054195" indent="0">
              <a:buNone/>
              <a:defRPr sz="700"/>
            </a:lvl7pPr>
            <a:lvl8pPr marL="2396619" indent="0">
              <a:buNone/>
              <a:defRPr sz="700"/>
            </a:lvl8pPr>
            <a:lvl9pPr marL="2739043" indent="0">
              <a:buNone/>
              <a:defRPr sz="700"/>
            </a:lvl9pPr>
          </a:lstStyle>
          <a:p>
            <a:pPr lvl="0"/>
            <a:r>
              <a:rPr lang="zh-CN" altLang="en-US"/>
              <a:t>单击此处编辑母版文本样式</a:t>
            </a:r>
          </a:p>
        </p:txBody>
      </p:sp>
    </p:spTree>
  </p:cSld>
  <p:clrMapOvr>
    <a:masterClrMapping/>
  </p:clrMapOvr>
  <p:transition advClick="0" advTm="3000">
    <p:random/>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56" y="342912"/>
            <a:ext cx="3124071" cy="1200190"/>
          </a:xfrm>
          <a:prstGeom prst="rect">
            <a:avLst/>
          </a:prstGeom>
        </p:spPr>
        <p:txBody>
          <a:bodyPr lIns="49757" tIns="24878" rIns="49757" bIns="24878" anchor="b"/>
          <a:lstStyle>
            <a:lvl1pPr>
              <a:defRPr sz="2400"/>
            </a:lvl1pPr>
          </a:lstStyle>
          <a:p>
            <a:r>
              <a:rPr lang="zh-CN" altLang="en-US"/>
              <a:t>单击此处编辑母版标题样式</a:t>
            </a:r>
          </a:p>
        </p:txBody>
      </p:sp>
      <p:sp>
        <p:nvSpPr>
          <p:cNvPr id="3" name="图片占位符 2"/>
          <p:cNvSpPr>
            <a:spLocks noGrp="1"/>
          </p:cNvSpPr>
          <p:nvPr>
            <p:ph type="pic" idx="1"/>
          </p:nvPr>
        </p:nvSpPr>
        <p:spPr>
          <a:xfrm>
            <a:off x="3887465" y="342912"/>
            <a:ext cx="4629238" cy="4053023"/>
          </a:xfrm>
          <a:prstGeom prst="rect">
            <a:avLst/>
          </a:prstGeom>
        </p:spPr>
        <p:txBody>
          <a:bodyPr lIns="49757" tIns="24878" rIns="49757" bIns="24878"/>
          <a:lstStyle>
            <a:lvl1pPr marL="0" indent="0">
              <a:buNone/>
              <a:defRPr sz="2400"/>
            </a:lvl1pPr>
            <a:lvl2pPr marL="342424" indent="0">
              <a:buNone/>
              <a:defRPr sz="2100"/>
            </a:lvl2pPr>
            <a:lvl3pPr marL="684847" indent="0">
              <a:buNone/>
              <a:defRPr sz="1800"/>
            </a:lvl3pPr>
            <a:lvl4pPr marL="1027271" indent="0">
              <a:buNone/>
              <a:defRPr sz="1500"/>
            </a:lvl4pPr>
            <a:lvl5pPr marL="1369348" indent="0">
              <a:buNone/>
              <a:defRPr sz="1500"/>
            </a:lvl5pPr>
            <a:lvl6pPr marL="1711771" indent="0">
              <a:buNone/>
              <a:defRPr sz="1500"/>
            </a:lvl6pPr>
            <a:lvl7pPr marL="2054195" indent="0">
              <a:buNone/>
              <a:defRPr sz="1500"/>
            </a:lvl7pPr>
            <a:lvl8pPr marL="2396619" indent="0">
              <a:buNone/>
              <a:defRPr sz="1500"/>
            </a:lvl8pPr>
            <a:lvl9pPr marL="2739043" indent="0">
              <a:buNone/>
              <a:defRPr sz="1500"/>
            </a:lvl9pPr>
          </a:lstStyle>
          <a:p>
            <a:endParaRPr lang="zh-CN" altLang="en-US"/>
          </a:p>
        </p:txBody>
      </p:sp>
      <p:sp>
        <p:nvSpPr>
          <p:cNvPr id="4" name="文本占位符 3"/>
          <p:cNvSpPr>
            <a:spLocks noGrp="1"/>
          </p:cNvSpPr>
          <p:nvPr>
            <p:ph type="body" sz="half" idx="2"/>
          </p:nvPr>
        </p:nvSpPr>
        <p:spPr>
          <a:xfrm>
            <a:off x="629856" y="1543105"/>
            <a:ext cx="3124071" cy="2858787"/>
          </a:xfrm>
          <a:prstGeom prst="rect">
            <a:avLst/>
          </a:prstGeom>
        </p:spPr>
        <p:txBody>
          <a:bodyPr lIns="49757" tIns="24878" rIns="49757" bIns="24878"/>
          <a:lstStyle>
            <a:lvl1pPr marL="0" indent="0">
              <a:buNone/>
              <a:defRPr sz="1500"/>
            </a:lvl1pPr>
            <a:lvl2pPr marL="342424" indent="0">
              <a:buNone/>
              <a:defRPr sz="1300"/>
            </a:lvl2pPr>
            <a:lvl3pPr marL="684847" indent="0">
              <a:buNone/>
              <a:defRPr sz="1200"/>
            </a:lvl3pPr>
            <a:lvl4pPr marL="1027271" indent="0">
              <a:buNone/>
              <a:defRPr sz="1000"/>
            </a:lvl4pPr>
            <a:lvl5pPr marL="1369348" indent="0">
              <a:buNone/>
              <a:defRPr sz="1000"/>
            </a:lvl5pPr>
            <a:lvl6pPr marL="1711771" indent="0">
              <a:buNone/>
              <a:defRPr sz="1000"/>
            </a:lvl6pPr>
            <a:lvl7pPr marL="2054195" indent="0">
              <a:buNone/>
              <a:defRPr sz="1000"/>
            </a:lvl7pPr>
            <a:lvl8pPr marL="2396619" indent="0">
              <a:buNone/>
              <a:defRPr sz="1000"/>
            </a:lvl8pPr>
            <a:lvl9pPr marL="2739043" indent="0">
              <a:buNone/>
              <a:defRPr sz="1000"/>
            </a:lvl9pPr>
          </a:lstStyle>
          <a:p>
            <a:pPr lvl="0"/>
            <a:r>
              <a:rPr lang="zh-CN" altLang="en-US"/>
              <a:t>单击此处编辑母版文本样式</a:t>
            </a:r>
          </a:p>
        </p:txBody>
      </p:sp>
    </p:spTree>
  </p:cSld>
  <p:clrMapOvr>
    <a:masterClrMapping/>
  </p:clrMapOvr>
  <p:transition advClick="0" advTm="3000">
    <p:random/>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pic>
        <p:nvPicPr>
          <p:cNvPr id="1034" name="图片 1033" descr="PPT素材-02"/>
          <p:cNvPicPr>
            <a:picLocks noChangeAspect="1"/>
          </p:cNvPicPr>
          <p:nvPr userDrawn="1"/>
        </p:nvPicPr>
        <p:blipFill>
          <a:blip r:embed="rId14"/>
          <a:stretch>
            <a:fillRect/>
          </a:stretch>
        </p:blipFill>
        <p:spPr>
          <a:xfrm>
            <a:off x="869" y="862"/>
            <a:ext cx="9142269" cy="5141776"/>
          </a:xfrm>
          <a:prstGeom prst="rect">
            <a:avLst/>
          </a:prstGeom>
          <a:noFill/>
          <a:ln w="9525">
            <a:noFill/>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ransition advClick="0" advTm="3000">
    <p:random/>
  </p:transition>
  <p:hf sldNum="0" hdr="0"/>
  <p:txStyles>
    <p:titleStyle>
      <a:lvl1pPr marL="0" lvl="0" indent="0" algn="ctr" defTabSz="816496" eaLnBrk="1" fontAlgn="base" latinLnBrk="0" hangingPunct="1">
        <a:lnSpc>
          <a:spcPct val="100000"/>
        </a:lnSpc>
        <a:spcBef>
          <a:spcPct val="0"/>
        </a:spcBef>
        <a:spcAft>
          <a:spcPct val="0"/>
        </a:spcAft>
        <a:buClr>
          <a:srgbClr val="000000"/>
        </a:buClr>
        <a:buNone/>
        <a:defRPr sz="3900" b="0" i="0" u="none" kern="1200" baseline="0">
          <a:solidFill>
            <a:schemeClr val="tx2"/>
          </a:solidFill>
          <a:latin typeface="+mj-lt"/>
          <a:ea typeface="+mj-ea"/>
          <a:cs typeface="+mj-cs"/>
        </a:defRPr>
      </a:lvl1pPr>
    </p:titleStyle>
    <p:bodyStyle>
      <a:lvl1pPr marL="305797" lvl="0" indent="-305797" algn="l" defTabSz="816496" eaLnBrk="1" fontAlgn="base" latinLnBrk="0" hangingPunct="1">
        <a:lnSpc>
          <a:spcPct val="100000"/>
        </a:lnSpc>
        <a:spcBef>
          <a:spcPct val="20000"/>
        </a:spcBef>
        <a:spcAft>
          <a:spcPct val="0"/>
        </a:spcAft>
        <a:buChar char="•"/>
        <a:defRPr sz="2800" b="0" i="0" u="none" kern="1200" baseline="0">
          <a:solidFill>
            <a:schemeClr val="tx1"/>
          </a:solidFill>
          <a:latin typeface="+mn-lt"/>
          <a:ea typeface="+mn-ea"/>
          <a:cs typeface="+mn-cs"/>
        </a:defRPr>
      </a:lvl1pPr>
      <a:lvl2pPr marL="663424" lvl="1" indent="-255696" algn="l" defTabSz="816496" eaLnBrk="1" fontAlgn="base" latinLnBrk="0" hangingPunct="1">
        <a:lnSpc>
          <a:spcPct val="100000"/>
        </a:lnSpc>
        <a:spcBef>
          <a:spcPct val="20000"/>
        </a:spcBef>
        <a:spcAft>
          <a:spcPct val="0"/>
        </a:spcAft>
        <a:buChar char="–"/>
        <a:defRPr sz="2500" b="0" i="0" u="none" kern="1200" baseline="0">
          <a:solidFill>
            <a:schemeClr val="tx1"/>
          </a:solidFill>
          <a:latin typeface="+mn-lt"/>
          <a:ea typeface="+mn-ea"/>
          <a:cs typeface="+mn-cs"/>
        </a:defRPr>
      </a:lvl2pPr>
      <a:lvl3pPr marL="1020360" lvl="2" indent="-203867" algn="l" defTabSz="816496" eaLnBrk="1" fontAlgn="base" latinLnBrk="0" hangingPunct="1">
        <a:lnSpc>
          <a:spcPct val="100000"/>
        </a:lnSpc>
        <a:spcBef>
          <a:spcPct val="20000"/>
        </a:spcBef>
        <a:spcAft>
          <a:spcPct val="0"/>
        </a:spcAft>
        <a:buChar char="•"/>
        <a:defRPr sz="2100" b="0" i="0" u="none" kern="1200" baseline="0">
          <a:solidFill>
            <a:schemeClr val="tx1"/>
          </a:solidFill>
          <a:latin typeface="+mn-lt"/>
          <a:ea typeface="+mn-ea"/>
          <a:cs typeface="+mn-cs"/>
        </a:defRPr>
      </a:lvl3pPr>
      <a:lvl4pPr marL="1428781" lvl="3" indent="-204557" algn="l" defTabSz="816496" eaLnBrk="1" fontAlgn="base" latinLnBrk="0" hangingPunct="1">
        <a:lnSpc>
          <a:spcPct val="100000"/>
        </a:lnSpc>
        <a:spcBef>
          <a:spcPct val="20000"/>
        </a:spcBef>
        <a:spcAft>
          <a:spcPct val="0"/>
        </a:spcAft>
        <a:buChar char="–"/>
        <a:defRPr sz="1800" b="0" i="0" u="none" kern="1200" baseline="0">
          <a:solidFill>
            <a:schemeClr val="tx1"/>
          </a:solidFill>
          <a:latin typeface="+mn-lt"/>
          <a:ea typeface="+mn-ea"/>
          <a:cs typeface="+mn-cs"/>
        </a:defRPr>
      </a:lvl4pPr>
      <a:lvl5pPr marL="1836510" lvl="4" indent="-203867" algn="l" defTabSz="816496" eaLnBrk="1" fontAlgn="base" latinLnBrk="0" hangingPunct="1">
        <a:lnSpc>
          <a:spcPct val="100000"/>
        </a:lnSpc>
        <a:spcBef>
          <a:spcPct val="20000"/>
        </a:spcBef>
        <a:spcAft>
          <a:spcPct val="0"/>
        </a:spcAft>
        <a:buChar char="»"/>
        <a:defRPr sz="1800" b="0" i="0" u="none" kern="1200" baseline="0">
          <a:solidFill>
            <a:schemeClr val="tx1"/>
          </a:solidFill>
          <a:latin typeface="+mn-lt"/>
          <a:ea typeface="+mn-ea"/>
          <a:cs typeface="+mn-cs"/>
        </a:defRPr>
      </a:lvl5pPr>
      <a:lvl6pPr marL="1368313" lvl="5" indent="-124392" algn="l" defTabSz="816496" eaLnBrk="1" fontAlgn="base" latinLnBrk="0" hangingPunct="1">
        <a:lnSpc>
          <a:spcPct val="100000"/>
        </a:lnSpc>
        <a:spcBef>
          <a:spcPct val="20000"/>
        </a:spcBef>
        <a:spcAft>
          <a:spcPct val="0"/>
        </a:spcAft>
        <a:buChar char="»"/>
        <a:defRPr sz="1800" b="0" i="0" u="none" kern="1200" baseline="0">
          <a:solidFill>
            <a:schemeClr val="tx1"/>
          </a:solidFill>
          <a:latin typeface="+mn-lt"/>
          <a:ea typeface="+mn-ea"/>
          <a:cs typeface="+mn-cs"/>
        </a:defRPr>
      </a:lvl6pPr>
      <a:lvl7pPr marL="1617096" lvl="6" indent="-124392" algn="l" defTabSz="816496" eaLnBrk="1" fontAlgn="base" latinLnBrk="0" hangingPunct="1">
        <a:lnSpc>
          <a:spcPct val="100000"/>
        </a:lnSpc>
        <a:spcBef>
          <a:spcPct val="20000"/>
        </a:spcBef>
        <a:spcAft>
          <a:spcPct val="0"/>
        </a:spcAft>
        <a:buChar char="»"/>
        <a:defRPr sz="1800" b="0" i="0" u="none" kern="1200" baseline="0">
          <a:solidFill>
            <a:schemeClr val="tx1"/>
          </a:solidFill>
          <a:latin typeface="+mn-lt"/>
          <a:ea typeface="+mn-ea"/>
          <a:cs typeface="+mn-cs"/>
        </a:defRPr>
      </a:lvl7pPr>
      <a:lvl8pPr marL="1865879" lvl="7" indent="-124392" algn="l" defTabSz="816496" eaLnBrk="1" fontAlgn="base" latinLnBrk="0" hangingPunct="1">
        <a:lnSpc>
          <a:spcPct val="100000"/>
        </a:lnSpc>
        <a:spcBef>
          <a:spcPct val="20000"/>
        </a:spcBef>
        <a:spcAft>
          <a:spcPct val="0"/>
        </a:spcAft>
        <a:buChar char="»"/>
        <a:defRPr sz="1800" b="0" i="0" u="none" kern="1200" baseline="0">
          <a:solidFill>
            <a:schemeClr val="tx1"/>
          </a:solidFill>
          <a:latin typeface="+mn-lt"/>
          <a:ea typeface="+mn-ea"/>
          <a:cs typeface="+mn-cs"/>
        </a:defRPr>
      </a:lvl8pPr>
      <a:lvl9pPr marL="2114663" lvl="8" indent="-124392" algn="l" defTabSz="816496" eaLnBrk="1" fontAlgn="base" latinLnBrk="0" hangingPunct="1">
        <a:lnSpc>
          <a:spcPct val="100000"/>
        </a:lnSpc>
        <a:spcBef>
          <a:spcPct val="20000"/>
        </a:spcBef>
        <a:spcAft>
          <a:spcPct val="0"/>
        </a:spcAft>
        <a:buChar char="»"/>
        <a:defRPr sz="1800" b="0" i="0" u="none" kern="1200" baseline="0">
          <a:solidFill>
            <a:schemeClr val="tx1"/>
          </a:solidFill>
          <a:latin typeface="+mn-lt"/>
          <a:ea typeface="+mn-ea"/>
          <a:cs typeface="+mn-cs"/>
        </a:defRPr>
      </a:lvl9pPr>
    </p:bodyStyle>
    <p:otherStyle>
      <a:lvl1pPr marL="0" lvl="0" indent="0" algn="l" defTabSz="497568" eaLnBrk="1" fontAlgn="base" latinLnBrk="0" hangingPunct="1">
        <a:lnSpc>
          <a:spcPct val="100000"/>
        </a:lnSpc>
        <a:spcBef>
          <a:spcPct val="0"/>
        </a:spcBef>
        <a:spcAft>
          <a:spcPct val="0"/>
        </a:spcAft>
        <a:buNone/>
        <a:defRPr sz="1000" b="0" i="0" u="none" kern="1200" baseline="0">
          <a:solidFill>
            <a:schemeClr val="tx1"/>
          </a:solidFill>
          <a:latin typeface="+mn-lt"/>
          <a:ea typeface="+mn-ea"/>
          <a:cs typeface="+mn-cs"/>
        </a:defRPr>
      </a:lvl1pPr>
      <a:lvl2pPr marL="248784" lvl="1" indent="0" algn="l" defTabSz="497568" eaLnBrk="1" fontAlgn="base" latinLnBrk="0" hangingPunct="1">
        <a:lnSpc>
          <a:spcPct val="100000"/>
        </a:lnSpc>
        <a:spcBef>
          <a:spcPct val="0"/>
        </a:spcBef>
        <a:spcAft>
          <a:spcPct val="0"/>
        </a:spcAft>
        <a:buNone/>
        <a:defRPr sz="1600" b="0" i="0" u="none" kern="1200" baseline="0">
          <a:solidFill>
            <a:schemeClr val="tx1"/>
          </a:solidFill>
          <a:latin typeface="+mn-lt"/>
          <a:ea typeface="+mn-ea"/>
          <a:cs typeface="+mn-cs"/>
        </a:defRPr>
      </a:lvl2pPr>
      <a:lvl3pPr marL="497568" lvl="2" indent="0" algn="l" defTabSz="497568" eaLnBrk="1" fontAlgn="base" latinLnBrk="0" hangingPunct="1">
        <a:lnSpc>
          <a:spcPct val="100000"/>
        </a:lnSpc>
        <a:spcBef>
          <a:spcPct val="0"/>
        </a:spcBef>
        <a:spcAft>
          <a:spcPct val="0"/>
        </a:spcAft>
        <a:buNone/>
        <a:defRPr sz="1600" b="0" i="0" u="none" kern="1200" baseline="0">
          <a:solidFill>
            <a:schemeClr val="tx1"/>
          </a:solidFill>
          <a:latin typeface="+mn-lt"/>
          <a:ea typeface="+mn-ea"/>
          <a:cs typeface="+mn-cs"/>
        </a:defRPr>
      </a:lvl3pPr>
      <a:lvl4pPr marL="746353" lvl="3" indent="0" algn="l" defTabSz="497568" eaLnBrk="1" fontAlgn="base" latinLnBrk="0" hangingPunct="1">
        <a:lnSpc>
          <a:spcPct val="100000"/>
        </a:lnSpc>
        <a:spcBef>
          <a:spcPct val="0"/>
        </a:spcBef>
        <a:spcAft>
          <a:spcPct val="0"/>
        </a:spcAft>
        <a:buNone/>
        <a:defRPr sz="1600" b="0" i="0" u="none" kern="1200" baseline="0">
          <a:solidFill>
            <a:schemeClr val="tx1"/>
          </a:solidFill>
          <a:latin typeface="+mn-lt"/>
          <a:ea typeface="+mn-ea"/>
          <a:cs typeface="+mn-cs"/>
        </a:defRPr>
      </a:lvl4pPr>
      <a:lvl5pPr marL="995137" lvl="4" indent="0" algn="l" defTabSz="497568" eaLnBrk="1" fontAlgn="base" latinLnBrk="0" hangingPunct="1">
        <a:lnSpc>
          <a:spcPct val="100000"/>
        </a:lnSpc>
        <a:spcBef>
          <a:spcPct val="0"/>
        </a:spcBef>
        <a:spcAft>
          <a:spcPct val="0"/>
        </a:spcAft>
        <a:buNone/>
        <a:defRPr sz="1600" b="0" i="0" u="none" kern="1200" baseline="0">
          <a:solidFill>
            <a:schemeClr val="tx1"/>
          </a:solidFill>
          <a:latin typeface="+mn-lt"/>
          <a:ea typeface="+mn-ea"/>
          <a:cs typeface="+mn-cs"/>
        </a:defRPr>
      </a:lvl5pPr>
      <a:lvl6pPr marL="1243920" lvl="5" indent="0" algn="l" defTabSz="497568" eaLnBrk="1" fontAlgn="base" latinLnBrk="0" hangingPunct="1">
        <a:lnSpc>
          <a:spcPct val="100000"/>
        </a:lnSpc>
        <a:spcBef>
          <a:spcPct val="0"/>
        </a:spcBef>
        <a:spcAft>
          <a:spcPct val="0"/>
        </a:spcAft>
        <a:buNone/>
        <a:defRPr sz="1600" b="0" i="0" u="none" kern="1200" baseline="0">
          <a:solidFill>
            <a:schemeClr val="tx1"/>
          </a:solidFill>
          <a:latin typeface="+mn-lt"/>
          <a:ea typeface="+mn-ea"/>
          <a:cs typeface="+mn-cs"/>
        </a:defRPr>
      </a:lvl6pPr>
      <a:lvl7pPr marL="1492703" lvl="6" indent="0" algn="l" defTabSz="497568" eaLnBrk="1" fontAlgn="base" latinLnBrk="0" hangingPunct="1">
        <a:lnSpc>
          <a:spcPct val="100000"/>
        </a:lnSpc>
        <a:spcBef>
          <a:spcPct val="0"/>
        </a:spcBef>
        <a:spcAft>
          <a:spcPct val="0"/>
        </a:spcAft>
        <a:buNone/>
        <a:defRPr sz="1600" b="0" i="0" u="none" kern="1200" baseline="0">
          <a:solidFill>
            <a:schemeClr val="tx1"/>
          </a:solidFill>
          <a:latin typeface="+mn-lt"/>
          <a:ea typeface="+mn-ea"/>
          <a:cs typeface="+mn-cs"/>
        </a:defRPr>
      </a:lvl7pPr>
      <a:lvl8pPr marL="1741490" lvl="7" indent="0" algn="l" defTabSz="497568" eaLnBrk="1" fontAlgn="base" latinLnBrk="0" hangingPunct="1">
        <a:lnSpc>
          <a:spcPct val="100000"/>
        </a:lnSpc>
        <a:spcBef>
          <a:spcPct val="0"/>
        </a:spcBef>
        <a:spcAft>
          <a:spcPct val="0"/>
        </a:spcAft>
        <a:buNone/>
        <a:defRPr sz="1600" b="0" i="0" u="none" kern="1200" baseline="0">
          <a:solidFill>
            <a:schemeClr val="tx1"/>
          </a:solidFill>
          <a:latin typeface="+mn-lt"/>
          <a:ea typeface="+mn-ea"/>
          <a:cs typeface="+mn-cs"/>
        </a:defRPr>
      </a:lvl8pPr>
      <a:lvl9pPr marL="1990271" lvl="8" indent="0" algn="l" defTabSz="497568" eaLnBrk="1" fontAlgn="base" latinLnBrk="0" hangingPunct="1">
        <a:lnSpc>
          <a:spcPct val="100000"/>
        </a:lnSpc>
        <a:spcBef>
          <a:spcPct val="0"/>
        </a:spcBef>
        <a:spcAft>
          <a:spcPct val="0"/>
        </a:spcAft>
        <a:buNone/>
        <a:defRPr sz="1600" b="0" i="0" u="none" kern="1200" baseline="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1" y="273845"/>
            <a:ext cx="7886700" cy="994172"/>
          </a:xfrm>
          <a:prstGeom prst="rect">
            <a:avLst/>
          </a:prstGeom>
        </p:spPr>
        <p:txBody>
          <a:bodyPr vert="horz" lIns="68574" tIns="34287" rIns="68574" bIns="34287" rtlCol="0" anchor="ctr">
            <a:normAutofit/>
          </a:bodyPr>
          <a:lstStyle/>
          <a:p>
            <a:r>
              <a:rPr lang="en-US"/>
              <a:t>Click to edit Master title style</a:t>
            </a:r>
          </a:p>
        </p:txBody>
      </p:sp>
      <p:sp>
        <p:nvSpPr>
          <p:cNvPr id="3" name="Text Placeholder 2"/>
          <p:cNvSpPr>
            <a:spLocks noGrp="1"/>
          </p:cNvSpPr>
          <p:nvPr>
            <p:ph type="body" idx="1"/>
          </p:nvPr>
        </p:nvSpPr>
        <p:spPr>
          <a:xfrm>
            <a:off x="628651" y="1369218"/>
            <a:ext cx="7886700" cy="3263504"/>
          </a:xfrm>
          <a:prstGeom prst="rect">
            <a:avLst/>
          </a:prstGeom>
        </p:spPr>
        <p:txBody>
          <a:bodyPr vert="horz" lIns="68574" tIns="34287" rIns="68574" bIns="34287"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4767263"/>
            <a:ext cx="2057400" cy="273844"/>
          </a:xfrm>
          <a:prstGeom prst="rect">
            <a:avLst/>
          </a:prstGeom>
        </p:spPr>
        <p:txBody>
          <a:bodyPr vert="horz" lIns="68574" tIns="34287" rIns="68574" bIns="34287" rtlCol="0" anchor="ctr"/>
          <a:lstStyle>
            <a:lvl1pPr algn="l">
              <a:defRPr sz="900">
                <a:solidFill>
                  <a:schemeClr val="tx1">
                    <a:tint val="75000"/>
                  </a:schemeClr>
                </a:solidFill>
              </a:defRPr>
            </a:lvl1pPr>
          </a:lstStyle>
          <a:p>
            <a:pPr defTabSz="685734" rtl="0" fontAlgn="auto">
              <a:spcBef>
                <a:spcPts val="0"/>
              </a:spcBef>
              <a:spcAft>
                <a:spcPts val="0"/>
              </a:spcAft>
            </a:pPr>
            <a:fld id="{E8AFF1FC-8BB6-4DBB-9940-F696B5579502}" type="datetimeFigureOut">
              <a:rPr lang="en-US" smtClean="0">
                <a:solidFill>
                  <a:prstClr val="black">
                    <a:tint val="75000"/>
                  </a:prstClr>
                </a:solidFill>
                <a:latin typeface="Calibri"/>
                <a:ea typeface="+mn-ea"/>
                <a:cs typeface="+mn-cs"/>
              </a:rPr>
              <a:pPr defTabSz="685734" rtl="0" fontAlgn="auto">
                <a:spcBef>
                  <a:spcPts val="0"/>
                </a:spcBef>
                <a:spcAft>
                  <a:spcPts val="0"/>
                </a:spcAft>
              </a:pPr>
              <a:t>9/29/2021</a:t>
            </a:fld>
            <a:endParaRPr lang="en-US">
              <a:solidFill>
                <a:prstClr val="black">
                  <a:tint val="75000"/>
                </a:prstClr>
              </a:solidFill>
              <a:latin typeface="Calibri"/>
              <a:ea typeface="+mn-ea"/>
              <a:cs typeface="+mn-cs"/>
            </a:endParaRPr>
          </a:p>
        </p:txBody>
      </p:sp>
      <p:sp>
        <p:nvSpPr>
          <p:cNvPr id="5" name="Footer Placeholder 4"/>
          <p:cNvSpPr>
            <a:spLocks noGrp="1"/>
          </p:cNvSpPr>
          <p:nvPr>
            <p:ph type="ftr" sz="quarter" idx="3"/>
          </p:nvPr>
        </p:nvSpPr>
        <p:spPr>
          <a:xfrm>
            <a:off x="3028950" y="4767263"/>
            <a:ext cx="3086100" cy="273844"/>
          </a:xfrm>
          <a:prstGeom prst="rect">
            <a:avLst/>
          </a:prstGeom>
        </p:spPr>
        <p:txBody>
          <a:bodyPr vert="horz" lIns="68574" tIns="34287" rIns="68574" bIns="34287" rtlCol="0" anchor="ctr"/>
          <a:lstStyle>
            <a:lvl1pPr algn="ctr">
              <a:defRPr sz="900">
                <a:solidFill>
                  <a:schemeClr val="tx1">
                    <a:tint val="75000"/>
                  </a:schemeClr>
                </a:solidFill>
              </a:defRPr>
            </a:lvl1pPr>
          </a:lstStyle>
          <a:p>
            <a:pPr defTabSz="685734" rtl="0" fontAlgn="auto">
              <a:spcBef>
                <a:spcPts val="0"/>
              </a:spcBef>
              <a:spcAft>
                <a:spcPts val="0"/>
              </a:spcAft>
            </a:pPr>
            <a:endParaRPr lang="en-US">
              <a:solidFill>
                <a:prstClr val="black">
                  <a:tint val="75000"/>
                </a:prstClr>
              </a:solidFill>
              <a:latin typeface="Calibri"/>
              <a:ea typeface="+mn-ea"/>
              <a:cs typeface="+mn-cs"/>
            </a:endParaRPr>
          </a:p>
        </p:txBody>
      </p:sp>
      <p:sp>
        <p:nvSpPr>
          <p:cNvPr id="6" name="Slide Number Placeholder 5"/>
          <p:cNvSpPr>
            <a:spLocks noGrp="1"/>
          </p:cNvSpPr>
          <p:nvPr>
            <p:ph type="sldNum" sz="quarter" idx="4"/>
          </p:nvPr>
        </p:nvSpPr>
        <p:spPr>
          <a:xfrm>
            <a:off x="6457950" y="4767263"/>
            <a:ext cx="2057400" cy="273844"/>
          </a:xfrm>
          <a:prstGeom prst="rect">
            <a:avLst/>
          </a:prstGeom>
        </p:spPr>
        <p:txBody>
          <a:bodyPr vert="horz" lIns="68574" tIns="34287" rIns="68574" bIns="34287" rtlCol="0" anchor="ctr"/>
          <a:lstStyle>
            <a:lvl1pPr algn="r">
              <a:defRPr sz="900">
                <a:solidFill>
                  <a:schemeClr val="tx1">
                    <a:tint val="75000"/>
                  </a:schemeClr>
                </a:solidFill>
              </a:defRPr>
            </a:lvl1pPr>
          </a:lstStyle>
          <a:p>
            <a:pPr defTabSz="685734" rtl="0" fontAlgn="auto">
              <a:spcBef>
                <a:spcPts val="0"/>
              </a:spcBef>
              <a:spcAft>
                <a:spcPts val="0"/>
              </a:spcAft>
            </a:pPr>
            <a:fld id="{8416283F-E79A-4174-97F4-305C981B4A88}" type="slidenum">
              <a:rPr lang="en-US" smtClean="0">
                <a:solidFill>
                  <a:prstClr val="black">
                    <a:tint val="75000"/>
                  </a:prstClr>
                </a:solidFill>
                <a:latin typeface="Calibri"/>
                <a:ea typeface="+mn-ea"/>
                <a:cs typeface="+mn-cs"/>
              </a:rPr>
              <a:pPr defTabSz="685734" rtl="0" fontAlgn="auto">
                <a:spcBef>
                  <a:spcPts val="0"/>
                </a:spcBef>
                <a:spcAft>
                  <a:spcPts val="0"/>
                </a:spcAft>
              </a:pPr>
              <a:t>‹#›</a:t>
            </a:fld>
            <a:endParaRPr lang="en-US">
              <a:solidFill>
                <a:prstClr val="black">
                  <a:tint val="75000"/>
                </a:prstClr>
              </a:solidFill>
              <a:latin typeface="Calibri"/>
              <a:ea typeface="+mn-ea"/>
              <a:cs typeface="+mn-cs"/>
            </a:endParaRPr>
          </a:p>
        </p:txBody>
      </p:sp>
    </p:spTree>
    <p:extLst>
      <p:ext uri="{BB962C8B-B14F-4D97-AF65-F5344CB8AC3E}">
        <p14:creationId xmlns:p14="http://schemas.microsoft.com/office/powerpoint/2010/main" val="3132048887"/>
      </p:ext>
    </p:extLst>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 id="2147483698" r:id="rId12"/>
    <p:sldLayoutId id="2147483699" r:id="rId13"/>
  </p:sldLayoutIdLst>
  <p:txStyles>
    <p:titleStyle>
      <a:lvl1pPr algn="l" defTabSz="685734"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32" indent="-171432" algn="l" defTabSz="685734"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299" indent="-171432" algn="l" defTabSz="685734"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166" indent="-171432" algn="l" defTabSz="685734"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033" indent="-171432" algn="l" defTabSz="685734"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4pPr>
      <a:lvl5pPr marL="1542900" indent="-171432" algn="l" defTabSz="685734"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5pPr>
      <a:lvl6pPr marL="1885767" indent="-171432" algn="l" defTabSz="685734"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6pPr>
      <a:lvl7pPr marL="2228633" indent="-171432" algn="l" defTabSz="685734"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7pPr>
      <a:lvl8pPr marL="2571500" indent="-171432" algn="l" defTabSz="685734"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8pPr>
      <a:lvl9pPr marL="2914365" indent="-171432" algn="l" defTabSz="685734"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685734" rtl="0" eaLnBrk="1" latinLnBrk="0" hangingPunct="1">
        <a:defRPr sz="1400" kern="1200">
          <a:solidFill>
            <a:schemeClr val="tx1"/>
          </a:solidFill>
          <a:latin typeface="+mn-lt"/>
          <a:ea typeface="+mn-ea"/>
          <a:cs typeface="+mn-cs"/>
        </a:defRPr>
      </a:lvl1pPr>
      <a:lvl2pPr marL="342867" algn="l" defTabSz="685734" rtl="0" eaLnBrk="1" latinLnBrk="0" hangingPunct="1">
        <a:defRPr sz="1400" kern="1200">
          <a:solidFill>
            <a:schemeClr val="tx1"/>
          </a:solidFill>
          <a:latin typeface="+mn-lt"/>
          <a:ea typeface="+mn-ea"/>
          <a:cs typeface="+mn-cs"/>
        </a:defRPr>
      </a:lvl2pPr>
      <a:lvl3pPr marL="685734" algn="l" defTabSz="685734" rtl="0" eaLnBrk="1" latinLnBrk="0" hangingPunct="1">
        <a:defRPr sz="1400" kern="1200">
          <a:solidFill>
            <a:schemeClr val="tx1"/>
          </a:solidFill>
          <a:latin typeface="+mn-lt"/>
          <a:ea typeface="+mn-ea"/>
          <a:cs typeface="+mn-cs"/>
        </a:defRPr>
      </a:lvl3pPr>
      <a:lvl4pPr marL="1028599" algn="l" defTabSz="685734" rtl="0" eaLnBrk="1" latinLnBrk="0" hangingPunct="1">
        <a:defRPr sz="1400" kern="1200">
          <a:solidFill>
            <a:schemeClr val="tx1"/>
          </a:solidFill>
          <a:latin typeface="+mn-lt"/>
          <a:ea typeface="+mn-ea"/>
          <a:cs typeface="+mn-cs"/>
        </a:defRPr>
      </a:lvl4pPr>
      <a:lvl5pPr marL="1371466" algn="l" defTabSz="685734" rtl="0" eaLnBrk="1" latinLnBrk="0" hangingPunct="1">
        <a:defRPr sz="1400" kern="1200">
          <a:solidFill>
            <a:schemeClr val="tx1"/>
          </a:solidFill>
          <a:latin typeface="+mn-lt"/>
          <a:ea typeface="+mn-ea"/>
          <a:cs typeface="+mn-cs"/>
        </a:defRPr>
      </a:lvl5pPr>
      <a:lvl6pPr marL="1714332" algn="l" defTabSz="685734" rtl="0" eaLnBrk="1" latinLnBrk="0" hangingPunct="1">
        <a:defRPr sz="1400" kern="1200">
          <a:solidFill>
            <a:schemeClr val="tx1"/>
          </a:solidFill>
          <a:latin typeface="+mn-lt"/>
          <a:ea typeface="+mn-ea"/>
          <a:cs typeface="+mn-cs"/>
        </a:defRPr>
      </a:lvl6pPr>
      <a:lvl7pPr marL="2057199" algn="l" defTabSz="685734" rtl="0" eaLnBrk="1" latinLnBrk="0" hangingPunct="1">
        <a:defRPr sz="1400" kern="1200">
          <a:solidFill>
            <a:schemeClr val="tx1"/>
          </a:solidFill>
          <a:latin typeface="+mn-lt"/>
          <a:ea typeface="+mn-ea"/>
          <a:cs typeface="+mn-cs"/>
        </a:defRPr>
      </a:lvl7pPr>
      <a:lvl8pPr marL="2400066" algn="l" defTabSz="685734" rtl="0" eaLnBrk="1" latinLnBrk="0" hangingPunct="1">
        <a:defRPr sz="1400" kern="1200">
          <a:solidFill>
            <a:schemeClr val="tx1"/>
          </a:solidFill>
          <a:latin typeface="+mn-lt"/>
          <a:ea typeface="+mn-ea"/>
          <a:cs typeface="+mn-cs"/>
        </a:defRPr>
      </a:lvl8pPr>
      <a:lvl9pPr marL="2742933" algn="l" defTabSz="685734" rtl="0" eaLnBrk="1" latinLnBrk="0" hangingPunct="1">
        <a:defRPr sz="1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8" Type="http://schemas.openxmlformats.org/officeDocument/2006/relationships/image" Target="../media/image21.png"/><Relationship Id="rId3" Type="http://schemas.openxmlformats.org/officeDocument/2006/relationships/oleObject" Target="../embeddings/oleObject47.bin"/><Relationship Id="rId7" Type="http://schemas.openxmlformats.org/officeDocument/2006/relationships/image" Target="../media/image20.png"/><Relationship Id="rId2" Type="http://schemas.openxmlformats.org/officeDocument/2006/relationships/slideLayout" Target="../slideLayouts/slideLayout14.xml"/><Relationship Id="rId1" Type="http://schemas.openxmlformats.org/officeDocument/2006/relationships/vmlDrawing" Target="../drawings/vmlDrawing9.vml"/><Relationship Id="rId6" Type="http://schemas.openxmlformats.org/officeDocument/2006/relationships/image" Target="../media/image50.wmf"/><Relationship Id="rId5" Type="http://schemas.openxmlformats.org/officeDocument/2006/relationships/oleObject" Target="../embeddings/oleObject48.bin"/><Relationship Id="rId4" Type="http://schemas.openxmlformats.org/officeDocument/2006/relationships/image" Target="../media/image49.wmf"/></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49.bin"/><Relationship Id="rId2" Type="http://schemas.openxmlformats.org/officeDocument/2006/relationships/slideLayout" Target="../slideLayouts/slideLayout14.xml"/><Relationship Id="rId1" Type="http://schemas.openxmlformats.org/officeDocument/2006/relationships/vmlDrawing" Target="../drawings/vmlDrawing10.vml"/><Relationship Id="rId6" Type="http://schemas.openxmlformats.org/officeDocument/2006/relationships/image" Target="../media/image21.png"/><Relationship Id="rId5" Type="http://schemas.openxmlformats.org/officeDocument/2006/relationships/image" Target="../media/image20.png"/><Relationship Id="rId4" Type="http://schemas.openxmlformats.org/officeDocument/2006/relationships/image" Target="../media/image51.wmf"/></Relationships>
</file>

<file path=ppt/slides/_rels/slide12.xml.rels><?xml version="1.0" encoding="UTF-8" standalone="yes"?>
<Relationships xmlns="http://schemas.openxmlformats.org/package/2006/relationships"><Relationship Id="rId13" Type="http://schemas.openxmlformats.org/officeDocument/2006/relationships/oleObject" Target="../embeddings/oleObject55.bin"/><Relationship Id="rId18" Type="http://schemas.openxmlformats.org/officeDocument/2006/relationships/image" Target="../media/image59.wmf"/><Relationship Id="rId26" Type="http://schemas.openxmlformats.org/officeDocument/2006/relationships/image" Target="../media/image63.wmf"/><Relationship Id="rId3" Type="http://schemas.openxmlformats.org/officeDocument/2006/relationships/oleObject" Target="../embeddings/oleObject50.bin"/><Relationship Id="rId21" Type="http://schemas.openxmlformats.org/officeDocument/2006/relationships/oleObject" Target="../embeddings/oleObject59.bin"/><Relationship Id="rId34" Type="http://schemas.openxmlformats.org/officeDocument/2006/relationships/image" Target="../media/image21.png"/><Relationship Id="rId7" Type="http://schemas.openxmlformats.org/officeDocument/2006/relationships/oleObject" Target="../embeddings/oleObject52.bin"/><Relationship Id="rId12" Type="http://schemas.openxmlformats.org/officeDocument/2006/relationships/image" Target="../media/image56.wmf"/><Relationship Id="rId17" Type="http://schemas.openxmlformats.org/officeDocument/2006/relationships/oleObject" Target="../embeddings/oleObject57.bin"/><Relationship Id="rId25" Type="http://schemas.openxmlformats.org/officeDocument/2006/relationships/oleObject" Target="../embeddings/oleObject61.bin"/><Relationship Id="rId33" Type="http://schemas.openxmlformats.org/officeDocument/2006/relationships/image" Target="../media/image20.png"/><Relationship Id="rId2" Type="http://schemas.openxmlformats.org/officeDocument/2006/relationships/slideLayout" Target="../slideLayouts/slideLayout14.xml"/><Relationship Id="rId16" Type="http://schemas.openxmlformats.org/officeDocument/2006/relationships/image" Target="../media/image58.wmf"/><Relationship Id="rId20" Type="http://schemas.openxmlformats.org/officeDocument/2006/relationships/image" Target="../media/image60.wmf"/><Relationship Id="rId29" Type="http://schemas.openxmlformats.org/officeDocument/2006/relationships/oleObject" Target="../embeddings/oleObject63.bin"/><Relationship Id="rId1" Type="http://schemas.openxmlformats.org/officeDocument/2006/relationships/vmlDrawing" Target="../drawings/vmlDrawing11.vml"/><Relationship Id="rId6" Type="http://schemas.openxmlformats.org/officeDocument/2006/relationships/image" Target="../media/image53.wmf"/><Relationship Id="rId11" Type="http://schemas.openxmlformats.org/officeDocument/2006/relationships/oleObject" Target="../embeddings/oleObject54.bin"/><Relationship Id="rId24" Type="http://schemas.openxmlformats.org/officeDocument/2006/relationships/image" Target="../media/image62.wmf"/><Relationship Id="rId32" Type="http://schemas.openxmlformats.org/officeDocument/2006/relationships/image" Target="../media/image66.wmf"/><Relationship Id="rId5" Type="http://schemas.openxmlformats.org/officeDocument/2006/relationships/oleObject" Target="../embeddings/oleObject51.bin"/><Relationship Id="rId15" Type="http://schemas.openxmlformats.org/officeDocument/2006/relationships/oleObject" Target="../embeddings/oleObject56.bin"/><Relationship Id="rId23" Type="http://schemas.openxmlformats.org/officeDocument/2006/relationships/oleObject" Target="../embeddings/oleObject60.bin"/><Relationship Id="rId28" Type="http://schemas.openxmlformats.org/officeDocument/2006/relationships/image" Target="../media/image64.wmf"/><Relationship Id="rId10" Type="http://schemas.openxmlformats.org/officeDocument/2006/relationships/image" Target="../media/image55.wmf"/><Relationship Id="rId19" Type="http://schemas.openxmlformats.org/officeDocument/2006/relationships/oleObject" Target="../embeddings/oleObject58.bin"/><Relationship Id="rId31" Type="http://schemas.openxmlformats.org/officeDocument/2006/relationships/oleObject" Target="../embeddings/oleObject64.bin"/><Relationship Id="rId4" Type="http://schemas.openxmlformats.org/officeDocument/2006/relationships/image" Target="../media/image52.wmf"/><Relationship Id="rId9" Type="http://schemas.openxmlformats.org/officeDocument/2006/relationships/oleObject" Target="../embeddings/oleObject53.bin"/><Relationship Id="rId14" Type="http://schemas.openxmlformats.org/officeDocument/2006/relationships/image" Target="../media/image57.wmf"/><Relationship Id="rId22" Type="http://schemas.openxmlformats.org/officeDocument/2006/relationships/image" Target="../media/image61.wmf"/><Relationship Id="rId27" Type="http://schemas.openxmlformats.org/officeDocument/2006/relationships/oleObject" Target="../embeddings/oleObject62.bin"/><Relationship Id="rId30" Type="http://schemas.openxmlformats.org/officeDocument/2006/relationships/image" Target="../media/image65.wmf"/><Relationship Id="rId8" Type="http://schemas.openxmlformats.org/officeDocument/2006/relationships/image" Target="../media/image54.wmf"/></Relationships>
</file>

<file path=ppt/slides/_rels/slide13.xml.rels><?xml version="1.0" encoding="UTF-8" standalone="yes"?>
<Relationships xmlns="http://schemas.openxmlformats.org/package/2006/relationships"><Relationship Id="rId8" Type="http://schemas.openxmlformats.org/officeDocument/2006/relationships/image" Target="../media/image69.wmf"/><Relationship Id="rId13" Type="http://schemas.openxmlformats.org/officeDocument/2006/relationships/oleObject" Target="../embeddings/oleObject70.bin"/><Relationship Id="rId18" Type="http://schemas.openxmlformats.org/officeDocument/2006/relationships/image" Target="../media/image74.wmf"/><Relationship Id="rId3" Type="http://schemas.openxmlformats.org/officeDocument/2006/relationships/oleObject" Target="../embeddings/oleObject65.bin"/><Relationship Id="rId21" Type="http://schemas.openxmlformats.org/officeDocument/2006/relationships/image" Target="../media/image75.wmf"/><Relationship Id="rId7" Type="http://schemas.openxmlformats.org/officeDocument/2006/relationships/oleObject" Target="../embeddings/oleObject67.bin"/><Relationship Id="rId12" Type="http://schemas.openxmlformats.org/officeDocument/2006/relationships/image" Target="../media/image71.wmf"/><Relationship Id="rId17" Type="http://schemas.openxmlformats.org/officeDocument/2006/relationships/oleObject" Target="../embeddings/oleObject72.bin"/><Relationship Id="rId2" Type="http://schemas.openxmlformats.org/officeDocument/2006/relationships/slideLayout" Target="../slideLayouts/slideLayout25.xml"/><Relationship Id="rId16" Type="http://schemas.openxmlformats.org/officeDocument/2006/relationships/image" Target="../media/image73.wmf"/><Relationship Id="rId20" Type="http://schemas.openxmlformats.org/officeDocument/2006/relationships/oleObject" Target="../embeddings/oleObject74.bin"/><Relationship Id="rId1" Type="http://schemas.openxmlformats.org/officeDocument/2006/relationships/vmlDrawing" Target="../drawings/vmlDrawing12.vml"/><Relationship Id="rId6" Type="http://schemas.openxmlformats.org/officeDocument/2006/relationships/image" Target="../media/image68.wmf"/><Relationship Id="rId11" Type="http://schemas.openxmlformats.org/officeDocument/2006/relationships/oleObject" Target="../embeddings/oleObject69.bin"/><Relationship Id="rId24" Type="http://schemas.openxmlformats.org/officeDocument/2006/relationships/image" Target="../media/image21.png"/><Relationship Id="rId5" Type="http://schemas.openxmlformats.org/officeDocument/2006/relationships/oleObject" Target="../embeddings/oleObject66.bin"/><Relationship Id="rId15" Type="http://schemas.openxmlformats.org/officeDocument/2006/relationships/oleObject" Target="../embeddings/oleObject71.bin"/><Relationship Id="rId23" Type="http://schemas.openxmlformats.org/officeDocument/2006/relationships/image" Target="../media/image20.png"/><Relationship Id="rId10" Type="http://schemas.openxmlformats.org/officeDocument/2006/relationships/image" Target="../media/image70.wmf"/><Relationship Id="rId19" Type="http://schemas.openxmlformats.org/officeDocument/2006/relationships/oleObject" Target="../embeddings/oleObject73.bin"/><Relationship Id="rId4" Type="http://schemas.openxmlformats.org/officeDocument/2006/relationships/image" Target="../media/image67.wmf"/><Relationship Id="rId9" Type="http://schemas.openxmlformats.org/officeDocument/2006/relationships/oleObject" Target="../embeddings/oleObject68.bin"/><Relationship Id="rId14" Type="http://schemas.openxmlformats.org/officeDocument/2006/relationships/image" Target="../media/image72.wmf"/><Relationship Id="rId22" Type="http://schemas.openxmlformats.org/officeDocument/2006/relationships/oleObject" Target="../embeddings/oleObject75.bin"/></Relationships>
</file>

<file path=ppt/slides/_rels/slide14.xml.rels><?xml version="1.0" encoding="UTF-8" standalone="yes"?>
<Relationships xmlns="http://schemas.openxmlformats.org/package/2006/relationships"><Relationship Id="rId8" Type="http://schemas.openxmlformats.org/officeDocument/2006/relationships/image" Target="../media/image78.wmf"/><Relationship Id="rId13" Type="http://schemas.openxmlformats.org/officeDocument/2006/relationships/oleObject" Target="../embeddings/oleObject81.bin"/><Relationship Id="rId3" Type="http://schemas.openxmlformats.org/officeDocument/2006/relationships/oleObject" Target="../embeddings/oleObject76.bin"/><Relationship Id="rId7" Type="http://schemas.openxmlformats.org/officeDocument/2006/relationships/oleObject" Target="../embeddings/oleObject78.bin"/><Relationship Id="rId12" Type="http://schemas.openxmlformats.org/officeDocument/2006/relationships/image" Target="../media/image80.wmf"/><Relationship Id="rId2" Type="http://schemas.openxmlformats.org/officeDocument/2006/relationships/slideLayout" Target="../slideLayouts/slideLayout14.xml"/><Relationship Id="rId16" Type="http://schemas.openxmlformats.org/officeDocument/2006/relationships/image" Target="../media/image21.png"/><Relationship Id="rId1" Type="http://schemas.openxmlformats.org/officeDocument/2006/relationships/vmlDrawing" Target="../drawings/vmlDrawing13.vml"/><Relationship Id="rId6" Type="http://schemas.openxmlformats.org/officeDocument/2006/relationships/image" Target="../media/image77.wmf"/><Relationship Id="rId11" Type="http://schemas.openxmlformats.org/officeDocument/2006/relationships/oleObject" Target="../embeddings/oleObject80.bin"/><Relationship Id="rId5" Type="http://schemas.openxmlformats.org/officeDocument/2006/relationships/oleObject" Target="../embeddings/oleObject77.bin"/><Relationship Id="rId15" Type="http://schemas.openxmlformats.org/officeDocument/2006/relationships/image" Target="../media/image20.png"/><Relationship Id="rId10" Type="http://schemas.openxmlformats.org/officeDocument/2006/relationships/image" Target="../media/image79.wmf"/><Relationship Id="rId4" Type="http://schemas.openxmlformats.org/officeDocument/2006/relationships/image" Target="../media/image76.wmf"/><Relationship Id="rId9" Type="http://schemas.openxmlformats.org/officeDocument/2006/relationships/oleObject" Target="../embeddings/oleObject79.bin"/><Relationship Id="rId14" Type="http://schemas.openxmlformats.org/officeDocument/2006/relationships/image" Target="../media/image81.wmf"/></Relationships>
</file>

<file path=ppt/slides/_rels/slide15.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3.xml"/><Relationship Id="rId1" Type="http://schemas.openxmlformats.org/officeDocument/2006/relationships/slideLayout" Target="../slideLayouts/slideLayout14.xml"/><Relationship Id="rId4" Type="http://schemas.openxmlformats.org/officeDocument/2006/relationships/image" Target="../media/image21.png"/></Relationships>
</file>

<file path=ppt/slides/_rels/slide16.xml.rels><?xml version="1.0" encoding="UTF-8" standalone="yes"?>
<Relationships xmlns="http://schemas.openxmlformats.org/package/2006/relationships"><Relationship Id="rId8" Type="http://schemas.openxmlformats.org/officeDocument/2006/relationships/image" Target="../media/image82.wmf"/><Relationship Id="rId3" Type="http://schemas.openxmlformats.org/officeDocument/2006/relationships/notesSlide" Target="../notesSlides/notesSlide4.xml"/><Relationship Id="rId7" Type="http://schemas.openxmlformats.org/officeDocument/2006/relationships/oleObject" Target="../embeddings/oleObject82.bin"/><Relationship Id="rId2" Type="http://schemas.openxmlformats.org/officeDocument/2006/relationships/slideLayout" Target="../slideLayouts/slideLayout2.xml"/><Relationship Id="rId1" Type="http://schemas.openxmlformats.org/officeDocument/2006/relationships/vmlDrawing" Target="../drawings/vmlDrawing14.vml"/><Relationship Id="rId6" Type="http://schemas.openxmlformats.org/officeDocument/2006/relationships/image" Target="../media/image13.png"/><Relationship Id="rId5" Type="http://schemas.openxmlformats.org/officeDocument/2006/relationships/image" Target="../media/image83.png"/><Relationship Id="rId4" Type="http://schemas.openxmlformats.org/officeDocument/2006/relationships/image" Target="../media/image12.png"/></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3.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8" Type="http://schemas.openxmlformats.org/officeDocument/2006/relationships/oleObject" Target="../embeddings/oleObject2.bin"/><Relationship Id="rId13" Type="http://schemas.openxmlformats.org/officeDocument/2006/relationships/image" Target="../media/image9.wmf"/><Relationship Id="rId3" Type="http://schemas.openxmlformats.org/officeDocument/2006/relationships/notesSlide" Target="../notesSlides/notesSlide2.xml"/><Relationship Id="rId7" Type="http://schemas.openxmlformats.org/officeDocument/2006/relationships/image" Target="../media/image6.wmf"/><Relationship Id="rId12" Type="http://schemas.openxmlformats.org/officeDocument/2006/relationships/oleObject" Target="../embeddings/oleObject4.bin"/><Relationship Id="rId17" Type="http://schemas.openxmlformats.org/officeDocument/2006/relationships/image" Target="../media/image11.wmf"/><Relationship Id="rId2" Type="http://schemas.openxmlformats.org/officeDocument/2006/relationships/slideLayout" Target="../slideLayouts/slideLayout2.xml"/><Relationship Id="rId16" Type="http://schemas.openxmlformats.org/officeDocument/2006/relationships/oleObject" Target="../embeddings/oleObject6.bin"/><Relationship Id="rId1" Type="http://schemas.openxmlformats.org/officeDocument/2006/relationships/vmlDrawing" Target="../drawings/vmlDrawing1.vml"/><Relationship Id="rId6" Type="http://schemas.openxmlformats.org/officeDocument/2006/relationships/oleObject" Target="../embeddings/oleObject1.bin"/><Relationship Id="rId11" Type="http://schemas.openxmlformats.org/officeDocument/2006/relationships/image" Target="../media/image8.wmf"/><Relationship Id="rId5" Type="http://schemas.openxmlformats.org/officeDocument/2006/relationships/image" Target="../media/image13.png"/><Relationship Id="rId15" Type="http://schemas.openxmlformats.org/officeDocument/2006/relationships/image" Target="../media/image10.wmf"/><Relationship Id="rId10" Type="http://schemas.openxmlformats.org/officeDocument/2006/relationships/oleObject" Target="../embeddings/oleObject3.bin"/><Relationship Id="rId4" Type="http://schemas.openxmlformats.org/officeDocument/2006/relationships/image" Target="../media/image12.png"/><Relationship Id="rId9" Type="http://schemas.openxmlformats.org/officeDocument/2006/relationships/image" Target="../media/image7.wmf"/><Relationship Id="rId14" Type="http://schemas.openxmlformats.org/officeDocument/2006/relationships/oleObject" Target="../embeddings/oleObject5.bin"/></Relationships>
</file>

<file path=ppt/slides/_rels/slide3.xml.rels><?xml version="1.0" encoding="UTF-8" standalone="yes"?>
<Relationships xmlns="http://schemas.openxmlformats.org/package/2006/relationships"><Relationship Id="rId8" Type="http://schemas.openxmlformats.org/officeDocument/2006/relationships/image" Target="../media/image16.wmf"/><Relationship Id="rId13" Type="http://schemas.openxmlformats.org/officeDocument/2006/relationships/oleObject" Target="../embeddings/oleObject12.bin"/><Relationship Id="rId3" Type="http://schemas.openxmlformats.org/officeDocument/2006/relationships/oleObject" Target="../embeddings/oleObject7.bin"/><Relationship Id="rId7" Type="http://schemas.openxmlformats.org/officeDocument/2006/relationships/oleObject" Target="../embeddings/oleObject9.bin"/><Relationship Id="rId12" Type="http://schemas.openxmlformats.org/officeDocument/2006/relationships/image" Target="../media/image18.wmf"/><Relationship Id="rId2" Type="http://schemas.openxmlformats.org/officeDocument/2006/relationships/slideLayout" Target="../slideLayouts/slideLayout14.xml"/><Relationship Id="rId16" Type="http://schemas.openxmlformats.org/officeDocument/2006/relationships/image" Target="../media/image21.png"/><Relationship Id="rId1" Type="http://schemas.openxmlformats.org/officeDocument/2006/relationships/vmlDrawing" Target="../drawings/vmlDrawing2.vml"/><Relationship Id="rId6" Type="http://schemas.openxmlformats.org/officeDocument/2006/relationships/image" Target="../media/image15.wmf"/><Relationship Id="rId11" Type="http://schemas.openxmlformats.org/officeDocument/2006/relationships/oleObject" Target="../embeddings/oleObject11.bin"/><Relationship Id="rId5" Type="http://schemas.openxmlformats.org/officeDocument/2006/relationships/oleObject" Target="../embeddings/oleObject8.bin"/><Relationship Id="rId15" Type="http://schemas.openxmlformats.org/officeDocument/2006/relationships/image" Target="../media/image20.png"/><Relationship Id="rId10" Type="http://schemas.openxmlformats.org/officeDocument/2006/relationships/image" Target="../media/image17.wmf"/><Relationship Id="rId4" Type="http://schemas.openxmlformats.org/officeDocument/2006/relationships/image" Target="../media/image14.wmf"/><Relationship Id="rId9" Type="http://schemas.openxmlformats.org/officeDocument/2006/relationships/oleObject" Target="../embeddings/oleObject10.bin"/><Relationship Id="rId14" Type="http://schemas.openxmlformats.org/officeDocument/2006/relationships/image" Target="../media/image19.wmf"/></Relationships>
</file>

<file path=ppt/slides/_rels/slide4.xml.rels><?xml version="1.0" encoding="UTF-8" standalone="yes"?>
<Relationships xmlns="http://schemas.openxmlformats.org/package/2006/relationships"><Relationship Id="rId8" Type="http://schemas.openxmlformats.org/officeDocument/2006/relationships/image" Target="../media/image24.wmf"/><Relationship Id="rId3" Type="http://schemas.openxmlformats.org/officeDocument/2006/relationships/oleObject" Target="../embeddings/oleObject13.bin"/><Relationship Id="rId7" Type="http://schemas.openxmlformats.org/officeDocument/2006/relationships/oleObject" Target="../embeddings/oleObject15.bin"/><Relationship Id="rId12" Type="http://schemas.openxmlformats.org/officeDocument/2006/relationships/image" Target="../media/image21.png"/><Relationship Id="rId2" Type="http://schemas.openxmlformats.org/officeDocument/2006/relationships/slideLayout" Target="../slideLayouts/slideLayout14.xml"/><Relationship Id="rId1" Type="http://schemas.openxmlformats.org/officeDocument/2006/relationships/vmlDrawing" Target="../drawings/vmlDrawing3.vml"/><Relationship Id="rId6" Type="http://schemas.openxmlformats.org/officeDocument/2006/relationships/image" Target="../media/image23.wmf"/><Relationship Id="rId11" Type="http://schemas.openxmlformats.org/officeDocument/2006/relationships/image" Target="../media/image20.png"/><Relationship Id="rId5" Type="http://schemas.openxmlformats.org/officeDocument/2006/relationships/oleObject" Target="../embeddings/oleObject14.bin"/><Relationship Id="rId10" Type="http://schemas.openxmlformats.org/officeDocument/2006/relationships/image" Target="../media/image25.wmf"/><Relationship Id="rId4" Type="http://schemas.openxmlformats.org/officeDocument/2006/relationships/image" Target="../media/image22.wmf"/><Relationship Id="rId9" Type="http://schemas.openxmlformats.org/officeDocument/2006/relationships/oleObject" Target="../embeddings/oleObject16.bin"/></Relationships>
</file>

<file path=ppt/slides/_rels/slide5.xml.rels><?xml version="1.0" encoding="UTF-8" standalone="yes"?>
<Relationships xmlns="http://schemas.openxmlformats.org/package/2006/relationships"><Relationship Id="rId8" Type="http://schemas.openxmlformats.org/officeDocument/2006/relationships/image" Target="../media/image28.wmf"/><Relationship Id="rId13" Type="http://schemas.openxmlformats.org/officeDocument/2006/relationships/oleObject" Target="../embeddings/oleObject24.bin"/><Relationship Id="rId18" Type="http://schemas.openxmlformats.org/officeDocument/2006/relationships/image" Target="../media/image31.wmf"/><Relationship Id="rId3" Type="http://schemas.openxmlformats.org/officeDocument/2006/relationships/oleObject" Target="../embeddings/oleObject17.bin"/><Relationship Id="rId21" Type="http://schemas.openxmlformats.org/officeDocument/2006/relationships/oleObject" Target="../embeddings/oleObject28.bin"/><Relationship Id="rId7" Type="http://schemas.openxmlformats.org/officeDocument/2006/relationships/oleObject" Target="../embeddings/oleObject19.bin"/><Relationship Id="rId12" Type="http://schemas.openxmlformats.org/officeDocument/2006/relationships/oleObject" Target="../embeddings/oleObject23.bin"/><Relationship Id="rId17" Type="http://schemas.openxmlformats.org/officeDocument/2006/relationships/oleObject" Target="../embeddings/oleObject26.bin"/><Relationship Id="rId25" Type="http://schemas.openxmlformats.org/officeDocument/2006/relationships/image" Target="../media/image21.png"/><Relationship Id="rId2" Type="http://schemas.openxmlformats.org/officeDocument/2006/relationships/slideLayout" Target="../slideLayouts/slideLayout13.xml"/><Relationship Id="rId16" Type="http://schemas.openxmlformats.org/officeDocument/2006/relationships/image" Target="../media/image30.wmf"/><Relationship Id="rId20" Type="http://schemas.openxmlformats.org/officeDocument/2006/relationships/image" Target="../media/image32.wmf"/><Relationship Id="rId1" Type="http://schemas.openxmlformats.org/officeDocument/2006/relationships/vmlDrawing" Target="../drawings/vmlDrawing4.vml"/><Relationship Id="rId6" Type="http://schemas.openxmlformats.org/officeDocument/2006/relationships/image" Target="../media/image27.wmf"/><Relationship Id="rId11" Type="http://schemas.openxmlformats.org/officeDocument/2006/relationships/oleObject" Target="../embeddings/oleObject22.bin"/><Relationship Id="rId24" Type="http://schemas.openxmlformats.org/officeDocument/2006/relationships/image" Target="../media/image20.png"/><Relationship Id="rId5" Type="http://schemas.openxmlformats.org/officeDocument/2006/relationships/oleObject" Target="../embeddings/oleObject18.bin"/><Relationship Id="rId15" Type="http://schemas.openxmlformats.org/officeDocument/2006/relationships/oleObject" Target="../embeddings/oleObject25.bin"/><Relationship Id="rId23" Type="http://schemas.openxmlformats.org/officeDocument/2006/relationships/oleObject" Target="../embeddings/oleObject30.bin"/><Relationship Id="rId10" Type="http://schemas.openxmlformats.org/officeDocument/2006/relationships/oleObject" Target="../embeddings/oleObject21.bin"/><Relationship Id="rId19" Type="http://schemas.openxmlformats.org/officeDocument/2006/relationships/oleObject" Target="../embeddings/oleObject27.bin"/><Relationship Id="rId4" Type="http://schemas.openxmlformats.org/officeDocument/2006/relationships/image" Target="../media/image26.wmf"/><Relationship Id="rId9" Type="http://schemas.openxmlformats.org/officeDocument/2006/relationships/oleObject" Target="../embeddings/oleObject20.bin"/><Relationship Id="rId14" Type="http://schemas.openxmlformats.org/officeDocument/2006/relationships/image" Target="../media/image29.wmf"/><Relationship Id="rId22" Type="http://schemas.openxmlformats.org/officeDocument/2006/relationships/oleObject" Target="../embeddings/oleObject29.bin"/></Relationships>
</file>

<file path=ppt/slides/_rels/slide6.xml.rels><?xml version="1.0" encoding="UTF-8" standalone="yes"?>
<Relationships xmlns="http://schemas.openxmlformats.org/package/2006/relationships"><Relationship Id="rId8" Type="http://schemas.openxmlformats.org/officeDocument/2006/relationships/image" Target="../media/image35.wmf"/><Relationship Id="rId3" Type="http://schemas.openxmlformats.org/officeDocument/2006/relationships/oleObject" Target="../embeddings/oleObject31.bin"/><Relationship Id="rId7" Type="http://schemas.openxmlformats.org/officeDocument/2006/relationships/oleObject" Target="../embeddings/oleObject33.bin"/><Relationship Id="rId12" Type="http://schemas.openxmlformats.org/officeDocument/2006/relationships/image" Target="../media/image21.png"/><Relationship Id="rId2" Type="http://schemas.openxmlformats.org/officeDocument/2006/relationships/slideLayout" Target="../slideLayouts/slideLayout13.xml"/><Relationship Id="rId1" Type="http://schemas.openxmlformats.org/officeDocument/2006/relationships/vmlDrawing" Target="../drawings/vmlDrawing5.vml"/><Relationship Id="rId6" Type="http://schemas.openxmlformats.org/officeDocument/2006/relationships/image" Target="../media/image34.wmf"/><Relationship Id="rId11" Type="http://schemas.openxmlformats.org/officeDocument/2006/relationships/image" Target="../media/image20.png"/><Relationship Id="rId5" Type="http://schemas.openxmlformats.org/officeDocument/2006/relationships/oleObject" Target="../embeddings/oleObject32.bin"/><Relationship Id="rId10" Type="http://schemas.openxmlformats.org/officeDocument/2006/relationships/image" Target="../media/image36.wmf"/><Relationship Id="rId4" Type="http://schemas.openxmlformats.org/officeDocument/2006/relationships/image" Target="../media/image33.wmf"/><Relationship Id="rId9" Type="http://schemas.openxmlformats.org/officeDocument/2006/relationships/oleObject" Target="../embeddings/oleObject34.bin"/></Relationships>
</file>

<file path=ppt/slides/_rels/slide7.xml.rels><?xml version="1.0" encoding="UTF-8" standalone="yes"?>
<Relationships xmlns="http://schemas.openxmlformats.org/package/2006/relationships"><Relationship Id="rId8" Type="http://schemas.openxmlformats.org/officeDocument/2006/relationships/image" Target="../media/image39.wmf"/><Relationship Id="rId3" Type="http://schemas.openxmlformats.org/officeDocument/2006/relationships/oleObject" Target="../embeddings/oleObject35.bin"/><Relationship Id="rId7" Type="http://schemas.openxmlformats.org/officeDocument/2006/relationships/oleObject" Target="../embeddings/oleObject37.bin"/><Relationship Id="rId12" Type="http://schemas.openxmlformats.org/officeDocument/2006/relationships/image" Target="../media/image21.png"/><Relationship Id="rId2" Type="http://schemas.openxmlformats.org/officeDocument/2006/relationships/slideLayout" Target="../slideLayouts/slideLayout13.xml"/><Relationship Id="rId1" Type="http://schemas.openxmlformats.org/officeDocument/2006/relationships/vmlDrawing" Target="../drawings/vmlDrawing6.vml"/><Relationship Id="rId6" Type="http://schemas.openxmlformats.org/officeDocument/2006/relationships/image" Target="../media/image38.wmf"/><Relationship Id="rId11" Type="http://schemas.openxmlformats.org/officeDocument/2006/relationships/image" Target="../media/image20.png"/><Relationship Id="rId5" Type="http://schemas.openxmlformats.org/officeDocument/2006/relationships/oleObject" Target="../embeddings/oleObject36.bin"/><Relationship Id="rId10" Type="http://schemas.openxmlformats.org/officeDocument/2006/relationships/image" Target="../media/image40.wmf"/><Relationship Id="rId4" Type="http://schemas.openxmlformats.org/officeDocument/2006/relationships/image" Target="../media/image37.wmf"/><Relationship Id="rId9" Type="http://schemas.openxmlformats.org/officeDocument/2006/relationships/oleObject" Target="../embeddings/oleObject38.bin"/></Relationships>
</file>

<file path=ppt/slides/_rels/slide8.xml.rels><?xml version="1.0" encoding="UTF-8" standalone="yes"?>
<Relationships xmlns="http://schemas.openxmlformats.org/package/2006/relationships"><Relationship Id="rId8" Type="http://schemas.openxmlformats.org/officeDocument/2006/relationships/image" Target="../media/image43.wmf"/><Relationship Id="rId13" Type="http://schemas.openxmlformats.org/officeDocument/2006/relationships/oleObject" Target="../embeddings/oleObject44.bin"/><Relationship Id="rId18" Type="http://schemas.openxmlformats.org/officeDocument/2006/relationships/image" Target="../media/image21.png"/><Relationship Id="rId3" Type="http://schemas.openxmlformats.org/officeDocument/2006/relationships/oleObject" Target="../embeddings/oleObject39.bin"/><Relationship Id="rId7" Type="http://schemas.openxmlformats.org/officeDocument/2006/relationships/oleObject" Target="../embeddings/oleObject41.bin"/><Relationship Id="rId12" Type="http://schemas.openxmlformats.org/officeDocument/2006/relationships/image" Target="../media/image45.wmf"/><Relationship Id="rId17" Type="http://schemas.openxmlformats.org/officeDocument/2006/relationships/image" Target="../media/image20.png"/><Relationship Id="rId2" Type="http://schemas.openxmlformats.org/officeDocument/2006/relationships/slideLayout" Target="../slideLayouts/slideLayout13.xml"/><Relationship Id="rId16" Type="http://schemas.openxmlformats.org/officeDocument/2006/relationships/image" Target="../media/image47.wmf"/><Relationship Id="rId1" Type="http://schemas.openxmlformats.org/officeDocument/2006/relationships/vmlDrawing" Target="../drawings/vmlDrawing7.vml"/><Relationship Id="rId6" Type="http://schemas.openxmlformats.org/officeDocument/2006/relationships/image" Target="../media/image42.wmf"/><Relationship Id="rId11" Type="http://schemas.openxmlformats.org/officeDocument/2006/relationships/oleObject" Target="../embeddings/oleObject43.bin"/><Relationship Id="rId5" Type="http://schemas.openxmlformats.org/officeDocument/2006/relationships/oleObject" Target="../embeddings/oleObject40.bin"/><Relationship Id="rId15" Type="http://schemas.openxmlformats.org/officeDocument/2006/relationships/oleObject" Target="../embeddings/oleObject45.bin"/><Relationship Id="rId10" Type="http://schemas.openxmlformats.org/officeDocument/2006/relationships/image" Target="../media/image44.wmf"/><Relationship Id="rId4" Type="http://schemas.openxmlformats.org/officeDocument/2006/relationships/image" Target="../media/image41.wmf"/><Relationship Id="rId9" Type="http://schemas.openxmlformats.org/officeDocument/2006/relationships/oleObject" Target="../embeddings/oleObject42.bin"/><Relationship Id="rId14" Type="http://schemas.openxmlformats.org/officeDocument/2006/relationships/image" Target="../media/image46.wmf"/></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46.bin"/><Relationship Id="rId2" Type="http://schemas.openxmlformats.org/officeDocument/2006/relationships/slideLayout" Target="../slideLayouts/slideLayout24.xml"/><Relationship Id="rId1" Type="http://schemas.openxmlformats.org/officeDocument/2006/relationships/vmlDrawing" Target="../drawings/vmlDrawing8.vml"/><Relationship Id="rId6" Type="http://schemas.openxmlformats.org/officeDocument/2006/relationships/image" Target="../media/image21.png"/><Relationship Id="rId5" Type="http://schemas.openxmlformats.org/officeDocument/2006/relationships/image" Target="../media/image20.png"/><Relationship Id="rId4" Type="http://schemas.openxmlformats.org/officeDocument/2006/relationships/image" Target="../media/image48.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85" name="图片 2084" descr="封面"/>
          <p:cNvPicPr>
            <a:picLocks noChangeAspect="1"/>
          </p:cNvPicPr>
          <p:nvPr/>
        </p:nvPicPr>
        <p:blipFill>
          <a:blip r:embed="rId3"/>
          <a:stretch>
            <a:fillRect/>
          </a:stretch>
        </p:blipFill>
        <p:spPr>
          <a:xfrm>
            <a:off x="6921" y="3447"/>
            <a:ext cx="9129292" cy="5135744"/>
          </a:xfrm>
          <a:prstGeom prst="rect">
            <a:avLst/>
          </a:prstGeom>
          <a:noFill/>
          <a:ln w="9525">
            <a:noFill/>
          </a:ln>
        </p:spPr>
      </p:pic>
      <p:pic>
        <p:nvPicPr>
          <p:cNvPr id="2084" name="图片 2083" descr="3"/>
          <p:cNvPicPr>
            <a:picLocks noChangeAspect="1"/>
          </p:cNvPicPr>
          <p:nvPr/>
        </p:nvPicPr>
        <p:blipFill>
          <a:blip r:embed="rId4"/>
          <a:stretch>
            <a:fillRect/>
          </a:stretch>
        </p:blipFill>
        <p:spPr>
          <a:xfrm>
            <a:off x="196784" y="317590"/>
            <a:ext cx="8712279" cy="8644595"/>
          </a:xfrm>
          <a:prstGeom prst="rect">
            <a:avLst/>
          </a:prstGeom>
          <a:noFill/>
          <a:ln w="9525">
            <a:noFill/>
          </a:ln>
        </p:spPr>
      </p:pic>
      <p:sp>
        <p:nvSpPr>
          <p:cNvPr id="2056" name="文本框 2055"/>
          <p:cNvSpPr txBox="1"/>
          <p:nvPr/>
        </p:nvSpPr>
        <p:spPr>
          <a:xfrm>
            <a:off x="1292567" y="2536464"/>
            <a:ext cx="7389756" cy="2266233"/>
          </a:xfrm>
          <a:prstGeom prst="rect">
            <a:avLst/>
          </a:prstGeom>
          <a:noFill/>
          <a:ln w="9525">
            <a:noFill/>
          </a:ln>
        </p:spPr>
        <p:txBody>
          <a:bodyPr wrap="square" lIns="49757" tIns="24878" rIns="49757" bIns="24878">
            <a:spAutoFit/>
          </a:bodyPr>
          <a:lstStyle/>
          <a:p>
            <a:pPr algn="ctr" defTabSz="816496">
              <a:spcBef>
                <a:spcPct val="50000"/>
              </a:spcBef>
            </a:pPr>
            <a:r>
              <a:rPr lang="en-US" altLang="zh-CN" sz="4800" b="1" smtClean="0">
                <a:solidFill>
                  <a:srgbClr val="002060"/>
                </a:solidFill>
                <a:latin typeface="Times New Roman" panose="02020603050405020304" pitchFamily="18" charset="0"/>
                <a:cs typeface="Times New Roman" panose="02020603050405020304" pitchFamily="18" charset="0"/>
              </a:rPr>
              <a:t>Tiết </a:t>
            </a:r>
            <a:r>
              <a:rPr lang="vi-VN" altLang="zh-CN" sz="4800" b="1">
                <a:solidFill>
                  <a:srgbClr val="002060"/>
                </a:solidFill>
                <a:latin typeface="Times New Roman" panose="02020603050405020304" pitchFamily="18" charset="0"/>
                <a:cs typeface="Times New Roman" panose="02020603050405020304" pitchFamily="18" charset="0"/>
              </a:rPr>
              <a:t>10</a:t>
            </a:r>
            <a:r>
              <a:rPr lang="en-US" altLang="zh-CN" sz="4800" b="1">
                <a:solidFill>
                  <a:srgbClr val="002060"/>
                </a:solidFill>
                <a:latin typeface="Times New Roman" panose="02020603050405020304" pitchFamily="18" charset="0"/>
                <a:cs typeface="Times New Roman" panose="02020603050405020304" pitchFamily="18" charset="0"/>
              </a:rPr>
              <a:t> - Bài 6 : </a:t>
            </a:r>
          </a:p>
          <a:p>
            <a:pPr lvl="0" algn="ctr">
              <a:defRPr/>
            </a:pPr>
            <a:r>
              <a:rPr lang="en-US" altLang="zh-CN" sz="4800" b="1">
                <a:solidFill>
                  <a:srgbClr val="002060"/>
                </a:solidFill>
                <a:latin typeface="Times New Roman" panose="02020603050405020304" pitchFamily="18" charset="0"/>
                <a:cs typeface="Times New Roman" panose="02020603050405020304" pitchFamily="18" charset="0"/>
              </a:rPr>
              <a:t>Biến đổi đơn giản biểu thức chứa căn bậc hai</a:t>
            </a:r>
            <a:r>
              <a:rPr lang="vi-VN" altLang="zh-CN" sz="4800" b="1">
                <a:solidFill>
                  <a:srgbClr val="002060"/>
                </a:solidFill>
                <a:latin typeface="Times New Roman" panose="02020603050405020304" pitchFamily="18" charset="0"/>
                <a:cs typeface="Times New Roman" panose="02020603050405020304" pitchFamily="18" charset="0"/>
              </a:rPr>
              <a:t> (TIẾT 3)</a:t>
            </a:r>
            <a:endParaRPr lang="zh-CN" altLang="en-US" sz="4800" b="1" dirty="0">
              <a:solidFill>
                <a:srgbClr val="002060"/>
              </a:solidFill>
              <a:latin typeface="Times New Roman" panose="02020603050405020304" pitchFamily="18" charset="0"/>
              <a:cs typeface="Times New Roman" panose="02020603050405020304" pitchFamily="18" charset="0"/>
            </a:endParaRPr>
          </a:p>
        </p:txBody>
      </p:sp>
      <p:pic>
        <p:nvPicPr>
          <p:cNvPr id="2078" name="图片 2077" descr="2"/>
          <p:cNvPicPr>
            <a:picLocks noChangeAspect="1"/>
          </p:cNvPicPr>
          <p:nvPr/>
        </p:nvPicPr>
        <p:blipFill>
          <a:blip r:embed="rId5"/>
          <a:stretch>
            <a:fillRect/>
          </a:stretch>
        </p:blipFill>
        <p:spPr>
          <a:xfrm>
            <a:off x="451620" y="265405"/>
            <a:ext cx="1681894" cy="560106"/>
          </a:xfrm>
          <a:prstGeom prst="rect">
            <a:avLst/>
          </a:prstGeom>
          <a:noFill/>
          <a:ln w="9525">
            <a:noFill/>
          </a:ln>
        </p:spPr>
      </p:pic>
      <p:pic>
        <p:nvPicPr>
          <p:cNvPr id="2088" name="图片 2087" descr="1-16"/>
          <p:cNvPicPr>
            <a:picLocks noChangeAspect="1"/>
          </p:cNvPicPr>
          <p:nvPr/>
        </p:nvPicPr>
        <p:blipFill>
          <a:blip r:embed="rId6"/>
          <a:stretch>
            <a:fillRect/>
          </a:stretch>
        </p:blipFill>
        <p:spPr>
          <a:xfrm>
            <a:off x="7044228" y="226628"/>
            <a:ext cx="1884344" cy="873766"/>
          </a:xfrm>
          <a:prstGeom prst="rect">
            <a:avLst/>
          </a:prstGeom>
          <a:noFill/>
          <a:ln w="9525">
            <a:noFill/>
          </a:ln>
        </p:spPr>
      </p:pic>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fill="hold" nodeType="withEffect">
                                  <p:stCondLst>
                                    <p:cond delay="0"/>
                                  </p:stCondLst>
                                  <p:childTnLst>
                                    <p:animRot by="-21600000">
                                      <p:cBhvr>
                                        <p:cTn id="6" dur="5000" fill="hold"/>
                                        <p:tgtEl>
                                          <p:spTgt spid="2084"/>
                                        </p:tgtEl>
                                        <p:attrNameLst>
                                          <p:attrName>r</p:attrName>
                                        </p:attrNameLst>
                                      </p:cBhvr>
                                    </p:animRot>
                                  </p:childTnLst>
                                </p:cTn>
                              </p:par>
                              <p:par>
                                <p:cTn id="7" presetID="22" presetClass="entr" presetSubtype="8" fill="hold" grpId="0" nodeType="withEffect">
                                  <p:stCondLst>
                                    <p:cond delay="0"/>
                                  </p:stCondLst>
                                  <p:childTnLst>
                                    <p:set>
                                      <p:cBhvr>
                                        <p:cTn id="8" dur="1" fill="hold">
                                          <p:stCondLst>
                                            <p:cond delay="0"/>
                                          </p:stCondLst>
                                        </p:cTn>
                                        <p:tgtEl>
                                          <p:spTgt spid="2056"/>
                                        </p:tgtEl>
                                        <p:attrNameLst>
                                          <p:attrName>style.visibility</p:attrName>
                                        </p:attrNameLst>
                                      </p:cBhvr>
                                      <p:to>
                                        <p:strVal val="visible"/>
                                      </p:to>
                                    </p:set>
                                    <p:animEffect transition="in" filter="wipe(left)">
                                      <p:cBhvr>
                                        <p:cTn id="9" dur="500"/>
                                        <p:tgtEl>
                                          <p:spTgt spid="2056"/>
                                        </p:tgtEl>
                                      </p:cBhvr>
                                    </p:animEffect>
                                  </p:childTnLst>
                                </p:cTn>
                              </p:par>
                              <p:par>
                                <p:cTn id="10" presetID="2" presetClass="entr" presetSubtype="2" fill="hold" nodeType="withEffect">
                                  <p:stCondLst>
                                    <p:cond delay="0"/>
                                  </p:stCondLst>
                                  <p:childTnLst>
                                    <p:set>
                                      <p:cBhvr>
                                        <p:cTn id="11" dur="1" fill="hold">
                                          <p:stCondLst>
                                            <p:cond delay="0"/>
                                          </p:stCondLst>
                                        </p:cTn>
                                        <p:tgtEl>
                                          <p:spTgt spid="2078"/>
                                        </p:tgtEl>
                                        <p:attrNameLst>
                                          <p:attrName>style.visibility</p:attrName>
                                        </p:attrNameLst>
                                      </p:cBhvr>
                                      <p:to>
                                        <p:strVal val="visible"/>
                                      </p:to>
                                    </p:set>
                                    <p:anim calcmode="lin" valueType="num">
                                      <p:cBhvr additive="base">
                                        <p:cTn id="12" dur="500" fill="hold"/>
                                        <p:tgtEl>
                                          <p:spTgt spid="2078"/>
                                        </p:tgtEl>
                                        <p:attrNameLst>
                                          <p:attrName>ppt_x</p:attrName>
                                        </p:attrNameLst>
                                      </p:cBhvr>
                                      <p:tavLst>
                                        <p:tav tm="0">
                                          <p:val>
                                            <p:strVal val="1+#ppt_w/2"/>
                                          </p:val>
                                        </p:tav>
                                        <p:tav tm="100000">
                                          <p:val>
                                            <p:strVal val="#ppt_x"/>
                                          </p:val>
                                        </p:tav>
                                      </p:tavLst>
                                    </p:anim>
                                    <p:anim calcmode="lin" valueType="num">
                                      <p:cBhvr additive="base">
                                        <p:cTn id="13" dur="500" fill="hold"/>
                                        <p:tgtEl>
                                          <p:spTgt spid="2078"/>
                                        </p:tgtEl>
                                        <p:attrNameLst>
                                          <p:attrName>ppt_y</p:attrName>
                                        </p:attrNameLst>
                                      </p:cBhvr>
                                      <p:tavLst>
                                        <p:tav tm="0">
                                          <p:val>
                                            <p:strVal val="#ppt_y"/>
                                          </p:val>
                                        </p:tav>
                                        <p:tav tm="100000">
                                          <p:val>
                                            <p:strVal val="#ppt_y"/>
                                          </p:val>
                                        </p:tav>
                                      </p:tavLst>
                                    </p:anim>
                                  </p:childTnLst>
                                </p:cTn>
                              </p:par>
                              <p:par>
                                <p:cTn id="14" presetID="47" presetClass="entr" presetSubtype="0" fill="hold" nodeType="withEffect">
                                  <p:stCondLst>
                                    <p:cond delay="0"/>
                                  </p:stCondLst>
                                  <p:childTnLst>
                                    <p:set>
                                      <p:cBhvr>
                                        <p:cTn id="15" dur="1" fill="hold">
                                          <p:stCondLst>
                                            <p:cond delay="0"/>
                                          </p:stCondLst>
                                        </p:cTn>
                                        <p:tgtEl>
                                          <p:spTgt spid="2088"/>
                                        </p:tgtEl>
                                        <p:attrNameLst>
                                          <p:attrName>style.visibility</p:attrName>
                                        </p:attrNameLst>
                                      </p:cBhvr>
                                      <p:to>
                                        <p:strVal val="visible"/>
                                      </p:to>
                                    </p:set>
                                    <p:animEffect transition="in" filter="fade">
                                      <p:cBhvr>
                                        <p:cTn id="16" dur="1000"/>
                                        <p:tgtEl>
                                          <p:spTgt spid="2088"/>
                                        </p:tgtEl>
                                      </p:cBhvr>
                                    </p:animEffect>
                                    <p:anim calcmode="lin" valueType="num">
                                      <p:cBhvr>
                                        <p:cTn id="17" dur="1000" fill="hold"/>
                                        <p:tgtEl>
                                          <p:spTgt spid="2088"/>
                                        </p:tgtEl>
                                        <p:attrNameLst>
                                          <p:attrName>ppt_x</p:attrName>
                                        </p:attrNameLst>
                                      </p:cBhvr>
                                      <p:tavLst>
                                        <p:tav tm="0">
                                          <p:val>
                                            <p:strVal val="#ppt_x"/>
                                          </p:val>
                                        </p:tav>
                                        <p:tav tm="100000">
                                          <p:val>
                                            <p:strVal val="#ppt_x"/>
                                          </p:val>
                                        </p:tav>
                                      </p:tavLst>
                                    </p:anim>
                                    <p:anim calcmode="lin" valueType="num">
                                      <p:cBhvr>
                                        <p:cTn id="18" dur="1000" fill="hold"/>
                                        <p:tgtEl>
                                          <p:spTgt spid="208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6"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7" name="Text Box 5"/>
          <p:cNvSpPr txBox="1">
            <a:spLocks noChangeArrowheads="1"/>
          </p:cNvSpPr>
          <p:nvPr/>
        </p:nvSpPr>
        <p:spPr bwMode="auto">
          <a:xfrm>
            <a:off x="2262993" y="227470"/>
            <a:ext cx="5937080"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en-US" sz="3200" b="1" u="sng">
                <a:solidFill>
                  <a:srgbClr val="6F03C9"/>
                </a:solidFill>
              </a:rPr>
              <a:t>2- DẠNG 2</a:t>
            </a:r>
            <a:r>
              <a:rPr lang="en-US" sz="3200" b="1">
                <a:solidFill>
                  <a:srgbClr val="6F03C9"/>
                </a:solidFill>
              </a:rPr>
              <a:t>: SO SÁNH</a:t>
            </a:r>
          </a:p>
        </p:txBody>
      </p:sp>
      <p:sp>
        <p:nvSpPr>
          <p:cNvPr id="28678" name="Text Box 6"/>
          <p:cNvSpPr txBox="1">
            <a:spLocks noChangeArrowheads="1"/>
          </p:cNvSpPr>
          <p:nvPr/>
        </p:nvSpPr>
        <p:spPr bwMode="auto">
          <a:xfrm>
            <a:off x="1656481" y="892241"/>
            <a:ext cx="6715994" cy="6924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sz="1950"/>
              <a:t>Cử mỗi nhóm 1 đại diện. Đại diện nhóm 1;2;3 lập thành một đội, đại diện nhóm 4;5;6 lập thành một đội.</a:t>
            </a:r>
          </a:p>
        </p:txBody>
      </p:sp>
      <p:sp>
        <p:nvSpPr>
          <p:cNvPr id="28679" name="Text Box 7"/>
          <p:cNvSpPr txBox="1">
            <a:spLocks noChangeArrowheads="1"/>
          </p:cNvSpPr>
          <p:nvPr/>
        </p:nvSpPr>
        <p:spPr bwMode="auto">
          <a:xfrm>
            <a:off x="1547665" y="1600201"/>
            <a:ext cx="7367736" cy="23429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sz="1950"/>
              <a:t>Luật chơi: lần lượt mỗi thành viên của mỗi đội sẽ cho một số có dạng</a:t>
            </a:r>
            <a:r>
              <a:rPr lang="en-US" sz="1200"/>
              <a:t>                                            </a:t>
            </a:r>
            <a:endParaRPr lang="vi-VN" sz="1200"/>
          </a:p>
          <a:p>
            <a:pPr>
              <a:spcBef>
                <a:spcPct val="50000"/>
              </a:spcBef>
            </a:pPr>
            <a:endParaRPr lang="vi-VN" sz="1950"/>
          </a:p>
          <a:p>
            <a:pPr>
              <a:spcBef>
                <a:spcPct val="50000"/>
              </a:spcBef>
            </a:pPr>
            <a:r>
              <a:rPr lang="en-US" sz="1950"/>
              <a:t>Sao cho số của người cho sau phải lớn hơn số của người cho trước. Đội nào hoàn thành trước đội đó sẽ thắng</a:t>
            </a:r>
          </a:p>
          <a:p>
            <a:pPr>
              <a:spcBef>
                <a:spcPct val="50000"/>
              </a:spcBef>
            </a:pPr>
            <a:endParaRPr lang="en-US" sz="1950"/>
          </a:p>
        </p:txBody>
      </p:sp>
      <p:graphicFrame>
        <p:nvGraphicFramePr>
          <p:cNvPr id="28680" name="Object 8"/>
          <p:cNvGraphicFramePr>
            <a:graphicFrameLocks noChangeAspect="1"/>
          </p:cNvGraphicFramePr>
          <p:nvPr/>
        </p:nvGraphicFramePr>
        <p:xfrm>
          <a:off x="3257550" y="1943100"/>
          <a:ext cx="1657350" cy="400050"/>
        </p:xfrm>
        <a:graphic>
          <a:graphicData uri="http://schemas.openxmlformats.org/presentationml/2006/ole">
            <mc:AlternateContent xmlns:mc="http://schemas.openxmlformats.org/markup-compatibility/2006">
              <mc:Choice xmlns:v="urn:schemas-microsoft-com:vml" Requires="v">
                <p:oleObj spid="_x0000_s36872" name="Equation" r:id="rId3" imgW="939600" imgH="266400" progId="Equation.DSMT4">
                  <p:embed/>
                </p:oleObj>
              </mc:Choice>
              <mc:Fallback>
                <p:oleObj name="Equation" r:id="rId3" imgW="939600" imgH="266400" progId="Equation.DSMT4">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57550" y="1943100"/>
                        <a:ext cx="1657350" cy="4000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8681" name="Object 9"/>
          <p:cNvGraphicFramePr>
            <a:graphicFrameLocks noChangeAspect="1"/>
          </p:cNvGraphicFramePr>
          <p:nvPr/>
        </p:nvGraphicFramePr>
        <p:xfrm>
          <a:off x="6000750" y="3408145"/>
          <a:ext cx="1257300" cy="433388"/>
        </p:xfrm>
        <a:graphic>
          <a:graphicData uri="http://schemas.openxmlformats.org/presentationml/2006/ole">
            <mc:AlternateContent xmlns:mc="http://schemas.openxmlformats.org/markup-compatibility/2006">
              <mc:Choice xmlns:v="urn:schemas-microsoft-com:vml" Requires="v">
                <p:oleObj spid="_x0000_s36873" name="Equation" r:id="rId5" imgW="774360" imgH="266400" progId="Equation.DSMT4">
                  <p:embed/>
                </p:oleObj>
              </mc:Choice>
              <mc:Fallback>
                <p:oleObj name="Equation" r:id="rId5" imgW="774360" imgH="266400" progId="Equation.DSMT4">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000750" y="3408145"/>
                        <a:ext cx="1257300" cy="4333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8682" name="Text Box 10"/>
          <p:cNvSpPr txBox="1">
            <a:spLocks noChangeArrowheads="1"/>
          </p:cNvSpPr>
          <p:nvPr/>
        </p:nvSpPr>
        <p:spPr bwMode="auto">
          <a:xfrm>
            <a:off x="1475656" y="3486150"/>
            <a:ext cx="7153994" cy="9925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sz="1950"/>
              <a:t>Và đội thắng sẽ có quyền cho tiếp một số có dạng                         và đội thua phải điền vào dãy số của đội mình và đội bạn để được dãy số sắp xếp theo thứ tự tăng dần</a:t>
            </a:r>
          </a:p>
        </p:txBody>
      </p:sp>
      <p:pic>
        <p:nvPicPr>
          <p:cNvPr id="8" name="图片 40965" descr="1-38"/>
          <p:cNvPicPr>
            <a:picLocks noChangeAspect="1"/>
          </p:cNvPicPr>
          <p:nvPr/>
        </p:nvPicPr>
        <p:blipFill>
          <a:blip r:embed="rId7"/>
          <a:stretch>
            <a:fillRect/>
          </a:stretch>
        </p:blipFill>
        <p:spPr>
          <a:xfrm>
            <a:off x="10910" y="-70321"/>
            <a:ext cx="1623516" cy="5213821"/>
          </a:xfrm>
          <a:prstGeom prst="rect">
            <a:avLst/>
          </a:prstGeom>
          <a:noFill/>
          <a:ln w="9525">
            <a:noFill/>
          </a:ln>
        </p:spPr>
      </p:pic>
      <p:pic>
        <p:nvPicPr>
          <p:cNvPr id="9" name="图片 40964" descr="1-40"/>
          <p:cNvPicPr>
            <a:picLocks noChangeAspect="1"/>
          </p:cNvPicPr>
          <p:nvPr/>
        </p:nvPicPr>
        <p:blipFill>
          <a:blip r:embed="rId8"/>
          <a:stretch>
            <a:fillRect/>
          </a:stretch>
        </p:blipFill>
        <p:spPr>
          <a:xfrm>
            <a:off x="7524328" y="4011910"/>
            <a:ext cx="1818099" cy="1332254"/>
          </a:xfrm>
          <a:prstGeom prst="rect">
            <a:avLst/>
          </a:prstGeom>
          <a:noFill/>
          <a:ln w="9525">
            <a:noFill/>
          </a:ln>
        </p:spPr>
      </p:pic>
    </p:spTree>
    <p:extLst>
      <p:ext uri="{BB962C8B-B14F-4D97-AF65-F5344CB8AC3E}">
        <p14:creationId xmlns:p14="http://schemas.microsoft.com/office/powerpoint/2010/main" val="148773246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8677"/>
                                        </p:tgtEl>
                                        <p:attrNameLst>
                                          <p:attrName>style.visibility</p:attrName>
                                        </p:attrNameLst>
                                      </p:cBhvr>
                                      <p:to>
                                        <p:strVal val="visible"/>
                                      </p:to>
                                    </p:set>
                                    <p:animEffect transition="in" filter="box(in)">
                                      <p:cBhvr>
                                        <p:cTn id="7" dur="500"/>
                                        <p:tgtEl>
                                          <p:spTgt spid="2867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8678"/>
                                        </p:tgtEl>
                                        <p:attrNameLst>
                                          <p:attrName>style.visibility</p:attrName>
                                        </p:attrNameLst>
                                      </p:cBhvr>
                                      <p:to>
                                        <p:strVal val="visible"/>
                                      </p:to>
                                    </p:set>
                                    <p:animEffect transition="in" filter="blinds(horizontal)">
                                      <p:cBhvr>
                                        <p:cTn id="12" dur="500"/>
                                        <p:tgtEl>
                                          <p:spTgt spid="2867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xit" presetSubtype="10" fill="hold" grpId="1" nodeType="clickEffect">
                                  <p:stCondLst>
                                    <p:cond delay="0"/>
                                  </p:stCondLst>
                                  <p:childTnLst>
                                    <p:animEffect transition="out" filter="blinds(horizontal)">
                                      <p:cBhvr>
                                        <p:cTn id="16" dur="500"/>
                                        <p:tgtEl>
                                          <p:spTgt spid="28678"/>
                                        </p:tgtEl>
                                      </p:cBhvr>
                                    </p:animEffect>
                                    <p:set>
                                      <p:cBhvr>
                                        <p:cTn id="17" dur="1" fill="hold">
                                          <p:stCondLst>
                                            <p:cond delay="499"/>
                                          </p:stCondLst>
                                        </p:cTn>
                                        <p:tgtEl>
                                          <p:spTgt spid="28678"/>
                                        </p:tgtEl>
                                        <p:attrNameLst>
                                          <p:attrName>style.visibility</p:attrName>
                                        </p:attrNameLst>
                                      </p:cBhvr>
                                      <p:to>
                                        <p:strVal val="hidden"/>
                                      </p:to>
                                    </p:se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nodeType="clickEffect">
                                  <p:stCondLst>
                                    <p:cond delay="0"/>
                                  </p:stCondLst>
                                  <p:childTnLst>
                                    <p:set>
                                      <p:cBhvr>
                                        <p:cTn id="21" dur="1" fill="hold">
                                          <p:stCondLst>
                                            <p:cond delay="0"/>
                                          </p:stCondLst>
                                        </p:cTn>
                                        <p:tgtEl>
                                          <p:spTgt spid="28680"/>
                                        </p:tgtEl>
                                        <p:attrNameLst>
                                          <p:attrName>style.visibility</p:attrName>
                                        </p:attrNameLst>
                                      </p:cBhvr>
                                      <p:to>
                                        <p:strVal val="visible"/>
                                      </p:to>
                                    </p:set>
                                    <p:animEffect transition="in" filter="blinds(horizontal)">
                                      <p:cBhvr>
                                        <p:cTn id="22" dur="500"/>
                                        <p:tgtEl>
                                          <p:spTgt spid="28680"/>
                                        </p:tgtEl>
                                      </p:cBhvr>
                                    </p:animEffect>
                                  </p:childTnLst>
                                </p:cTn>
                              </p:par>
                              <p:par>
                                <p:cTn id="23" presetID="3" presetClass="entr" presetSubtype="10" fill="hold" grpId="0" nodeType="withEffect">
                                  <p:stCondLst>
                                    <p:cond delay="0"/>
                                  </p:stCondLst>
                                  <p:childTnLst>
                                    <p:set>
                                      <p:cBhvr>
                                        <p:cTn id="24" dur="1" fill="hold">
                                          <p:stCondLst>
                                            <p:cond delay="0"/>
                                          </p:stCondLst>
                                        </p:cTn>
                                        <p:tgtEl>
                                          <p:spTgt spid="28679"/>
                                        </p:tgtEl>
                                        <p:attrNameLst>
                                          <p:attrName>style.visibility</p:attrName>
                                        </p:attrNameLst>
                                      </p:cBhvr>
                                      <p:to>
                                        <p:strVal val="visible"/>
                                      </p:to>
                                    </p:set>
                                    <p:animEffect transition="in" filter="blinds(horizontal)">
                                      <p:cBhvr>
                                        <p:cTn id="25" dur="500"/>
                                        <p:tgtEl>
                                          <p:spTgt spid="28679"/>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3" presetClass="exit" presetSubtype="10" fill="hold" nodeType="clickEffect">
                                  <p:stCondLst>
                                    <p:cond delay="0"/>
                                  </p:stCondLst>
                                  <p:childTnLst>
                                    <p:animEffect transition="out" filter="blinds(horizontal)">
                                      <p:cBhvr>
                                        <p:cTn id="29" dur="500"/>
                                        <p:tgtEl>
                                          <p:spTgt spid="28680"/>
                                        </p:tgtEl>
                                      </p:cBhvr>
                                    </p:animEffect>
                                    <p:set>
                                      <p:cBhvr>
                                        <p:cTn id="30" dur="1" fill="hold">
                                          <p:stCondLst>
                                            <p:cond delay="499"/>
                                          </p:stCondLst>
                                        </p:cTn>
                                        <p:tgtEl>
                                          <p:spTgt spid="28680"/>
                                        </p:tgtEl>
                                        <p:attrNameLst>
                                          <p:attrName>style.visibility</p:attrName>
                                        </p:attrNameLst>
                                      </p:cBhvr>
                                      <p:to>
                                        <p:strVal val="hidden"/>
                                      </p:to>
                                    </p:set>
                                  </p:childTnLst>
                                </p:cTn>
                              </p:par>
                              <p:par>
                                <p:cTn id="31" presetID="3" presetClass="exit" presetSubtype="10" fill="hold" grpId="1" nodeType="withEffect">
                                  <p:stCondLst>
                                    <p:cond delay="0"/>
                                  </p:stCondLst>
                                  <p:childTnLst>
                                    <p:animEffect transition="out" filter="blinds(horizontal)">
                                      <p:cBhvr>
                                        <p:cTn id="32" dur="500"/>
                                        <p:tgtEl>
                                          <p:spTgt spid="28679"/>
                                        </p:tgtEl>
                                      </p:cBhvr>
                                    </p:animEffect>
                                    <p:set>
                                      <p:cBhvr>
                                        <p:cTn id="33" dur="1" fill="hold">
                                          <p:stCondLst>
                                            <p:cond delay="499"/>
                                          </p:stCondLst>
                                        </p:cTn>
                                        <p:tgtEl>
                                          <p:spTgt spid="28679"/>
                                        </p:tgtEl>
                                        <p:attrNameLst>
                                          <p:attrName>style.visibility</p:attrName>
                                        </p:attrNameLst>
                                      </p:cBhvr>
                                      <p:to>
                                        <p:strVal val="hidden"/>
                                      </p:to>
                                    </p:set>
                                  </p:childTnLst>
                                </p:cTn>
                              </p:par>
                            </p:childTnLst>
                          </p:cTn>
                        </p:par>
                      </p:childTnLst>
                    </p:cTn>
                  </p:par>
                  <p:par>
                    <p:cTn id="34" fill="hold" nodeType="clickPar">
                      <p:stCondLst>
                        <p:cond delay="indefinite"/>
                      </p:stCondLst>
                      <p:childTnLst>
                        <p:par>
                          <p:cTn id="35" fill="hold" nodeType="withGroup">
                            <p:stCondLst>
                              <p:cond delay="0"/>
                            </p:stCondLst>
                            <p:childTnLst>
                              <p:par>
                                <p:cTn id="36" presetID="3" presetClass="entr" presetSubtype="10" fill="hold" grpId="0" nodeType="clickEffect">
                                  <p:stCondLst>
                                    <p:cond delay="0"/>
                                  </p:stCondLst>
                                  <p:childTnLst>
                                    <p:set>
                                      <p:cBhvr>
                                        <p:cTn id="37" dur="1" fill="hold">
                                          <p:stCondLst>
                                            <p:cond delay="0"/>
                                          </p:stCondLst>
                                        </p:cTn>
                                        <p:tgtEl>
                                          <p:spTgt spid="28682"/>
                                        </p:tgtEl>
                                        <p:attrNameLst>
                                          <p:attrName>style.visibility</p:attrName>
                                        </p:attrNameLst>
                                      </p:cBhvr>
                                      <p:to>
                                        <p:strVal val="visible"/>
                                      </p:to>
                                    </p:set>
                                    <p:animEffect transition="in" filter="blinds(horizontal)">
                                      <p:cBhvr>
                                        <p:cTn id="38" dur="500"/>
                                        <p:tgtEl>
                                          <p:spTgt spid="28682"/>
                                        </p:tgtEl>
                                      </p:cBhvr>
                                    </p:animEffect>
                                  </p:childTnLst>
                                </p:cTn>
                              </p:par>
                              <p:par>
                                <p:cTn id="39" presetID="3" presetClass="entr" presetSubtype="10" fill="hold" nodeType="withEffect">
                                  <p:stCondLst>
                                    <p:cond delay="0"/>
                                  </p:stCondLst>
                                  <p:childTnLst>
                                    <p:set>
                                      <p:cBhvr>
                                        <p:cTn id="40" dur="1" fill="hold">
                                          <p:stCondLst>
                                            <p:cond delay="0"/>
                                          </p:stCondLst>
                                        </p:cTn>
                                        <p:tgtEl>
                                          <p:spTgt spid="28681"/>
                                        </p:tgtEl>
                                        <p:attrNameLst>
                                          <p:attrName>style.visibility</p:attrName>
                                        </p:attrNameLst>
                                      </p:cBhvr>
                                      <p:to>
                                        <p:strVal val="visible"/>
                                      </p:to>
                                    </p:set>
                                    <p:animEffect transition="in" filter="blinds(horizontal)">
                                      <p:cBhvr>
                                        <p:cTn id="41" dur="500"/>
                                        <p:tgtEl>
                                          <p:spTgt spid="28681"/>
                                        </p:tgtEl>
                                      </p:cBhvr>
                                    </p:animEffect>
                                  </p:childTnLst>
                                </p:cTn>
                              </p:par>
                            </p:childTnLst>
                          </p:cTn>
                        </p:par>
                        <p:par>
                          <p:cTn id="42" fill="hold">
                            <p:stCondLst>
                              <p:cond delay="500"/>
                            </p:stCondLst>
                            <p:childTnLst>
                              <p:par>
                                <p:cTn id="43" presetID="2" presetClass="entr" presetSubtype="8" fill="hold" nodeType="afterEffect">
                                  <p:stCondLst>
                                    <p:cond delay="0"/>
                                  </p:stCondLst>
                                  <p:childTnLst>
                                    <p:set>
                                      <p:cBhvr>
                                        <p:cTn id="44" dur="1" fill="hold">
                                          <p:stCondLst>
                                            <p:cond delay="0"/>
                                          </p:stCondLst>
                                        </p:cTn>
                                        <p:tgtEl>
                                          <p:spTgt spid="8"/>
                                        </p:tgtEl>
                                        <p:attrNameLst>
                                          <p:attrName>style.visibility</p:attrName>
                                        </p:attrNameLst>
                                      </p:cBhvr>
                                      <p:to>
                                        <p:strVal val="visible"/>
                                      </p:to>
                                    </p:set>
                                    <p:anim calcmode="lin" valueType="num">
                                      <p:cBhvr additive="base">
                                        <p:cTn id="45" dur="500" fill="hold"/>
                                        <p:tgtEl>
                                          <p:spTgt spid="8"/>
                                        </p:tgtEl>
                                        <p:attrNameLst>
                                          <p:attrName>ppt_x</p:attrName>
                                        </p:attrNameLst>
                                      </p:cBhvr>
                                      <p:tavLst>
                                        <p:tav tm="0">
                                          <p:val>
                                            <p:strVal val="0-#ppt_w/2"/>
                                          </p:val>
                                        </p:tav>
                                        <p:tav tm="100000">
                                          <p:val>
                                            <p:strVal val="#ppt_x"/>
                                          </p:val>
                                        </p:tav>
                                      </p:tavLst>
                                    </p:anim>
                                    <p:anim calcmode="lin" valueType="num">
                                      <p:cBhvr additive="base">
                                        <p:cTn id="46" dur="500" fill="hold"/>
                                        <p:tgtEl>
                                          <p:spTgt spid="8"/>
                                        </p:tgtEl>
                                        <p:attrNameLst>
                                          <p:attrName>ppt_y</p:attrName>
                                        </p:attrNameLst>
                                      </p:cBhvr>
                                      <p:tavLst>
                                        <p:tav tm="0">
                                          <p:val>
                                            <p:strVal val="#ppt_y"/>
                                          </p:val>
                                        </p:tav>
                                        <p:tav tm="100000">
                                          <p:val>
                                            <p:strVal val="#ppt_y"/>
                                          </p:val>
                                        </p:tav>
                                      </p:tavLst>
                                    </p:anim>
                                  </p:childTnLst>
                                </p:cTn>
                              </p:par>
                            </p:childTnLst>
                          </p:cTn>
                        </p:par>
                        <p:par>
                          <p:cTn id="47" fill="hold">
                            <p:stCondLst>
                              <p:cond delay="1000"/>
                            </p:stCondLst>
                            <p:childTnLst>
                              <p:par>
                                <p:cTn id="48" presetID="15" presetClass="entr" presetSubtype="0" fill="hold" nodeType="afterEffect">
                                  <p:stCondLst>
                                    <p:cond delay="0"/>
                                  </p:stCondLst>
                                  <p:childTnLst>
                                    <p:set>
                                      <p:cBhvr>
                                        <p:cTn id="49" dur="1" fill="hold">
                                          <p:stCondLst>
                                            <p:cond delay="0"/>
                                          </p:stCondLst>
                                        </p:cTn>
                                        <p:tgtEl>
                                          <p:spTgt spid="9"/>
                                        </p:tgtEl>
                                        <p:attrNameLst>
                                          <p:attrName>style.visibility</p:attrName>
                                        </p:attrNameLst>
                                      </p:cBhvr>
                                      <p:to>
                                        <p:strVal val="visible"/>
                                      </p:to>
                                    </p:set>
                                    <p:anim calcmode="lin" valueType="num">
                                      <p:cBhvr>
                                        <p:cTn id="50" dur="1000" fill="hold"/>
                                        <p:tgtEl>
                                          <p:spTgt spid="9"/>
                                        </p:tgtEl>
                                        <p:attrNameLst>
                                          <p:attrName>ppt_w</p:attrName>
                                        </p:attrNameLst>
                                      </p:cBhvr>
                                      <p:tavLst>
                                        <p:tav tm="0">
                                          <p:val>
                                            <p:fltVal val="0"/>
                                          </p:val>
                                        </p:tav>
                                        <p:tav tm="100000">
                                          <p:val>
                                            <p:strVal val="#ppt_w"/>
                                          </p:val>
                                        </p:tav>
                                      </p:tavLst>
                                    </p:anim>
                                    <p:anim calcmode="lin" valueType="num">
                                      <p:cBhvr>
                                        <p:cTn id="51" dur="1000" fill="hold"/>
                                        <p:tgtEl>
                                          <p:spTgt spid="9"/>
                                        </p:tgtEl>
                                        <p:attrNameLst>
                                          <p:attrName>ppt_h</p:attrName>
                                        </p:attrNameLst>
                                      </p:cBhvr>
                                      <p:tavLst>
                                        <p:tav tm="0">
                                          <p:val>
                                            <p:fltVal val="0"/>
                                          </p:val>
                                        </p:tav>
                                        <p:tav tm="100000">
                                          <p:val>
                                            <p:strVal val="#ppt_h"/>
                                          </p:val>
                                        </p:tav>
                                      </p:tavLst>
                                    </p:anim>
                                    <p:anim calcmode="lin" valueType="num">
                                      <p:cBhvr>
                                        <p:cTn id="52" dur="1000" fill="hold"/>
                                        <p:tgtEl>
                                          <p:spTgt spid="9"/>
                                        </p:tgtEl>
                                        <p:attrNameLst>
                                          <p:attrName>ppt_x</p:attrName>
                                        </p:attrNameLst>
                                      </p:cBhvr>
                                      <p:tavLst>
                                        <p:tav tm="0" fmla="#ppt_x+(cos(-2*pi*(1-$))*-#ppt_x-sin(-2*pi*(1-$))*(1-#ppt_y))*(1-$)">
                                          <p:val>
                                            <p:fltVal val="0"/>
                                          </p:val>
                                        </p:tav>
                                        <p:tav tm="100000">
                                          <p:val>
                                            <p:fltVal val="1"/>
                                          </p:val>
                                        </p:tav>
                                      </p:tavLst>
                                    </p:anim>
                                    <p:anim calcmode="lin" valueType="num">
                                      <p:cBhvr>
                                        <p:cTn id="53" dur="1000" fill="hold"/>
                                        <p:tgtEl>
                                          <p:spTgt spid="9"/>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7" grpId="0"/>
      <p:bldP spid="28678" grpId="0"/>
      <p:bldP spid="28678" grpId="1"/>
      <p:bldP spid="28679" grpId="0"/>
      <p:bldP spid="28679" grpId="1"/>
      <p:bldP spid="2868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1" name="Text Box 5"/>
          <p:cNvSpPr txBox="1">
            <a:spLocks noChangeArrowheads="1"/>
          </p:cNvSpPr>
          <p:nvPr/>
        </p:nvSpPr>
        <p:spPr bwMode="auto">
          <a:xfrm>
            <a:off x="2333519" y="755794"/>
            <a:ext cx="6343650" cy="3924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sz="1950" b="1"/>
              <a:t>Bài 56 ( sgk/ </a:t>
            </a:r>
            <a:r>
              <a:rPr lang="en-US" sz="1950" b="1"/>
              <a:t>30</a:t>
            </a:r>
            <a:r>
              <a:rPr lang="en-US" sz="1950" b="1" smtClean="0"/>
              <a:t>)</a:t>
            </a:r>
            <a:r>
              <a:rPr lang="vi-VN" sz="1950" b="1" smtClean="0"/>
              <a:t>: </a:t>
            </a:r>
            <a:r>
              <a:rPr lang="en-US" sz="1950" b="1" smtClean="0"/>
              <a:t>Sắp </a:t>
            </a:r>
            <a:r>
              <a:rPr lang="en-US" sz="1950" b="1"/>
              <a:t>xếp theo thứ tự tăng dần</a:t>
            </a:r>
          </a:p>
        </p:txBody>
      </p:sp>
      <p:graphicFrame>
        <p:nvGraphicFramePr>
          <p:cNvPr id="29702" name="Object 6"/>
          <p:cNvGraphicFramePr>
            <a:graphicFrameLocks noChangeAspect="1"/>
          </p:cNvGraphicFramePr>
          <p:nvPr/>
        </p:nvGraphicFramePr>
        <p:xfrm>
          <a:off x="2400301" y="1543050"/>
          <a:ext cx="3207544" cy="1009650"/>
        </p:xfrm>
        <a:graphic>
          <a:graphicData uri="http://schemas.openxmlformats.org/presentationml/2006/ole">
            <mc:AlternateContent xmlns:mc="http://schemas.openxmlformats.org/markup-compatibility/2006">
              <mc:Choice xmlns:v="urn:schemas-microsoft-com:vml" Requires="v">
                <p:oleObj spid="_x0000_s37893" name="Equation" r:id="rId3" imgW="1612800" imgH="507960" progId="Equation.DSMT4">
                  <p:embed/>
                </p:oleObj>
              </mc:Choice>
              <mc:Fallback>
                <p:oleObj name="Equation" r:id="rId3" imgW="1612800" imgH="507960" progId="Equation.DSMT4">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00301" y="1543050"/>
                        <a:ext cx="3207544" cy="10096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9705" name="Text Box 9"/>
          <p:cNvSpPr txBox="1">
            <a:spLocks noChangeArrowheads="1"/>
          </p:cNvSpPr>
          <p:nvPr/>
        </p:nvSpPr>
        <p:spPr bwMode="auto">
          <a:xfrm>
            <a:off x="2486025" y="194054"/>
            <a:ext cx="4171950" cy="3924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1950" b="1" u="sng">
                <a:solidFill>
                  <a:srgbClr val="6F03C9"/>
                </a:solidFill>
              </a:rPr>
              <a:t>2- DẠNG 2</a:t>
            </a:r>
            <a:r>
              <a:rPr lang="en-US" sz="1950" b="1">
                <a:solidFill>
                  <a:srgbClr val="6F03C9"/>
                </a:solidFill>
              </a:rPr>
              <a:t>: SO SÁNH</a:t>
            </a:r>
          </a:p>
        </p:txBody>
      </p:sp>
      <p:sp>
        <p:nvSpPr>
          <p:cNvPr id="29706" name="Text Box 10"/>
          <p:cNvSpPr txBox="1">
            <a:spLocks noChangeArrowheads="1"/>
          </p:cNvSpPr>
          <p:nvPr/>
        </p:nvSpPr>
        <p:spPr bwMode="auto">
          <a:xfrm>
            <a:off x="2343793" y="3001481"/>
            <a:ext cx="6858000" cy="8425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sz="1950" b="1"/>
              <a:t>Hướng dẫn: </a:t>
            </a:r>
          </a:p>
          <a:p>
            <a:pPr>
              <a:spcBef>
                <a:spcPct val="50000"/>
              </a:spcBef>
            </a:pPr>
            <a:r>
              <a:rPr lang="en-US" sz="1950" b="1"/>
              <a:t>Đưa các thừa số vào trong dấu căn rồi so sánh</a:t>
            </a:r>
          </a:p>
        </p:txBody>
      </p:sp>
      <p:pic>
        <p:nvPicPr>
          <p:cNvPr id="7" name="图片 40965" descr="1-38"/>
          <p:cNvPicPr>
            <a:picLocks noChangeAspect="1"/>
          </p:cNvPicPr>
          <p:nvPr/>
        </p:nvPicPr>
        <p:blipFill>
          <a:blip r:embed="rId5"/>
          <a:stretch>
            <a:fillRect/>
          </a:stretch>
        </p:blipFill>
        <p:spPr>
          <a:xfrm>
            <a:off x="10910" y="-70321"/>
            <a:ext cx="1623516" cy="5213821"/>
          </a:xfrm>
          <a:prstGeom prst="rect">
            <a:avLst/>
          </a:prstGeom>
          <a:noFill/>
          <a:ln w="9525">
            <a:noFill/>
          </a:ln>
        </p:spPr>
      </p:pic>
      <p:pic>
        <p:nvPicPr>
          <p:cNvPr id="8" name="图片 40964" descr="1-40"/>
          <p:cNvPicPr>
            <a:picLocks noChangeAspect="1"/>
          </p:cNvPicPr>
          <p:nvPr/>
        </p:nvPicPr>
        <p:blipFill>
          <a:blip r:embed="rId6"/>
          <a:stretch>
            <a:fillRect/>
          </a:stretch>
        </p:blipFill>
        <p:spPr>
          <a:xfrm>
            <a:off x="7524328" y="4011910"/>
            <a:ext cx="1818099" cy="1332254"/>
          </a:xfrm>
          <a:prstGeom prst="rect">
            <a:avLst/>
          </a:prstGeom>
          <a:noFill/>
          <a:ln w="9525">
            <a:noFill/>
          </a:ln>
        </p:spPr>
      </p:pic>
    </p:spTree>
    <p:extLst>
      <p:ext uri="{BB962C8B-B14F-4D97-AF65-F5344CB8AC3E}">
        <p14:creationId xmlns:p14="http://schemas.microsoft.com/office/powerpoint/2010/main" val="218441318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9701"/>
                                        </p:tgtEl>
                                        <p:attrNameLst>
                                          <p:attrName>style.visibility</p:attrName>
                                        </p:attrNameLst>
                                      </p:cBhvr>
                                      <p:to>
                                        <p:strVal val="visible"/>
                                      </p:to>
                                    </p:set>
                                    <p:animEffect transition="in" filter="box(in)">
                                      <p:cBhvr>
                                        <p:cTn id="7" dur="500"/>
                                        <p:tgtEl>
                                          <p:spTgt spid="2970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29702"/>
                                        </p:tgtEl>
                                        <p:attrNameLst>
                                          <p:attrName>style.visibility</p:attrName>
                                        </p:attrNameLst>
                                      </p:cBhvr>
                                      <p:to>
                                        <p:strVal val="visible"/>
                                      </p:to>
                                    </p:set>
                                    <p:animEffect transition="in" filter="box(in)">
                                      <p:cBhvr>
                                        <p:cTn id="12" dur="500"/>
                                        <p:tgtEl>
                                          <p:spTgt spid="2970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29706"/>
                                        </p:tgtEl>
                                        <p:attrNameLst>
                                          <p:attrName>style.visibility</p:attrName>
                                        </p:attrNameLst>
                                      </p:cBhvr>
                                      <p:to>
                                        <p:strVal val="visible"/>
                                      </p:to>
                                    </p:set>
                                    <p:animEffect transition="in" filter="blinds(horizontal)">
                                      <p:cBhvr>
                                        <p:cTn id="17" dur="500"/>
                                        <p:tgtEl>
                                          <p:spTgt spid="29706"/>
                                        </p:tgtEl>
                                      </p:cBhvr>
                                    </p:animEffect>
                                  </p:childTnLst>
                                </p:cTn>
                              </p:par>
                            </p:childTnLst>
                          </p:cTn>
                        </p:par>
                        <p:par>
                          <p:cTn id="18" fill="hold">
                            <p:stCondLst>
                              <p:cond delay="500"/>
                            </p:stCondLst>
                            <p:childTnLst>
                              <p:par>
                                <p:cTn id="19" presetID="2" presetClass="entr" presetSubtype="8" fill="hold" nodeType="afterEffect">
                                  <p:stCondLst>
                                    <p:cond delay="0"/>
                                  </p:stCondLst>
                                  <p:childTnLst>
                                    <p:set>
                                      <p:cBhvr>
                                        <p:cTn id="20" dur="1" fill="hold">
                                          <p:stCondLst>
                                            <p:cond delay="0"/>
                                          </p:stCondLst>
                                        </p:cTn>
                                        <p:tgtEl>
                                          <p:spTgt spid="7"/>
                                        </p:tgtEl>
                                        <p:attrNameLst>
                                          <p:attrName>style.visibility</p:attrName>
                                        </p:attrNameLst>
                                      </p:cBhvr>
                                      <p:to>
                                        <p:strVal val="visible"/>
                                      </p:to>
                                    </p:set>
                                    <p:anim calcmode="lin" valueType="num">
                                      <p:cBhvr additive="base">
                                        <p:cTn id="21" dur="500" fill="hold"/>
                                        <p:tgtEl>
                                          <p:spTgt spid="7"/>
                                        </p:tgtEl>
                                        <p:attrNameLst>
                                          <p:attrName>ppt_x</p:attrName>
                                        </p:attrNameLst>
                                      </p:cBhvr>
                                      <p:tavLst>
                                        <p:tav tm="0">
                                          <p:val>
                                            <p:strVal val="0-#ppt_w/2"/>
                                          </p:val>
                                        </p:tav>
                                        <p:tav tm="100000">
                                          <p:val>
                                            <p:strVal val="#ppt_x"/>
                                          </p:val>
                                        </p:tav>
                                      </p:tavLst>
                                    </p:anim>
                                    <p:anim calcmode="lin" valueType="num">
                                      <p:cBhvr additive="base">
                                        <p:cTn id="22" dur="500" fill="hold"/>
                                        <p:tgtEl>
                                          <p:spTgt spid="7"/>
                                        </p:tgtEl>
                                        <p:attrNameLst>
                                          <p:attrName>ppt_y</p:attrName>
                                        </p:attrNameLst>
                                      </p:cBhvr>
                                      <p:tavLst>
                                        <p:tav tm="0">
                                          <p:val>
                                            <p:strVal val="#ppt_y"/>
                                          </p:val>
                                        </p:tav>
                                        <p:tav tm="100000">
                                          <p:val>
                                            <p:strVal val="#ppt_y"/>
                                          </p:val>
                                        </p:tav>
                                      </p:tavLst>
                                    </p:anim>
                                  </p:childTnLst>
                                </p:cTn>
                              </p:par>
                            </p:childTnLst>
                          </p:cTn>
                        </p:par>
                        <p:par>
                          <p:cTn id="23" fill="hold">
                            <p:stCondLst>
                              <p:cond delay="1000"/>
                            </p:stCondLst>
                            <p:childTnLst>
                              <p:par>
                                <p:cTn id="24" presetID="15" presetClass="entr" presetSubtype="0" fill="hold" nodeType="afterEffect">
                                  <p:stCondLst>
                                    <p:cond delay="0"/>
                                  </p:stCondLst>
                                  <p:childTnLst>
                                    <p:set>
                                      <p:cBhvr>
                                        <p:cTn id="25" dur="1" fill="hold">
                                          <p:stCondLst>
                                            <p:cond delay="0"/>
                                          </p:stCondLst>
                                        </p:cTn>
                                        <p:tgtEl>
                                          <p:spTgt spid="8"/>
                                        </p:tgtEl>
                                        <p:attrNameLst>
                                          <p:attrName>style.visibility</p:attrName>
                                        </p:attrNameLst>
                                      </p:cBhvr>
                                      <p:to>
                                        <p:strVal val="visible"/>
                                      </p:to>
                                    </p:set>
                                    <p:anim calcmode="lin" valueType="num">
                                      <p:cBhvr>
                                        <p:cTn id="26" dur="1000" fill="hold"/>
                                        <p:tgtEl>
                                          <p:spTgt spid="8"/>
                                        </p:tgtEl>
                                        <p:attrNameLst>
                                          <p:attrName>ppt_w</p:attrName>
                                        </p:attrNameLst>
                                      </p:cBhvr>
                                      <p:tavLst>
                                        <p:tav tm="0">
                                          <p:val>
                                            <p:fltVal val="0"/>
                                          </p:val>
                                        </p:tav>
                                        <p:tav tm="100000">
                                          <p:val>
                                            <p:strVal val="#ppt_w"/>
                                          </p:val>
                                        </p:tav>
                                      </p:tavLst>
                                    </p:anim>
                                    <p:anim calcmode="lin" valueType="num">
                                      <p:cBhvr>
                                        <p:cTn id="27" dur="1000" fill="hold"/>
                                        <p:tgtEl>
                                          <p:spTgt spid="8"/>
                                        </p:tgtEl>
                                        <p:attrNameLst>
                                          <p:attrName>ppt_h</p:attrName>
                                        </p:attrNameLst>
                                      </p:cBhvr>
                                      <p:tavLst>
                                        <p:tav tm="0">
                                          <p:val>
                                            <p:fltVal val="0"/>
                                          </p:val>
                                        </p:tav>
                                        <p:tav tm="100000">
                                          <p:val>
                                            <p:strVal val="#ppt_h"/>
                                          </p:val>
                                        </p:tav>
                                      </p:tavLst>
                                    </p:anim>
                                    <p:anim calcmode="lin" valueType="num">
                                      <p:cBhvr>
                                        <p:cTn id="28" dur="1000" fill="hold"/>
                                        <p:tgtEl>
                                          <p:spTgt spid="8"/>
                                        </p:tgtEl>
                                        <p:attrNameLst>
                                          <p:attrName>ppt_x</p:attrName>
                                        </p:attrNameLst>
                                      </p:cBhvr>
                                      <p:tavLst>
                                        <p:tav tm="0" fmla="#ppt_x+(cos(-2*pi*(1-$))*-#ppt_x-sin(-2*pi*(1-$))*(1-#ppt_y))*(1-$)">
                                          <p:val>
                                            <p:fltVal val="0"/>
                                          </p:val>
                                        </p:tav>
                                        <p:tav tm="100000">
                                          <p:val>
                                            <p:fltVal val="1"/>
                                          </p:val>
                                        </p:tav>
                                      </p:tavLst>
                                    </p:anim>
                                    <p:anim calcmode="lin" valueType="num">
                                      <p:cBhvr>
                                        <p:cTn id="29" dur="1000" fill="hold"/>
                                        <p:tgtEl>
                                          <p:spTgt spid="8"/>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701" grpId="0"/>
      <p:bldP spid="2970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2" name="Text Box 4"/>
          <p:cNvSpPr txBox="1">
            <a:spLocks noChangeArrowheads="1"/>
          </p:cNvSpPr>
          <p:nvPr/>
        </p:nvSpPr>
        <p:spPr bwMode="auto">
          <a:xfrm>
            <a:off x="1092994" y="312540"/>
            <a:ext cx="6858000" cy="3924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1950" b="1">
                <a:solidFill>
                  <a:srgbClr val="6F03C9"/>
                </a:solidFill>
              </a:rPr>
              <a:t>3- </a:t>
            </a:r>
            <a:r>
              <a:rPr lang="en-US" sz="1950" b="1" u="sng">
                <a:solidFill>
                  <a:srgbClr val="6F03C9"/>
                </a:solidFill>
              </a:rPr>
              <a:t>DẠNG 3</a:t>
            </a:r>
            <a:r>
              <a:rPr lang="en-US" sz="1950" b="1">
                <a:solidFill>
                  <a:srgbClr val="6F03C9"/>
                </a:solidFill>
              </a:rPr>
              <a:t>:  PHÂN TÍCH ĐA THỨC THÀNH NHÂN TỬ</a:t>
            </a:r>
          </a:p>
        </p:txBody>
      </p:sp>
      <p:sp>
        <p:nvSpPr>
          <p:cNvPr id="7173" name="Text Box 5"/>
          <p:cNvSpPr txBox="1">
            <a:spLocks noChangeArrowheads="1"/>
          </p:cNvSpPr>
          <p:nvPr/>
        </p:nvSpPr>
        <p:spPr bwMode="auto">
          <a:xfrm>
            <a:off x="1760935" y="771801"/>
            <a:ext cx="7543800" cy="6924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sz="1950" b="1"/>
              <a:t>Bài 55 ( sgk / 30)</a:t>
            </a:r>
          </a:p>
          <a:p>
            <a:r>
              <a:rPr lang="en-US" sz="1950" b="1"/>
              <a:t>Phân tích thành nhân tử ( với a, b, x, y là các số không âm)</a:t>
            </a:r>
          </a:p>
        </p:txBody>
      </p:sp>
      <p:graphicFrame>
        <p:nvGraphicFramePr>
          <p:cNvPr id="7174" name="Object 6"/>
          <p:cNvGraphicFramePr>
            <a:graphicFrameLocks noChangeAspect="1"/>
          </p:cNvGraphicFramePr>
          <p:nvPr/>
        </p:nvGraphicFramePr>
        <p:xfrm>
          <a:off x="1314450" y="1537097"/>
          <a:ext cx="2628900" cy="475059"/>
        </p:xfrm>
        <a:graphic>
          <a:graphicData uri="http://schemas.openxmlformats.org/presentationml/2006/ole">
            <mc:AlternateContent xmlns:mc="http://schemas.openxmlformats.org/markup-compatibility/2006">
              <mc:Choice xmlns:v="urn:schemas-microsoft-com:vml" Requires="v">
                <p:oleObj spid="_x0000_s38959" name="Equation" r:id="rId3" imgW="1333440" imgH="241200" progId="Equation.DSMT4">
                  <p:embed/>
                </p:oleObj>
              </mc:Choice>
              <mc:Fallback>
                <p:oleObj name="Equation" r:id="rId3" imgW="1333440" imgH="241200" progId="Equation.DSMT4">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14450" y="1537097"/>
                        <a:ext cx="2628900" cy="47505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7176" name="Object 8"/>
          <p:cNvGraphicFramePr>
            <a:graphicFrameLocks noChangeAspect="1"/>
          </p:cNvGraphicFramePr>
          <p:nvPr/>
        </p:nvGraphicFramePr>
        <p:xfrm>
          <a:off x="1607345" y="2714626"/>
          <a:ext cx="1103710" cy="411956"/>
        </p:xfrm>
        <a:graphic>
          <a:graphicData uri="http://schemas.openxmlformats.org/presentationml/2006/ole">
            <mc:AlternateContent xmlns:mc="http://schemas.openxmlformats.org/markup-compatibility/2006">
              <mc:Choice xmlns:v="urn:schemas-microsoft-com:vml" Requires="v">
                <p:oleObj spid="_x0000_s38960" name="Equation" r:id="rId5" imgW="647640" imgH="241200" progId="Equation.DSMT4">
                  <p:embed/>
                </p:oleObj>
              </mc:Choice>
              <mc:Fallback>
                <p:oleObj name="Equation" r:id="rId5" imgW="647640" imgH="241200" progId="Equation.DSMT4">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07345" y="2714626"/>
                        <a:ext cx="1103710" cy="41195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7177" name="Object 9"/>
          <p:cNvGraphicFramePr>
            <a:graphicFrameLocks noChangeAspect="1"/>
          </p:cNvGraphicFramePr>
          <p:nvPr/>
        </p:nvGraphicFramePr>
        <p:xfrm>
          <a:off x="1600200" y="2115742"/>
          <a:ext cx="857250" cy="440531"/>
        </p:xfrm>
        <a:graphic>
          <a:graphicData uri="http://schemas.openxmlformats.org/presentationml/2006/ole">
            <mc:AlternateContent xmlns:mc="http://schemas.openxmlformats.org/markup-compatibility/2006">
              <mc:Choice xmlns:v="urn:schemas-microsoft-com:vml" Requires="v">
                <p:oleObj spid="_x0000_s38961" name="Equation" r:id="rId7" imgW="444240" imgH="228600" progId="Equation.DSMT4">
                  <p:embed/>
                </p:oleObj>
              </mc:Choice>
              <mc:Fallback>
                <p:oleObj name="Equation" r:id="rId7" imgW="444240" imgH="228600" progId="Equation.DSMT4">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600200" y="2115742"/>
                        <a:ext cx="857250" cy="44053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7178" name="Object 10"/>
          <p:cNvGraphicFramePr>
            <a:graphicFrameLocks noChangeAspect="1"/>
          </p:cNvGraphicFramePr>
          <p:nvPr/>
        </p:nvGraphicFramePr>
        <p:xfrm>
          <a:off x="2361010" y="2112170"/>
          <a:ext cx="1028700" cy="465535"/>
        </p:xfrm>
        <a:graphic>
          <a:graphicData uri="http://schemas.openxmlformats.org/presentationml/2006/ole">
            <mc:AlternateContent xmlns:mc="http://schemas.openxmlformats.org/markup-compatibility/2006">
              <mc:Choice xmlns:v="urn:schemas-microsoft-com:vml" Requires="v">
                <p:oleObj spid="_x0000_s38962" name="Equation" r:id="rId9" imgW="533160" imgH="241200" progId="Equation.DSMT4">
                  <p:embed/>
                </p:oleObj>
              </mc:Choice>
              <mc:Fallback>
                <p:oleObj name="Equation" r:id="rId9" imgW="533160" imgH="241200" progId="Equation.DSMT4">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361010" y="2112170"/>
                        <a:ext cx="1028700" cy="46553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7179" name="Object 11"/>
          <p:cNvGraphicFramePr>
            <a:graphicFrameLocks noChangeAspect="1"/>
          </p:cNvGraphicFramePr>
          <p:nvPr/>
        </p:nvGraphicFramePr>
        <p:xfrm>
          <a:off x="3314700" y="2122886"/>
          <a:ext cx="1143000" cy="444103"/>
        </p:xfrm>
        <a:graphic>
          <a:graphicData uri="http://schemas.openxmlformats.org/presentationml/2006/ole">
            <mc:AlternateContent xmlns:mc="http://schemas.openxmlformats.org/markup-compatibility/2006">
              <mc:Choice xmlns:v="urn:schemas-microsoft-com:vml" Requires="v">
                <p:oleObj spid="_x0000_s38963" name="Equation" r:id="rId11" imgW="622080" imgH="241200" progId="Equation.DSMT4">
                  <p:embed/>
                </p:oleObj>
              </mc:Choice>
              <mc:Fallback>
                <p:oleObj name="Equation" r:id="rId11" imgW="622080" imgH="241200" progId="Equation.DSMT4">
                  <p:embed/>
                  <p:pic>
                    <p:nvPicPr>
                      <p:cNvPr id="0" name=""/>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314700" y="2122886"/>
                        <a:ext cx="1143000" cy="44410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7180" name="Object 12"/>
          <p:cNvGraphicFramePr>
            <a:graphicFrameLocks noChangeAspect="1"/>
          </p:cNvGraphicFramePr>
          <p:nvPr/>
        </p:nvGraphicFramePr>
        <p:xfrm>
          <a:off x="2678906" y="2675335"/>
          <a:ext cx="1143000" cy="452438"/>
        </p:xfrm>
        <a:graphic>
          <a:graphicData uri="http://schemas.openxmlformats.org/presentationml/2006/ole">
            <mc:AlternateContent xmlns:mc="http://schemas.openxmlformats.org/markup-compatibility/2006">
              <mc:Choice xmlns:v="urn:schemas-microsoft-com:vml" Requires="v">
                <p:oleObj spid="_x0000_s38964" name="Equation" r:id="rId13" imgW="609480" imgH="241200" progId="Equation.DSMT4">
                  <p:embed/>
                </p:oleObj>
              </mc:Choice>
              <mc:Fallback>
                <p:oleObj name="Equation" r:id="rId13" imgW="609480" imgH="241200" progId="Equation.DSMT4">
                  <p:embed/>
                  <p:pic>
                    <p:nvPicPr>
                      <p:cNvPr id="0" name=""/>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678906" y="2675335"/>
                        <a:ext cx="1143000" cy="4524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7181" name="Line 13"/>
          <p:cNvSpPr>
            <a:spLocks noChangeShapeType="1"/>
          </p:cNvSpPr>
          <p:nvPr/>
        </p:nvSpPr>
        <p:spPr bwMode="auto">
          <a:xfrm>
            <a:off x="4521994" y="1543050"/>
            <a:ext cx="0" cy="325755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1200"/>
          </a:p>
        </p:txBody>
      </p:sp>
      <p:graphicFrame>
        <p:nvGraphicFramePr>
          <p:cNvPr id="7182" name="Object 14"/>
          <p:cNvGraphicFramePr>
            <a:graphicFrameLocks noChangeAspect="1"/>
          </p:cNvGraphicFramePr>
          <p:nvPr/>
        </p:nvGraphicFramePr>
        <p:xfrm>
          <a:off x="4579144" y="1514476"/>
          <a:ext cx="3314700" cy="502444"/>
        </p:xfrm>
        <a:graphic>
          <a:graphicData uri="http://schemas.openxmlformats.org/presentationml/2006/ole">
            <mc:AlternateContent xmlns:mc="http://schemas.openxmlformats.org/markup-compatibility/2006">
              <mc:Choice xmlns:v="urn:schemas-microsoft-com:vml" Requires="v">
                <p:oleObj spid="_x0000_s38965" name="Equation" r:id="rId15" imgW="1841400" imgH="279360" progId="Equation.DSMT4">
                  <p:embed/>
                </p:oleObj>
              </mc:Choice>
              <mc:Fallback>
                <p:oleObj name="Equation" r:id="rId15" imgW="1841400" imgH="279360" progId="Equation.DSMT4">
                  <p:embed/>
                  <p:pic>
                    <p:nvPicPr>
                      <p:cNvPr id="0" name=""/>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579144" y="1514476"/>
                        <a:ext cx="3314700" cy="50244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7183" name="Object 15"/>
          <p:cNvGraphicFramePr>
            <a:graphicFrameLocks noChangeAspect="1"/>
          </p:cNvGraphicFramePr>
          <p:nvPr/>
        </p:nvGraphicFramePr>
        <p:xfrm>
          <a:off x="4629150" y="2255044"/>
          <a:ext cx="915591" cy="471488"/>
        </p:xfrm>
        <a:graphic>
          <a:graphicData uri="http://schemas.openxmlformats.org/presentationml/2006/ole">
            <mc:AlternateContent xmlns:mc="http://schemas.openxmlformats.org/markup-compatibility/2006">
              <mc:Choice xmlns:v="urn:schemas-microsoft-com:vml" Requires="v">
                <p:oleObj spid="_x0000_s38966" name="Equation" r:id="rId17" imgW="444240" imgH="228600" progId="Equation.DSMT4">
                  <p:embed/>
                </p:oleObj>
              </mc:Choice>
              <mc:Fallback>
                <p:oleObj name="Equation" r:id="rId17" imgW="444240" imgH="228600" progId="Equation.DSMT4">
                  <p:embed/>
                  <p:pic>
                    <p:nvPicPr>
                      <p:cNvPr id="0" name=""/>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629150" y="2255044"/>
                        <a:ext cx="915591" cy="4714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7184" name="Object 16"/>
          <p:cNvGraphicFramePr>
            <a:graphicFrameLocks noChangeAspect="1"/>
          </p:cNvGraphicFramePr>
          <p:nvPr/>
        </p:nvGraphicFramePr>
        <p:xfrm>
          <a:off x="5532835" y="2293144"/>
          <a:ext cx="857250" cy="433388"/>
        </p:xfrm>
        <a:graphic>
          <a:graphicData uri="http://schemas.openxmlformats.org/presentationml/2006/ole">
            <mc:AlternateContent xmlns:mc="http://schemas.openxmlformats.org/markup-compatibility/2006">
              <mc:Choice xmlns:v="urn:schemas-microsoft-com:vml" Requires="v">
                <p:oleObj spid="_x0000_s38967" name="Equation" r:id="rId19" imgW="431640" imgH="253800" progId="Equation.DSMT4">
                  <p:embed/>
                </p:oleObj>
              </mc:Choice>
              <mc:Fallback>
                <p:oleObj name="Equation" r:id="rId19" imgW="431640" imgH="253800" progId="Equation.DSMT4">
                  <p:embed/>
                  <p:pic>
                    <p:nvPicPr>
                      <p:cNvPr id="0" name=""/>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5532835" y="2293144"/>
                        <a:ext cx="857250" cy="4333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7185" name="Object 17"/>
          <p:cNvGraphicFramePr>
            <a:graphicFrameLocks noChangeAspect="1"/>
          </p:cNvGraphicFramePr>
          <p:nvPr/>
        </p:nvGraphicFramePr>
        <p:xfrm>
          <a:off x="6343651" y="2318148"/>
          <a:ext cx="707231" cy="425053"/>
        </p:xfrm>
        <a:graphic>
          <a:graphicData uri="http://schemas.openxmlformats.org/presentationml/2006/ole">
            <mc:AlternateContent xmlns:mc="http://schemas.openxmlformats.org/markup-compatibility/2006">
              <mc:Choice xmlns:v="urn:schemas-microsoft-com:vml" Requires="v">
                <p:oleObj spid="_x0000_s38968" name="Equation" r:id="rId21" imgW="419040" imgH="253800" progId="Equation.DSMT4">
                  <p:embed/>
                </p:oleObj>
              </mc:Choice>
              <mc:Fallback>
                <p:oleObj name="Equation" r:id="rId21" imgW="419040" imgH="253800" progId="Equation.DSMT4">
                  <p:embed/>
                  <p:pic>
                    <p:nvPicPr>
                      <p:cNvPr id="0" name=""/>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6343651" y="2318148"/>
                        <a:ext cx="707231" cy="42505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7186" name="Object 18"/>
          <p:cNvGraphicFramePr>
            <a:graphicFrameLocks noChangeAspect="1"/>
          </p:cNvGraphicFramePr>
          <p:nvPr/>
        </p:nvGraphicFramePr>
        <p:xfrm>
          <a:off x="7108031" y="2321720"/>
          <a:ext cx="742950" cy="426244"/>
        </p:xfrm>
        <a:graphic>
          <a:graphicData uri="http://schemas.openxmlformats.org/presentationml/2006/ole">
            <mc:AlternateContent xmlns:mc="http://schemas.openxmlformats.org/markup-compatibility/2006">
              <mc:Choice xmlns:v="urn:schemas-microsoft-com:vml" Requires="v">
                <p:oleObj spid="_x0000_s38969" name="Equation" r:id="rId23" imgW="419040" imgH="241200" progId="Equation.DSMT4">
                  <p:embed/>
                </p:oleObj>
              </mc:Choice>
              <mc:Fallback>
                <p:oleObj name="Equation" r:id="rId23" imgW="419040" imgH="241200" progId="Equation.DSMT4">
                  <p:embed/>
                  <p:pic>
                    <p:nvPicPr>
                      <p:cNvPr id="0" name=""/>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7108031" y="2321720"/>
                        <a:ext cx="742950" cy="42624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7187" name="Object 19"/>
          <p:cNvGraphicFramePr>
            <a:graphicFrameLocks noChangeAspect="1"/>
          </p:cNvGraphicFramePr>
          <p:nvPr/>
        </p:nvGraphicFramePr>
        <p:xfrm>
          <a:off x="4562475" y="2933700"/>
          <a:ext cx="1666875" cy="476250"/>
        </p:xfrm>
        <a:graphic>
          <a:graphicData uri="http://schemas.openxmlformats.org/presentationml/2006/ole">
            <mc:AlternateContent xmlns:mc="http://schemas.openxmlformats.org/markup-compatibility/2006">
              <mc:Choice xmlns:v="urn:schemas-microsoft-com:vml" Requires="v">
                <p:oleObj spid="_x0000_s38970" name="Equation" r:id="rId25" imgW="888840" imgH="253800" progId="Equation.DSMT4">
                  <p:embed/>
                </p:oleObj>
              </mc:Choice>
              <mc:Fallback>
                <p:oleObj name="Equation" r:id="rId25" imgW="888840" imgH="253800" progId="Equation.DSMT4">
                  <p:embed/>
                  <p:pic>
                    <p:nvPicPr>
                      <p:cNvPr id="0" name=""/>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4562475" y="2933700"/>
                        <a:ext cx="1666875" cy="4762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7188" name="Object 20"/>
          <p:cNvGraphicFramePr>
            <a:graphicFrameLocks noChangeAspect="1"/>
          </p:cNvGraphicFramePr>
          <p:nvPr/>
        </p:nvGraphicFramePr>
        <p:xfrm>
          <a:off x="6175772" y="2968229"/>
          <a:ext cx="1485900" cy="436959"/>
        </p:xfrm>
        <a:graphic>
          <a:graphicData uri="http://schemas.openxmlformats.org/presentationml/2006/ole">
            <mc:AlternateContent xmlns:mc="http://schemas.openxmlformats.org/markup-compatibility/2006">
              <mc:Choice xmlns:v="urn:schemas-microsoft-com:vml" Requires="v">
                <p:oleObj spid="_x0000_s38971" name="Equation" r:id="rId27" imgW="863280" imgH="253800" progId="Equation.DSMT4">
                  <p:embed/>
                </p:oleObj>
              </mc:Choice>
              <mc:Fallback>
                <p:oleObj name="Equation" r:id="rId27" imgW="863280" imgH="253800" progId="Equation.DSMT4">
                  <p:embed/>
                  <p:pic>
                    <p:nvPicPr>
                      <p:cNvPr id="0" name=""/>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6175772" y="2968229"/>
                        <a:ext cx="1485900" cy="43695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7189" name="Object 21"/>
          <p:cNvGraphicFramePr>
            <a:graphicFrameLocks noChangeAspect="1"/>
          </p:cNvGraphicFramePr>
          <p:nvPr/>
        </p:nvGraphicFramePr>
        <p:xfrm>
          <a:off x="4572000" y="3621881"/>
          <a:ext cx="1485900" cy="471488"/>
        </p:xfrm>
        <a:graphic>
          <a:graphicData uri="http://schemas.openxmlformats.org/presentationml/2006/ole">
            <mc:AlternateContent xmlns:mc="http://schemas.openxmlformats.org/markup-compatibility/2006">
              <mc:Choice xmlns:v="urn:schemas-microsoft-com:vml" Requires="v">
                <p:oleObj spid="_x0000_s38972" name="Equation" r:id="rId29" imgW="799920" imgH="253800" progId="Equation.DSMT4">
                  <p:embed/>
                </p:oleObj>
              </mc:Choice>
              <mc:Fallback>
                <p:oleObj name="Equation" r:id="rId29" imgW="799920" imgH="253800" progId="Equation.DSMT4">
                  <p:embed/>
                  <p:pic>
                    <p:nvPicPr>
                      <p:cNvPr id="0" name=""/>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4572000" y="3621881"/>
                        <a:ext cx="1485900" cy="4714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7190" name="Object 22"/>
          <p:cNvGraphicFramePr>
            <a:graphicFrameLocks noChangeAspect="1"/>
          </p:cNvGraphicFramePr>
          <p:nvPr/>
        </p:nvGraphicFramePr>
        <p:xfrm>
          <a:off x="6000750" y="3668317"/>
          <a:ext cx="971550" cy="431006"/>
        </p:xfrm>
        <a:graphic>
          <a:graphicData uri="http://schemas.openxmlformats.org/presentationml/2006/ole">
            <mc:AlternateContent xmlns:mc="http://schemas.openxmlformats.org/markup-compatibility/2006">
              <mc:Choice xmlns:v="urn:schemas-microsoft-com:vml" Requires="v">
                <p:oleObj spid="_x0000_s38973" name="Equation" r:id="rId31" imgW="457200" imgH="203040" progId="Equation.DSMT4">
                  <p:embed/>
                </p:oleObj>
              </mc:Choice>
              <mc:Fallback>
                <p:oleObj name="Equation" r:id="rId31" imgW="457200" imgH="203040" progId="Equation.DSMT4">
                  <p:embed/>
                  <p:pic>
                    <p:nvPicPr>
                      <p:cNvPr id="0" name=""/>
                      <p:cNvPicPr>
                        <a:picLocks noChangeAspect="1" noChangeArrowheads="1"/>
                      </p:cNvPicPr>
                      <p:nvPr/>
                    </p:nvPicPr>
                    <p:blipFill>
                      <a:blip r:embed="rId32">
                        <a:extLst>
                          <a:ext uri="{28A0092B-C50C-407E-A947-70E740481C1C}">
                            <a14:useLocalDpi xmlns:a14="http://schemas.microsoft.com/office/drawing/2010/main" val="0"/>
                          </a:ext>
                        </a:extLst>
                      </a:blip>
                      <a:srcRect/>
                      <a:stretch>
                        <a:fillRect/>
                      </a:stretch>
                    </p:blipFill>
                    <p:spPr bwMode="auto">
                      <a:xfrm>
                        <a:off x="6000750" y="3668317"/>
                        <a:ext cx="971550" cy="43100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pic>
        <p:nvPicPr>
          <p:cNvPr id="21" name="图片 40965" descr="1-38"/>
          <p:cNvPicPr>
            <a:picLocks noChangeAspect="1"/>
          </p:cNvPicPr>
          <p:nvPr/>
        </p:nvPicPr>
        <p:blipFill>
          <a:blip r:embed="rId33"/>
          <a:stretch>
            <a:fillRect/>
          </a:stretch>
        </p:blipFill>
        <p:spPr>
          <a:xfrm>
            <a:off x="10910" y="-70321"/>
            <a:ext cx="1623516" cy="5213821"/>
          </a:xfrm>
          <a:prstGeom prst="rect">
            <a:avLst/>
          </a:prstGeom>
          <a:noFill/>
          <a:ln w="9525">
            <a:noFill/>
          </a:ln>
        </p:spPr>
      </p:pic>
      <p:pic>
        <p:nvPicPr>
          <p:cNvPr id="22" name="图片 40964" descr="1-40"/>
          <p:cNvPicPr>
            <a:picLocks noChangeAspect="1"/>
          </p:cNvPicPr>
          <p:nvPr/>
        </p:nvPicPr>
        <p:blipFill>
          <a:blip r:embed="rId34"/>
          <a:stretch>
            <a:fillRect/>
          </a:stretch>
        </p:blipFill>
        <p:spPr>
          <a:xfrm>
            <a:off x="7524328" y="4011910"/>
            <a:ext cx="1818099" cy="1332254"/>
          </a:xfrm>
          <a:prstGeom prst="rect">
            <a:avLst/>
          </a:prstGeom>
          <a:noFill/>
          <a:ln w="9525">
            <a:noFill/>
          </a:ln>
        </p:spPr>
      </p:pic>
    </p:spTree>
    <p:extLst>
      <p:ext uri="{BB962C8B-B14F-4D97-AF65-F5344CB8AC3E}">
        <p14:creationId xmlns:p14="http://schemas.microsoft.com/office/powerpoint/2010/main" val="246714970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7172"/>
                                        </p:tgtEl>
                                        <p:attrNameLst>
                                          <p:attrName>style.visibility</p:attrName>
                                        </p:attrNameLst>
                                      </p:cBhvr>
                                      <p:to>
                                        <p:strVal val="visible"/>
                                      </p:to>
                                    </p:set>
                                    <p:animEffect transition="in" filter="box(in)">
                                      <p:cBhvr>
                                        <p:cTn id="7" dur="500"/>
                                        <p:tgtEl>
                                          <p:spTgt spid="717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7173"/>
                                        </p:tgtEl>
                                        <p:attrNameLst>
                                          <p:attrName>style.visibility</p:attrName>
                                        </p:attrNameLst>
                                      </p:cBhvr>
                                      <p:to>
                                        <p:strVal val="visible"/>
                                      </p:to>
                                    </p:set>
                                    <p:animEffect transition="in" filter="box(in)">
                                      <p:cBhvr>
                                        <p:cTn id="12" dur="500"/>
                                        <p:tgtEl>
                                          <p:spTgt spid="717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nodeType="clickEffect">
                                  <p:stCondLst>
                                    <p:cond delay="0"/>
                                  </p:stCondLst>
                                  <p:childTnLst>
                                    <p:set>
                                      <p:cBhvr>
                                        <p:cTn id="16" dur="1" fill="hold">
                                          <p:stCondLst>
                                            <p:cond delay="0"/>
                                          </p:stCondLst>
                                        </p:cTn>
                                        <p:tgtEl>
                                          <p:spTgt spid="7174"/>
                                        </p:tgtEl>
                                        <p:attrNameLst>
                                          <p:attrName>style.visibility</p:attrName>
                                        </p:attrNameLst>
                                      </p:cBhvr>
                                      <p:to>
                                        <p:strVal val="visible"/>
                                      </p:to>
                                    </p:set>
                                    <p:animEffect transition="in" filter="box(in)">
                                      <p:cBhvr>
                                        <p:cTn id="17" dur="500"/>
                                        <p:tgtEl>
                                          <p:spTgt spid="7174"/>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nodeType="clickEffect">
                                  <p:stCondLst>
                                    <p:cond delay="0"/>
                                  </p:stCondLst>
                                  <p:childTnLst>
                                    <p:set>
                                      <p:cBhvr>
                                        <p:cTn id="21" dur="1" fill="hold">
                                          <p:stCondLst>
                                            <p:cond delay="0"/>
                                          </p:stCondLst>
                                        </p:cTn>
                                        <p:tgtEl>
                                          <p:spTgt spid="7177"/>
                                        </p:tgtEl>
                                        <p:attrNameLst>
                                          <p:attrName>style.visibility</p:attrName>
                                        </p:attrNameLst>
                                      </p:cBhvr>
                                      <p:to>
                                        <p:strVal val="visible"/>
                                      </p:to>
                                    </p:set>
                                    <p:animEffect transition="in" filter="box(in)">
                                      <p:cBhvr>
                                        <p:cTn id="22" dur="500"/>
                                        <p:tgtEl>
                                          <p:spTgt spid="7177"/>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16" fill="hold" nodeType="clickEffect">
                                  <p:stCondLst>
                                    <p:cond delay="0"/>
                                  </p:stCondLst>
                                  <p:childTnLst>
                                    <p:set>
                                      <p:cBhvr>
                                        <p:cTn id="26" dur="1" fill="hold">
                                          <p:stCondLst>
                                            <p:cond delay="0"/>
                                          </p:stCondLst>
                                        </p:cTn>
                                        <p:tgtEl>
                                          <p:spTgt spid="7178"/>
                                        </p:tgtEl>
                                        <p:attrNameLst>
                                          <p:attrName>style.visibility</p:attrName>
                                        </p:attrNameLst>
                                      </p:cBhvr>
                                      <p:to>
                                        <p:strVal val="visible"/>
                                      </p:to>
                                    </p:set>
                                    <p:animEffect transition="in" filter="box(in)">
                                      <p:cBhvr>
                                        <p:cTn id="27" dur="500"/>
                                        <p:tgtEl>
                                          <p:spTgt spid="7178"/>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4" presetClass="entr" presetSubtype="16" fill="hold" nodeType="clickEffect">
                                  <p:stCondLst>
                                    <p:cond delay="0"/>
                                  </p:stCondLst>
                                  <p:childTnLst>
                                    <p:set>
                                      <p:cBhvr>
                                        <p:cTn id="31" dur="1" fill="hold">
                                          <p:stCondLst>
                                            <p:cond delay="0"/>
                                          </p:stCondLst>
                                        </p:cTn>
                                        <p:tgtEl>
                                          <p:spTgt spid="7179"/>
                                        </p:tgtEl>
                                        <p:attrNameLst>
                                          <p:attrName>style.visibility</p:attrName>
                                        </p:attrNameLst>
                                      </p:cBhvr>
                                      <p:to>
                                        <p:strVal val="visible"/>
                                      </p:to>
                                    </p:set>
                                    <p:animEffect transition="in" filter="box(in)">
                                      <p:cBhvr>
                                        <p:cTn id="32" dur="500"/>
                                        <p:tgtEl>
                                          <p:spTgt spid="7179"/>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4" presetClass="entr" presetSubtype="16" fill="hold" nodeType="clickEffect">
                                  <p:stCondLst>
                                    <p:cond delay="0"/>
                                  </p:stCondLst>
                                  <p:childTnLst>
                                    <p:set>
                                      <p:cBhvr>
                                        <p:cTn id="36" dur="1" fill="hold">
                                          <p:stCondLst>
                                            <p:cond delay="0"/>
                                          </p:stCondLst>
                                        </p:cTn>
                                        <p:tgtEl>
                                          <p:spTgt spid="7176"/>
                                        </p:tgtEl>
                                        <p:attrNameLst>
                                          <p:attrName>style.visibility</p:attrName>
                                        </p:attrNameLst>
                                      </p:cBhvr>
                                      <p:to>
                                        <p:strVal val="visible"/>
                                      </p:to>
                                    </p:set>
                                    <p:animEffect transition="in" filter="box(in)">
                                      <p:cBhvr>
                                        <p:cTn id="37" dur="500"/>
                                        <p:tgtEl>
                                          <p:spTgt spid="7176"/>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4" presetClass="entr" presetSubtype="16" fill="hold" nodeType="clickEffect">
                                  <p:stCondLst>
                                    <p:cond delay="0"/>
                                  </p:stCondLst>
                                  <p:childTnLst>
                                    <p:set>
                                      <p:cBhvr>
                                        <p:cTn id="41" dur="1" fill="hold">
                                          <p:stCondLst>
                                            <p:cond delay="0"/>
                                          </p:stCondLst>
                                        </p:cTn>
                                        <p:tgtEl>
                                          <p:spTgt spid="7180"/>
                                        </p:tgtEl>
                                        <p:attrNameLst>
                                          <p:attrName>style.visibility</p:attrName>
                                        </p:attrNameLst>
                                      </p:cBhvr>
                                      <p:to>
                                        <p:strVal val="visible"/>
                                      </p:to>
                                    </p:set>
                                    <p:animEffect transition="in" filter="box(in)">
                                      <p:cBhvr>
                                        <p:cTn id="42" dur="500"/>
                                        <p:tgtEl>
                                          <p:spTgt spid="7180"/>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8" presetClass="entr" presetSubtype="16" fill="hold" grpId="0" nodeType="clickEffect">
                                  <p:stCondLst>
                                    <p:cond delay="0"/>
                                  </p:stCondLst>
                                  <p:childTnLst>
                                    <p:set>
                                      <p:cBhvr>
                                        <p:cTn id="46" dur="1" fill="hold">
                                          <p:stCondLst>
                                            <p:cond delay="0"/>
                                          </p:stCondLst>
                                        </p:cTn>
                                        <p:tgtEl>
                                          <p:spTgt spid="7181"/>
                                        </p:tgtEl>
                                        <p:attrNameLst>
                                          <p:attrName>style.visibility</p:attrName>
                                        </p:attrNameLst>
                                      </p:cBhvr>
                                      <p:to>
                                        <p:strVal val="visible"/>
                                      </p:to>
                                    </p:set>
                                    <p:animEffect transition="in" filter="diamond(in)">
                                      <p:cBhvr>
                                        <p:cTn id="47" dur="2000"/>
                                        <p:tgtEl>
                                          <p:spTgt spid="7181"/>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4" presetClass="entr" presetSubtype="16" fill="hold" nodeType="clickEffect">
                                  <p:stCondLst>
                                    <p:cond delay="0"/>
                                  </p:stCondLst>
                                  <p:childTnLst>
                                    <p:set>
                                      <p:cBhvr>
                                        <p:cTn id="51" dur="1" fill="hold">
                                          <p:stCondLst>
                                            <p:cond delay="0"/>
                                          </p:stCondLst>
                                        </p:cTn>
                                        <p:tgtEl>
                                          <p:spTgt spid="7182"/>
                                        </p:tgtEl>
                                        <p:attrNameLst>
                                          <p:attrName>style.visibility</p:attrName>
                                        </p:attrNameLst>
                                      </p:cBhvr>
                                      <p:to>
                                        <p:strVal val="visible"/>
                                      </p:to>
                                    </p:set>
                                    <p:animEffect transition="in" filter="box(in)">
                                      <p:cBhvr>
                                        <p:cTn id="52" dur="500"/>
                                        <p:tgtEl>
                                          <p:spTgt spid="7182"/>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4" presetClass="entr" presetSubtype="16" fill="hold" nodeType="clickEffect">
                                  <p:stCondLst>
                                    <p:cond delay="0"/>
                                  </p:stCondLst>
                                  <p:childTnLst>
                                    <p:set>
                                      <p:cBhvr>
                                        <p:cTn id="56" dur="1" fill="hold">
                                          <p:stCondLst>
                                            <p:cond delay="0"/>
                                          </p:stCondLst>
                                        </p:cTn>
                                        <p:tgtEl>
                                          <p:spTgt spid="7183"/>
                                        </p:tgtEl>
                                        <p:attrNameLst>
                                          <p:attrName>style.visibility</p:attrName>
                                        </p:attrNameLst>
                                      </p:cBhvr>
                                      <p:to>
                                        <p:strVal val="visible"/>
                                      </p:to>
                                    </p:set>
                                    <p:animEffect transition="in" filter="box(in)">
                                      <p:cBhvr>
                                        <p:cTn id="57" dur="500"/>
                                        <p:tgtEl>
                                          <p:spTgt spid="7183"/>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4" presetClass="entr" presetSubtype="16" fill="hold" nodeType="clickEffect">
                                  <p:stCondLst>
                                    <p:cond delay="0"/>
                                  </p:stCondLst>
                                  <p:childTnLst>
                                    <p:set>
                                      <p:cBhvr>
                                        <p:cTn id="61" dur="1" fill="hold">
                                          <p:stCondLst>
                                            <p:cond delay="0"/>
                                          </p:stCondLst>
                                        </p:cTn>
                                        <p:tgtEl>
                                          <p:spTgt spid="7184"/>
                                        </p:tgtEl>
                                        <p:attrNameLst>
                                          <p:attrName>style.visibility</p:attrName>
                                        </p:attrNameLst>
                                      </p:cBhvr>
                                      <p:to>
                                        <p:strVal val="visible"/>
                                      </p:to>
                                    </p:set>
                                    <p:animEffect transition="in" filter="box(in)">
                                      <p:cBhvr>
                                        <p:cTn id="62" dur="500"/>
                                        <p:tgtEl>
                                          <p:spTgt spid="7184"/>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4" presetClass="entr" presetSubtype="16" fill="hold" nodeType="clickEffect">
                                  <p:stCondLst>
                                    <p:cond delay="0"/>
                                  </p:stCondLst>
                                  <p:childTnLst>
                                    <p:set>
                                      <p:cBhvr>
                                        <p:cTn id="66" dur="1" fill="hold">
                                          <p:stCondLst>
                                            <p:cond delay="0"/>
                                          </p:stCondLst>
                                        </p:cTn>
                                        <p:tgtEl>
                                          <p:spTgt spid="7185"/>
                                        </p:tgtEl>
                                        <p:attrNameLst>
                                          <p:attrName>style.visibility</p:attrName>
                                        </p:attrNameLst>
                                      </p:cBhvr>
                                      <p:to>
                                        <p:strVal val="visible"/>
                                      </p:to>
                                    </p:set>
                                    <p:animEffect transition="in" filter="box(in)">
                                      <p:cBhvr>
                                        <p:cTn id="67" dur="500"/>
                                        <p:tgtEl>
                                          <p:spTgt spid="7185"/>
                                        </p:tgtEl>
                                      </p:cBhvr>
                                    </p:animEffect>
                                  </p:childTnLst>
                                </p:cTn>
                              </p:par>
                            </p:childTnLst>
                          </p:cTn>
                        </p:par>
                      </p:childTnLst>
                    </p:cTn>
                  </p:par>
                  <p:par>
                    <p:cTn id="68" fill="hold" nodeType="clickPar">
                      <p:stCondLst>
                        <p:cond delay="indefinite"/>
                      </p:stCondLst>
                      <p:childTnLst>
                        <p:par>
                          <p:cTn id="69" fill="hold" nodeType="withGroup">
                            <p:stCondLst>
                              <p:cond delay="0"/>
                            </p:stCondLst>
                            <p:childTnLst>
                              <p:par>
                                <p:cTn id="70" presetID="4" presetClass="entr" presetSubtype="16" fill="hold" nodeType="clickEffect">
                                  <p:stCondLst>
                                    <p:cond delay="0"/>
                                  </p:stCondLst>
                                  <p:childTnLst>
                                    <p:set>
                                      <p:cBhvr>
                                        <p:cTn id="71" dur="1" fill="hold">
                                          <p:stCondLst>
                                            <p:cond delay="0"/>
                                          </p:stCondLst>
                                        </p:cTn>
                                        <p:tgtEl>
                                          <p:spTgt spid="7186"/>
                                        </p:tgtEl>
                                        <p:attrNameLst>
                                          <p:attrName>style.visibility</p:attrName>
                                        </p:attrNameLst>
                                      </p:cBhvr>
                                      <p:to>
                                        <p:strVal val="visible"/>
                                      </p:to>
                                    </p:set>
                                    <p:animEffect transition="in" filter="box(in)">
                                      <p:cBhvr>
                                        <p:cTn id="72" dur="500"/>
                                        <p:tgtEl>
                                          <p:spTgt spid="7186"/>
                                        </p:tgtEl>
                                      </p:cBhvr>
                                    </p:animEffect>
                                  </p:childTnLst>
                                </p:cTn>
                              </p:par>
                            </p:childTnLst>
                          </p:cTn>
                        </p:par>
                      </p:childTnLst>
                    </p:cTn>
                  </p:par>
                  <p:par>
                    <p:cTn id="73" fill="hold" nodeType="clickPar">
                      <p:stCondLst>
                        <p:cond delay="indefinite"/>
                      </p:stCondLst>
                      <p:childTnLst>
                        <p:par>
                          <p:cTn id="74" fill="hold" nodeType="withGroup">
                            <p:stCondLst>
                              <p:cond delay="0"/>
                            </p:stCondLst>
                            <p:childTnLst>
                              <p:par>
                                <p:cTn id="75" presetID="4" presetClass="entr" presetSubtype="16" fill="hold" nodeType="clickEffect">
                                  <p:stCondLst>
                                    <p:cond delay="0"/>
                                  </p:stCondLst>
                                  <p:childTnLst>
                                    <p:set>
                                      <p:cBhvr>
                                        <p:cTn id="76" dur="1" fill="hold">
                                          <p:stCondLst>
                                            <p:cond delay="0"/>
                                          </p:stCondLst>
                                        </p:cTn>
                                        <p:tgtEl>
                                          <p:spTgt spid="7187"/>
                                        </p:tgtEl>
                                        <p:attrNameLst>
                                          <p:attrName>style.visibility</p:attrName>
                                        </p:attrNameLst>
                                      </p:cBhvr>
                                      <p:to>
                                        <p:strVal val="visible"/>
                                      </p:to>
                                    </p:set>
                                    <p:animEffect transition="in" filter="box(in)">
                                      <p:cBhvr>
                                        <p:cTn id="77" dur="500"/>
                                        <p:tgtEl>
                                          <p:spTgt spid="7187"/>
                                        </p:tgtEl>
                                      </p:cBhvr>
                                    </p:animEffect>
                                  </p:childTnLst>
                                </p:cTn>
                              </p:par>
                            </p:childTnLst>
                          </p:cTn>
                        </p:par>
                      </p:childTnLst>
                    </p:cTn>
                  </p:par>
                  <p:par>
                    <p:cTn id="78" fill="hold" nodeType="clickPar">
                      <p:stCondLst>
                        <p:cond delay="indefinite"/>
                      </p:stCondLst>
                      <p:childTnLst>
                        <p:par>
                          <p:cTn id="79" fill="hold" nodeType="withGroup">
                            <p:stCondLst>
                              <p:cond delay="0"/>
                            </p:stCondLst>
                            <p:childTnLst>
                              <p:par>
                                <p:cTn id="80" presetID="4" presetClass="entr" presetSubtype="16" fill="hold" nodeType="clickEffect">
                                  <p:stCondLst>
                                    <p:cond delay="0"/>
                                  </p:stCondLst>
                                  <p:childTnLst>
                                    <p:set>
                                      <p:cBhvr>
                                        <p:cTn id="81" dur="1" fill="hold">
                                          <p:stCondLst>
                                            <p:cond delay="0"/>
                                          </p:stCondLst>
                                        </p:cTn>
                                        <p:tgtEl>
                                          <p:spTgt spid="7188"/>
                                        </p:tgtEl>
                                        <p:attrNameLst>
                                          <p:attrName>style.visibility</p:attrName>
                                        </p:attrNameLst>
                                      </p:cBhvr>
                                      <p:to>
                                        <p:strVal val="visible"/>
                                      </p:to>
                                    </p:set>
                                    <p:animEffect transition="in" filter="box(in)">
                                      <p:cBhvr>
                                        <p:cTn id="82" dur="500"/>
                                        <p:tgtEl>
                                          <p:spTgt spid="7188"/>
                                        </p:tgtEl>
                                      </p:cBhvr>
                                    </p:animEffect>
                                  </p:childTnLst>
                                </p:cTn>
                              </p:par>
                            </p:childTnLst>
                          </p:cTn>
                        </p:par>
                      </p:childTnLst>
                    </p:cTn>
                  </p:par>
                  <p:par>
                    <p:cTn id="83" fill="hold" nodeType="clickPar">
                      <p:stCondLst>
                        <p:cond delay="indefinite"/>
                      </p:stCondLst>
                      <p:childTnLst>
                        <p:par>
                          <p:cTn id="84" fill="hold" nodeType="withGroup">
                            <p:stCondLst>
                              <p:cond delay="0"/>
                            </p:stCondLst>
                            <p:childTnLst>
                              <p:par>
                                <p:cTn id="85" presetID="4" presetClass="entr" presetSubtype="16" fill="hold" nodeType="clickEffect">
                                  <p:stCondLst>
                                    <p:cond delay="0"/>
                                  </p:stCondLst>
                                  <p:childTnLst>
                                    <p:set>
                                      <p:cBhvr>
                                        <p:cTn id="86" dur="1" fill="hold">
                                          <p:stCondLst>
                                            <p:cond delay="0"/>
                                          </p:stCondLst>
                                        </p:cTn>
                                        <p:tgtEl>
                                          <p:spTgt spid="7189"/>
                                        </p:tgtEl>
                                        <p:attrNameLst>
                                          <p:attrName>style.visibility</p:attrName>
                                        </p:attrNameLst>
                                      </p:cBhvr>
                                      <p:to>
                                        <p:strVal val="visible"/>
                                      </p:to>
                                    </p:set>
                                    <p:animEffect transition="in" filter="box(in)">
                                      <p:cBhvr>
                                        <p:cTn id="87" dur="500"/>
                                        <p:tgtEl>
                                          <p:spTgt spid="7189"/>
                                        </p:tgtEl>
                                      </p:cBhvr>
                                    </p:animEffect>
                                  </p:childTnLst>
                                </p:cTn>
                              </p:par>
                            </p:childTnLst>
                          </p:cTn>
                        </p:par>
                      </p:childTnLst>
                    </p:cTn>
                  </p:par>
                  <p:par>
                    <p:cTn id="88" fill="hold" nodeType="clickPar">
                      <p:stCondLst>
                        <p:cond delay="indefinite"/>
                      </p:stCondLst>
                      <p:childTnLst>
                        <p:par>
                          <p:cTn id="89" fill="hold" nodeType="withGroup">
                            <p:stCondLst>
                              <p:cond delay="0"/>
                            </p:stCondLst>
                            <p:childTnLst>
                              <p:par>
                                <p:cTn id="90" presetID="4" presetClass="entr" presetSubtype="16" fill="hold" nodeType="clickEffect">
                                  <p:stCondLst>
                                    <p:cond delay="0"/>
                                  </p:stCondLst>
                                  <p:childTnLst>
                                    <p:set>
                                      <p:cBhvr>
                                        <p:cTn id="91" dur="1" fill="hold">
                                          <p:stCondLst>
                                            <p:cond delay="0"/>
                                          </p:stCondLst>
                                        </p:cTn>
                                        <p:tgtEl>
                                          <p:spTgt spid="7190"/>
                                        </p:tgtEl>
                                        <p:attrNameLst>
                                          <p:attrName>style.visibility</p:attrName>
                                        </p:attrNameLst>
                                      </p:cBhvr>
                                      <p:to>
                                        <p:strVal val="visible"/>
                                      </p:to>
                                    </p:set>
                                    <p:animEffect transition="in" filter="box(in)">
                                      <p:cBhvr>
                                        <p:cTn id="92" dur="500"/>
                                        <p:tgtEl>
                                          <p:spTgt spid="7190"/>
                                        </p:tgtEl>
                                      </p:cBhvr>
                                    </p:animEffect>
                                  </p:childTnLst>
                                </p:cTn>
                              </p:par>
                            </p:childTnLst>
                          </p:cTn>
                        </p:par>
                        <p:par>
                          <p:cTn id="93" fill="hold">
                            <p:stCondLst>
                              <p:cond delay="500"/>
                            </p:stCondLst>
                            <p:childTnLst>
                              <p:par>
                                <p:cTn id="94" presetID="2" presetClass="entr" presetSubtype="8" fill="hold" nodeType="afterEffect">
                                  <p:stCondLst>
                                    <p:cond delay="0"/>
                                  </p:stCondLst>
                                  <p:childTnLst>
                                    <p:set>
                                      <p:cBhvr>
                                        <p:cTn id="95" dur="1" fill="hold">
                                          <p:stCondLst>
                                            <p:cond delay="0"/>
                                          </p:stCondLst>
                                        </p:cTn>
                                        <p:tgtEl>
                                          <p:spTgt spid="21"/>
                                        </p:tgtEl>
                                        <p:attrNameLst>
                                          <p:attrName>style.visibility</p:attrName>
                                        </p:attrNameLst>
                                      </p:cBhvr>
                                      <p:to>
                                        <p:strVal val="visible"/>
                                      </p:to>
                                    </p:set>
                                    <p:anim calcmode="lin" valueType="num">
                                      <p:cBhvr additive="base">
                                        <p:cTn id="96" dur="500" fill="hold"/>
                                        <p:tgtEl>
                                          <p:spTgt spid="21"/>
                                        </p:tgtEl>
                                        <p:attrNameLst>
                                          <p:attrName>ppt_x</p:attrName>
                                        </p:attrNameLst>
                                      </p:cBhvr>
                                      <p:tavLst>
                                        <p:tav tm="0">
                                          <p:val>
                                            <p:strVal val="0-#ppt_w/2"/>
                                          </p:val>
                                        </p:tav>
                                        <p:tav tm="100000">
                                          <p:val>
                                            <p:strVal val="#ppt_x"/>
                                          </p:val>
                                        </p:tav>
                                      </p:tavLst>
                                    </p:anim>
                                    <p:anim calcmode="lin" valueType="num">
                                      <p:cBhvr additive="base">
                                        <p:cTn id="97" dur="500" fill="hold"/>
                                        <p:tgtEl>
                                          <p:spTgt spid="21"/>
                                        </p:tgtEl>
                                        <p:attrNameLst>
                                          <p:attrName>ppt_y</p:attrName>
                                        </p:attrNameLst>
                                      </p:cBhvr>
                                      <p:tavLst>
                                        <p:tav tm="0">
                                          <p:val>
                                            <p:strVal val="#ppt_y"/>
                                          </p:val>
                                        </p:tav>
                                        <p:tav tm="100000">
                                          <p:val>
                                            <p:strVal val="#ppt_y"/>
                                          </p:val>
                                        </p:tav>
                                      </p:tavLst>
                                    </p:anim>
                                  </p:childTnLst>
                                </p:cTn>
                              </p:par>
                            </p:childTnLst>
                          </p:cTn>
                        </p:par>
                        <p:par>
                          <p:cTn id="98" fill="hold">
                            <p:stCondLst>
                              <p:cond delay="1000"/>
                            </p:stCondLst>
                            <p:childTnLst>
                              <p:par>
                                <p:cTn id="99" presetID="15" presetClass="entr" presetSubtype="0" fill="hold" nodeType="afterEffect">
                                  <p:stCondLst>
                                    <p:cond delay="0"/>
                                  </p:stCondLst>
                                  <p:childTnLst>
                                    <p:set>
                                      <p:cBhvr>
                                        <p:cTn id="100" dur="1" fill="hold">
                                          <p:stCondLst>
                                            <p:cond delay="0"/>
                                          </p:stCondLst>
                                        </p:cTn>
                                        <p:tgtEl>
                                          <p:spTgt spid="22"/>
                                        </p:tgtEl>
                                        <p:attrNameLst>
                                          <p:attrName>style.visibility</p:attrName>
                                        </p:attrNameLst>
                                      </p:cBhvr>
                                      <p:to>
                                        <p:strVal val="visible"/>
                                      </p:to>
                                    </p:set>
                                    <p:anim calcmode="lin" valueType="num">
                                      <p:cBhvr>
                                        <p:cTn id="101" dur="1000" fill="hold"/>
                                        <p:tgtEl>
                                          <p:spTgt spid="22"/>
                                        </p:tgtEl>
                                        <p:attrNameLst>
                                          <p:attrName>ppt_w</p:attrName>
                                        </p:attrNameLst>
                                      </p:cBhvr>
                                      <p:tavLst>
                                        <p:tav tm="0">
                                          <p:val>
                                            <p:fltVal val="0"/>
                                          </p:val>
                                        </p:tav>
                                        <p:tav tm="100000">
                                          <p:val>
                                            <p:strVal val="#ppt_w"/>
                                          </p:val>
                                        </p:tav>
                                      </p:tavLst>
                                    </p:anim>
                                    <p:anim calcmode="lin" valueType="num">
                                      <p:cBhvr>
                                        <p:cTn id="102" dur="1000" fill="hold"/>
                                        <p:tgtEl>
                                          <p:spTgt spid="22"/>
                                        </p:tgtEl>
                                        <p:attrNameLst>
                                          <p:attrName>ppt_h</p:attrName>
                                        </p:attrNameLst>
                                      </p:cBhvr>
                                      <p:tavLst>
                                        <p:tav tm="0">
                                          <p:val>
                                            <p:fltVal val="0"/>
                                          </p:val>
                                        </p:tav>
                                        <p:tav tm="100000">
                                          <p:val>
                                            <p:strVal val="#ppt_h"/>
                                          </p:val>
                                        </p:tav>
                                      </p:tavLst>
                                    </p:anim>
                                    <p:anim calcmode="lin" valueType="num">
                                      <p:cBhvr>
                                        <p:cTn id="103" dur="1000" fill="hold"/>
                                        <p:tgtEl>
                                          <p:spTgt spid="22"/>
                                        </p:tgtEl>
                                        <p:attrNameLst>
                                          <p:attrName>ppt_x</p:attrName>
                                        </p:attrNameLst>
                                      </p:cBhvr>
                                      <p:tavLst>
                                        <p:tav tm="0" fmla="#ppt_x+(cos(-2*pi*(1-$))*-#ppt_x-sin(-2*pi*(1-$))*(1-#ppt_y))*(1-$)">
                                          <p:val>
                                            <p:fltVal val="0"/>
                                          </p:val>
                                        </p:tav>
                                        <p:tav tm="100000">
                                          <p:val>
                                            <p:fltVal val="1"/>
                                          </p:val>
                                        </p:tav>
                                      </p:tavLst>
                                    </p:anim>
                                    <p:anim calcmode="lin" valueType="num">
                                      <p:cBhvr>
                                        <p:cTn id="104" dur="1000" fill="hold"/>
                                        <p:tgtEl>
                                          <p:spTgt spid="22"/>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2" grpId="0"/>
      <p:bldP spid="7173" grpId="0"/>
      <p:bldP spid="7181"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1756" name="Object 12"/>
          <p:cNvGraphicFramePr>
            <a:graphicFrameLocks noChangeAspect="1"/>
          </p:cNvGraphicFramePr>
          <p:nvPr/>
        </p:nvGraphicFramePr>
        <p:xfrm>
          <a:off x="2743200" y="800100"/>
          <a:ext cx="3714750" cy="481013"/>
        </p:xfrm>
        <a:graphic>
          <a:graphicData uri="http://schemas.openxmlformats.org/presentationml/2006/ole">
            <mc:AlternateContent xmlns:mc="http://schemas.openxmlformats.org/markup-compatibility/2006">
              <mc:Choice xmlns:v="urn:schemas-microsoft-com:vml" Requires="v">
                <p:oleObj spid="_x0000_s39971" name="Equation" r:id="rId3" imgW="2844720" imgH="368280" progId="Equation.DSMT4">
                  <p:embed/>
                </p:oleObj>
              </mc:Choice>
              <mc:Fallback>
                <p:oleObj name="Equation" r:id="rId3" imgW="2844720" imgH="368280" progId="Equation.DSMT4">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43200" y="800100"/>
                        <a:ext cx="3714750" cy="4810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1755" name="Object 11"/>
          <p:cNvGraphicFramePr>
            <a:graphicFrameLocks noChangeAspect="1"/>
          </p:cNvGraphicFramePr>
          <p:nvPr/>
        </p:nvGraphicFramePr>
        <p:xfrm>
          <a:off x="2743200" y="1257300"/>
          <a:ext cx="3714750" cy="482204"/>
        </p:xfrm>
        <a:graphic>
          <a:graphicData uri="http://schemas.openxmlformats.org/presentationml/2006/ole">
            <mc:AlternateContent xmlns:mc="http://schemas.openxmlformats.org/markup-compatibility/2006">
              <mc:Choice xmlns:v="urn:schemas-microsoft-com:vml" Requires="v">
                <p:oleObj spid="_x0000_s39972" name="Equation" r:id="rId5" imgW="2844720" imgH="368280" progId="Equation.DSMT4">
                  <p:embed/>
                </p:oleObj>
              </mc:Choice>
              <mc:Fallback>
                <p:oleObj name="Equation" r:id="rId5" imgW="2844720" imgH="368280" progId="Equation.DSMT4">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43200" y="1257300"/>
                        <a:ext cx="3714750" cy="48220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1754" name="Object 10"/>
          <p:cNvGraphicFramePr>
            <a:graphicFrameLocks noChangeAspect="1"/>
          </p:cNvGraphicFramePr>
          <p:nvPr/>
        </p:nvGraphicFramePr>
        <p:xfrm>
          <a:off x="1885950" y="1885950"/>
          <a:ext cx="523875" cy="400050"/>
        </p:xfrm>
        <a:graphic>
          <a:graphicData uri="http://schemas.openxmlformats.org/presentationml/2006/ole">
            <mc:AlternateContent xmlns:mc="http://schemas.openxmlformats.org/markup-compatibility/2006">
              <mc:Choice xmlns:v="urn:schemas-microsoft-com:vml" Requires="v">
                <p:oleObj spid="_x0000_s39973" name="Equation" r:id="rId7" imgW="215640" imgH="164880" progId="Equation.DSMT4">
                  <p:embed/>
                </p:oleObj>
              </mc:Choice>
              <mc:Fallback>
                <p:oleObj name="Equation" r:id="rId7" imgW="215640" imgH="164880" progId="Equation.DSMT4">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885950" y="1885950"/>
                        <a:ext cx="523875" cy="4000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1753" name="Object 9"/>
          <p:cNvGraphicFramePr>
            <a:graphicFrameLocks noChangeAspect="1"/>
          </p:cNvGraphicFramePr>
          <p:nvPr/>
        </p:nvGraphicFramePr>
        <p:xfrm>
          <a:off x="2686050" y="1714500"/>
          <a:ext cx="3600450" cy="686991"/>
        </p:xfrm>
        <a:graphic>
          <a:graphicData uri="http://schemas.openxmlformats.org/presentationml/2006/ole">
            <mc:AlternateContent xmlns:mc="http://schemas.openxmlformats.org/markup-compatibility/2006">
              <mc:Choice xmlns:v="urn:schemas-microsoft-com:vml" Requires="v">
                <p:oleObj spid="_x0000_s39974" name="Equation" r:id="rId9" imgW="2527200" imgH="482400" progId="Equation.DSMT4">
                  <p:embed/>
                </p:oleObj>
              </mc:Choice>
              <mc:Fallback>
                <p:oleObj name="Equation" r:id="rId9" imgW="2527200" imgH="482400" progId="Equation.DSMT4">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686050" y="1714500"/>
                        <a:ext cx="3600450" cy="68699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1752" name="Object 8"/>
          <p:cNvGraphicFramePr>
            <a:graphicFrameLocks noChangeAspect="1"/>
          </p:cNvGraphicFramePr>
          <p:nvPr/>
        </p:nvGraphicFramePr>
        <p:xfrm>
          <a:off x="2686050" y="2457450"/>
          <a:ext cx="3600450" cy="686991"/>
        </p:xfrm>
        <a:graphic>
          <a:graphicData uri="http://schemas.openxmlformats.org/presentationml/2006/ole">
            <mc:AlternateContent xmlns:mc="http://schemas.openxmlformats.org/markup-compatibility/2006">
              <mc:Choice xmlns:v="urn:schemas-microsoft-com:vml" Requires="v">
                <p:oleObj spid="_x0000_s39975" name="Equation" r:id="rId11" imgW="2527200" imgH="482400" progId="Equation.DSMT4">
                  <p:embed/>
                </p:oleObj>
              </mc:Choice>
              <mc:Fallback>
                <p:oleObj name="Equation" r:id="rId11" imgW="2527200" imgH="482400" progId="Equation.DSMT4">
                  <p:embed/>
                  <p:pic>
                    <p:nvPicPr>
                      <p:cNvPr id="0" name=""/>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686050" y="2457450"/>
                        <a:ext cx="3600450" cy="68699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1751" name="Object 7"/>
          <p:cNvGraphicFramePr>
            <a:graphicFrameLocks noChangeAspect="1"/>
          </p:cNvGraphicFramePr>
          <p:nvPr/>
        </p:nvGraphicFramePr>
        <p:xfrm>
          <a:off x="2800350" y="3314701"/>
          <a:ext cx="3771900" cy="402431"/>
        </p:xfrm>
        <a:graphic>
          <a:graphicData uri="http://schemas.openxmlformats.org/presentationml/2006/ole">
            <mc:AlternateContent xmlns:mc="http://schemas.openxmlformats.org/markup-compatibility/2006">
              <mc:Choice xmlns:v="urn:schemas-microsoft-com:vml" Requires="v">
                <p:oleObj spid="_x0000_s39976" name="Equation" r:id="rId13" imgW="2146300" imgH="228600" progId="Equation.DSMT4">
                  <p:embed/>
                </p:oleObj>
              </mc:Choice>
              <mc:Fallback>
                <p:oleObj name="Equation" r:id="rId13" imgW="2146300" imgH="228600" progId="Equation.DSMT4">
                  <p:embed/>
                  <p:pic>
                    <p:nvPicPr>
                      <p:cNvPr id="0" name=""/>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800350" y="3314701"/>
                        <a:ext cx="3771900" cy="40243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1749" name="Object 5"/>
          <p:cNvGraphicFramePr>
            <a:graphicFrameLocks noChangeAspect="1"/>
          </p:cNvGraphicFramePr>
          <p:nvPr/>
        </p:nvGraphicFramePr>
        <p:xfrm>
          <a:off x="2571750" y="3886200"/>
          <a:ext cx="3271838" cy="619125"/>
        </p:xfrm>
        <a:graphic>
          <a:graphicData uri="http://schemas.openxmlformats.org/presentationml/2006/ole">
            <mc:AlternateContent xmlns:mc="http://schemas.openxmlformats.org/markup-compatibility/2006">
              <mc:Choice xmlns:v="urn:schemas-microsoft-com:vml" Requires="v">
                <p:oleObj spid="_x0000_s39977" name="Equation" r:id="rId15" imgW="2552400" imgH="482400" progId="Equation.DSMT4">
                  <p:embed/>
                </p:oleObj>
              </mc:Choice>
              <mc:Fallback>
                <p:oleObj name="Equation" r:id="rId15" imgW="2552400" imgH="482400" progId="Equation.DSMT4">
                  <p:embed/>
                  <p:pic>
                    <p:nvPicPr>
                      <p:cNvPr id="0" name=""/>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571750" y="3886200"/>
                        <a:ext cx="3271838" cy="6191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1748" name="Object 4"/>
          <p:cNvGraphicFramePr>
            <a:graphicFrameLocks noChangeAspect="1"/>
          </p:cNvGraphicFramePr>
          <p:nvPr/>
        </p:nvGraphicFramePr>
        <p:xfrm>
          <a:off x="4286250" y="228600"/>
          <a:ext cx="3214688" cy="329804"/>
        </p:xfrm>
        <a:graphic>
          <a:graphicData uri="http://schemas.openxmlformats.org/presentationml/2006/ole">
            <mc:AlternateContent xmlns:mc="http://schemas.openxmlformats.org/markup-compatibility/2006">
              <mc:Choice xmlns:v="urn:schemas-microsoft-com:vml" Requires="v">
                <p:oleObj spid="_x0000_s39978" name="Equation" r:id="rId17" imgW="2476440" imgH="253800" progId="Equation.DSMT4">
                  <p:embed/>
                </p:oleObj>
              </mc:Choice>
              <mc:Fallback>
                <p:oleObj name="Equation" r:id="rId17" imgW="2476440" imgH="253800" progId="Equation.DSMT4">
                  <p:embed/>
                  <p:pic>
                    <p:nvPicPr>
                      <p:cNvPr id="0" name=""/>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286250" y="228600"/>
                        <a:ext cx="3214688" cy="32980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1757" name="Rectangle 13"/>
          <p:cNvSpPr>
            <a:spLocks noChangeArrowheads="1"/>
          </p:cNvSpPr>
          <p:nvPr/>
        </p:nvSpPr>
        <p:spPr bwMode="auto">
          <a:xfrm>
            <a:off x="1268016" y="238007"/>
            <a:ext cx="4789884"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tabLst>
                <a:tab pos="5956300" algn="l"/>
              </a:tabLst>
              <a:defRPr>
                <a:solidFill>
                  <a:schemeClr val="tx1"/>
                </a:solidFill>
                <a:latin typeface="Arial" panose="020B0604020202020204" pitchFamily="34" charset="0"/>
              </a:defRPr>
            </a:lvl1pPr>
            <a:lvl2pPr>
              <a:tabLst>
                <a:tab pos="5956300" algn="l"/>
              </a:tabLst>
              <a:defRPr>
                <a:solidFill>
                  <a:schemeClr val="tx1"/>
                </a:solidFill>
                <a:latin typeface="Arial" panose="020B0604020202020204" pitchFamily="34" charset="0"/>
              </a:defRPr>
            </a:lvl2pPr>
            <a:lvl3pPr>
              <a:tabLst>
                <a:tab pos="5956300" algn="l"/>
              </a:tabLst>
              <a:defRPr>
                <a:solidFill>
                  <a:schemeClr val="tx1"/>
                </a:solidFill>
                <a:latin typeface="Arial" panose="020B0604020202020204" pitchFamily="34" charset="0"/>
              </a:defRPr>
            </a:lvl3pPr>
            <a:lvl4pPr>
              <a:tabLst>
                <a:tab pos="5956300" algn="l"/>
              </a:tabLst>
              <a:defRPr>
                <a:solidFill>
                  <a:schemeClr val="tx1"/>
                </a:solidFill>
                <a:latin typeface="Arial" panose="020B0604020202020204" pitchFamily="34" charset="0"/>
              </a:defRPr>
            </a:lvl4pPr>
            <a:lvl5pPr>
              <a:tabLst>
                <a:tab pos="5956300" algn="l"/>
              </a:tabLst>
              <a:defRPr>
                <a:solidFill>
                  <a:schemeClr val="tx1"/>
                </a:solidFill>
                <a:latin typeface="Arial" panose="020B0604020202020204" pitchFamily="34" charset="0"/>
              </a:defRPr>
            </a:lvl5pPr>
            <a:lvl6pPr fontAlgn="base">
              <a:spcBef>
                <a:spcPct val="0"/>
              </a:spcBef>
              <a:spcAft>
                <a:spcPct val="0"/>
              </a:spcAft>
              <a:tabLst>
                <a:tab pos="5956300" algn="l"/>
              </a:tabLst>
              <a:defRPr>
                <a:solidFill>
                  <a:schemeClr val="tx1"/>
                </a:solidFill>
                <a:latin typeface="Arial" panose="020B0604020202020204" pitchFamily="34" charset="0"/>
              </a:defRPr>
            </a:lvl6pPr>
            <a:lvl7pPr fontAlgn="base">
              <a:spcBef>
                <a:spcPct val="0"/>
              </a:spcBef>
              <a:spcAft>
                <a:spcPct val="0"/>
              </a:spcAft>
              <a:tabLst>
                <a:tab pos="5956300" algn="l"/>
              </a:tabLst>
              <a:defRPr>
                <a:solidFill>
                  <a:schemeClr val="tx1"/>
                </a:solidFill>
                <a:latin typeface="Arial" panose="020B0604020202020204" pitchFamily="34" charset="0"/>
              </a:defRPr>
            </a:lvl7pPr>
            <a:lvl8pPr fontAlgn="base">
              <a:spcBef>
                <a:spcPct val="0"/>
              </a:spcBef>
              <a:spcAft>
                <a:spcPct val="0"/>
              </a:spcAft>
              <a:tabLst>
                <a:tab pos="5956300" algn="l"/>
              </a:tabLst>
              <a:defRPr>
                <a:solidFill>
                  <a:schemeClr val="tx1"/>
                </a:solidFill>
                <a:latin typeface="Arial" panose="020B0604020202020204" pitchFamily="34" charset="0"/>
              </a:defRPr>
            </a:lvl8pPr>
            <a:lvl9pPr fontAlgn="base">
              <a:spcBef>
                <a:spcPct val="0"/>
              </a:spcBef>
              <a:spcAft>
                <a:spcPct val="0"/>
              </a:spcAft>
              <a:tabLst>
                <a:tab pos="5956300" algn="l"/>
              </a:tabLst>
              <a:defRPr>
                <a:solidFill>
                  <a:schemeClr val="tx1"/>
                </a:solidFill>
                <a:latin typeface="Arial" panose="020B0604020202020204" pitchFamily="34" charset="0"/>
              </a:defRPr>
            </a:lvl9pPr>
          </a:lstStyle>
          <a:p>
            <a:pPr eaLnBrk="1" hangingPunct="1"/>
            <a:r>
              <a:rPr lang="fr-FR" sz="1800" b="1">
                <a:latin typeface="Times New Roman" panose="02020603050405020304" pitchFamily="18" charset="0"/>
                <a:cs typeface="Times New Roman" panose="02020603050405020304" pitchFamily="18" charset="0"/>
              </a:rPr>
              <a:t>Bài tập 73- SBT- 14:</a:t>
            </a:r>
            <a:r>
              <a:rPr lang="en-US" sz="1800" b="1">
                <a:latin typeface="Times New Roman" panose="02020603050405020304" pitchFamily="18" charset="0"/>
              </a:rPr>
              <a:t> So sánh</a:t>
            </a:r>
            <a:endParaRPr lang="fr-FR" sz="1800" b="1"/>
          </a:p>
        </p:txBody>
      </p:sp>
      <p:sp>
        <p:nvSpPr>
          <p:cNvPr id="31761" name="Rectangle 17"/>
          <p:cNvSpPr>
            <a:spLocks noChangeArrowheads="1"/>
          </p:cNvSpPr>
          <p:nvPr/>
        </p:nvSpPr>
        <p:spPr bwMode="auto">
          <a:xfrm>
            <a:off x="1143001" y="2413010"/>
            <a:ext cx="184731"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sz="1200"/>
          </a:p>
        </p:txBody>
      </p:sp>
      <p:sp>
        <p:nvSpPr>
          <p:cNvPr id="31762" name="Rectangle 18"/>
          <p:cNvSpPr>
            <a:spLocks noChangeArrowheads="1"/>
          </p:cNvSpPr>
          <p:nvPr/>
        </p:nvSpPr>
        <p:spPr bwMode="auto">
          <a:xfrm>
            <a:off x="2286000" y="3244335"/>
            <a:ext cx="466794"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eaLnBrk="1" hangingPunct="1"/>
            <a:r>
              <a:rPr lang="en-US" sz="1800">
                <a:cs typeface="Times New Roman" panose="02020603050405020304" pitchFamily="18" charset="0"/>
              </a:rPr>
              <a:t>Vì </a:t>
            </a:r>
            <a:endParaRPr lang="en-US" sz="1800"/>
          </a:p>
        </p:txBody>
      </p:sp>
      <p:sp>
        <p:nvSpPr>
          <p:cNvPr id="31765" name="Rectangle 21"/>
          <p:cNvSpPr>
            <a:spLocks noChangeArrowheads="1"/>
          </p:cNvSpPr>
          <p:nvPr/>
        </p:nvSpPr>
        <p:spPr bwMode="auto">
          <a:xfrm>
            <a:off x="1943101" y="4615935"/>
            <a:ext cx="659155"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eaLnBrk="1" hangingPunct="1"/>
            <a:r>
              <a:rPr lang="en-US" sz="1800">
                <a:cs typeface="Times New Roman" panose="02020603050405020304" pitchFamily="18" charset="0"/>
              </a:rPr>
              <a:t>Hay </a:t>
            </a:r>
            <a:endParaRPr lang="en-US" sz="1800"/>
          </a:p>
        </p:txBody>
      </p:sp>
      <p:graphicFrame>
        <p:nvGraphicFramePr>
          <p:cNvPr id="31766" name="Object 22"/>
          <p:cNvGraphicFramePr>
            <a:graphicFrameLocks noChangeAspect="1"/>
          </p:cNvGraphicFramePr>
          <p:nvPr>
            <p:ph sz="half" idx="1"/>
          </p:nvPr>
        </p:nvGraphicFramePr>
        <p:xfrm>
          <a:off x="2919413" y="2834879"/>
          <a:ext cx="161925" cy="123825"/>
        </p:xfrm>
        <a:graphic>
          <a:graphicData uri="http://schemas.openxmlformats.org/presentationml/2006/ole">
            <mc:AlternateContent xmlns:mc="http://schemas.openxmlformats.org/markup-compatibility/2006">
              <mc:Choice xmlns:v="urn:schemas-microsoft-com:vml" Requires="v">
                <p:oleObj spid="_x0000_s39979" name="Equation" r:id="rId19" imgW="215640" imgH="164880" progId="Equation.DSMT4">
                  <p:embed/>
                </p:oleObj>
              </mc:Choice>
              <mc:Fallback>
                <p:oleObj name="Equation" r:id="rId19" imgW="215640" imgH="164880" progId="Equation.DSMT4">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919413" y="2834879"/>
                        <a:ext cx="161925" cy="1238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1768" name="Object 24"/>
          <p:cNvGraphicFramePr>
            <a:graphicFrameLocks noChangeAspect="1"/>
          </p:cNvGraphicFramePr>
          <p:nvPr>
            <p:ph sz="quarter" idx="2"/>
          </p:nvPr>
        </p:nvGraphicFramePr>
        <p:xfrm>
          <a:off x="2457450" y="4572001"/>
          <a:ext cx="4000500" cy="421481"/>
        </p:xfrm>
        <a:graphic>
          <a:graphicData uri="http://schemas.openxmlformats.org/presentationml/2006/ole">
            <mc:AlternateContent xmlns:mc="http://schemas.openxmlformats.org/markup-compatibility/2006">
              <mc:Choice xmlns:v="urn:schemas-microsoft-com:vml" Requires="v">
                <p:oleObj spid="_x0000_s39980" name="Equation" r:id="rId20" imgW="2412720" imgH="253800" progId="Equation.DSMT4">
                  <p:embed/>
                </p:oleObj>
              </mc:Choice>
              <mc:Fallback>
                <p:oleObj name="Equation" r:id="rId20" imgW="2412720" imgH="253800" progId="Equation.DSMT4">
                  <p:embed/>
                  <p:pic>
                    <p:nvPicPr>
                      <p:cNvPr id="0" name=""/>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2457450" y="4572001"/>
                        <a:ext cx="4000500" cy="42148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31771" name="Text Box 27"/>
          <p:cNvSpPr txBox="1">
            <a:spLocks noChangeArrowheads="1"/>
          </p:cNvSpPr>
          <p:nvPr/>
        </p:nvSpPr>
        <p:spPr bwMode="auto">
          <a:xfrm>
            <a:off x="1657350" y="857251"/>
            <a:ext cx="857250"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1200"/>
              <a:t>Ta có: </a:t>
            </a:r>
          </a:p>
        </p:txBody>
      </p:sp>
      <p:graphicFrame>
        <p:nvGraphicFramePr>
          <p:cNvPr id="31772" name="Object 28"/>
          <p:cNvGraphicFramePr>
            <a:graphicFrameLocks noChangeAspect="1"/>
          </p:cNvGraphicFramePr>
          <p:nvPr>
            <p:ph sz="quarter" idx="3"/>
          </p:nvPr>
        </p:nvGraphicFramePr>
        <p:xfrm>
          <a:off x="1714500" y="3943351"/>
          <a:ext cx="571500" cy="436960"/>
        </p:xfrm>
        <a:graphic>
          <a:graphicData uri="http://schemas.openxmlformats.org/presentationml/2006/ole">
            <mc:AlternateContent xmlns:mc="http://schemas.openxmlformats.org/markup-compatibility/2006">
              <mc:Choice xmlns:v="urn:schemas-microsoft-com:vml" Requires="v">
                <p:oleObj spid="_x0000_s39981" name="Equation" r:id="rId22" imgW="215640" imgH="164880" progId="Equation.DSMT4">
                  <p:embed/>
                </p:oleObj>
              </mc:Choice>
              <mc:Fallback>
                <p:oleObj name="Equation" r:id="rId22" imgW="215640" imgH="164880" progId="Equation.DSMT4">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14500" y="3943351"/>
                        <a:ext cx="571500" cy="43696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pic>
        <p:nvPicPr>
          <p:cNvPr id="18" name="图片 40965" descr="1-38"/>
          <p:cNvPicPr>
            <a:picLocks noChangeAspect="1"/>
          </p:cNvPicPr>
          <p:nvPr/>
        </p:nvPicPr>
        <p:blipFill>
          <a:blip r:embed="rId23"/>
          <a:stretch>
            <a:fillRect/>
          </a:stretch>
        </p:blipFill>
        <p:spPr>
          <a:xfrm>
            <a:off x="10910" y="-70321"/>
            <a:ext cx="1623516" cy="5213821"/>
          </a:xfrm>
          <a:prstGeom prst="rect">
            <a:avLst/>
          </a:prstGeom>
          <a:noFill/>
          <a:ln w="9525">
            <a:noFill/>
          </a:ln>
        </p:spPr>
      </p:pic>
      <p:pic>
        <p:nvPicPr>
          <p:cNvPr id="19" name="图片 40964" descr="1-40"/>
          <p:cNvPicPr>
            <a:picLocks noChangeAspect="1"/>
          </p:cNvPicPr>
          <p:nvPr/>
        </p:nvPicPr>
        <p:blipFill>
          <a:blip r:embed="rId24"/>
          <a:stretch>
            <a:fillRect/>
          </a:stretch>
        </p:blipFill>
        <p:spPr>
          <a:xfrm>
            <a:off x="7524328" y="4011910"/>
            <a:ext cx="1818099" cy="1332254"/>
          </a:xfrm>
          <a:prstGeom prst="rect">
            <a:avLst/>
          </a:prstGeom>
          <a:noFill/>
          <a:ln w="9525">
            <a:noFill/>
          </a:ln>
        </p:spPr>
      </p:pic>
    </p:spTree>
    <p:extLst>
      <p:ext uri="{BB962C8B-B14F-4D97-AF65-F5344CB8AC3E}">
        <p14:creationId xmlns:p14="http://schemas.microsoft.com/office/powerpoint/2010/main" val="186578427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1771"/>
                                        </p:tgtEl>
                                        <p:attrNameLst>
                                          <p:attrName>style.visibility</p:attrName>
                                        </p:attrNameLst>
                                      </p:cBhvr>
                                      <p:to>
                                        <p:strVal val="visible"/>
                                      </p:to>
                                    </p:set>
                                    <p:animEffect transition="in" filter="fade">
                                      <p:cBhvr>
                                        <p:cTn id="7" dur="1000"/>
                                        <p:tgtEl>
                                          <p:spTgt spid="31771"/>
                                        </p:tgtEl>
                                      </p:cBhvr>
                                    </p:animEffect>
                                    <p:anim calcmode="lin" valueType="num">
                                      <p:cBhvr>
                                        <p:cTn id="8" dur="1000" fill="hold"/>
                                        <p:tgtEl>
                                          <p:spTgt spid="31771"/>
                                        </p:tgtEl>
                                        <p:attrNameLst>
                                          <p:attrName>ppt_x</p:attrName>
                                        </p:attrNameLst>
                                      </p:cBhvr>
                                      <p:tavLst>
                                        <p:tav tm="0">
                                          <p:val>
                                            <p:strVal val="#ppt_x"/>
                                          </p:val>
                                        </p:tav>
                                        <p:tav tm="100000">
                                          <p:val>
                                            <p:strVal val="#ppt_x"/>
                                          </p:val>
                                        </p:tav>
                                      </p:tavLst>
                                    </p:anim>
                                    <p:anim calcmode="lin" valueType="num">
                                      <p:cBhvr>
                                        <p:cTn id="9" dur="1000" fill="hold"/>
                                        <p:tgtEl>
                                          <p:spTgt spid="31771"/>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31756"/>
                                        </p:tgtEl>
                                        <p:attrNameLst>
                                          <p:attrName>style.visibility</p:attrName>
                                        </p:attrNameLst>
                                      </p:cBhvr>
                                      <p:to>
                                        <p:strVal val="visible"/>
                                      </p:to>
                                    </p:set>
                                    <p:animEffect transition="in" filter="fade">
                                      <p:cBhvr>
                                        <p:cTn id="14" dur="1000"/>
                                        <p:tgtEl>
                                          <p:spTgt spid="31756"/>
                                        </p:tgtEl>
                                      </p:cBhvr>
                                    </p:animEffect>
                                    <p:anim calcmode="lin" valueType="num">
                                      <p:cBhvr>
                                        <p:cTn id="15" dur="1000" fill="hold"/>
                                        <p:tgtEl>
                                          <p:spTgt spid="31756"/>
                                        </p:tgtEl>
                                        <p:attrNameLst>
                                          <p:attrName>ppt_x</p:attrName>
                                        </p:attrNameLst>
                                      </p:cBhvr>
                                      <p:tavLst>
                                        <p:tav tm="0">
                                          <p:val>
                                            <p:strVal val="#ppt_x"/>
                                          </p:val>
                                        </p:tav>
                                        <p:tav tm="100000">
                                          <p:val>
                                            <p:strVal val="#ppt_x"/>
                                          </p:val>
                                        </p:tav>
                                      </p:tavLst>
                                    </p:anim>
                                    <p:anim calcmode="lin" valueType="num">
                                      <p:cBhvr>
                                        <p:cTn id="16" dur="1000" fill="hold"/>
                                        <p:tgtEl>
                                          <p:spTgt spid="31756"/>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nodeType="clickEffect">
                                  <p:stCondLst>
                                    <p:cond delay="0"/>
                                  </p:stCondLst>
                                  <p:childTnLst>
                                    <p:set>
                                      <p:cBhvr>
                                        <p:cTn id="20" dur="1" fill="hold">
                                          <p:stCondLst>
                                            <p:cond delay="0"/>
                                          </p:stCondLst>
                                        </p:cTn>
                                        <p:tgtEl>
                                          <p:spTgt spid="31755"/>
                                        </p:tgtEl>
                                        <p:attrNameLst>
                                          <p:attrName>style.visibility</p:attrName>
                                        </p:attrNameLst>
                                      </p:cBhvr>
                                      <p:to>
                                        <p:strVal val="visible"/>
                                      </p:to>
                                    </p:set>
                                    <p:animEffect transition="in" filter="fade">
                                      <p:cBhvr>
                                        <p:cTn id="21" dur="1000"/>
                                        <p:tgtEl>
                                          <p:spTgt spid="31755"/>
                                        </p:tgtEl>
                                      </p:cBhvr>
                                    </p:animEffect>
                                    <p:anim calcmode="lin" valueType="num">
                                      <p:cBhvr>
                                        <p:cTn id="22" dur="1000" fill="hold"/>
                                        <p:tgtEl>
                                          <p:spTgt spid="31755"/>
                                        </p:tgtEl>
                                        <p:attrNameLst>
                                          <p:attrName>ppt_x</p:attrName>
                                        </p:attrNameLst>
                                      </p:cBhvr>
                                      <p:tavLst>
                                        <p:tav tm="0">
                                          <p:val>
                                            <p:strVal val="#ppt_x"/>
                                          </p:val>
                                        </p:tav>
                                        <p:tav tm="100000">
                                          <p:val>
                                            <p:strVal val="#ppt_x"/>
                                          </p:val>
                                        </p:tav>
                                      </p:tavLst>
                                    </p:anim>
                                    <p:anim calcmode="lin" valueType="num">
                                      <p:cBhvr>
                                        <p:cTn id="23" dur="1000" fill="hold"/>
                                        <p:tgtEl>
                                          <p:spTgt spid="31755"/>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nodeType="clickEffect">
                                  <p:stCondLst>
                                    <p:cond delay="0"/>
                                  </p:stCondLst>
                                  <p:childTnLst>
                                    <p:set>
                                      <p:cBhvr>
                                        <p:cTn id="27" dur="1" fill="hold">
                                          <p:stCondLst>
                                            <p:cond delay="0"/>
                                          </p:stCondLst>
                                        </p:cTn>
                                        <p:tgtEl>
                                          <p:spTgt spid="31754"/>
                                        </p:tgtEl>
                                        <p:attrNameLst>
                                          <p:attrName>style.visibility</p:attrName>
                                        </p:attrNameLst>
                                      </p:cBhvr>
                                      <p:to>
                                        <p:strVal val="visible"/>
                                      </p:to>
                                    </p:set>
                                    <p:animEffect transition="in" filter="fade">
                                      <p:cBhvr>
                                        <p:cTn id="28" dur="1000"/>
                                        <p:tgtEl>
                                          <p:spTgt spid="31754"/>
                                        </p:tgtEl>
                                      </p:cBhvr>
                                    </p:animEffect>
                                    <p:anim calcmode="lin" valueType="num">
                                      <p:cBhvr>
                                        <p:cTn id="29" dur="1000" fill="hold"/>
                                        <p:tgtEl>
                                          <p:spTgt spid="31754"/>
                                        </p:tgtEl>
                                        <p:attrNameLst>
                                          <p:attrName>ppt_x</p:attrName>
                                        </p:attrNameLst>
                                      </p:cBhvr>
                                      <p:tavLst>
                                        <p:tav tm="0">
                                          <p:val>
                                            <p:strVal val="#ppt_x"/>
                                          </p:val>
                                        </p:tav>
                                        <p:tav tm="100000">
                                          <p:val>
                                            <p:strVal val="#ppt_x"/>
                                          </p:val>
                                        </p:tav>
                                      </p:tavLst>
                                    </p:anim>
                                    <p:anim calcmode="lin" valueType="num">
                                      <p:cBhvr>
                                        <p:cTn id="30" dur="1000" fill="hold"/>
                                        <p:tgtEl>
                                          <p:spTgt spid="31754"/>
                                        </p:tgtEl>
                                        <p:attrNameLst>
                                          <p:attrName>ppt_y</p:attrName>
                                        </p:attrNameLst>
                                      </p:cBhvr>
                                      <p:tavLst>
                                        <p:tav tm="0">
                                          <p:val>
                                            <p:strVal val="#ppt_y+.1"/>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42" presetClass="entr" presetSubtype="0" fill="hold" nodeType="clickEffect">
                                  <p:stCondLst>
                                    <p:cond delay="0"/>
                                  </p:stCondLst>
                                  <p:childTnLst>
                                    <p:set>
                                      <p:cBhvr>
                                        <p:cTn id="34" dur="1" fill="hold">
                                          <p:stCondLst>
                                            <p:cond delay="0"/>
                                          </p:stCondLst>
                                        </p:cTn>
                                        <p:tgtEl>
                                          <p:spTgt spid="31753"/>
                                        </p:tgtEl>
                                        <p:attrNameLst>
                                          <p:attrName>style.visibility</p:attrName>
                                        </p:attrNameLst>
                                      </p:cBhvr>
                                      <p:to>
                                        <p:strVal val="visible"/>
                                      </p:to>
                                    </p:set>
                                    <p:animEffect transition="in" filter="fade">
                                      <p:cBhvr>
                                        <p:cTn id="35" dur="1000"/>
                                        <p:tgtEl>
                                          <p:spTgt spid="31753"/>
                                        </p:tgtEl>
                                      </p:cBhvr>
                                    </p:animEffect>
                                    <p:anim calcmode="lin" valueType="num">
                                      <p:cBhvr>
                                        <p:cTn id="36" dur="1000" fill="hold"/>
                                        <p:tgtEl>
                                          <p:spTgt spid="31753"/>
                                        </p:tgtEl>
                                        <p:attrNameLst>
                                          <p:attrName>ppt_x</p:attrName>
                                        </p:attrNameLst>
                                      </p:cBhvr>
                                      <p:tavLst>
                                        <p:tav tm="0">
                                          <p:val>
                                            <p:strVal val="#ppt_x"/>
                                          </p:val>
                                        </p:tav>
                                        <p:tav tm="100000">
                                          <p:val>
                                            <p:strVal val="#ppt_x"/>
                                          </p:val>
                                        </p:tav>
                                      </p:tavLst>
                                    </p:anim>
                                    <p:anim calcmode="lin" valueType="num">
                                      <p:cBhvr>
                                        <p:cTn id="37" dur="1000" fill="hold"/>
                                        <p:tgtEl>
                                          <p:spTgt spid="31753"/>
                                        </p:tgtEl>
                                        <p:attrNameLst>
                                          <p:attrName>ppt_y</p:attrName>
                                        </p:attrNameLst>
                                      </p:cBhvr>
                                      <p:tavLst>
                                        <p:tav tm="0">
                                          <p:val>
                                            <p:strVal val="#ppt_y+.1"/>
                                          </p:val>
                                        </p:tav>
                                        <p:tav tm="100000">
                                          <p:val>
                                            <p:strVal val="#ppt_y"/>
                                          </p:val>
                                        </p:tav>
                                      </p:tavLst>
                                    </p:anim>
                                  </p:childTnLst>
                                </p:cTn>
                              </p:par>
                            </p:childTnLst>
                          </p:cTn>
                        </p:par>
                      </p:childTnLst>
                    </p:cTn>
                  </p:par>
                  <p:par>
                    <p:cTn id="38" fill="hold" nodeType="clickPar">
                      <p:stCondLst>
                        <p:cond delay="indefinite"/>
                      </p:stCondLst>
                      <p:childTnLst>
                        <p:par>
                          <p:cTn id="39" fill="hold" nodeType="withGroup">
                            <p:stCondLst>
                              <p:cond delay="0"/>
                            </p:stCondLst>
                            <p:childTnLst>
                              <p:par>
                                <p:cTn id="40" presetID="42" presetClass="entr" presetSubtype="0" fill="hold" nodeType="clickEffect">
                                  <p:stCondLst>
                                    <p:cond delay="0"/>
                                  </p:stCondLst>
                                  <p:childTnLst>
                                    <p:set>
                                      <p:cBhvr>
                                        <p:cTn id="41" dur="1" fill="hold">
                                          <p:stCondLst>
                                            <p:cond delay="0"/>
                                          </p:stCondLst>
                                        </p:cTn>
                                        <p:tgtEl>
                                          <p:spTgt spid="31752"/>
                                        </p:tgtEl>
                                        <p:attrNameLst>
                                          <p:attrName>style.visibility</p:attrName>
                                        </p:attrNameLst>
                                      </p:cBhvr>
                                      <p:to>
                                        <p:strVal val="visible"/>
                                      </p:to>
                                    </p:set>
                                    <p:animEffect transition="in" filter="fade">
                                      <p:cBhvr>
                                        <p:cTn id="42" dur="1000"/>
                                        <p:tgtEl>
                                          <p:spTgt spid="31752"/>
                                        </p:tgtEl>
                                      </p:cBhvr>
                                    </p:animEffect>
                                    <p:anim calcmode="lin" valueType="num">
                                      <p:cBhvr>
                                        <p:cTn id="43" dur="1000" fill="hold"/>
                                        <p:tgtEl>
                                          <p:spTgt spid="31752"/>
                                        </p:tgtEl>
                                        <p:attrNameLst>
                                          <p:attrName>ppt_x</p:attrName>
                                        </p:attrNameLst>
                                      </p:cBhvr>
                                      <p:tavLst>
                                        <p:tav tm="0">
                                          <p:val>
                                            <p:strVal val="#ppt_x"/>
                                          </p:val>
                                        </p:tav>
                                        <p:tav tm="100000">
                                          <p:val>
                                            <p:strVal val="#ppt_x"/>
                                          </p:val>
                                        </p:tav>
                                      </p:tavLst>
                                    </p:anim>
                                    <p:anim calcmode="lin" valueType="num">
                                      <p:cBhvr>
                                        <p:cTn id="44" dur="1000" fill="hold"/>
                                        <p:tgtEl>
                                          <p:spTgt spid="31752"/>
                                        </p:tgtEl>
                                        <p:attrNameLst>
                                          <p:attrName>ppt_y</p:attrName>
                                        </p:attrNameLst>
                                      </p:cBhvr>
                                      <p:tavLst>
                                        <p:tav tm="0">
                                          <p:val>
                                            <p:strVal val="#ppt_y+.1"/>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1762"/>
                                        </p:tgtEl>
                                        <p:attrNameLst>
                                          <p:attrName>style.visibility</p:attrName>
                                        </p:attrNameLst>
                                      </p:cBhvr>
                                      <p:to>
                                        <p:strVal val="visible"/>
                                      </p:to>
                                    </p:set>
                                    <p:animEffect transition="in" filter="fade">
                                      <p:cBhvr>
                                        <p:cTn id="49" dur="1000"/>
                                        <p:tgtEl>
                                          <p:spTgt spid="31762"/>
                                        </p:tgtEl>
                                      </p:cBhvr>
                                    </p:animEffect>
                                    <p:anim calcmode="lin" valueType="num">
                                      <p:cBhvr>
                                        <p:cTn id="50" dur="1000" fill="hold"/>
                                        <p:tgtEl>
                                          <p:spTgt spid="31762"/>
                                        </p:tgtEl>
                                        <p:attrNameLst>
                                          <p:attrName>ppt_x</p:attrName>
                                        </p:attrNameLst>
                                      </p:cBhvr>
                                      <p:tavLst>
                                        <p:tav tm="0">
                                          <p:val>
                                            <p:strVal val="#ppt_x"/>
                                          </p:val>
                                        </p:tav>
                                        <p:tav tm="100000">
                                          <p:val>
                                            <p:strVal val="#ppt_x"/>
                                          </p:val>
                                        </p:tav>
                                      </p:tavLst>
                                    </p:anim>
                                    <p:anim calcmode="lin" valueType="num">
                                      <p:cBhvr>
                                        <p:cTn id="51" dur="1000" fill="hold"/>
                                        <p:tgtEl>
                                          <p:spTgt spid="31762"/>
                                        </p:tgtEl>
                                        <p:attrNameLst>
                                          <p:attrName>ppt_y</p:attrName>
                                        </p:attrNameLst>
                                      </p:cBhvr>
                                      <p:tavLst>
                                        <p:tav tm="0">
                                          <p:val>
                                            <p:strVal val="#ppt_y+.1"/>
                                          </p:val>
                                        </p:tav>
                                        <p:tav tm="100000">
                                          <p:val>
                                            <p:strVal val="#ppt_y"/>
                                          </p:val>
                                        </p:tav>
                                      </p:tavLst>
                                    </p:anim>
                                  </p:childTnLst>
                                </p:cTn>
                              </p:par>
                            </p:childTnLst>
                          </p:cTn>
                        </p:par>
                      </p:childTnLst>
                    </p:cTn>
                  </p:par>
                  <p:par>
                    <p:cTn id="52" fill="hold" nodeType="clickPar">
                      <p:stCondLst>
                        <p:cond delay="indefinite"/>
                      </p:stCondLst>
                      <p:childTnLst>
                        <p:par>
                          <p:cTn id="53" fill="hold" nodeType="withGroup">
                            <p:stCondLst>
                              <p:cond delay="0"/>
                            </p:stCondLst>
                            <p:childTnLst>
                              <p:par>
                                <p:cTn id="54" presetID="42" presetClass="entr" presetSubtype="0" fill="hold" nodeType="clickEffect">
                                  <p:stCondLst>
                                    <p:cond delay="0"/>
                                  </p:stCondLst>
                                  <p:childTnLst>
                                    <p:set>
                                      <p:cBhvr>
                                        <p:cTn id="55" dur="1" fill="hold">
                                          <p:stCondLst>
                                            <p:cond delay="0"/>
                                          </p:stCondLst>
                                        </p:cTn>
                                        <p:tgtEl>
                                          <p:spTgt spid="31751"/>
                                        </p:tgtEl>
                                        <p:attrNameLst>
                                          <p:attrName>style.visibility</p:attrName>
                                        </p:attrNameLst>
                                      </p:cBhvr>
                                      <p:to>
                                        <p:strVal val="visible"/>
                                      </p:to>
                                    </p:set>
                                    <p:animEffect transition="in" filter="fade">
                                      <p:cBhvr>
                                        <p:cTn id="56" dur="1000"/>
                                        <p:tgtEl>
                                          <p:spTgt spid="31751"/>
                                        </p:tgtEl>
                                      </p:cBhvr>
                                    </p:animEffect>
                                    <p:anim calcmode="lin" valueType="num">
                                      <p:cBhvr>
                                        <p:cTn id="57" dur="1000" fill="hold"/>
                                        <p:tgtEl>
                                          <p:spTgt spid="31751"/>
                                        </p:tgtEl>
                                        <p:attrNameLst>
                                          <p:attrName>ppt_x</p:attrName>
                                        </p:attrNameLst>
                                      </p:cBhvr>
                                      <p:tavLst>
                                        <p:tav tm="0">
                                          <p:val>
                                            <p:strVal val="#ppt_x"/>
                                          </p:val>
                                        </p:tav>
                                        <p:tav tm="100000">
                                          <p:val>
                                            <p:strVal val="#ppt_x"/>
                                          </p:val>
                                        </p:tav>
                                      </p:tavLst>
                                    </p:anim>
                                    <p:anim calcmode="lin" valueType="num">
                                      <p:cBhvr>
                                        <p:cTn id="58" dur="1000" fill="hold"/>
                                        <p:tgtEl>
                                          <p:spTgt spid="31751"/>
                                        </p:tgtEl>
                                        <p:attrNameLst>
                                          <p:attrName>ppt_y</p:attrName>
                                        </p:attrNameLst>
                                      </p:cBhvr>
                                      <p:tavLst>
                                        <p:tav tm="0">
                                          <p:val>
                                            <p:strVal val="#ppt_y+.1"/>
                                          </p:val>
                                        </p:tav>
                                        <p:tav tm="100000">
                                          <p:val>
                                            <p:strVal val="#ppt_y"/>
                                          </p:val>
                                        </p:tav>
                                      </p:tavLst>
                                    </p:anim>
                                  </p:childTnLst>
                                </p:cTn>
                              </p:par>
                            </p:childTnLst>
                          </p:cTn>
                        </p:par>
                      </p:childTnLst>
                    </p:cTn>
                  </p:par>
                  <p:par>
                    <p:cTn id="59" fill="hold" nodeType="clickPar">
                      <p:stCondLst>
                        <p:cond delay="indefinite"/>
                      </p:stCondLst>
                      <p:childTnLst>
                        <p:par>
                          <p:cTn id="60" fill="hold" nodeType="withGroup">
                            <p:stCondLst>
                              <p:cond delay="0"/>
                            </p:stCondLst>
                            <p:childTnLst>
                              <p:par>
                                <p:cTn id="61" presetID="42" presetClass="entr" presetSubtype="0" fill="hold" nodeType="clickEffect">
                                  <p:stCondLst>
                                    <p:cond delay="0"/>
                                  </p:stCondLst>
                                  <p:childTnLst>
                                    <p:set>
                                      <p:cBhvr>
                                        <p:cTn id="62" dur="1" fill="hold">
                                          <p:stCondLst>
                                            <p:cond delay="0"/>
                                          </p:stCondLst>
                                        </p:cTn>
                                        <p:tgtEl>
                                          <p:spTgt spid="31772"/>
                                        </p:tgtEl>
                                        <p:attrNameLst>
                                          <p:attrName>style.visibility</p:attrName>
                                        </p:attrNameLst>
                                      </p:cBhvr>
                                      <p:to>
                                        <p:strVal val="visible"/>
                                      </p:to>
                                    </p:set>
                                    <p:animEffect transition="in" filter="fade">
                                      <p:cBhvr>
                                        <p:cTn id="63" dur="1000"/>
                                        <p:tgtEl>
                                          <p:spTgt spid="31772"/>
                                        </p:tgtEl>
                                      </p:cBhvr>
                                    </p:animEffect>
                                    <p:anim calcmode="lin" valueType="num">
                                      <p:cBhvr>
                                        <p:cTn id="64" dur="1000" fill="hold"/>
                                        <p:tgtEl>
                                          <p:spTgt spid="31772"/>
                                        </p:tgtEl>
                                        <p:attrNameLst>
                                          <p:attrName>ppt_x</p:attrName>
                                        </p:attrNameLst>
                                      </p:cBhvr>
                                      <p:tavLst>
                                        <p:tav tm="0">
                                          <p:val>
                                            <p:strVal val="#ppt_x"/>
                                          </p:val>
                                        </p:tav>
                                        <p:tav tm="100000">
                                          <p:val>
                                            <p:strVal val="#ppt_x"/>
                                          </p:val>
                                        </p:tav>
                                      </p:tavLst>
                                    </p:anim>
                                    <p:anim calcmode="lin" valueType="num">
                                      <p:cBhvr>
                                        <p:cTn id="65" dur="1000" fill="hold"/>
                                        <p:tgtEl>
                                          <p:spTgt spid="31772"/>
                                        </p:tgtEl>
                                        <p:attrNameLst>
                                          <p:attrName>ppt_y</p:attrName>
                                        </p:attrNameLst>
                                      </p:cBhvr>
                                      <p:tavLst>
                                        <p:tav tm="0">
                                          <p:val>
                                            <p:strVal val="#ppt_y+.1"/>
                                          </p:val>
                                        </p:tav>
                                        <p:tav tm="100000">
                                          <p:val>
                                            <p:strVal val="#ppt_y"/>
                                          </p:val>
                                        </p:tav>
                                      </p:tavLst>
                                    </p:anim>
                                  </p:childTnLst>
                                </p:cTn>
                              </p:par>
                            </p:childTnLst>
                          </p:cTn>
                        </p:par>
                      </p:childTnLst>
                    </p:cTn>
                  </p:par>
                  <p:par>
                    <p:cTn id="66" fill="hold" nodeType="clickPar">
                      <p:stCondLst>
                        <p:cond delay="indefinite"/>
                      </p:stCondLst>
                      <p:childTnLst>
                        <p:par>
                          <p:cTn id="67" fill="hold" nodeType="withGroup">
                            <p:stCondLst>
                              <p:cond delay="0"/>
                            </p:stCondLst>
                            <p:childTnLst>
                              <p:par>
                                <p:cTn id="68" presetID="42" presetClass="entr" presetSubtype="0" fill="hold" grpId="0" nodeType="clickEffect">
                                  <p:stCondLst>
                                    <p:cond delay="0"/>
                                  </p:stCondLst>
                                  <p:childTnLst>
                                    <p:set>
                                      <p:cBhvr>
                                        <p:cTn id="69" dur="1" fill="hold">
                                          <p:stCondLst>
                                            <p:cond delay="0"/>
                                          </p:stCondLst>
                                        </p:cTn>
                                        <p:tgtEl>
                                          <p:spTgt spid="31765"/>
                                        </p:tgtEl>
                                        <p:attrNameLst>
                                          <p:attrName>style.visibility</p:attrName>
                                        </p:attrNameLst>
                                      </p:cBhvr>
                                      <p:to>
                                        <p:strVal val="visible"/>
                                      </p:to>
                                    </p:set>
                                    <p:animEffect transition="in" filter="fade">
                                      <p:cBhvr>
                                        <p:cTn id="70" dur="1000"/>
                                        <p:tgtEl>
                                          <p:spTgt spid="31765"/>
                                        </p:tgtEl>
                                      </p:cBhvr>
                                    </p:animEffect>
                                    <p:anim calcmode="lin" valueType="num">
                                      <p:cBhvr>
                                        <p:cTn id="71" dur="1000" fill="hold"/>
                                        <p:tgtEl>
                                          <p:spTgt spid="31765"/>
                                        </p:tgtEl>
                                        <p:attrNameLst>
                                          <p:attrName>ppt_x</p:attrName>
                                        </p:attrNameLst>
                                      </p:cBhvr>
                                      <p:tavLst>
                                        <p:tav tm="0">
                                          <p:val>
                                            <p:strVal val="#ppt_x"/>
                                          </p:val>
                                        </p:tav>
                                        <p:tav tm="100000">
                                          <p:val>
                                            <p:strVal val="#ppt_x"/>
                                          </p:val>
                                        </p:tav>
                                      </p:tavLst>
                                    </p:anim>
                                    <p:anim calcmode="lin" valueType="num">
                                      <p:cBhvr>
                                        <p:cTn id="72" dur="1000" fill="hold"/>
                                        <p:tgtEl>
                                          <p:spTgt spid="31765"/>
                                        </p:tgtEl>
                                        <p:attrNameLst>
                                          <p:attrName>ppt_y</p:attrName>
                                        </p:attrNameLst>
                                      </p:cBhvr>
                                      <p:tavLst>
                                        <p:tav tm="0">
                                          <p:val>
                                            <p:strVal val="#ppt_y+.1"/>
                                          </p:val>
                                        </p:tav>
                                        <p:tav tm="100000">
                                          <p:val>
                                            <p:strVal val="#ppt_y"/>
                                          </p:val>
                                        </p:tav>
                                      </p:tavLst>
                                    </p:anim>
                                  </p:childTnLst>
                                </p:cTn>
                              </p:par>
                            </p:childTnLst>
                          </p:cTn>
                        </p:par>
                      </p:childTnLst>
                    </p:cTn>
                  </p:par>
                  <p:par>
                    <p:cTn id="73" fill="hold" nodeType="clickPar">
                      <p:stCondLst>
                        <p:cond delay="indefinite"/>
                      </p:stCondLst>
                      <p:childTnLst>
                        <p:par>
                          <p:cTn id="74" fill="hold" nodeType="withGroup">
                            <p:stCondLst>
                              <p:cond delay="0"/>
                            </p:stCondLst>
                            <p:childTnLst>
                              <p:par>
                                <p:cTn id="75" presetID="42" presetClass="entr" presetSubtype="0" fill="hold" nodeType="clickEffect">
                                  <p:stCondLst>
                                    <p:cond delay="0"/>
                                  </p:stCondLst>
                                  <p:childTnLst>
                                    <p:set>
                                      <p:cBhvr>
                                        <p:cTn id="76" dur="1" fill="hold">
                                          <p:stCondLst>
                                            <p:cond delay="0"/>
                                          </p:stCondLst>
                                        </p:cTn>
                                        <p:tgtEl>
                                          <p:spTgt spid="31768"/>
                                        </p:tgtEl>
                                        <p:attrNameLst>
                                          <p:attrName>style.visibility</p:attrName>
                                        </p:attrNameLst>
                                      </p:cBhvr>
                                      <p:to>
                                        <p:strVal val="visible"/>
                                      </p:to>
                                    </p:set>
                                    <p:animEffect transition="in" filter="fade">
                                      <p:cBhvr>
                                        <p:cTn id="77" dur="1000"/>
                                        <p:tgtEl>
                                          <p:spTgt spid="31768"/>
                                        </p:tgtEl>
                                      </p:cBhvr>
                                    </p:animEffect>
                                    <p:anim calcmode="lin" valueType="num">
                                      <p:cBhvr>
                                        <p:cTn id="78" dur="1000" fill="hold"/>
                                        <p:tgtEl>
                                          <p:spTgt spid="31768"/>
                                        </p:tgtEl>
                                        <p:attrNameLst>
                                          <p:attrName>ppt_x</p:attrName>
                                        </p:attrNameLst>
                                      </p:cBhvr>
                                      <p:tavLst>
                                        <p:tav tm="0">
                                          <p:val>
                                            <p:strVal val="#ppt_x"/>
                                          </p:val>
                                        </p:tav>
                                        <p:tav tm="100000">
                                          <p:val>
                                            <p:strVal val="#ppt_x"/>
                                          </p:val>
                                        </p:tav>
                                      </p:tavLst>
                                    </p:anim>
                                    <p:anim calcmode="lin" valueType="num">
                                      <p:cBhvr>
                                        <p:cTn id="79" dur="1000" fill="hold"/>
                                        <p:tgtEl>
                                          <p:spTgt spid="31768"/>
                                        </p:tgtEl>
                                        <p:attrNameLst>
                                          <p:attrName>ppt_y</p:attrName>
                                        </p:attrNameLst>
                                      </p:cBhvr>
                                      <p:tavLst>
                                        <p:tav tm="0">
                                          <p:val>
                                            <p:strVal val="#ppt_y+.1"/>
                                          </p:val>
                                        </p:tav>
                                        <p:tav tm="100000">
                                          <p:val>
                                            <p:strVal val="#ppt_y"/>
                                          </p:val>
                                        </p:tav>
                                      </p:tavLst>
                                    </p:anim>
                                  </p:childTnLst>
                                </p:cTn>
                              </p:par>
                            </p:childTnLst>
                          </p:cTn>
                        </p:par>
                        <p:par>
                          <p:cTn id="80" fill="hold">
                            <p:stCondLst>
                              <p:cond delay="1000"/>
                            </p:stCondLst>
                            <p:childTnLst>
                              <p:par>
                                <p:cTn id="81" presetID="2" presetClass="entr" presetSubtype="8" fill="hold" nodeType="afterEffect">
                                  <p:stCondLst>
                                    <p:cond delay="0"/>
                                  </p:stCondLst>
                                  <p:childTnLst>
                                    <p:set>
                                      <p:cBhvr>
                                        <p:cTn id="82" dur="1" fill="hold">
                                          <p:stCondLst>
                                            <p:cond delay="0"/>
                                          </p:stCondLst>
                                        </p:cTn>
                                        <p:tgtEl>
                                          <p:spTgt spid="18"/>
                                        </p:tgtEl>
                                        <p:attrNameLst>
                                          <p:attrName>style.visibility</p:attrName>
                                        </p:attrNameLst>
                                      </p:cBhvr>
                                      <p:to>
                                        <p:strVal val="visible"/>
                                      </p:to>
                                    </p:set>
                                    <p:anim calcmode="lin" valueType="num">
                                      <p:cBhvr additive="base">
                                        <p:cTn id="83" dur="500" fill="hold"/>
                                        <p:tgtEl>
                                          <p:spTgt spid="18"/>
                                        </p:tgtEl>
                                        <p:attrNameLst>
                                          <p:attrName>ppt_x</p:attrName>
                                        </p:attrNameLst>
                                      </p:cBhvr>
                                      <p:tavLst>
                                        <p:tav tm="0">
                                          <p:val>
                                            <p:strVal val="0-#ppt_w/2"/>
                                          </p:val>
                                        </p:tav>
                                        <p:tav tm="100000">
                                          <p:val>
                                            <p:strVal val="#ppt_x"/>
                                          </p:val>
                                        </p:tav>
                                      </p:tavLst>
                                    </p:anim>
                                    <p:anim calcmode="lin" valueType="num">
                                      <p:cBhvr additive="base">
                                        <p:cTn id="84" dur="500" fill="hold"/>
                                        <p:tgtEl>
                                          <p:spTgt spid="18"/>
                                        </p:tgtEl>
                                        <p:attrNameLst>
                                          <p:attrName>ppt_y</p:attrName>
                                        </p:attrNameLst>
                                      </p:cBhvr>
                                      <p:tavLst>
                                        <p:tav tm="0">
                                          <p:val>
                                            <p:strVal val="#ppt_y"/>
                                          </p:val>
                                        </p:tav>
                                        <p:tav tm="100000">
                                          <p:val>
                                            <p:strVal val="#ppt_y"/>
                                          </p:val>
                                        </p:tav>
                                      </p:tavLst>
                                    </p:anim>
                                  </p:childTnLst>
                                </p:cTn>
                              </p:par>
                            </p:childTnLst>
                          </p:cTn>
                        </p:par>
                        <p:par>
                          <p:cTn id="85" fill="hold">
                            <p:stCondLst>
                              <p:cond delay="1500"/>
                            </p:stCondLst>
                            <p:childTnLst>
                              <p:par>
                                <p:cTn id="86" presetID="15" presetClass="entr" presetSubtype="0" fill="hold" nodeType="afterEffect">
                                  <p:stCondLst>
                                    <p:cond delay="0"/>
                                  </p:stCondLst>
                                  <p:childTnLst>
                                    <p:set>
                                      <p:cBhvr>
                                        <p:cTn id="87" dur="1" fill="hold">
                                          <p:stCondLst>
                                            <p:cond delay="0"/>
                                          </p:stCondLst>
                                        </p:cTn>
                                        <p:tgtEl>
                                          <p:spTgt spid="19"/>
                                        </p:tgtEl>
                                        <p:attrNameLst>
                                          <p:attrName>style.visibility</p:attrName>
                                        </p:attrNameLst>
                                      </p:cBhvr>
                                      <p:to>
                                        <p:strVal val="visible"/>
                                      </p:to>
                                    </p:set>
                                    <p:anim calcmode="lin" valueType="num">
                                      <p:cBhvr>
                                        <p:cTn id="88" dur="1000" fill="hold"/>
                                        <p:tgtEl>
                                          <p:spTgt spid="19"/>
                                        </p:tgtEl>
                                        <p:attrNameLst>
                                          <p:attrName>ppt_w</p:attrName>
                                        </p:attrNameLst>
                                      </p:cBhvr>
                                      <p:tavLst>
                                        <p:tav tm="0">
                                          <p:val>
                                            <p:fltVal val="0"/>
                                          </p:val>
                                        </p:tav>
                                        <p:tav tm="100000">
                                          <p:val>
                                            <p:strVal val="#ppt_w"/>
                                          </p:val>
                                        </p:tav>
                                      </p:tavLst>
                                    </p:anim>
                                    <p:anim calcmode="lin" valueType="num">
                                      <p:cBhvr>
                                        <p:cTn id="89" dur="1000" fill="hold"/>
                                        <p:tgtEl>
                                          <p:spTgt spid="19"/>
                                        </p:tgtEl>
                                        <p:attrNameLst>
                                          <p:attrName>ppt_h</p:attrName>
                                        </p:attrNameLst>
                                      </p:cBhvr>
                                      <p:tavLst>
                                        <p:tav tm="0">
                                          <p:val>
                                            <p:fltVal val="0"/>
                                          </p:val>
                                        </p:tav>
                                        <p:tav tm="100000">
                                          <p:val>
                                            <p:strVal val="#ppt_h"/>
                                          </p:val>
                                        </p:tav>
                                      </p:tavLst>
                                    </p:anim>
                                    <p:anim calcmode="lin" valueType="num">
                                      <p:cBhvr>
                                        <p:cTn id="90" dur="1000" fill="hold"/>
                                        <p:tgtEl>
                                          <p:spTgt spid="19"/>
                                        </p:tgtEl>
                                        <p:attrNameLst>
                                          <p:attrName>ppt_x</p:attrName>
                                        </p:attrNameLst>
                                      </p:cBhvr>
                                      <p:tavLst>
                                        <p:tav tm="0" fmla="#ppt_x+(cos(-2*pi*(1-$))*-#ppt_x-sin(-2*pi*(1-$))*(1-#ppt_y))*(1-$)">
                                          <p:val>
                                            <p:fltVal val="0"/>
                                          </p:val>
                                        </p:tav>
                                        <p:tav tm="100000">
                                          <p:val>
                                            <p:fltVal val="1"/>
                                          </p:val>
                                        </p:tav>
                                      </p:tavLst>
                                    </p:anim>
                                    <p:anim calcmode="lin" valueType="num">
                                      <p:cBhvr>
                                        <p:cTn id="91" dur="1000" fill="hold"/>
                                        <p:tgtEl>
                                          <p:spTgt spid="19"/>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62" grpId="0"/>
      <p:bldP spid="31765" grpId="0"/>
      <p:bldP spid="31771"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0" name="Text Box 4"/>
          <p:cNvSpPr txBox="1">
            <a:spLocks noChangeArrowheads="1"/>
          </p:cNvSpPr>
          <p:nvPr/>
        </p:nvSpPr>
        <p:spPr bwMode="auto">
          <a:xfrm>
            <a:off x="2743200" y="514351"/>
            <a:ext cx="3600450" cy="3924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1950" b="1">
                <a:solidFill>
                  <a:srgbClr val="FF0066"/>
                </a:solidFill>
              </a:rPr>
              <a:t>4- </a:t>
            </a:r>
            <a:r>
              <a:rPr lang="en-US" sz="1950" b="1" u="sng">
                <a:solidFill>
                  <a:srgbClr val="FF0066"/>
                </a:solidFill>
              </a:rPr>
              <a:t>DẠNG 4:</a:t>
            </a:r>
            <a:r>
              <a:rPr lang="en-US" sz="1950" b="1">
                <a:solidFill>
                  <a:srgbClr val="FF0066"/>
                </a:solidFill>
              </a:rPr>
              <a:t>  Tìm x</a:t>
            </a:r>
          </a:p>
        </p:txBody>
      </p:sp>
      <p:sp>
        <p:nvSpPr>
          <p:cNvPr id="9221" name="Text Box 5"/>
          <p:cNvSpPr txBox="1">
            <a:spLocks noChangeArrowheads="1"/>
          </p:cNvSpPr>
          <p:nvPr/>
        </p:nvSpPr>
        <p:spPr bwMode="auto">
          <a:xfrm>
            <a:off x="1657350" y="857251"/>
            <a:ext cx="5257800" cy="18928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1950" b="1"/>
              <a:t>Bài 57 ( sgk/30)</a:t>
            </a:r>
          </a:p>
          <a:p>
            <a:endParaRPr lang="en-US" sz="1950"/>
          </a:p>
          <a:p>
            <a:endParaRPr lang="en-US" sz="1950"/>
          </a:p>
          <a:p>
            <a:r>
              <a:rPr lang="en-US" sz="1950"/>
              <a:t> khi x bằng:</a:t>
            </a:r>
          </a:p>
          <a:p>
            <a:r>
              <a:rPr lang="en-US" sz="1950"/>
              <a:t>(A) 1 ;            (B) 3 ;           (C) 9 ;          (D) 81.</a:t>
            </a:r>
          </a:p>
          <a:p>
            <a:r>
              <a:rPr lang="en-US" sz="1950"/>
              <a:t>Hãy chọn câu trả lời đúng.</a:t>
            </a:r>
          </a:p>
        </p:txBody>
      </p:sp>
      <p:graphicFrame>
        <p:nvGraphicFramePr>
          <p:cNvPr id="9222" name="Object 6"/>
          <p:cNvGraphicFramePr>
            <a:graphicFrameLocks noChangeAspect="1"/>
          </p:cNvGraphicFramePr>
          <p:nvPr/>
        </p:nvGraphicFramePr>
        <p:xfrm>
          <a:off x="1657350" y="1257300"/>
          <a:ext cx="2686050" cy="514350"/>
        </p:xfrm>
        <a:graphic>
          <a:graphicData uri="http://schemas.openxmlformats.org/presentationml/2006/ole">
            <mc:AlternateContent xmlns:mc="http://schemas.openxmlformats.org/markup-compatibility/2006">
              <mc:Choice xmlns:v="urn:schemas-microsoft-com:vml" Requires="v">
                <p:oleObj spid="_x0000_s40980" name="Equation" r:id="rId3" imgW="1244520" imgH="253800" progId="Equation.DSMT4">
                  <p:embed/>
                </p:oleObj>
              </mc:Choice>
              <mc:Fallback>
                <p:oleObj name="Equation" r:id="rId3" imgW="1244520" imgH="253800" progId="Equation.DSMT4">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57350" y="1257300"/>
                        <a:ext cx="2686050" cy="5143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9224" name="Text Box 8"/>
          <p:cNvSpPr txBox="1">
            <a:spLocks noChangeArrowheads="1"/>
          </p:cNvSpPr>
          <p:nvPr/>
        </p:nvSpPr>
        <p:spPr bwMode="auto">
          <a:xfrm>
            <a:off x="4114800" y="2514601"/>
            <a:ext cx="2343150"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1200"/>
              <a:t>             Giải:</a:t>
            </a:r>
          </a:p>
        </p:txBody>
      </p:sp>
      <p:graphicFrame>
        <p:nvGraphicFramePr>
          <p:cNvPr id="9225" name="Object 9"/>
          <p:cNvGraphicFramePr>
            <a:graphicFrameLocks noChangeAspect="1"/>
          </p:cNvGraphicFramePr>
          <p:nvPr/>
        </p:nvGraphicFramePr>
        <p:xfrm>
          <a:off x="3714750" y="2800351"/>
          <a:ext cx="1828800" cy="817960"/>
        </p:xfrm>
        <a:graphic>
          <a:graphicData uri="http://schemas.openxmlformats.org/presentationml/2006/ole">
            <mc:AlternateContent xmlns:mc="http://schemas.openxmlformats.org/markup-compatibility/2006">
              <mc:Choice xmlns:v="urn:schemas-microsoft-com:vml" Requires="v">
                <p:oleObj spid="_x0000_s40981" name="Equation" r:id="rId5" imgW="1079280" imgH="482400" progId="Equation.DSMT4">
                  <p:embed/>
                </p:oleObj>
              </mc:Choice>
              <mc:Fallback>
                <p:oleObj name="Equation" r:id="rId5" imgW="1079280" imgH="482400" progId="Equation.DSMT4">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714750" y="2800351"/>
                        <a:ext cx="1828800" cy="81796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9227" name="Object 11"/>
          <p:cNvGraphicFramePr>
            <a:graphicFrameLocks noChangeAspect="1"/>
          </p:cNvGraphicFramePr>
          <p:nvPr/>
        </p:nvGraphicFramePr>
        <p:xfrm>
          <a:off x="4629150" y="3221832"/>
          <a:ext cx="742950" cy="417910"/>
        </p:xfrm>
        <a:graphic>
          <a:graphicData uri="http://schemas.openxmlformats.org/presentationml/2006/ole">
            <mc:AlternateContent xmlns:mc="http://schemas.openxmlformats.org/markup-compatibility/2006">
              <mc:Choice xmlns:v="urn:schemas-microsoft-com:vml" Requires="v">
                <p:oleObj spid="_x0000_s40982" name="Equation" r:id="rId7" imgW="406080" imgH="228600" progId="Equation.DSMT4">
                  <p:embed/>
                </p:oleObj>
              </mc:Choice>
              <mc:Fallback>
                <p:oleObj name="Equation" r:id="rId7" imgW="406080" imgH="228600" progId="Equation.DSMT4">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629150" y="3221832"/>
                        <a:ext cx="742950" cy="41791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9228" name="Object 12"/>
          <p:cNvGraphicFramePr>
            <a:graphicFrameLocks noChangeAspect="1"/>
          </p:cNvGraphicFramePr>
          <p:nvPr/>
        </p:nvGraphicFramePr>
        <p:xfrm>
          <a:off x="5418535" y="3300414"/>
          <a:ext cx="457200" cy="336947"/>
        </p:xfrm>
        <a:graphic>
          <a:graphicData uri="http://schemas.openxmlformats.org/presentationml/2006/ole">
            <mc:AlternateContent xmlns:mc="http://schemas.openxmlformats.org/markup-compatibility/2006">
              <mc:Choice xmlns:v="urn:schemas-microsoft-com:vml" Requires="v">
                <p:oleObj spid="_x0000_s40983" name="Equation" r:id="rId9" imgW="241200" imgH="177480" progId="Equation.DSMT4">
                  <p:embed/>
                </p:oleObj>
              </mc:Choice>
              <mc:Fallback>
                <p:oleObj name="Equation" r:id="rId9" imgW="241200" imgH="177480" progId="Equation.DSMT4">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418535" y="3300414"/>
                        <a:ext cx="457200" cy="33694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9229" name="Object 13"/>
          <p:cNvGraphicFramePr>
            <a:graphicFrameLocks noChangeAspect="1"/>
          </p:cNvGraphicFramePr>
          <p:nvPr/>
        </p:nvGraphicFramePr>
        <p:xfrm>
          <a:off x="3771900" y="3657600"/>
          <a:ext cx="1143000" cy="395288"/>
        </p:xfrm>
        <a:graphic>
          <a:graphicData uri="http://schemas.openxmlformats.org/presentationml/2006/ole">
            <mc:AlternateContent xmlns:mc="http://schemas.openxmlformats.org/markup-compatibility/2006">
              <mc:Choice xmlns:v="urn:schemas-microsoft-com:vml" Requires="v">
                <p:oleObj spid="_x0000_s40984" name="Equation" r:id="rId11" imgW="660240" imgH="228600" progId="Equation.DSMT4">
                  <p:embed/>
                </p:oleObj>
              </mc:Choice>
              <mc:Fallback>
                <p:oleObj name="Equation" r:id="rId11" imgW="660240" imgH="228600" progId="Equation.DSMT4">
                  <p:embed/>
                  <p:pic>
                    <p:nvPicPr>
                      <p:cNvPr id="0" name=""/>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771900" y="3657600"/>
                        <a:ext cx="1143000" cy="3952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9230" name="Object 14"/>
          <p:cNvGraphicFramePr>
            <a:graphicFrameLocks noChangeAspect="1"/>
          </p:cNvGraphicFramePr>
          <p:nvPr/>
        </p:nvGraphicFramePr>
        <p:xfrm>
          <a:off x="3829050" y="4114800"/>
          <a:ext cx="1200150" cy="357188"/>
        </p:xfrm>
        <a:graphic>
          <a:graphicData uri="http://schemas.openxmlformats.org/presentationml/2006/ole">
            <mc:AlternateContent xmlns:mc="http://schemas.openxmlformats.org/markup-compatibility/2006">
              <mc:Choice xmlns:v="urn:schemas-microsoft-com:vml" Requires="v">
                <p:oleObj spid="_x0000_s40985" name="Equation" r:id="rId13" imgW="596880" imgH="177480" progId="Equation.DSMT4">
                  <p:embed/>
                </p:oleObj>
              </mc:Choice>
              <mc:Fallback>
                <p:oleObj name="Equation" r:id="rId13" imgW="596880" imgH="177480" progId="Equation.DSMT4">
                  <p:embed/>
                  <p:pic>
                    <p:nvPicPr>
                      <p:cNvPr id="0" name=""/>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829050" y="4114800"/>
                        <a:ext cx="1200150" cy="3571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9231" name="Text Box 15"/>
          <p:cNvSpPr txBox="1">
            <a:spLocks noChangeArrowheads="1"/>
          </p:cNvSpPr>
          <p:nvPr/>
        </p:nvSpPr>
        <p:spPr bwMode="auto">
          <a:xfrm>
            <a:off x="2914650" y="2857501"/>
            <a:ext cx="1428750"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1200"/>
              <a:t>Ta có:</a:t>
            </a:r>
          </a:p>
        </p:txBody>
      </p:sp>
      <p:sp>
        <p:nvSpPr>
          <p:cNvPr id="9232" name="Text Box 16"/>
          <p:cNvSpPr txBox="1">
            <a:spLocks noChangeArrowheads="1"/>
          </p:cNvSpPr>
          <p:nvPr/>
        </p:nvSpPr>
        <p:spPr bwMode="auto">
          <a:xfrm>
            <a:off x="3086100" y="4572001"/>
            <a:ext cx="2457450" cy="3924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1950"/>
              <a:t>Đáp án đúng là D</a:t>
            </a:r>
          </a:p>
        </p:txBody>
      </p:sp>
      <p:pic>
        <p:nvPicPr>
          <p:cNvPr id="14" name="图片 40965" descr="1-38"/>
          <p:cNvPicPr>
            <a:picLocks noChangeAspect="1"/>
          </p:cNvPicPr>
          <p:nvPr/>
        </p:nvPicPr>
        <p:blipFill>
          <a:blip r:embed="rId15"/>
          <a:stretch>
            <a:fillRect/>
          </a:stretch>
        </p:blipFill>
        <p:spPr>
          <a:xfrm>
            <a:off x="10910" y="-70321"/>
            <a:ext cx="1623516" cy="5213821"/>
          </a:xfrm>
          <a:prstGeom prst="rect">
            <a:avLst/>
          </a:prstGeom>
          <a:noFill/>
          <a:ln w="9525">
            <a:noFill/>
          </a:ln>
        </p:spPr>
      </p:pic>
      <p:pic>
        <p:nvPicPr>
          <p:cNvPr id="15" name="图片 40964" descr="1-40"/>
          <p:cNvPicPr>
            <a:picLocks noChangeAspect="1"/>
          </p:cNvPicPr>
          <p:nvPr/>
        </p:nvPicPr>
        <p:blipFill>
          <a:blip r:embed="rId16"/>
          <a:stretch>
            <a:fillRect/>
          </a:stretch>
        </p:blipFill>
        <p:spPr>
          <a:xfrm>
            <a:off x="7524328" y="4011910"/>
            <a:ext cx="1818099" cy="1332254"/>
          </a:xfrm>
          <a:prstGeom prst="rect">
            <a:avLst/>
          </a:prstGeom>
          <a:noFill/>
          <a:ln w="9525">
            <a:noFill/>
          </a:ln>
        </p:spPr>
      </p:pic>
    </p:spTree>
    <p:extLst>
      <p:ext uri="{BB962C8B-B14F-4D97-AF65-F5344CB8AC3E}">
        <p14:creationId xmlns:p14="http://schemas.microsoft.com/office/powerpoint/2010/main" val="216277370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9220"/>
                                        </p:tgtEl>
                                        <p:attrNameLst>
                                          <p:attrName>style.visibility</p:attrName>
                                        </p:attrNameLst>
                                      </p:cBhvr>
                                      <p:to>
                                        <p:strVal val="visible"/>
                                      </p:to>
                                    </p:set>
                                    <p:animEffect transition="in" filter="box(in)">
                                      <p:cBhvr>
                                        <p:cTn id="7" dur="500"/>
                                        <p:tgtEl>
                                          <p:spTgt spid="922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9222"/>
                                        </p:tgtEl>
                                        <p:attrNameLst>
                                          <p:attrName>style.visibility</p:attrName>
                                        </p:attrNameLst>
                                      </p:cBhvr>
                                      <p:to>
                                        <p:strVal val="visible"/>
                                      </p:to>
                                    </p:set>
                                    <p:animEffect transition="in" filter="blinds(horizontal)">
                                      <p:cBhvr>
                                        <p:cTn id="12" dur="500"/>
                                        <p:tgtEl>
                                          <p:spTgt spid="9222"/>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9221"/>
                                        </p:tgtEl>
                                        <p:attrNameLst>
                                          <p:attrName>style.visibility</p:attrName>
                                        </p:attrNameLst>
                                      </p:cBhvr>
                                      <p:to>
                                        <p:strVal val="visible"/>
                                      </p:to>
                                    </p:set>
                                    <p:animEffect transition="in" filter="blinds(horizontal)">
                                      <p:cBhvr>
                                        <p:cTn id="15" dur="500"/>
                                        <p:tgtEl>
                                          <p:spTgt spid="9221"/>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4" presetClass="entr" presetSubtype="16" fill="hold" grpId="0" nodeType="clickEffect">
                                  <p:stCondLst>
                                    <p:cond delay="0"/>
                                  </p:stCondLst>
                                  <p:childTnLst>
                                    <p:set>
                                      <p:cBhvr>
                                        <p:cTn id="19" dur="1" fill="hold">
                                          <p:stCondLst>
                                            <p:cond delay="0"/>
                                          </p:stCondLst>
                                        </p:cTn>
                                        <p:tgtEl>
                                          <p:spTgt spid="9224"/>
                                        </p:tgtEl>
                                        <p:attrNameLst>
                                          <p:attrName>style.visibility</p:attrName>
                                        </p:attrNameLst>
                                      </p:cBhvr>
                                      <p:to>
                                        <p:strVal val="visible"/>
                                      </p:to>
                                    </p:set>
                                    <p:animEffect transition="in" filter="box(in)">
                                      <p:cBhvr>
                                        <p:cTn id="20" dur="500"/>
                                        <p:tgtEl>
                                          <p:spTgt spid="9224"/>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4" presetClass="entr" presetSubtype="16" fill="hold" grpId="0" nodeType="clickEffect">
                                  <p:stCondLst>
                                    <p:cond delay="0"/>
                                  </p:stCondLst>
                                  <p:childTnLst>
                                    <p:set>
                                      <p:cBhvr>
                                        <p:cTn id="24" dur="1" fill="hold">
                                          <p:stCondLst>
                                            <p:cond delay="0"/>
                                          </p:stCondLst>
                                        </p:cTn>
                                        <p:tgtEl>
                                          <p:spTgt spid="9231"/>
                                        </p:tgtEl>
                                        <p:attrNameLst>
                                          <p:attrName>style.visibility</p:attrName>
                                        </p:attrNameLst>
                                      </p:cBhvr>
                                      <p:to>
                                        <p:strVal val="visible"/>
                                      </p:to>
                                    </p:set>
                                    <p:animEffect transition="in" filter="box(in)">
                                      <p:cBhvr>
                                        <p:cTn id="25" dur="500"/>
                                        <p:tgtEl>
                                          <p:spTgt spid="9231"/>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4" presetClass="entr" presetSubtype="16" fill="hold" nodeType="clickEffect">
                                  <p:stCondLst>
                                    <p:cond delay="0"/>
                                  </p:stCondLst>
                                  <p:childTnLst>
                                    <p:set>
                                      <p:cBhvr>
                                        <p:cTn id="29" dur="1" fill="hold">
                                          <p:stCondLst>
                                            <p:cond delay="0"/>
                                          </p:stCondLst>
                                        </p:cTn>
                                        <p:tgtEl>
                                          <p:spTgt spid="9225"/>
                                        </p:tgtEl>
                                        <p:attrNameLst>
                                          <p:attrName>style.visibility</p:attrName>
                                        </p:attrNameLst>
                                      </p:cBhvr>
                                      <p:to>
                                        <p:strVal val="visible"/>
                                      </p:to>
                                    </p:set>
                                    <p:animEffect transition="in" filter="box(in)">
                                      <p:cBhvr>
                                        <p:cTn id="30" dur="500"/>
                                        <p:tgtEl>
                                          <p:spTgt spid="9225"/>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4" presetClass="entr" presetSubtype="16" fill="hold" nodeType="clickEffect">
                                  <p:stCondLst>
                                    <p:cond delay="0"/>
                                  </p:stCondLst>
                                  <p:childTnLst>
                                    <p:set>
                                      <p:cBhvr>
                                        <p:cTn id="34" dur="1" fill="hold">
                                          <p:stCondLst>
                                            <p:cond delay="0"/>
                                          </p:stCondLst>
                                        </p:cTn>
                                        <p:tgtEl>
                                          <p:spTgt spid="9227"/>
                                        </p:tgtEl>
                                        <p:attrNameLst>
                                          <p:attrName>style.visibility</p:attrName>
                                        </p:attrNameLst>
                                      </p:cBhvr>
                                      <p:to>
                                        <p:strVal val="visible"/>
                                      </p:to>
                                    </p:set>
                                    <p:animEffect transition="in" filter="box(in)">
                                      <p:cBhvr>
                                        <p:cTn id="35" dur="500"/>
                                        <p:tgtEl>
                                          <p:spTgt spid="9227"/>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4" presetClass="entr" presetSubtype="16" fill="hold" nodeType="clickEffect">
                                  <p:stCondLst>
                                    <p:cond delay="0"/>
                                  </p:stCondLst>
                                  <p:childTnLst>
                                    <p:set>
                                      <p:cBhvr>
                                        <p:cTn id="39" dur="1" fill="hold">
                                          <p:stCondLst>
                                            <p:cond delay="0"/>
                                          </p:stCondLst>
                                        </p:cTn>
                                        <p:tgtEl>
                                          <p:spTgt spid="9228"/>
                                        </p:tgtEl>
                                        <p:attrNameLst>
                                          <p:attrName>style.visibility</p:attrName>
                                        </p:attrNameLst>
                                      </p:cBhvr>
                                      <p:to>
                                        <p:strVal val="visible"/>
                                      </p:to>
                                    </p:set>
                                    <p:animEffect transition="in" filter="box(in)">
                                      <p:cBhvr>
                                        <p:cTn id="40" dur="500"/>
                                        <p:tgtEl>
                                          <p:spTgt spid="9228"/>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4" presetClass="entr" presetSubtype="16" fill="hold" nodeType="clickEffect">
                                  <p:stCondLst>
                                    <p:cond delay="0"/>
                                  </p:stCondLst>
                                  <p:childTnLst>
                                    <p:set>
                                      <p:cBhvr>
                                        <p:cTn id="44" dur="1" fill="hold">
                                          <p:stCondLst>
                                            <p:cond delay="0"/>
                                          </p:stCondLst>
                                        </p:cTn>
                                        <p:tgtEl>
                                          <p:spTgt spid="9229"/>
                                        </p:tgtEl>
                                        <p:attrNameLst>
                                          <p:attrName>style.visibility</p:attrName>
                                        </p:attrNameLst>
                                      </p:cBhvr>
                                      <p:to>
                                        <p:strVal val="visible"/>
                                      </p:to>
                                    </p:set>
                                    <p:animEffect transition="in" filter="box(in)">
                                      <p:cBhvr>
                                        <p:cTn id="45" dur="500"/>
                                        <p:tgtEl>
                                          <p:spTgt spid="9229"/>
                                        </p:tgtEl>
                                      </p:cBhvr>
                                    </p:animEffect>
                                  </p:childTnLst>
                                </p:cTn>
                              </p:par>
                            </p:childTnLst>
                          </p:cTn>
                        </p:par>
                      </p:childTnLst>
                    </p:cTn>
                  </p:par>
                  <p:par>
                    <p:cTn id="46" fill="hold" nodeType="clickPar">
                      <p:stCondLst>
                        <p:cond delay="indefinite"/>
                      </p:stCondLst>
                      <p:childTnLst>
                        <p:par>
                          <p:cTn id="47" fill="hold" nodeType="withGroup">
                            <p:stCondLst>
                              <p:cond delay="0"/>
                            </p:stCondLst>
                            <p:childTnLst>
                              <p:par>
                                <p:cTn id="48" presetID="4" presetClass="entr" presetSubtype="16" fill="hold" nodeType="clickEffect">
                                  <p:stCondLst>
                                    <p:cond delay="0"/>
                                  </p:stCondLst>
                                  <p:childTnLst>
                                    <p:set>
                                      <p:cBhvr>
                                        <p:cTn id="49" dur="1" fill="hold">
                                          <p:stCondLst>
                                            <p:cond delay="0"/>
                                          </p:stCondLst>
                                        </p:cTn>
                                        <p:tgtEl>
                                          <p:spTgt spid="9230"/>
                                        </p:tgtEl>
                                        <p:attrNameLst>
                                          <p:attrName>style.visibility</p:attrName>
                                        </p:attrNameLst>
                                      </p:cBhvr>
                                      <p:to>
                                        <p:strVal val="visible"/>
                                      </p:to>
                                    </p:set>
                                    <p:animEffect transition="in" filter="box(in)">
                                      <p:cBhvr>
                                        <p:cTn id="50" dur="500"/>
                                        <p:tgtEl>
                                          <p:spTgt spid="9230"/>
                                        </p:tgtEl>
                                      </p:cBhvr>
                                    </p:animEffect>
                                  </p:childTnLst>
                                </p:cTn>
                              </p:par>
                            </p:childTnLst>
                          </p:cTn>
                        </p:par>
                      </p:childTnLst>
                    </p:cTn>
                  </p:par>
                  <p:par>
                    <p:cTn id="51" fill="hold" nodeType="clickPar">
                      <p:stCondLst>
                        <p:cond delay="indefinite"/>
                      </p:stCondLst>
                      <p:childTnLst>
                        <p:par>
                          <p:cTn id="52" fill="hold" nodeType="withGroup">
                            <p:stCondLst>
                              <p:cond delay="0"/>
                            </p:stCondLst>
                            <p:childTnLst>
                              <p:par>
                                <p:cTn id="53" presetID="4" presetClass="entr" presetSubtype="16" fill="hold" grpId="0" nodeType="clickEffect">
                                  <p:stCondLst>
                                    <p:cond delay="0"/>
                                  </p:stCondLst>
                                  <p:childTnLst>
                                    <p:set>
                                      <p:cBhvr>
                                        <p:cTn id="54" dur="1" fill="hold">
                                          <p:stCondLst>
                                            <p:cond delay="0"/>
                                          </p:stCondLst>
                                        </p:cTn>
                                        <p:tgtEl>
                                          <p:spTgt spid="9232"/>
                                        </p:tgtEl>
                                        <p:attrNameLst>
                                          <p:attrName>style.visibility</p:attrName>
                                        </p:attrNameLst>
                                      </p:cBhvr>
                                      <p:to>
                                        <p:strVal val="visible"/>
                                      </p:to>
                                    </p:set>
                                    <p:animEffect transition="in" filter="box(in)">
                                      <p:cBhvr>
                                        <p:cTn id="55" dur="500"/>
                                        <p:tgtEl>
                                          <p:spTgt spid="9232"/>
                                        </p:tgtEl>
                                      </p:cBhvr>
                                    </p:animEffect>
                                  </p:childTnLst>
                                </p:cTn>
                              </p:par>
                            </p:childTnLst>
                          </p:cTn>
                        </p:par>
                        <p:par>
                          <p:cTn id="56" fill="hold">
                            <p:stCondLst>
                              <p:cond delay="500"/>
                            </p:stCondLst>
                            <p:childTnLst>
                              <p:par>
                                <p:cTn id="57" presetID="2" presetClass="entr" presetSubtype="8" fill="hold" nodeType="afterEffect">
                                  <p:stCondLst>
                                    <p:cond delay="0"/>
                                  </p:stCondLst>
                                  <p:childTnLst>
                                    <p:set>
                                      <p:cBhvr>
                                        <p:cTn id="58" dur="1" fill="hold">
                                          <p:stCondLst>
                                            <p:cond delay="0"/>
                                          </p:stCondLst>
                                        </p:cTn>
                                        <p:tgtEl>
                                          <p:spTgt spid="14"/>
                                        </p:tgtEl>
                                        <p:attrNameLst>
                                          <p:attrName>style.visibility</p:attrName>
                                        </p:attrNameLst>
                                      </p:cBhvr>
                                      <p:to>
                                        <p:strVal val="visible"/>
                                      </p:to>
                                    </p:set>
                                    <p:anim calcmode="lin" valueType="num">
                                      <p:cBhvr additive="base">
                                        <p:cTn id="59" dur="500" fill="hold"/>
                                        <p:tgtEl>
                                          <p:spTgt spid="14"/>
                                        </p:tgtEl>
                                        <p:attrNameLst>
                                          <p:attrName>ppt_x</p:attrName>
                                        </p:attrNameLst>
                                      </p:cBhvr>
                                      <p:tavLst>
                                        <p:tav tm="0">
                                          <p:val>
                                            <p:strVal val="0-#ppt_w/2"/>
                                          </p:val>
                                        </p:tav>
                                        <p:tav tm="100000">
                                          <p:val>
                                            <p:strVal val="#ppt_x"/>
                                          </p:val>
                                        </p:tav>
                                      </p:tavLst>
                                    </p:anim>
                                    <p:anim calcmode="lin" valueType="num">
                                      <p:cBhvr additive="base">
                                        <p:cTn id="60" dur="500" fill="hold"/>
                                        <p:tgtEl>
                                          <p:spTgt spid="14"/>
                                        </p:tgtEl>
                                        <p:attrNameLst>
                                          <p:attrName>ppt_y</p:attrName>
                                        </p:attrNameLst>
                                      </p:cBhvr>
                                      <p:tavLst>
                                        <p:tav tm="0">
                                          <p:val>
                                            <p:strVal val="#ppt_y"/>
                                          </p:val>
                                        </p:tav>
                                        <p:tav tm="100000">
                                          <p:val>
                                            <p:strVal val="#ppt_y"/>
                                          </p:val>
                                        </p:tav>
                                      </p:tavLst>
                                    </p:anim>
                                  </p:childTnLst>
                                </p:cTn>
                              </p:par>
                            </p:childTnLst>
                          </p:cTn>
                        </p:par>
                        <p:par>
                          <p:cTn id="61" fill="hold">
                            <p:stCondLst>
                              <p:cond delay="1000"/>
                            </p:stCondLst>
                            <p:childTnLst>
                              <p:par>
                                <p:cTn id="62" presetID="15" presetClass="entr" presetSubtype="0" fill="hold" nodeType="afterEffect">
                                  <p:stCondLst>
                                    <p:cond delay="0"/>
                                  </p:stCondLst>
                                  <p:childTnLst>
                                    <p:set>
                                      <p:cBhvr>
                                        <p:cTn id="63" dur="1" fill="hold">
                                          <p:stCondLst>
                                            <p:cond delay="0"/>
                                          </p:stCondLst>
                                        </p:cTn>
                                        <p:tgtEl>
                                          <p:spTgt spid="15"/>
                                        </p:tgtEl>
                                        <p:attrNameLst>
                                          <p:attrName>style.visibility</p:attrName>
                                        </p:attrNameLst>
                                      </p:cBhvr>
                                      <p:to>
                                        <p:strVal val="visible"/>
                                      </p:to>
                                    </p:set>
                                    <p:anim calcmode="lin" valueType="num">
                                      <p:cBhvr>
                                        <p:cTn id="64" dur="1000" fill="hold"/>
                                        <p:tgtEl>
                                          <p:spTgt spid="15"/>
                                        </p:tgtEl>
                                        <p:attrNameLst>
                                          <p:attrName>ppt_w</p:attrName>
                                        </p:attrNameLst>
                                      </p:cBhvr>
                                      <p:tavLst>
                                        <p:tav tm="0">
                                          <p:val>
                                            <p:fltVal val="0"/>
                                          </p:val>
                                        </p:tav>
                                        <p:tav tm="100000">
                                          <p:val>
                                            <p:strVal val="#ppt_w"/>
                                          </p:val>
                                        </p:tav>
                                      </p:tavLst>
                                    </p:anim>
                                    <p:anim calcmode="lin" valueType="num">
                                      <p:cBhvr>
                                        <p:cTn id="65" dur="1000" fill="hold"/>
                                        <p:tgtEl>
                                          <p:spTgt spid="15"/>
                                        </p:tgtEl>
                                        <p:attrNameLst>
                                          <p:attrName>ppt_h</p:attrName>
                                        </p:attrNameLst>
                                      </p:cBhvr>
                                      <p:tavLst>
                                        <p:tav tm="0">
                                          <p:val>
                                            <p:fltVal val="0"/>
                                          </p:val>
                                        </p:tav>
                                        <p:tav tm="100000">
                                          <p:val>
                                            <p:strVal val="#ppt_h"/>
                                          </p:val>
                                        </p:tav>
                                      </p:tavLst>
                                    </p:anim>
                                    <p:anim calcmode="lin" valueType="num">
                                      <p:cBhvr>
                                        <p:cTn id="66" dur="1000" fill="hold"/>
                                        <p:tgtEl>
                                          <p:spTgt spid="15"/>
                                        </p:tgtEl>
                                        <p:attrNameLst>
                                          <p:attrName>ppt_x</p:attrName>
                                        </p:attrNameLst>
                                      </p:cBhvr>
                                      <p:tavLst>
                                        <p:tav tm="0" fmla="#ppt_x+(cos(-2*pi*(1-$))*-#ppt_x-sin(-2*pi*(1-$))*(1-#ppt_y))*(1-$)">
                                          <p:val>
                                            <p:fltVal val="0"/>
                                          </p:val>
                                        </p:tav>
                                        <p:tav tm="100000">
                                          <p:val>
                                            <p:fltVal val="1"/>
                                          </p:val>
                                        </p:tav>
                                      </p:tavLst>
                                    </p:anim>
                                    <p:anim calcmode="lin" valueType="num">
                                      <p:cBhvr>
                                        <p:cTn id="67" dur="1000" fill="hold"/>
                                        <p:tgtEl>
                                          <p:spTgt spid="15"/>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20" grpId="0"/>
      <p:bldP spid="9221" grpId="0"/>
      <p:bldP spid="9224" grpId="0"/>
      <p:bldP spid="9231" grpId="0"/>
      <p:bldP spid="923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66" name="图片 40965" descr="1-38"/>
          <p:cNvPicPr>
            <a:picLocks noChangeAspect="1"/>
          </p:cNvPicPr>
          <p:nvPr/>
        </p:nvPicPr>
        <p:blipFill>
          <a:blip r:embed="rId3"/>
          <a:stretch>
            <a:fillRect/>
          </a:stretch>
        </p:blipFill>
        <p:spPr>
          <a:xfrm>
            <a:off x="-19899" y="-398968"/>
            <a:ext cx="2245986" cy="5532128"/>
          </a:xfrm>
          <a:prstGeom prst="rect">
            <a:avLst/>
          </a:prstGeom>
          <a:noFill/>
          <a:ln w="9525">
            <a:noFill/>
          </a:ln>
        </p:spPr>
      </p:pic>
      <p:pic>
        <p:nvPicPr>
          <p:cNvPr id="17" name="图片 40964" descr="1-40"/>
          <p:cNvPicPr>
            <a:picLocks noChangeAspect="1"/>
          </p:cNvPicPr>
          <p:nvPr/>
        </p:nvPicPr>
        <p:blipFill>
          <a:blip r:embed="rId4"/>
          <a:stretch>
            <a:fillRect/>
          </a:stretch>
        </p:blipFill>
        <p:spPr>
          <a:xfrm>
            <a:off x="7524328" y="4011910"/>
            <a:ext cx="1818099" cy="1332254"/>
          </a:xfrm>
          <a:prstGeom prst="rect">
            <a:avLst/>
          </a:prstGeom>
          <a:noFill/>
          <a:ln w="9525">
            <a:noFill/>
          </a:ln>
        </p:spPr>
      </p:pic>
    </p:spTree>
    <p:extLst>
      <p:ext uri="{BB962C8B-B14F-4D97-AF65-F5344CB8AC3E}">
        <p14:creationId xmlns:p14="http://schemas.microsoft.com/office/powerpoint/2010/main" val="409655814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afterEffect">
                                  <p:stCondLst>
                                    <p:cond delay="0"/>
                                  </p:stCondLst>
                                  <p:childTnLst>
                                    <p:set>
                                      <p:cBhvr>
                                        <p:cTn id="6" dur="1" fill="hold">
                                          <p:stCondLst>
                                            <p:cond delay="0"/>
                                          </p:stCondLst>
                                        </p:cTn>
                                        <p:tgtEl>
                                          <p:spTgt spid="40966"/>
                                        </p:tgtEl>
                                        <p:attrNameLst>
                                          <p:attrName>style.visibility</p:attrName>
                                        </p:attrNameLst>
                                      </p:cBhvr>
                                      <p:to>
                                        <p:strVal val="visible"/>
                                      </p:to>
                                    </p:set>
                                    <p:anim calcmode="lin" valueType="num">
                                      <p:cBhvr additive="base">
                                        <p:cTn id="7" dur="500" fill="hold"/>
                                        <p:tgtEl>
                                          <p:spTgt spid="40966"/>
                                        </p:tgtEl>
                                        <p:attrNameLst>
                                          <p:attrName>ppt_x</p:attrName>
                                        </p:attrNameLst>
                                      </p:cBhvr>
                                      <p:tavLst>
                                        <p:tav tm="0">
                                          <p:val>
                                            <p:strVal val="0-#ppt_w/2"/>
                                          </p:val>
                                        </p:tav>
                                        <p:tav tm="100000">
                                          <p:val>
                                            <p:strVal val="#ppt_x"/>
                                          </p:val>
                                        </p:tav>
                                      </p:tavLst>
                                    </p:anim>
                                    <p:anim calcmode="lin" valueType="num">
                                      <p:cBhvr additive="base">
                                        <p:cTn id="8" dur="500" fill="hold"/>
                                        <p:tgtEl>
                                          <p:spTgt spid="40966"/>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15" presetClass="entr" presetSubtype="0" fill="hold" nodeType="afterEffect">
                                  <p:stCondLst>
                                    <p:cond delay="0"/>
                                  </p:stCondLst>
                                  <p:childTnLst>
                                    <p:set>
                                      <p:cBhvr>
                                        <p:cTn id="11" dur="1" fill="hold">
                                          <p:stCondLst>
                                            <p:cond delay="0"/>
                                          </p:stCondLst>
                                        </p:cTn>
                                        <p:tgtEl>
                                          <p:spTgt spid="17"/>
                                        </p:tgtEl>
                                        <p:attrNameLst>
                                          <p:attrName>style.visibility</p:attrName>
                                        </p:attrNameLst>
                                      </p:cBhvr>
                                      <p:to>
                                        <p:strVal val="visible"/>
                                      </p:to>
                                    </p:set>
                                    <p:anim calcmode="lin" valueType="num">
                                      <p:cBhvr>
                                        <p:cTn id="12" dur="1000" fill="hold"/>
                                        <p:tgtEl>
                                          <p:spTgt spid="17"/>
                                        </p:tgtEl>
                                        <p:attrNameLst>
                                          <p:attrName>ppt_w</p:attrName>
                                        </p:attrNameLst>
                                      </p:cBhvr>
                                      <p:tavLst>
                                        <p:tav tm="0">
                                          <p:val>
                                            <p:fltVal val="0"/>
                                          </p:val>
                                        </p:tav>
                                        <p:tav tm="100000">
                                          <p:val>
                                            <p:strVal val="#ppt_w"/>
                                          </p:val>
                                        </p:tav>
                                      </p:tavLst>
                                    </p:anim>
                                    <p:anim calcmode="lin" valueType="num">
                                      <p:cBhvr>
                                        <p:cTn id="13" dur="1000" fill="hold"/>
                                        <p:tgtEl>
                                          <p:spTgt spid="17"/>
                                        </p:tgtEl>
                                        <p:attrNameLst>
                                          <p:attrName>ppt_h</p:attrName>
                                        </p:attrNameLst>
                                      </p:cBhvr>
                                      <p:tavLst>
                                        <p:tav tm="0">
                                          <p:val>
                                            <p:fltVal val="0"/>
                                          </p:val>
                                        </p:tav>
                                        <p:tav tm="100000">
                                          <p:val>
                                            <p:strVal val="#ppt_h"/>
                                          </p:val>
                                        </p:tav>
                                      </p:tavLst>
                                    </p:anim>
                                    <p:anim calcmode="lin" valueType="num">
                                      <p:cBhvr>
                                        <p:cTn id="14" dur="1000" fill="hold"/>
                                        <p:tgtEl>
                                          <p:spTgt spid="17"/>
                                        </p:tgtEl>
                                        <p:attrNameLst>
                                          <p:attrName>ppt_x</p:attrName>
                                        </p:attrNameLst>
                                      </p:cBhvr>
                                      <p:tavLst>
                                        <p:tav tm="0" fmla="#ppt_x+(cos(-2*pi*(1-$))*-#ppt_x-sin(-2*pi*(1-$))*(1-#ppt_y))*(1-$)">
                                          <p:val>
                                            <p:fltVal val="0"/>
                                          </p:val>
                                        </p:tav>
                                        <p:tav tm="100000">
                                          <p:val>
                                            <p:fltVal val="1"/>
                                          </p:val>
                                        </p:tav>
                                      </p:tavLst>
                                    </p:anim>
                                    <p:anim calcmode="lin" valueType="num">
                                      <p:cBhvr>
                                        <p:cTn id="15" dur="1000" fill="hold"/>
                                        <p:tgtEl>
                                          <p:spTgt spid="17"/>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9942" name="图片 39941" descr="1-47"/>
          <p:cNvPicPr>
            <a:picLocks noChangeAspect="1"/>
          </p:cNvPicPr>
          <p:nvPr/>
        </p:nvPicPr>
        <p:blipFill>
          <a:blip r:embed="rId4"/>
          <a:stretch>
            <a:fillRect/>
          </a:stretch>
        </p:blipFill>
        <p:spPr>
          <a:xfrm>
            <a:off x="65993" y="280498"/>
            <a:ext cx="9151786" cy="5028893"/>
          </a:xfrm>
          <a:prstGeom prst="rect">
            <a:avLst/>
          </a:prstGeom>
          <a:noFill/>
          <a:ln w="9525">
            <a:noFill/>
          </a:ln>
        </p:spPr>
      </p:pic>
      <p:pic>
        <p:nvPicPr>
          <p:cNvPr id="39941" name="图片 39940" descr="1-48"/>
          <p:cNvPicPr>
            <a:picLocks noChangeAspect="1"/>
          </p:cNvPicPr>
          <p:nvPr/>
        </p:nvPicPr>
        <p:blipFill>
          <a:blip r:embed="rId5"/>
          <a:stretch>
            <a:fillRect/>
          </a:stretch>
        </p:blipFill>
        <p:spPr>
          <a:xfrm>
            <a:off x="-764812" y="3158142"/>
            <a:ext cx="3710722" cy="2154255"/>
          </a:xfrm>
          <a:prstGeom prst="rect">
            <a:avLst/>
          </a:prstGeom>
          <a:noFill/>
          <a:ln w="9525">
            <a:noFill/>
          </a:ln>
        </p:spPr>
      </p:pic>
      <p:pic>
        <p:nvPicPr>
          <p:cNvPr id="39943" name="图片 39942" descr="15"/>
          <p:cNvPicPr>
            <a:picLocks noChangeAspect="1"/>
          </p:cNvPicPr>
          <p:nvPr/>
        </p:nvPicPr>
        <p:blipFill>
          <a:blip r:embed="rId6"/>
          <a:stretch>
            <a:fillRect/>
          </a:stretch>
        </p:blipFill>
        <p:spPr>
          <a:xfrm>
            <a:off x="7696054" y="3003798"/>
            <a:ext cx="1724356" cy="2239662"/>
          </a:xfrm>
          <a:prstGeom prst="rect">
            <a:avLst/>
          </a:prstGeom>
          <a:noFill/>
          <a:ln w="9525">
            <a:noFill/>
          </a:ln>
        </p:spPr>
      </p:pic>
      <p:sp>
        <p:nvSpPr>
          <p:cNvPr id="5" name="Title 2"/>
          <p:cNvSpPr>
            <a:spLocks noGrp="1"/>
          </p:cNvSpPr>
          <p:nvPr>
            <p:ph type="title"/>
          </p:nvPr>
        </p:nvSpPr>
        <p:spPr>
          <a:xfrm>
            <a:off x="1907704" y="67109"/>
            <a:ext cx="7848872" cy="620425"/>
          </a:xfrm>
        </p:spPr>
        <p:txBody>
          <a:bodyPr/>
          <a:lstStyle/>
          <a:p>
            <a:r>
              <a:rPr lang="vi-VN" sz="2600">
                <a:solidFill>
                  <a:srgbClr val="FF0000"/>
                </a:solidFill>
              </a:rPr>
              <a:t>HƯỚNG </a:t>
            </a:r>
            <a:r>
              <a:rPr lang="vi-VN" sz="2600" smtClean="0">
                <a:solidFill>
                  <a:srgbClr val="FF0000"/>
                </a:solidFill>
              </a:rPr>
              <a:t>DẪN VỀ  </a:t>
            </a:r>
            <a:r>
              <a:rPr lang="vi-VN" sz="2600" dirty="0">
                <a:solidFill>
                  <a:srgbClr val="FF0000"/>
                </a:solidFill>
              </a:rPr>
              <a:t>NHÀ</a:t>
            </a:r>
            <a:endParaRPr lang="en-US" sz="2600" dirty="0">
              <a:solidFill>
                <a:srgbClr val="FF0000"/>
              </a:solidFill>
            </a:endParaRPr>
          </a:p>
        </p:txBody>
      </p:sp>
      <p:sp>
        <p:nvSpPr>
          <p:cNvPr id="7" name="Text Box 8"/>
          <p:cNvSpPr txBox="1">
            <a:spLocks noChangeArrowheads="1"/>
          </p:cNvSpPr>
          <p:nvPr/>
        </p:nvSpPr>
        <p:spPr bwMode="auto">
          <a:xfrm>
            <a:off x="883656" y="483518"/>
            <a:ext cx="7772400" cy="31700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buFontTx/>
              <a:buChar char="-"/>
            </a:pPr>
            <a:r>
              <a:rPr lang="en-US" b="1" smtClean="0"/>
              <a:t>Xem </a:t>
            </a:r>
            <a:r>
              <a:rPr lang="en-US" b="1"/>
              <a:t>lại các bài đã giải.</a:t>
            </a:r>
          </a:p>
          <a:p>
            <a:pPr>
              <a:spcBef>
                <a:spcPct val="50000"/>
              </a:spcBef>
              <a:buFontTx/>
              <a:buChar char="-"/>
            </a:pPr>
            <a:r>
              <a:rPr lang="en-US" b="1"/>
              <a:t>Làm bài 53b,c và các bài còn lại của bài 54 trang 30 SGK (Cách giải giống như dạng 1)</a:t>
            </a:r>
          </a:p>
          <a:p>
            <a:pPr>
              <a:spcBef>
                <a:spcPct val="50000"/>
              </a:spcBef>
              <a:buFontTx/>
              <a:buChar char="-"/>
            </a:pPr>
            <a:r>
              <a:rPr lang="en-US" b="1"/>
              <a:t>Làm bài tập 56 trang 30 sgk (giống dạng toán 2)</a:t>
            </a:r>
          </a:p>
          <a:p>
            <a:pPr>
              <a:spcBef>
                <a:spcPct val="50000"/>
              </a:spcBef>
              <a:buFontTx/>
              <a:buChar char="-"/>
            </a:pPr>
            <a:r>
              <a:rPr lang="en-US" b="1"/>
              <a:t>Bài làm thêm: tìm </a:t>
            </a:r>
            <a:r>
              <a:rPr lang="en-US" b="1"/>
              <a:t>x </a:t>
            </a:r>
            <a:r>
              <a:rPr lang="en-US" b="1" smtClean="0"/>
              <a:t>biết:HD</a:t>
            </a:r>
            <a:r>
              <a:rPr lang="en-US" b="1"/>
              <a:t>: dùng định nghĩa CBHSH – bình phương hai vế</a:t>
            </a:r>
          </a:p>
          <a:p>
            <a:pPr>
              <a:spcBef>
                <a:spcPct val="50000"/>
              </a:spcBef>
            </a:pPr>
            <a:r>
              <a:rPr lang="en-US" b="1"/>
              <a:t>Bài cho đối tượng khá- giỏi:</a:t>
            </a:r>
          </a:p>
          <a:p>
            <a:pPr>
              <a:spcBef>
                <a:spcPct val="50000"/>
              </a:spcBef>
            </a:pPr>
            <a:r>
              <a:rPr lang="en-US" b="1"/>
              <a:t>Bài 1: Rút gọn biểu thức:</a:t>
            </a:r>
          </a:p>
          <a:p>
            <a:pPr>
              <a:spcBef>
                <a:spcPct val="50000"/>
              </a:spcBef>
            </a:pPr>
            <a:endParaRPr lang="en-US"/>
          </a:p>
          <a:p>
            <a:pPr>
              <a:spcBef>
                <a:spcPct val="50000"/>
              </a:spcBef>
            </a:pPr>
            <a:endParaRPr lang="en-US"/>
          </a:p>
        </p:txBody>
      </p:sp>
      <p:graphicFrame>
        <p:nvGraphicFramePr>
          <p:cNvPr id="8" name="Object 10"/>
          <p:cNvGraphicFramePr>
            <a:graphicFrameLocks noChangeAspect="1"/>
          </p:cNvGraphicFramePr>
          <p:nvPr>
            <p:extLst>
              <p:ext uri="{D42A27DB-BD31-4B8C-83A1-F6EECF244321}">
                <p14:modId xmlns:p14="http://schemas.microsoft.com/office/powerpoint/2010/main" val="3047052312"/>
              </p:ext>
            </p:extLst>
          </p:nvPr>
        </p:nvGraphicFramePr>
        <p:xfrm>
          <a:off x="1459726" y="2794944"/>
          <a:ext cx="6236328" cy="635182"/>
        </p:xfrm>
        <a:graphic>
          <a:graphicData uri="http://schemas.openxmlformats.org/presentationml/2006/ole">
            <mc:AlternateContent xmlns:mc="http://schemas.openxmlformats.org/markup-compatibility/2006">
              <mc:Choice xmlns:v="urn:schemas-microsoft-com:vml" Requires="v">
                <p:oleObj spid="_x0000_s46082" name="Equation" r:id="rId7" imgW="5105160" imgH="419040" progId="Equation.DSMT4">
                  <p:embed/>
                </p:oleObj>
              </mc:Choice>
              <mc:Fallback>
                <p:oleObj name="Equation" r:id="rId7" imgW="5105160" imgH="419040" progId="Equation.DSMT4">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459726" y="2794944"/>
                        <a:ext cx="6236328" cy="635182"/>
                      </a:xfrm>
                      <a:prstGeom prst="rect">
                        <a:avLst/>
                      </a:prstGeom>
                      <a:noFill/>
                      <a:ln>
                        <a:noFill/>
                      </a:ln>
                      <a:effectLst/>
                    </p:spPr>
                  </p:pic>
                </p:oleObj>
              </mc:Fallback>
            </mc:AlternateContent>
          </a:graphicData>
        </a:graphic>
      </p:graphicFrame>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3" presetClass="entr" presetSubtype="1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blinds(horizontal)">
                                      <p:cBhvr>
                                        <p:cTn id="11" dur="500"/>
                                        <p:tgtEl>
                                          <p:spTgt spid="7"/>
                                        </p:tgtEl>
                                      </p:cBhvr>
                                    </p:animEffect>
                                  </p:childTnLst>
                                </p:cTn>
                              </p:par>
                            </p:childTnLst>
                          </p:cTn>
                        </p:par>
                      </p:childTnLst>
                    </p:cTn>
                  </p:par>
                  <p:par>
                    <p:cTn id="12" fill="hold">
                      <p:stCondLst>
                        <p:cond delay="indefinite"/>
                      </p:stCondLst>
                      <p:childTnLst>
                        <p:par>
                          <p:cTn id="13" fill="hold">
                            <p:stCondLst>
                              <p:cond delay="0"/>
                            </p:stCondLst>
                            <p:childTnLst>
                              <p:par>
                                <p:cTn id="14" presetID="3" presetClass="entr" presetSubtype="10" fill="hold" nodeType="clickEffect">
                                  <p:stCondLst>
                                    <p:cond delay="0"/>
                                  </p:stCondLst>
                                  <p:childTnLst>
                                    <p:set>
                                      <p:cBhvr>
                                        <p:cTn id="15" dur="1" fill="hold">
                                          <p:stCondLst>
                                            <p:cond delay="0"/>
                                          </p:stCondLst>
                                        </p:cTn>
                                        <p:tgtEl>
                                          <p:spTgt spid="8"/>
                                        </p:tgtEl>
                                        <p:attrNameLst>
                                          <p:attrName>style.visibility</p:attrName>
                                        </p:attrNameLst>
                                      </p:cBhvr>
                                      <p:to>
                                        <p:strVal val="visible"/>
                                      </p:to>
                                    </p:set>
                                    <p:animEffect transition="in" filter="blinds(horizontal)">
                                      <p:cBhvr>
                                        <p:cTn id="16"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4542" name="图片 64541" descr="封面"/>
          <p:cNvPicPr>
            <a:picLocks noChangeAspect="1"/>
          </p:cNvPicPr>
          <p:nvPr/>
        </p:nvPicPr>
        <p:blipFill>
          <a:blip r:embed="rId3"/>
          <a:stretch>
            <a:fillRect/>
          </a:stretch>
        </p:blipFill>
        <p:spPr>
          <a:xfrm>
            <a:off x="6921" y="3447"/>
            <a:ext cx="9129292" cy="5135744"/>
          </a:xfrm>
          <a:prstGeom prst="rect">
            <a:avLst/>
          </a:prstGeom>
          <a:noFill/>
          <a:ln w="9525">
            <a:noFill/>
          </a:ln>
        </p:spPr>
      </p:pic>
      <p:pic>
        <p:nvPicPr>
          <p:cNvPr id="64545" name="图片 64544" descr="2"/>
          <p:cNvPicPr>
            <a:picLocks noChangeAspect="1"/>
          </p:cNvPicPr>
          <p:nvPr/>
        </p:nvPicPr>
        <p:blipFill>
          <a:blip r:embed="rId4"/>
          <a:stretch>
            <a:fillRect/>
          </a:stretch>
        </p:blipFill>
        <p:spPr>
          <a:xfrm>
            <a:off x="6847834" y="1203799"/>
            <a:ext cx="1681894" cy="560106"/>
          </a:xfrm>
          <a:prstGeom prst="rect">
            <a:avLst/>
          </a:prstGeom>
          <a:noFill/>
          <a:ln w="9525">
            <a:noFill/>
          </a:ln>
        </p:spPr>
      </p:pic>
      <p:pic>
        <p:nvPicPr>
          <p:cNvPr id="64546" name="图片 64545" descr="3"/>
          <p:cNvPicPr>
            <a:picLocks noChangeAspect="1"/>
          </p:cNvPicPr>
          <p:nvPr/>
        </p:nvPicPr>
        <p:blipFill>
          <a:blip r:embed="rId5"/>
          <a:stretch>
            <a:fillRect/>
          </a:stretch>
        </p:blipFill>
        <p:spPr>
          <a:xfrm>
            <a:off x="137566" y="821206"/>
            <a:ext cx="8712279" cy="8644595"/>
          </a:xfrm>
          <a:prstGeom prst="rect">
            <a:avLst/>
          </a:prstGeom>
          <a:noFill/>
          <a:ln w="9525">
            <a:noFill/>
          </a:ln>
        </p:spPr>
      </p:pic>
      <p:pic>
        <p:nvPicPr>
          <p:cNvPr id="64547" name="图片 64546" descr="1-16"/>
          <p:cNvPicPr>
            <a:picLocks noChangeAspect="1"/>
          </p:cNvPicPr>
          <p:nvPr/>
        </p:nvPicPr>
        <p:blipFill>
          <a:blip r:embed="rId6"/>
          <a:stretch>
            <a:fillRect/>
          </a:stretch>
        </p:blipFill>
        <p:spPr>
          <a:xfrm>
            <a:off x="7044228" y="226628"/>
            <a:ext cx="1884344" cy="873766"/>
          </a:xfrm>
          <a:prstGeom prst="rect">
            <a:avLst/>
          </a:prstGeom>
          <a:noFill/>
          <a:ln w="9525">
            <a:noFill/>
          </a:ln>
        </p:spPr>
      </p:pic>
      <p:pic>
        <p:nvPicPr>
          <p:cNvPr id="64548" name="图片 64547" descr="1-16"/>
          <p:cNvPicPr>
            <a:picLocks noChangeAspect="1"/>
          </p:cNvPicPr>
          <p:nvPr/>
        </p:nvPicPr>
        <p:blipFill>
          <a:blip r:embed="rId6"/>
          <a:stretch>
            <a:fillRect/>
          </a:stretch>
        </p:blipFill>
        <p:spPr>
          <a:xfrm>
            <a:off x="3" y="226628"/>
            <a:ext cx="1275263" cy="591128"/>
          </a:xfrm>
          <a:prstGeom prst="rect">
            <a:avLst/>
          </a:prstGeom>
          <a:noFill/>
          <a:ln w="9525">
            <a:noFill/>
          </a:ln>
        </p:spPr>
      </p:pic>
      <p:sp>
        <p:nvSpPr>
          <p:cNvPr id="7" name="文本框 2055"/>
          <p:cNvSpPr txBox="1"/>
          <p:nvPr/>
        </p:nvSpPr>
        <p:spPr>
          <a:xfrm>
            <a:off x="569148" y="2571321"/>
            <a:ext cx="8499145" cy="1553681"/>
          </a:xfrm>
          <a:prstGeom prst="rect">
            <a:avLst/>
          </a:prstGeom>
          <a:noFill/>
          <a:ln w="9525">
            <a:noFill/>
          </a:ln>
        </p:spPr>
        <p:txBody>
          <a:bodyPr wrap="square" lIns="49757" tIns="24878" rIns="49757" bIns="24878">
            <a:spAutoFit/>
          </a:bodyPr>
          <a:lstStyle/>
          <a:p>
            <a:pPr algn="ctr" defTabSz="816496">
              <a:spcBef>
                <a:spcPct val="50000"/>
              </a:spcBef>
            </a:pPr>
            <a:r>
              <a:rPr lang="vi-VN" altLang="zh-CN" sz="3900" b="1" dirty="0">
                <a:solidFill>
                  <a:srgbClr val="FF0000"/>
                </a:solidFill>
                <a:latin typeface="Times New Roman" pitchFamily="18" charset="0"/>
                <a:ea typeface="黑体" panose="02010609060101010101" pitchFamily="2" charset="-122"/>
                <a:cs typeface="Times New Roman" pitchFamily="18" charset="0"/>
              </a:rPr>
              <a:t>TẠM BIỆT</a:t>
            </a:r>
          </a:p>
          <a:p>
            <a:pPr algn="ctr" defTabSz="816496">
              <a:spcBef>
                <a:spcPct val="50000"/>
              </a:spcBef>
            </a:pPr>
            <a:r>
              <a:rPr lang="vi-VN" altLang="zh-CN" sz="3900" b="1" dirty="0">
                <a:solidFill>
                  <a:srgbClr val="FF0000"/>
                </a:solidFill>
                <a:latin typeface="Times New Roman" pitchFamily="18" charset="0"/>
                <a:ea typeface="黑体" panose="02010609060101010101" pitchFamily="2" charset="-122"/>
                <a:cs typeface="Times New Roman" pitchFamily="18" charset="0"/>
              </a:rPr>
              <a:t>CHÚC CÁC CON HỌC TỐT</a:t>
            </a:r>
            <a:endParaRPr lang="en-US" altLang="zh-CN" sz="3900" b="1" dirty="0">
              <a:solidFill>
                <a:srgbClr val="FF0000"/>
              </a:solidFill>
              <a:latin typeface="Times New Roman" pitchFamily="18" charset="0"/>
              <a:ea typeface="黑体" panose="02010609060101010101" pitchFamily="2" charset="-122"/>
              <a:cs typeface="Times New Roman" pitchFamily="18" charset="0"/>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fill="hold" nodeType="withEffect">
                                  <p:stCondLst>
                                    <p:cond delay="0"/>
                                  </p:stCondLst>
                                  <p:childTnLst>
                                    <p:animRot by="-21600000">
                                      <p:cBhvr>
                                        <p:cTn id="6" dur="5000" fill="hold"/>
                                        <p:tgtEl>
                                          <p:spTgt spid="64546"/>
                                        </p:tgtEl>
                                        <p:attrNameLst>
                                          <p:attrName>r</p:attrName>
                                        </p:attrNameLst>
                                      </p:cBhvr>
                                    </p:animRot>
                                  </p:childTnLst>
                                </p:cTn>
                              </p:par>
                              <p:par>
                                <p:cTn id="7" presetID="2" presetClass="entr" presetSubtype="2" fill="hold" nodeType="withEffect">
                                  <p:stCondLst>
                                    <p:cond delay="0"/>
                                  </p:stCondLst>
                                  <p:childTnLst>
                                    <p:set>
                                      <p:cBhvr>
                                        <p:cTn id="8" dur="1" fill="hold">
                                          <p:stCondLst>
                                            <p:cond delay="0"/>
                                          </p:stCondLst>
                                        </p:cTn>
                                        <p:tgtEl>
                                          <p:spTgt spid="64545"/>
                                        </p:tgtEl>
                                        <p:attrNameLst>
                                          <p:attrName>style.visibility</p:attrName>
                                        </p:attrNameLst>
                                      </p:cBhvr>
                                      <p:to>
                                        <p:strVal val="visible"/>
                                      </p:to>
                                    </p:set>
                                    <p:anim calcmode="lin" valueType="num">
                                      <p:cBhvr additive="base">
                                        <p:cTn id="9" dur="500" fill="hold"/>
                                        <p:tgtEl>
                                          <p:spTgt spid="64545"/>
                                        </p:tgtEl>
                                        <p:attrNameLst>
                                          <p:attrName>ppt_x</p:attrName>
                                        </p:attrNameLst>
                                      </p:cBhvr>
                                      <p:tavLst>
                                        <p:tav tm="0">
                                          <p:val>
                                            <p:strVal val="1+#ppt_w/2"/>
                                          </p:val>
                                        </p:tav>
                                        <p:tav tm="100000">
                                          <p:val>
                                            <p:strVal val="#ppt_x"/>
                                          </p:val>
                                        </p:tav>
                                      </p:tavLst>
                                    </p:anim>
                                    <p:anim calcmode="lin" valueType="num">
                                      <p:cBhvr additive="base">
                                        <p:cTn id="10" dur="500" fill="hold"/>
                                        <p:tgtEl>
                                          <p:spTgt spid="64545"/>
                                        </p:tgtEl>
                                        <p:attrNameLst>
                                          <p:attrName>ppt_y</p:attrName>
                                        </p:attrNameLst>
                                      </p:cBhvr>
                                      <p:tavLst>
                                        <p:tav tm="0">
                                          <p:val>
                                            <p:strVal val="#ppt_y"/>
                                          </p:val>
                                        </p:tav>
                                        <p:tav tm="100000">
                                          <p:val>
                                            <p:strVal val="#ppt_y"/>
                                          </p:val>
                                        </p:tav>
                                      </p:tavLst>
                                    </p:anim>
                                  </p:childTnLst>
                                </p:cTn>
                              </p:par>
                              <p:par>
                                <p:cTn id="11" presetID="47" presetClass="entr" presetSubtype="0" fill="hold" nodeType="withEffect">
                                  <p:stCondLst>
                                    <p:cond delay="0"/>
                                  </p:stCondLst>
                                  <p:childTnLst>
                                    <p:set>
                                      <p:cBhvr>
                                        <p:cTn id="12" dur="1" fill="hold">
                                          <p:stCondLst>
                                            <p:cond delay="0"/>
                                          </p:stCondLst>
                                        </p:cTn>
                                        <p:tgtEl>
                                          <p:spTgt spid="64547"/>
                                        </p:tgtEl>
                                        <p:attrNameLst>
                                          <p:attrName>style.visibility</p:attrName>
                                        </p:attrNameLst>
                                      </p:cBhvr>
                                      <p:to>
                                        <p:strVal val="visible"/>
                                      </p:to>
                                    </p:set>
                                    <p:animEffect transition="in" filter="fade">
                                      <p:cBhvr>
                                        <p:cTn id="13" dur="1000"/>
                                        <p:tgtEl>
                                          <p:spTgt spid="64547"/>
                                        </p:tgtEl>
                                      </p:cBhvr>
                                    </p:animEffect>
                                    <p:anim calcmode="lin" valueType="num">
                                      <p:cBhvr>
                                        <p:cTn id="14" dur="1000" fill="hold"/>
                                        <p:tgtEl>
                                          <p:spTgt spid="64547"/>
                                        </p:tgtEl>
                                        <p:attrNameLst>
                                          <p:attrName>ppt_x</p:attrName>
                                        </p:attrNameLst>
                                      </p:cBhvr>
                                      <p:tavLst>
                                        <p:tav tm="0">
                                          <p:val>
                                            <p:strVal val="#ppt_x"/>
                                          </p:val>
                                        </p:tav>
                                        <p:tav tm="100000">
                                          <p:val>
                                            <p:strVal val="#ppt_x"/>
                                          </p:val>
                                        </p:tav>
                                      </p:tavLst>
                                    </p:anim>
                                    <p:anim calcmode="lin" valueType="num">
                                      <p:cBhvr>
                                        <p:cTn id="15" dur="1000" fill="hold"/>
                                        <p:tgtEl>
                                          <p:spTgt spid="64547"/>
                                        </p:tgtEl>
                                        <p:attrNameLst>
                                          <p:attrName>ppt_y</p:attrName>
                                        </p:attrNameLst>
                                      </p:cBhvr>
                                      <p:tavLst>
                                        <p:tav tm="0">
                                          <p:val>
                                            <p:strVal val="#ppt_y-.1"/>
                                          </p:val>
                                        </p:tav>
                                        <p:tav tm="100000">
                                          <p:val>
                                            <p:strVal val="#ppt_y"/>
                                          </p:val>
                                        </p:tav>
                                      </p:tavLst>
                                    </p:anim>
                                  </p:childTnLst>
                                </p:cTn>
                              </p:par>
                              <p:par>
                                <p:cTn id="16" presetID="47" presetClass="entr" presetSubtype="0" fill="hold" nodeType="withEffect">
                                  <p:stCondLst>
                                    <p:cond delay="0"/>
                                  </p:stCondLst>
                                  <p:childTnLst>
                                    <p:set>
                                      <p:cBhvr>
                                        <p:cTn id="17" dur="1" fill="hold">
                                          <p:stCondLst>
                                            <p:cond delay="0"/>
                                          </p:stCondLst>
                                        </p:cTn>
                                        <p:tgtEl>
                                          <p:spTgt spid="64548"/>
                                        </p:tgtEl>
                                        <p:attrNameLst>
                                          <p:attrName>style.visibility</p:attrName>
                                        </p:attrNameLst>
                                      </p:cBhvr>
                                      <p:to>
                                        <p:strVal val="visible"/>
                                      </p:to>
                                    </p:set>
                                    <p:animEffect transition="in" filter="fade">
                                      <p:cBhvr>
                                        <p:cTn id="18" dur="1000"/>
                                        <p:tgtEl>
                                          <p:spTgt spid="64548"/>
                                        </p:tgtEl>
                                      </p:cBhvr>
                                    </p:animEffect>
                                    <p:anim calcmode="lin" valueType="num">
                                      <p:cBhvr>
                                        <p:cTn id="19" dur="1000" fill="hold"/>
                                        <p:tgtEl>
                                          <p:spTgt spid="64548"/>
                                        </p:tgtEl>
                                        <p:attrNameLst>
                                          <p:attrName>ppt_x</p:attrName>
                                        </p:attrNameLst>
                                      </p:cBhvr>
                                      <p:tavLst>
                                        <p:tav tm="0">
                                          <p:val>
                                            <p:strVal val="#ppt_x"/>
                                          </p:val>
                                        </p:tav>
                                        <p:tav tm="100000">
                                          <p:val>
                                            <p:strVal val="#ppt_x"/>
                                          </p:val>
                                        </p:tav>
                                      </p:tavLst>
                                    </p:anim>
                                    <p:anim calcmode="lin" valueType="num">
                                      <p:cBhvr>
                                        <p:cTn id="20" dur="1000" fill="hold"/>
                                        <p:tgtEl>
                                          <p:spTgt spid="64548"/>
                                        </p:tgtEl>
                                        <p:attrNameLst>
                                          <p:attrName>ppt_y</p:attrName>
                                        </p:attrNameLst>
                                      </p:cBhvr>
                                      <p:tavLst>
                                        <p:tav tm="0">
                                          <p:val>
                                            <p:strVal val="#ppt_y-.1"/>
                                          </p:val>
                                        </p:tav>
                                        <p:tav tm="100000">
                                          <p:val>
                                            <p:strVal val="#ppt_y"/>
                                          </p:val>
                                        </p:tav>
                                      </p:tavLst>
                                    </p:anim>
                                  </p:childTnLst>
                                </p:cTn>
                              </p:par>
                              <p:par>
                                <p:cTn id="21" presetID="22" presetClass="entr" presetSubtype="8" fill="hold" grpId="0" nodeType="withEffect">
                                  <p:stCondLst>
                                    <p:cond delay="0"/>
                                  </p:stCondLst>
                                  <p:childTnLst>
                                    <p:set>
                                      <p:cBhvr>
                                        <p:cTn id="22" dur="1" fill="hold">
                                          <p:stCondLst>
                                            <p:cond delay="0"/>
                                          </p:stCondLst>
                                        </p:cTn>
                                        <p:tgtEl>
                                          <p:spTgt spid="7"/>
                                        </p:tgtEl>
                                        <p:attrNameLst>
                                          <p:attrName>style.visibility</p:attrName>
                                        </p:attrNameLst>
                                      </p:cBhvr>
                                      <p:to>
                                        <p:strVal val="visible"/>
                                      </p:to>
                                    </p:set>
                                    <p:animEffect transition="in" filter="wipe(left)">
                                      <p:cBhvr>
                                        <p:cTn id="23"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9942" name="图片 39941" descr="1-47"/>
          <p:cNvPicPr>
            <a:picLocks noChangeAspect="1"/>
          </p:cNvPicPr>
          <p:nvPr/>
        </p:nvPicPr>
        <p:blipFill>
          <a:blip r:embed="rId4"/>
          <a:stretch>
            <a:fillRect/>
          </a:stretch>
        </p:blipFill>
        <p:spPr>
          <a:xfrm>
            <a:off x="-7786" y="555526"/>
            <a:ext cx="9151786" cy="5028893"/>
          </a:xfrm>
          <a:prstGeom prst="rect">
            <a:avLst/>
          </a:prstGeom>
          <a:noFill/>
          <a:ln w="9525">
            <a:noFill/>
          </a:ln>
        </p:spPr>
      </p:pic>
      <p:pic>
        <p:nvPicPr>
          <p:cNvPr id="39943" name="图片 39942" descr="15"/>
          <p:cNvPicPr>
            <a:picLocks noChangeAspect="1"/>
          </p:cNvPicPr>
          <p:nvPr/>
        </p:nvPicPr>
        <p:blipFill>
          <a:blip r:embed="rId5"/>
          <a:stretch>
            <a:fillRect/>
          </a:stretch>
        </p:blipFill>
        <p:spPr>
          <a:xfrm>
            <a:off x="-505106" y="-236562"/>
            <a:ext cx="2933381" cy="3809991"/>
          </a:xfrm>
          <a:prstGeom prst="rect">
            <a:avLst/>
          </a:prstGeom>
          <a:noFill/>
          <a:ln w="9525">
            <a:noFill/>
          </a:ln>
        </p:spPr>
      </p:pic>
      <p:sp>
        <p:nvSpPr>
          <p:cNvPr id="5" name="TextBox 4"/>
          <p:cNvSpPr txBox="1"/>
          <p:nvPr/>
        </p:nvSpPr>
        <p:spPr>
          <a:xfrm>
            <a:off x="0" y="602528"/>
            <a:ext cx="1784771" cy="1065905"/>
          </a:xfrm>
          <a:prstGeom prst="rect">
            <a:avLst/>
          </a:prstGeom>
          <a:noFill/>
        </p:spPr>
        <p:txBody>
          <a:bodyPr wrap="square" lIns="49757" tIns="24878" rIns="49757" bIns="24878" rtlCol="0">
            <a:spAutoFit/>
          </a:bodyPr>
          <a:lstStyle/>
          <a:p>
            <a:pPr algn="ctr"/>
            <a:r>
              <a:rPr lang="vi-VN" sz="2200" b="1" dirty="0">
                <a:solidFill>
                  <a:srgbClr val="FF0000"/>
                </a:solidFill>
                <a:latin typeface="Times New Roman" pitchFamily="18" charset="0"/>
                <a:cs typeface="Times New Roman" pitchFamily="18" charset="0"/>
              </a:rPr>
              <a:t>I. KIẾN THỨC CẦN NHỚ</a:t>
            </a:r>
            <a:endParaRPr lang="en-US" sz="2200" b="1" dirty="0">
              <a:solidFill>
                <a:srgbClr val="FF0000"/>
              </a:solidFill>
              <a:latin typeface="Times New Roman" pitchFamily="18" charset="0"/>
              <a:cs typeface="Times New Roman" pitchFamily="18" charset="0"/>
            </a:endParaRPr>
          </a:p>
        </p:txBody>
      </p:sp>
      <p:sp>
        <p:nvSpPr>
          <p:cNvPr id="11" name="Text Box 6"/>
          <p:cNvSpPr txBox="1">
            <a:spLocks noChangeArrowheads="1"/>
          </p:cNvSpPr>
          <p:nvPr/>
        </p:nvSpPr>
        <p:spPr bwMode="auto">
          <a:xfrm>
            <a:off x="2282091" y="508522"/>
            <a:ext cx="4090109"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sz="1800" b="1">
                <a:solidFill>
                  <a:srgbClr val="FF0066"/>
                </a:solidFill>
              </a:rPr>
              <a:t>1- Đưa thừa số ra ngoài dấu căn:</a:t>
            </a:r>
          </a:p>
        </p:txBody>
      </p:sp>
      <p:graphicFrame>
        <p:nvGraphicFramePr>
          <p:cNvPr id="12" name="Object 7"/>
          <p:cNvGraphicFramePr>
            <a:graphicFrameLocks noChangeAspect="1"/>
          </p:cNvGraphicFramePr>
          <p:nvPr>
            <p:extLst>
              <p:ext uri="{D42A27DB-BD31-4B8C-83A1-F6EECF244321}">
                <p14:modId xmlns:p14="http://schemas.microsoft.com/office/powerpoint/2010/main" val="3852032068"/>
              </p:ext>
            </p:extLst>
          </p:nvPr>
        </p:nvGraphicFramePr>
        <p:xfrm>
          <a:off x="5954040" y="483518"/>
          <a:ext cx="2768203" cy="698897"/>
        </p:xfrm>
        <a:graphic>
          <a:graphicData uri="http://schemas.openxmlformats.org/presentationml/2006/ole">
            <mc:AlternateContent xmlns:mc="http://schemas.openxmlformats.org/markup-compatibility/2006">
              <mc:Choice xmlns:v="urn:schemas-microsoft-com:vml" Requires="v">
                <p:oleObj spid="_x0000_s26739" name="Equation" r:id="rId6" imgW="2108160" imgH="533160" progId="Equation.DSMT4">
                  <p:embed/>
                </p:oleObj>
              </mc:Choice>
              <mc:Fallback>
                <p:oleObj name="Equation" r:id="rId6" imgW="2108160" imgH="533160" progId="Equation.DSMT4">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954040" y="483518"/>
                        <a:ext cx="2768203" cy="69889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3" name="Text Box 10"/>
          <p:cNvSpPr txBox="1">
            <a:spLocks noChangeArrowheads="1"/>
          </p:cNvSpPr>
          <p:nvPr/>
        </p:nvSpPr>
        <p:spPr bwMode="auto">
          <a:xfrm>
            <a:off x="2123728" y="1272903"/>
            <a:ext cx="4032448"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sz="1800" b="1">
                <a:solidFill>
                  <a:srgbClr val="FF0066"/>
                </a:solidFill>
              </a:rPr>
              <a:t>2- Đưa thừa số vào trong dấu căn:</a:t>
            </a:r>
          </a:p>
        </p:txBody>
      </p:sp>
      <p:graphicFrame>
        <p:nvGraphicFramePr>
          <p:cNvPr id="14" name="Object 11"/>
          <p:cNvGraphicFramePr>
            <a:graphicFrameLocks noChangeAspect="1"/>
          </p:cNvGraphicFramePr>
          <p:nvPr>
            <p:ph/>
            <p:extLst>
              <p:ext uri="{D42A27DB-BD31-4B8C-83A1-F6EECF244321}">
                <p14:modId xmlns:p14="http://schemas.microsoft.com/office/powerpoint/2010/main" val="4115956877"/>
              </p:ext>
            </p:extLst>
          </p:nvPr>
        </p:nvGraphicFramePr>
        <p:xfrm>
          <a:off x="5946895" y="1226467"/>
          <a:ext cx="2776538" cy="710804"/>
        </p:xfrm>
        <a:graphic>
          <a:graphicData uri="http://schemas.openxmlformats.org/presentationml/2006/ole">
            <mc:AlternateContent xmlns:mc="http://schemas.openxmlformats.org/markup-compatibility/2006">
              <mc:Choice xmlns:v="urn:schemas-microsoft-com:vml" Requires="v">
                <p:oleObj spid="_x0000_s26740" name="Equation" r:id="rId8" imgW="2082600" imgH="533160" progId="Equation.DSMT4">
                  <p:embed/>
                </p:oleObj>
              </mc:Choice>
              <mc:Fallback>
                <p:oleObj name="Equation" r:id="rId8" imgW="2082600" imgH="533160" progId="Equation.DSMT4">
                  <p:embed/>
                  <p:pic>
                    <p:nvPicPr>
                      <p:cNvPr id="0" name=""/>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946895" y="1226467"/>
                        <a:ext cx="2776538" cy="71080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5" name="Text Box 13"/>
          <p:cNvSpPr txBox="1">
            <a:spLocks noChangeArrowheads="1"/>
          </p:cNvSpPr>
          <p:nvPr/>
        </p:nvSpPr>
        <p:spPr bwMode="auto">
          <a:xfrm>
            <a:off x="2049260" y="2121461"/>
            <a:ext cx="3968403"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sz="1800" b="1">
                <a:solidFill>
                  <a:srgbClr val="FF0066"/>
                </a:solidFill>
              </a:rPr>
              <a:t>3- Khử mẫu của biểu thức lấy căn:</a:t>
            </a:r>
          </a:p>
        </p:txBody>
      </p:sp>
      <p:graphicFrame>
        <p:nvGraphicFramePr>
          <p:cNvPr id="16" name="Object 14"/>
          <p:cNvGraphicFramePr>
            <a:graphicFrameLocks noChangeAspect="1"/>
          </p:cNvGraphicFramePr>
          <p:nvPr>
            <p:extLst>
              <p:ext uri="{D42A27DB-BD31-4B8C-83A1-F6EECF244321}">
                <p14:modId xmlns:p14="http://schemas.microsoft.com/office/powerpoint/2010/main" val="458259903"/>
              </p:ext>
            </p:extLst>
          </p:nvPr>
        </p:nvGraphicFramePr>
        <p:xfrm>
          <a:off x="5925465" y="1999184"/>
          <a:ext cx="2568178" cy="696515"/>
        </p:xfrm>
        <a:graphic>
          <a:graphicData uri="http://schemas.openxmlformats.org/presentationml/2006/ole">
            <mc:AlternateContent xmlns:mc="http://schemas.openxmlformats.org/markup-compatibility/2006">
              <mc:Choice xmlns:v="urn:schemas-microsoft-com:vml" Requires="v">
                <p:oleObj spid="_x0000_s26741" name="Equation" r:id="rId10" imgW="1777680" imgH="482400" progId="Equation.DSMT4">
                  <p:embed/>
                </p:oleObj>
              </mc:Choice>
              <mc:Fallback>
                <p:oleObj name="Equation" r:id="rId10" imgW="1777680" imgH="482400" progId="Equation.DSMT4">
                  <p:embed/>
                  <p:pic>
                    <p:nvPicPr>
                      <p:cNvPr id="0" name=""/>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925465" y="1999184"/>
                        <a:ext cx="2568178" cy="69651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7" name="Text Box 15"/>
          <p:cNvSpPr txBox="1">
            <a:spLocks noChangeArrowheads="1"/>
          </p:cNvSpPr>
          <p:nvPr/>
        </p:nvSpPr>
        <p:spPr bwMode="auto">
          <a:xfrm>
            <a:off x="2123728" y="2948350"/>
            <a:ext cx="323188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sz="1800" b="1">
                <a:solidFill>
                  <a:srgbClr val="FF0066"/>
                </a:solidFill>
              </a:rPr>
              <a:t>4- Trục căn thức ở mẫu:</a:t>
            </a:r>
          </a:p>
        </p:txBody>
      </p:sp>
      <p:graphicFrame>
        <p:nvGraphicFramePr>
          <p:cNvPr id="18" name="Object 16"/>
          <p:cNvGraphicFramePr>
            <a:graphicFrameLocks noChangeAspect="1"/>
          </p:cNvGraphicFramePr>
          <p:nvPr>
            <p:extLst>
              <p:ext uri="{D42A27DB-BD31-4B8C-83A1-F6EECF244321}">
                <p14:modId xmlns:p14="http://schemas.microsoft.com/office/powerpoint/2010/main" val="1634798054"/>
              </p:ext>
            </p:extLst>
          </p:nvPr>
        </p:nvGraphicFramePr>
        <p:xfrm>
          <a:off x="5318245" y="2776662"/>
          <a:ext cx="2228850" cy="697706"/>
        </p:xfrm>
        <a:graphic>
          <a:graphicData uri="http://schemas.openxmlformats.org/presentationml/2006/ole">
            <mc:AlternateContent xmlns:mc="http://schemas.openxmlformats.org/markup-compatibility/2006">
              <mc:Choice xmlns:v="urn:schemas-microsoft-com:vml" Requires="v">
                <p:oleObj spid="_x0000_s26742" name="Equation" r:id="rId12" imgW="1460160" imgH="457200" progId="Equation.DSMT4">
                  <p:embed/>
                </p:oleObj>
              </mc:Choice>
              <mc:Fallback>
                <p:oleObj name="Equation" r:id="rId12" imgW="1460160" imgH="457200" progId="Equation.DSMT4">
                  <p:embed/>
                  <p:pic>
                    <p:nvPicPr>
                      <p:cNvPr id="0" name=""/>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318245" y="2776662"/>
                        <a:ext cx="2228850" cy="69770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9" name="Object 17"/>
          <p:cNvGraphicFramePr>
            <a:graphicFrameLocks noChangeAspect="1"/>
          </p:cNvGraphicFramePr>
          <p:nvPr>
            <p:extLst>
              <p:ext uri="{D42A27DB-BD31-4B8C-83A1-F6EECF244321}">
                <p14:modId xmlns:p14="http://schemas.microsoft.com/office/powerpoint/2010/main" val="1595169298"/>
              </p:ext>
            </p:extLst>
          </p:nvPr>
        </p:nvGraphicFramePr>
        <p:xfrm>
          <a:off x="5268239" y="3530327"/>
          <a:ext cx="3600450" cy="628650"/>
        </p:xfrm>
        <a:graphic>
          <a:graphicData uri="http://schemas.openxmlformats.org/presentationml/2006/ole">
            <mc:AlternateContent xmlns:mc="http://schemas.openxmlformats.org/markup-compatibility/2006">
              <mc:Choice xmlns:v="urn:schemas-microsoft-com:vml" Requires="v">
                <p:oleObj spid="_x0000_s26743" name="Equation" r:id="rId14" imgW="2501640" imgH="457200" progId="Equation.DSMT4">
                  <p:embed/>
                </p:oleObj>
              </mc:Choice>
              <mc:Fallback>
                <p:oleObj name="Equation" r:id="rId14" imgW="2501640" imgH="457200" progId="Equation.DSMT4">
                  <p:embed/>
                  <p:pic>
                    <p:nvPicPr>
                      <p:cNvPr id="0" name=""/>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268239" y="3530327"/>
                        <a:ext cx="3600450" cy="6286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0" name="Object 19"/>
          <p:cNvGraphicFramePr>
            <a:graphicFrameLocks noChangeAspect="1"/>
          </p:cNvGraphicFramePr>
          <p:nvPr>
            <p:extLst>
              <p:ext uri="{D42A27DB-BD31-4B8C-83A1-F6EECF244321}">
                <p14:modId xmlns:p14="http://schemas.microsoft.com/office/powerpoint/2010/main" val="3837667171"/>
              </p:ext>
            </p:extLst>
          </p:nvPr>
        </p:nvGraphicFramePr>
        <p:xfrm>
          <a:off x="5286098" y="4361384"/>
          <a:ext cx="3882629" cy="586978"/>
        </p:xfrm>
        <a:graphic>
          <a:graphicData uri="http://schemas.openxmlformats.org/presentationml/2006/ole">
            <mc:AlternateContent xmlns:mc="http://schemas.openxmlformats.org/markup-compatibility/2006">
              <mc:Choice xmlns:v="urn:schemas-microsoft-com:vml" Requires="v">
                <p:oleObj spid="_x0000_s26744" name="Equation" r:id="rId16" imgW="3022560" imgH="457200" progId="Equation.DSMT4">
                  <p:embed/>
                </p:oleObj>
              </mc:Choice>
              <mc:Fallback>
                <p:oleObj name="Equation" r:id="rId16" imgW="3022560" imgH="457200" progId="Equation.DSMT4">
                  <p:embed/>
                  <p:pic>
                    <p:nvPicPr>
                      <p:cNvPr id="0" name=""/>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5286098" y="4361384"/>
                        <a:ext cx="3882629" cy="58697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extLst>
      <p:ext uri="{BB962C8B-B14F-4D97-AF65-F5344CB8AC3E}">
        <p14:creationId xmlns:p14="http://schemas.microsoft.com/office/powerpoint/2010/main" val="3358042617"/>
      </p:ext>
    </p:extLst>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37" fill="hold" nodeType="withEffect">
                                  <p:stCondLst>
                                    <p:cond delay="0"/>
                                  </p:stCondLst>
                                  <p:childTnLst>
                                    <p:set>
                                      <p:cBhvr>
                                        <p:cTn id="6" dur="1" fill="hold">
                                          <p:stCondLst>
                                            <p:cond delay="0"/>
                                          </p:stCondLst>
                                        </p:cTn>
                                        <p:tgtEl>
                                          <p:spTgt spid="39942"/>
                                        </p:tgtEl>
                                        <p:attrNameLst>
                                          <p:attrName>style.visibility</p:attrName>
                                        </p:attrNameLst>
                                      </p:cBhvr>
                                      <p:to>
                                        <p:strVal val="visible"/>
                                      </p:to>
                                    </p:set>
                                    <p:animEffect transition="in" filter="barn(outVertical)">
                                      <p:cBhvr>
                                        <p:cTn id="7" dur="500"/>
                                        <p:tgtEl>
                                          <p:spTgt spid="39942"/>
                                        </p:tgtEl>
                                      </p:cBhvr>
                                    </p:animEffect>
                                  </p:childTnLst>
                                </p:cTn>
                              </p:par>
                            </p:childTnLst>
                          </p:cTn>
                        </p:par>
                        <p:par>
                          <p:cTn id="8" fill="hold">
                            <p:stCondLst>
                              <p:cond delay="500"/>
                            </p:stCondLst>
                            <p:childTnLst>
                              <p:par>
                                <p:cTn id="9" presetID="42" presetClass="entr" presetSubtype="0" fill="hold" nodeType="afterEffect">
                                  <p:stCondLst>
                                    <p:cond delay="0"/>
                                  </p:stCondLst>
                                  <p:childTnLst>
                                    <p:set>
                                      <p:cBhvr>
                                        <p:cTn id="10" dur="1" fill="hold">
                                          <p:stCondLst>
                                            <p:cond delay="0"/>
                                          </p:stCondLst>
                                        </p:cTn>
                                        <p:tgtEl>
                                          <p:spTgt spid="39943"/>
                                        </p:tgtEl>
                                        <p:attrNameLst>
                                          <p:attrName>style.visibility</p:attrName>
                                        </p:attrNameLst>
                                      </p:cBhvr>
                                      <p:to>
                                        <p:strVal val="visible"/>
                                      </p:to>
                                    </p:set>
                                    <p:animEffect transition="in" filter="fade">
                                      <p:cBhvr>
                                        <p:cTn id="11" dur="1000"/>
                                        <p:tgtEl>
                                          <p:spTgt spid="39943"/>
                                        </p:tgtEl>
                                      </p:cBhvr>
                                    </p:animEffect>
                                    <p:anim calcmode="lin" valueType="num">
                                      <p:cBhvr>
                                        <p:cTn id="12" dur="1000" fill="hold"/>
                                        <p:tgtEl>
                                          <p:spTgt spid="39943"/>
                                        </p:tgtEl>
                                        <p:attrNameLst>
                                          <p:attrName>ppt_x</p:attrName>
                                        </p:attrNameLst>
                                      </p:cBhvr>
                                      <p:tavLst>
                                        <p:tav tm="0">
                                          <p:val>
                                            <p:strVal val="#ppt_x"/>
                                          </p:val>
                                        </p:tav>
                                        <p:tav tm="100000">
                                          <p:val>
                                            <p:strVal val="#ppt_x"/>
                                          </p:val>
                                        </p:tav>
                                      </p:tavLst>
                                    </p:anim>
                                    <p:anim calcmode="lin" valueType="num">
                                      <p:cBhvr>
                                        <p:cTn id="13" dur="1000" fill="hold"/>
                                        <p:tgtEl>
                                          <p:spTgt spid="39943"/>
                                        </p:tgtEl>
                                        <p:attrNameLst>
                                          <p:attrName>ppt_y</p:attrName>
                                        </p:attrNameLst>
                                      </p:cBhvr>
                                      <p:tavLst>
                                        <p:tav tm="0">
                                          <p:val>
                                            <p:strVal val="#ppt_y+.1"/>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5"/>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blinds(horizontal)">
                                      <p:cBhvr>
                                        <p:cTn id="22" dur="500"/>
                                        <p:tgtEl>
                                          <p:spTgt spid="11"/>
                                        </p:tgtEl>
                                      </p:cBhvr>
                                    </p:animEffect>
                                  </p:childTnLst>
                                </p:cTn>
                              </p:par>
                              <p:par>
                                <p:cTn id="23" presetID="3" presetClass="entr" presetSubtype="10" fill="hold" nodeType="withEffect">
                                  <p:stCondLst>
                                    <p:cond delay="0"/>
                                  </p:stCondLst>
                                  <p:childTnLst>
                                    <p:set>
                                      <p:cBhvr>
                                        <p:cTn id="24" dur="1" fill="hold">
                                          <p:stCondLst>
                                            <p:cond delay="0"/>
                                          </p:stCondLst>
                                        </p:cTn>
                                        <p:tgtEl>
                                          <p:spTgt spid="12"/>
                                        </p:tgtEl>
                                        <p:attrNameLst>
                                          <p:attrName>style.visibility</p:attrName>
                                        </p:attrNameLst>
                                      </p:cBhvr>
                                      <p:to>
                                        <p:strVal val="visible"/>
                                      </p:to>
                                    </p:set>
                                    <p:animEffect transition="in" filter="blinds(horizontal)">
                                      <p:cBhvr>
                                        <p:cTn id="25" dur="500"/>
                                        <p:tgtEl>
                                          <p:spTgt spid="12"/>
                                        </p:tgtEl>
                                      </p:cBhvr>
                                    </p:animEffect>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13"/>
                                        </p:tgtEl>
                                        <p:attrNameLst>
                                          <p:attrName>style.visibility</p:attrName>
                                        </p:attrNameLst>
                                      </p:cBhvr>
                                      <p:to>
                                        <p:strVal val="visible"/>
                                      </p:to>
                                    </p:set>
                                    <p:animEffect transition="in" filter="blinds(horizontal)">
                                      <p:cBhvr>
                                        <p:cTn id="30" dur="500"/>
                                        <p:tgtEl>
                                          <p:spTgt spid="13"/>
                                        </p:tgtEl>
                                      </p:cBhvr>
                                    </p:animEffect>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nodeType="clickEffect">
                                  <p:stCondLst>
                                    <p:cond delay="0"/>
                                  </p:stCondLst>
                                  <p:childTnLst>
                                    <p:set>
                                      <p:cBhvr>
                                        <p:cTn id="34" dur="1" fill="hold">
                                          <p:stCondLst>
                                            <p:cond delay="0"/>
                                          </p:stCondLst>
                                        </p:cTn>
                                        <p:tgtEl>
                                          <p:spTgt spid="14"/>
                                        </p:tgtEl>
                                        <p:attrNameLst>
                                          <p:attrName>style.visibility</p:attrName>
                                        </p:attrNameLst>
                                      </p:cBhvr>
                                      <p:to>
                                        <p:strVal val="visible"/>
                                      </p:to>
                                    </p:set>
                                    <p:animEffect transition="in" filter="blinds(horizontal)">
                                      <p:cBhvr>
                                        <p:cTn id="35" dur="500"/>
                                        <p:tgtEl>
                                          <p:spTgt spid="14"/>
                                        </p:tgtEl>
                                      </p:cBhvr>
                                    </p:animEffect>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15"/>
                                        </p:tgtEl>
                                        <p:attrNameLst>
                                          <p:attrName>style.visibility</p:attrName>
                                        </p:attrNameLst>
                                      </p:cBhvr>
                                      <p:to>
                                        <p:strVal val="visible"/>
                                      </p:to>
                                    </p:set>
                                    <p:animEffect transition="in" filter="blinds(horizontal)">
                                      <p:cBhvr>
                                        <p:cTn id="40" dur="500"/>
                                        <p:tgtEl>
                                          <p:spTgt spid="15"/>
                                        </p:tgtEl>
                                      </p:cBhvr>
                                    </p:animEffect>
                                  </p:childTnLst>
                                </p:cTn>
                              </p:par>
                            </p:childTnLst>
                          </p:cTn>
                        </p:par>
                      </p:childTnLst>
                    </p:cTn>
                  </p:par>
                  <p:par>
                    <p:cTn id="41" fill="hold">
                      <p:stCondLst>
                        <p:cond delay="indefinite"/>
                      </p:stCondLst>
                      <p:childTnLst>
                        <p:par>
                          <p:cTn id="42" fill="hold">
                            <p:stCondLst>
                              <p:cond delay="0"/>
                            </p:stCondLst>
                            <p:childTnLst>
                              <p:par>
                                <p:cTn id="43" presetID="3" presetClass="entr" presetSubtype="10" fill="hold" nodeType="clickEffect">
                                  <p:stCondLst>
                                    <p:cond delay="0"/>
                                  </p:stCondLst>
                                  <p:childTnLst>
                                    <p:set>
                                      <p:cBhvr>
                                        <p:cTn id="44" dur="1" fill="hold">
                                          <p:stCondLst>
                                            <p:cond delay="0"/>
                                          </p:stCondLst>
                                        </p:cTn>
                                        <p:tgtEl>
                                          <p:spTgt spid="16"/>
                                        </p:tgtEl>
                                        <p:attrNameLst>
                                          <p:attrName>style.visibility</p:attrName>
                                        </p:attrNameLst>
                                      </p:cBhvr>
                                      <p:to>
                                        <p:strVal val="visible"/>
                                      </p:to>
                                    </p:set>
                                    <p:animEffect transition="in" filter="blinds(horizontal)">
                                      <p:cBhvr>
                                        <p:cTn id="45" dur="500"/>
                                        <p:tgtEl>
                                          <p:spTgt spid="16"/>
                                        </p:tgtEl>
                                      </p:cBhvr>
                                    </p:animEffect>
                                  </p:childTnLst>
                                </p:cTn>
                              </p:par>
                            </p:childTnLst>
                          </p:cTn>
                        </p:par>
                      </p:childTnLst>
                    </p:cTn>
                  </p:par>
                  <p:par>
                    <p:cTn id="46" fill="hold">
                      <p:stCondLst>
                        <p:cond delay="indefinite"/>
                      </p:stCondLst>
                      <p:childTnLst>
                        <p:par>
                          <p:cTn id="47" fill="hold">
                            <p:stCondLst>
                              <p:cond delay="0"/>
                            </p:stCondLst>
                            <p:childTnLst>
                              <p:par>
                                <p:cTn id="48" presetID="3" presetClass="entr" presetSubtype="10" fill="hold" grpId="0" nodeType="clickEffect">
                                  <p:stCondLst>
                                    <p:cond delay="0"/>
                                  </p:stCondLst>
                                  <p:childTnLst>
                                    <p:set>
                                      <p:cBhvr>
                                        <p:cTn id="49" dur="1" fill="hold">
                                          <p:stCondLst>
                                            <p:cond delay="0"/>
                                          </p:stCondLst>
                                        </p:cTn>
                                        <p:tgtEl>
                                          <p:spTgt spid="17"/>
                                        </p:tgtEl>
                                        <p:attrNameLst>
                                          <p:attrName>style.visibility</p:attrName>
                                        </p:attrNameLst>
                                      </p:cBhvr>
                                      <p:to>
                                        <p:strVal val="visible"/>
                                      </p:to>
                                    </p:set>
                                    <p:animEffect transition="in" filter="blinds(horizontal)">
                                      <p:cBhvr>
                                        <p:cTn id="50" dur="500"/>
                                        <p:tgtEl>
                                          <p:spTgt spid="17"/>
                                        </p:tgtEl>
                                      </p:cBhvr>
                                    </p:animEffect>
                                  </p:childTnLst>
                                </p:cTn>
                              </p:par>
                            </p:childTnLst>
                          </p:cTn>
                        </p:par>
                      </p:childTnLst>
                    </p:cTn>
                  </p:par>
                  <p:par>
                    <p:cTn id="51" fill="hold">
                      <p:stCondLst>
                        <p:cond delay="indefinite"/>
                      </p:stCondLst>
                      <p:childTnLst>
                        <p:par>
                          <p:cTn id="52" fill="hold">
                            <p:stCondLst>
                              <p:cond delay="0"/>
                            </p:stCondLst>
                            <p:childTnLst>
                              <p:par>
                                <p:cTn id="53" presetID="3" presetClass="entr" presetSubtype="10" fill="hold" nodeType="clickEffect">
                                  <p:stCondLst>
                                    <p:cond delay="0"/>
                                  </p:stCondLst>
                                  <p:childTnLst>
                                    <p:set>
                                      <p:cBhvr>
                                        <p:cTn id="54" dur="1" fill="hold">
                                          <p:stCondLst>
                                            <p:cond delay="0"/>
                                          </p:stCondLst>
                                        </p:cTn>
                                        <p:tgtEl>
                                          <p:spTgt spid="18"/>
                                        </p:tgtEl>
                                        <p:attrNameLst>
                                          <p:attrName>style.visibility</p:attrName>
                                        </p:attrNameLst>
                                      </p:cBhvr>
                                      <p:to>
                                        <p:strVal val="visible"/>
                                      </p:to>
                                    </p:set>
                                    <p:animEffect transition="in" filter="blinds(horizontal)">
                                      <p:cBhvr>
                                        <p:cTn id="55" dur="500"/>
                                        <p:tgtEl>
                                          <p:spTgt spid="18"/>
                                        </p:tgtEl>
                                      </p:cBhvr>
                                    </p:animEffect>
                                  </p:childTnLst>
                                </p:cTn>
                              </p:par>
                            </p:childTnLst>
                          </p:cTn>
                        </p:par>
                      </p:childTnLst>
                    </p:cTn>
                  </p:par>
                  <p:par>
                    <p:cTn id="56" fill="hold">
                      <p:stCondLst>
                        <p:cond delay="indefinite"/>
                      </p:stCondLst>
                      <p:childTnLst>
                        <p:par>
                          <p:cTn id="57" fill="hold">
                            <p:stCondLst>
                              <p:cond delay="0"/>
                            </p:stCondLst>
                            <p:childTnLst>
                              <p:par>
                                <p:cTn id="58" presetID="3" presetClass="entr" presetSubtype="10" fill="hold" nodeType="clickEffect">
                                  <p:stCondLst>
                                    <p:cond delay="0"/>
                                  </p:stCondLst>
                                  <p:childTnLst>
                                    <p:set>
                                      <p:cBhvr>
                                        <p:cTn id="59" dur="1" fill="hold">
                                          <p:stCondLst>
                                            <p:cond delay="0"/>
                                          </p:stCondLst>
                                        </p:cTn>
                                        <p:tgtEl>
                                          <p:spTgt spid="19"/>
                                        </p:tgtEl>
                                        <p:attrNameLst>
                                          <p:attrName>style.visibility</p:attrName>
                                        </p:attrNameLst>
                                      </p:cBhvr>
                                      <p:to>
                                        <p:strVal val="visible"/>
                                      </p:to>
                                    </p:set>
                                    <p:animEffect transition="in" filter="blinds(horizontal)">
                                      <p:cBhvr>
                                        <p:cTn id="60" dur="500"/>
                                        <p:tgtEl>
                                          <p:spTgt spid="19"/>
                                        </p:tgtEl>
                                      </p:cBhvr>
                                    </p:animEffect>
                                  </p:childTnLst>
                                </p:cTn>
                              </p:par>
                            </p:childTnLst>
                          </p:cTn>
                        </p:par>
                      </p:childTnLst>
                    </p:cTn>
                  </p:par>
                  <p:par>
                    <p:cTn id="61" fill="hold">
                      <p:stCondLst>
                        <p:cond delay="indefinite"/>
                      </p:stCondLst>
                      <p:childTnLst>
                        <p:par>
                          <p:cTn id="62" fill="hold">
                            <p:stCondLst>
                              <p:cond delay="0"/>
                            </p:stCondLst>
                            <p:childTnLst>
                              <p:par>
                                <p:cTn id="63" presetID="3" presetClass="entr" presetSubtype="10" fill="hold" nodeType="clickEffect">
                                  <p:stCondLst>
                                    <p:cond delay="0"/>
                                  </p:stCondLst>
                                  <p:childTnLst>
                                    <p:set>
                                      <p:cBhvr>
                                        <p:cTn id="64" dur="1" fill="hold">
                                          <p:stCondLst>
                                            <p:cond delay="0"/>
                                          </p:stCondLst>
                                        </p:cTn>
                                        <p:tgtEl>
                                          <p:spTgt spid="20"/>
                                        </p:tgtEl>
                                        <p:attrNameLst>
                                          <p:attrName>style.visibility</p:attrName>
                                        </p:attrNameLst>
                                      </p:cBhvr>
                                      <p:to>
                                        <p:strVal val="visible"/>
                                      </p:to>
                                    </p:set>
                                    <p:animEffect transition="in" filter="blinds(horizontal)">
                                      <p:cBhvr>
                                        <p:cTn id="65"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11" grpId="0"/>
      <p:bldP spid="13" grpId="0"/>
      <p:bldP spid="15" grpId="0"/>
      <p:bldP spid="1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4" name="Text Box 4"/>
          <p:cNvSpPr txBox="1">
            <a:spLocks noChangeArrowheads="1"/>
          </p:cNvSpPr>
          <p:nvPr/>
        </p:nvSpPr>
        <p:spPr bwMode="auto">
          <a:xfrm>
            <a:off x="2371725" y="196039"/>
            <a:ext cx="4229100" cy="3924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1950" b="1" u="sng">
                <a:solidFill>
                  <a:srgbClr val="FF0000"/>
                </a:solidFill>
              </a:rPr>
              <a:t>1- DẠNG 1: RÚT GỌN BIỂU THỨC</a:t>
            </a:r>
          </a:p>
        </p:txBody>
      </p:sp>
      <p:sp>
        <p:nvSpPr>
          <p:cNvPr id="25605" name="Text Box 5"/>
          <p:cNvSpPr txBox="1">
            <a:spLocks noChangeArrowheads="1"/>
          </p:cNvSpPr>
          <p:nvPr/>
        </p:nvSpPr>
        <p:spPr bwMode="auto">
          <a:xfrm>
            <a:off x="2057400" y="857251"/>
            <a:ext cx="4572000"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n-US" sz="1200"/>
          </a:p>
        </p:txBody>
      </p:sp>
      <p:sp>
        <p:nvSpPr>
          <p:cNvPr id="25606" name="Text Box 6"/>
          <p:cNvSpPr txBox="1">
            <a:spLocks noChangeArrowheads="1"/>
          </p:cNvSpPr>
          <p:nvPr/>
        </p:nvSpPr>
        <p:spPr bwMode="auto">
          <a:xfrm>
            <a:off x="1781253" y="580999"/>
            <a:ext cx="6553043"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sz="1800" b="1" smtClean="0">
                <a:solidFill>
                  <a:srgbClr val="6F03C9"/>
                </a:solidFill>
              </a:rPr>
              <a:t>Bài </a:t>
            </a:r>
            <a:r>
              <a:rPr lang="en-US" sz="1800" b="1">
                <a:solidFill>
                  <a:srgbClr val="6F03C9"/>
                </a:solidFill>
              </a:rPr>
              <a:t>53 ( sgk/30)</a:t>
            </a:r>
          </a:p>
          <a:p>
            <a:r>
              <a:rPr lang="en-US" sz="1800" b="1">
                <a:solidFill>
                  <a:srgbClr val="6F03C9"/>
                </a:solidFill>
              </a:rPr>
              <a:t>Rút gọn các biểu thức sau (giả thiết các biểu thức chữ đều có nghĩa)</a:t>
            </a:r>
          </a:p>
        </p:txBody>
      </p:sp>
      <p:graphicFrame>
        <p:nvGraphicFramePr>
          <p:cNvPr id="25607" name="Object 7"/>
          <p:cNvGraphicFramePr>
            <a:graphicFrameLocks noChangeAspect="1"/>
          </p:cNvGraphicFramePr>
          <p:nvPr>
            <p:extLst>
              <p:ext uri="{D42A27DB-BD31-4B8C-83A1-F6EECF244321}">
                <p14:modId xmlns:p14="http://schemas.microsoft.com/office/powerpoint/2010/main" val="3206708986"/>
              </p:ext>
            </p:extLst>
          </p:nvPr>
        </p:nvGraphicFramePr>
        <p:xfrm>
          <a:off x="1902821" y="1805758"/>
          <a:ext cx="2286000" cy="525066"/>
        </p:xfrm>
        <a:graphic>
          <a:graphicData uri="http://schemas.openxmlformats.org/presentationml/2006/ole">
            <mc:AlternateContent xmlns:mc="http://schemas.openxmlformats.org/markup-compatibility/2006">
              <mc:Choice xmlns:v="urn:schemas-microsoft-com:vml" Requires="v">
                <p:oleObj spid="_x0000_s34836" name="Equation" r:id="rId3" imgW="1104840" imgH="291960" progId="Equation.DSMT4">
                  <p:embed/>
                </p:oleObj>
              </mc:Choice>
              <mc:Fallback>
                <p:oleObj name="Equation" r:id="rId3" imgW="1104840" imgH="291960" progId="Equation.DSMT4">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2821" y="1805758"/>
                        <a:ext cx="2286000" cy="52506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5608" name="Object 8"/>
          <p:cNvGraphicFramePr>
            <a:graphicFrameLocks noChangeAspect="1"/>
          </p:cNvGraphicFramePr>
          <p:nvPr/>
        </p:nvGraphicFramePr>
        <p:xfrm>
          <a:off x="1314450" y="3092055"/>
          <a:ext cx="2971800" cy="1849040"/>
        </p:xfrm>
        <a:graphic>
          <a:graphicData uri="http://schemas.openxmlformats.org/presentationml/2006/ole">
            <mc:AlternateContent xmlns:mc="http://schemas.openxmlformats.org/markup-compatibility/2006">
              <mc:Choice xmlns:v="urn:schemas-microsoft-com:vml" Requires="v">
                <p:oleObj spid="_x0000_s34837" name="Equation" r:id="rId5" imgW="2184120" imgH="1358640" progId="Equation.DSMT4">
                  <p:embed/>
                </p:oleObj>
              </mc:Choice>
              <mc:Fallback>
                <p:oleObj name="Equation" r:id="rId5" imgW="2184120" imgH="1358640" progId="Equation.DSMT4">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14450" y="3092055"/>
                        <a:ext cx="2971800" cy="184904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pSp>
        <p:nvGrpSpPr>
          <p:cNvPr id="25610" name="Group 10"/>
          <p:cNvGrpSpPr>
            <a:grpSpLocks/>
          </p:cNvGrpSpPr>
          <p:nvPr/>
        </p:nvGrpSpPr>
        <p:grpSpPr bwMode="auto">
          <a:xfrm>
            <a:off x="4972050" y="3086101"/>
            <a:ext cx="3028950" cy="1821656"/>
            <a:chOff x="3216" y="2592"/>
            <a:chExt cx="2544" cy="1530"/>
          </a:xfrm>
        </p:grpSpPr>
        <p:sp>
          <p:nvSpPr>
            <p:cNvPr id="25611" name="Text Box 11"/>
            <p:cNvSpPr txBox="1">
              <a:spLocks noChangeArrowheads="1"/>
            </p:cNvSpPr>
            <p:nvPr/>
          </p:nvSpPr>
          <p:spPr bwMode="auto">
            <a:xfrm>
              <a:off x="3216" y="2592"/>
              <a:ext cx="2544" cy="2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1200"/>
                <a:t>d) Vì tồn tại         nên  </a:t>
              </a:r>
            </a:p>
          </p:txBody>
        </p:sp>
        <p:graphicFrame>
          <p:nvGraphicFramePr>
            <p:cNvPr id="25612" name="Object 12"/>
            <p:cNvGraphicFramePr>
              <a:graphicFrameLocks noChangeAspect="1"/>
            </p:cNvGraphicFramePr>
            <p:nvPr/>
          </p:nvGraphicFramePr>
          <p:xfrm>
            <a:off x="4149" y="2622"/>
            <a:ext cx="299" cy="202"/>
          </p:xfrm>
          <a:graphic>
            <a:graphicData uri="http://schemas.openxmlformats.org/presentationml/2006/ole">
              <mc:AlternateContent xmlns:mc="http://schemas.openxmlformats.org/markup-compatibility/2006">
                <mc:Choice xmlns:v="urn:schemas-microsoft-com:vml" Requires="v">
                  <p:oleObj spid="_x0000_s34838" name="Equation" r:id="rId7" imgW="368280" imgH="253800" progId="Equation.DSMT4">
                    <p:embed/>
                  </p:oleObj>
                </mc:Choice>
                <mc:Fallback>
                  <p:oleObj name="Equation" r:id="rId7" imgW="368280" imgH="253800" progId="Equation.DSMT4">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149" y="2622"/>
                          <a:ext cx="299" cy="20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5613" name="Object 13"/>
            <p:cNvGraphicFramePr>
              <a:graphicFrameLocks noChangeAspect="1"/>
            </p:cNvGraphicFramePr>
            <p:nvPr/>
          </p:nvGraphicFramePr>
          <p:xfrm>
            <a:off x="4783" y="2623"/>
            <a:ext cx="391" cy="192"/>
          </p:xfrm>
          <a:graphic>
            <a:graphicData uri="http://schemas.openxmlformats.org/presentationml/2006/ole">
              <mc:AlternateContent xmlns:mc="http://schemas.openxmlformats.org/markup-compatibility/2006">
                <mc:Choice xmlns:v="urn:schemas-microsoft-com:vml" Requires="v">
                  <p:oleObj spid="_x0000_s34839" name="Equation" r:id="rId9" imgW="482400" imgH="241200" progId="Equation.DSMT4">
                    <p:embed/>
                  </p:oleObj>
                </mc:Choice>
                <mc:Fallback>
                  <p:oleObj name="Equation" r:id="rId9" imgW="482400" imgH="241200" progId="Equation.DSMT4">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783" y="2623"/>
                          <a:ext cx="391" cy="19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5614" name="Object 14"/>
            <p:cNvGraphicFramePr>
              <a:graphicFrameLocks noChangeAspect="1"/>
            </p:cNvGraphicFramePr>
            <p:nvPr/>
          </p:nvGraphicFramePr>
          <p:xfrm>
            <a:off x="3432" y="2832"/>
            <a:ext cx="1969" cy="1290"/>
          </p:xfrm>
          <a:graphic>
            <a:graphicData uri="http://schemas.openxmlformats.org/presentationml/2006/ole">
              <mc:AlternateContent xmlns:mc="http://schemas.openxmlformats.org/markup-compatibility/2006">
                <mc:Choice xmlns:v="urn:schemas-microsoft-com:vml" Requires="v">
                  <p:oleObj spid="_x0000_s34840" name="Equation" r:id="rId11" imgW="1549080" imgH="1015920" progId="Equation.DSMT4">
                    <p:embed/>
                  </p:oleObj>
                </mc:Choice>
                <mc:Fallback>
                  <p:oleObj name="Equation" r:id="rId11" imgW="1549080" imgH="1015920" progId="Equation.DSMT4">
                    <p:embed/>
                    <p:pic>
                      <p:nvPicPr>
                        <p:cNvPr id="0" name=""/>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432" y="2832"/>
                          <a:ext cx="1969" cy="129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pSp>
      <p:graphicFrame>
        <p:nvGraphicFramePr>
          <p:cNvPr id="25619" name="Object 19"/>
          <p:cNvGraphicFramePr>
            <a:graphicFrameLocks noChangeAspect="1"/>
          </p:cNvGraphicFramePr>
          <p:nvPr>
            <p:extLst>
              <p:ext uri="{D42A27DB-BD31-4B8C-83A1-F6EECF244321}">
                <p14:modId xmlns:p14="http://schemas.microsoft.com/office/powerpoint/2010/main" val="4275006447"/>
              </p:ext>
            </p:extLst>
          </p:nvPr>
        </p:nvGraphicFramePr>
        <p:xfrm>
          <a:off x="5375076" y="1574650"/>
          <a:ext cx="1771650" cy="742950"/>
        </p:xfrm>
        <a:graphic>
          <a:graphicData uri="http://schemas.openxmlformats.org/presentationml/2006/ole">
            <mc:AlternateContent xmlns:mc="http://schemas.openxmlformats.org/markup-compatibility/2006">
              <mc:Choice xmlns:v="urn:schemas-microsoft-com:vml" Requires="v">
                <p:oleObj spid="_x0000_s34841" name="Equation" r:id="rId13" imgW="761760" imgH="457200" progId="Equation.DSMT4">
                  <p:embed/>
                </p:oleObj>
              </mc:Choice>
              <mc:Fallback>
                <p:oleObj name="Equation" r:id="rId13" imgW="761760" imgH="457200" progId="Equation.DSMT4">
                  <p:embed/>
                  <p:pic>
                    <p:nvPicPr>
                      <p:cNvPr id="0" name=""/>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375076" y="1574650"/>
                        <a:ext cx="1771650" cy="7429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pic>
        <p:nvPicPr>
          <p:cNvPr id="17" name="图片 40965" descr="1-38"/>
          <p:cNvPicPr>
            <a:picLocks noChangeAspect="1"/>
          </p:cNvPicPr>
          <p:nvPr/>
        </p:nvPicPr>
        <p:blipFill>
          <a:blip r:embed="rId15"/>
          <a:stretch>
            <a:fillRect/>
          </a:stretch>
        </p:blipFill>
        <p:spPr>
          <a:xfrm>
            <a:off x="10910" y="-70321"/>
            <a:ext cx="1623516" cy="5213821"/>
          </a:xfrm>
          <a:prstGeom prst="rect">
            <a:avLst/>
          </a:prstGeom>
          <a:noFill/>
          <a:ln w="9525">
            <a:noFill/>
          </a:ln>
        </p:spPr>
      </p:pic>
      <p:pic>
        <p:nvPicPr>
          <p:cNvPr id="18" name="图片 40964" descr="1-40"/>
          <p:cNvPicPr>
            <a:picLocks noChangeAspect="1"/>
          </p:cNvPicPr>
          <p:nvPr/>
        </p:nvPicPr>
        <p:blipFill>
          <a:blip r:embed="rId16"/>
          <a:stretch>
            <a:fillRect/>
          </a:stretch>
        </p:blipFill>
        <p:spPr>
          <a:xfrm>
            <a:off x="7524328" y="4011910"/>
            <a:ext cx="1818099" cy="1332254"/>
          </a:xfrm>
          <a:prstGeom prst="rect">
            <a:avLst/>
          </a:prstGeom>
          <a:noFill/>
          <a:ln w="9525">
            <a:noFill/>
          </a:ln>
        </p:spPr>
      </p:pic>
    </p:spTree>
    <p:extLst>
      <p:ext uri="{BB962C8B-B14F-4D97-AF65-F5344CB8AC3E}">
        <p14:creationId xmlns:p14="http://schemas.microsoft.com/office/powerpoint/2010/main" val="375289575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5604"/>
                                        </p:tgtEl>
                                        <p:attrNameLst>
                                          <p:attrName>style.visibility</p:attrName>
                                        </p:attrNameLst>
                                      </p:cBhvr>
                                      <p:to>
                                        <p:strVal val="visible"/>
                                      </p:to>
                                    </p:set>
                                    <p:animEffect transition="in" filter="box(in)">
                                      <p:cBhvr>
                                        <p:cTn id="7" dur="500"/>
                                        <p:tgtEl>
                                          <p:spTgt spid="2560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25606"/>
                                        </p:tgtEl>
                                        <p:attrNameLst>
                                          <p:attrName>style.visibility</p:attrName>
                                        </p:attrNameLst>
                                      </p:cBhvr>
                                      <p:to>
                                        <p:strVal val="visible"/>
                                      </p:to>
                                    </p:set>
                                    <p:animEffect transition="in" filter="box(in)">
                                      <p:cBhvr>
                                        <p:cTn id="12" dur="500"/>
                                        <p:tgtEl>
                                          <p:spTgt spid="2560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nodeType="clickEffect">
                                  <p:stCondLst>
                                    <p:cond delay="0"/>
                                  </p:stCondLst>
                                  <p:childTnLst>
                                    <p:set>
                                      <p:cBhvr>
                                        <p:cTn id="16" dur="1" fill="hold">
                                          <p:stCondLst>
                                            <p:cond delay="0"/>
                                          </p:stCondLst>
                                        </p:cTn>
                                        <p:tgtEl>
                                          <p:spTgt spid="25607"/>
                                        </p:tgtEl>
                                        <p:attrNameLst>
                                          <p:attrName>style.visibility</p:attrName>
                                        </p:attrNameLst>
                                      </p:cBhvr>
                                      <p:to>
                                        <p:strVal val="visible"/>
                                      </p:to>
                                    </p:set>
                                    <p:animEffect transition="in" filter="box(in)">
                                      <p:cBhvr>
                                        <p:cTn id="17" dur="500"/>
                                        <p:tgtEl>
                                          <p:spTgt spid="25607"/>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nodeType="clickEffect">
                                  <p:stCondLst>
                                    <p:cond delay="0"/>
                                  </p:stCondLst>
                                  <p:childTnLst>
                                    <p:set>
                                      <p:cBhvr>
                                        <p:cTn id="21" dur="1" fill="hold">
                                          <p:stCondLst>
                                            <p:cond delay="0"/>
                                          </p:stCondLst>
                                        </p:cTn>
                                        <p:tgtEl>
                                          <p:spTgt spid="25619"/>
                                        </p:tgtEl>
                                        <p:attrNameLst>
                                          <p:attrName>style.visibility</p:attrName>
                                        </p:attrNameLst>
                                      </p:cBhvr>
                                      <p:to>
                                        <p:strVal val="visible"/>
                                      </p:to>
                                    </p:set>
                                    <p:animEffect transition="in" filter="blinds(horizontal)">
                                      <p:cBhvr>
                                        <p:cTn id="22" dur="500"/>
                                        <p:tgtEl>
                                          <p:spTgt spid="25619"/>
                                        </p:tgtEl>
                                      </p:cBhvr>
                                    </p:animEffect>
                                  </p:childTnLst>
                                </p:cTn>
                              </p:par>
                            </p:childTnLst>
                          </p:cTn>
                        </p:par>
                        <p:par>
                          <p:cTn id="23" fill="hold">
                            <p:stCondLst>
                              <p:cond delay="500"/>
                            </p:stCondLst>
                            <p:childTnLst>
                              <p:par>
                                <p:cTn id="24" presetID="2" presetClass="entr" presetSubtype="8" fill="hold" nodeType="afterEffect">
                                  <p:stCondLst>
                                    <p:cond delay="0"/>
                                  </p:stCondLst>
                                  <p:childTnLst>
                                    <p:set>
                                      <p:cBhvr>
                                        <p:cTn id="25" dur="1" fill="hold">
                                          <p:stCondLst>
                                            <p:cond delay="0"/>
                                          </p:stCondLst>
                                        </p:cTn>
                                        <p:tgtEl>
                                          <p:spTgt spid="17"/>
                                        </p:tgtEl>
                                        <p:attrNameLst>
                                          <p:attrName>style.visibility</p:attrName>
                                        </p:attrNameLst>
                                      </p:cBhvr>
                                      <p:to>
                                        <p:strVal val="visible"/>
                                      </p:to>
                                    </p:set>
                                    <p:anim calcmode="lin" valueType="num">
                                      <p:cBhvr additive="base">
                                        <p:cTn id="26" dur="500" fill="hold"/>
                                        <p:tgtEl>
                                          <p:spTgt spid="17"/>
                                        </p:tgtEl>
                                        <p:attrNameLst>
                                          <p:attrName>ppt_x</p:attrName>
                                        </p:attrNameLst>
                                      </p:cBhvr>
                                      <p:tavLst>
                                        <p:tav tm="0">
                                          <p:val>
                                            <p:strVal val="0-#ppt_w/2"/>
                                          </p:val>
                                        </p:tav>
                                        <p:tav tm="100000">
                                          <p:val>
                                            <p:strVal val="#ppt_x"/>
                                          </p:val>
                                        </p:tav>
                                      </p:tavLst>
                                    </p:anim>
                                    <p:anim calcmode="lin" valueType="num">
                                      <p:cBhvr additive="base">
                                        <p:cTn id="27" dur="500" fill="hold"/>
                                        <p:tgtEl>
                                          <p:spTgt spid="17"/>
                                        </p:tgtEl>
                                        <p:attrNameLst>
                                          <p:attrName>ppt_y</p:attrName>
                                        </p:attrNameLst>
                                      </p:cBhvr>
                                      <p:tavLst>
                                        <p:tav tm="0">
                                          <p:val>
                                            <p:strVal val="#ppt_y"/>
                                          </p:val>
                                        </p:tav>
                                        <p:tav tm="100000">
                                          <p:val>
                                            <p:strVal val="#ppt_y"/>
                                          </p:val>
                                        </p:tav>
                                      </p:tavLst>
                                    </p:anim>
                                  </p:childTnLst>
                                </p:cTn>
                              </p:par>
                            </p:childTnLst>
                          </p:cTn>
                        </p:par>
                        <p:par>
                          <p:cTn id="28" fill="hold">
                            <p:stCondLst>
                              <p:cond delay="1000"/>
                            </p:stCondLst>
                            <p:childTnLst>
                              <p:par>
                                <p:cTn id="29" presetID="15" presetClass="entr" presetSubtype="0" fill="hold" nodeType="afterEffect">
                                  <p:stCondLst>
                                    <p:cond delay="0"/>
                                  </p:stCondLst>
                                  <p:childTnLst>
                                    <p:set>
                                      <p:cBhvr>
                                        <p:cTn id="30" dur="1" fill="hold">
                                          <p:stCondLst>
                                            <p:cond delay="0"/>
                                          </p:stCondLst>
                                        </p:cTn>
                                        <p:tgtEl>
                                          <p:spTgt spid="18"/>
                                        </p:tgtEl>
                                        <p:attrNameLst>
                                          <p:attrName>style.visibility</p:attrName>
                                        </p:attrNameLst>
                                      </p:cBhvr>
                                      <p:to>
                                        <p:strVal val="visible"/>
                                      </p:to>
                                    </p:set>
                                    <p:anim calcmode="lin" valueType="num">
                                      <p:cBhvr>
                                        <p:cTn id="31" dur="1000" fill="hold"/>
                                        <p:tgtEl>
                                          <p:spTgt spid="18"/>
                                        </p:tgtEl>
                                        <p:attrNameLst>
                                          <p:attrName>ppt_w</p:attrName>
                                        </p:attrNameLst>
                                      </p:cBhvr>
                                      <p:tavLst>
                                        <p:tav tm="0">
                                          <p:val>
                                            <p:fltVal val="0"/>
                                          </p:val>
                                        </p:tav>
                                        <p:tav tm="100000">
                                          <p:val>
                                            <p:strVal val="#ppt_w"/>
                                          </p:val>
                                        </p:tav>
                                      </p:tavLst>
                                    </p:anim>
                                    <p:anim calcmode="lin" valueType="num">
                                      <p:cBhvr>
                                        <p:cTn id="32" dur="1000" fill="hold"/>
                                        <p:tgtEl>
                                          <p:spTgt spid="18"/>
                                        </p:tgtEl>
                                        <p:attrNameLst>
                                          <p:attrName>ppt_h</p:attrName>
                                        </p:attrNameLst>
                                      </p:cBhvr>
                                      <p:tavLst>
                                        <p:tav tm="0">
                                          <p:val>
                                            <p:fltVal val="0"/>
                                          </p:val>
                                        </p:tav>
                                        <p:tav tm="100000">
                                          <p:val>
                                            <p:strVal val="#ppt_h"/>
                                          </p:val>
                                        </p:tav>
                                      </p:tavLst>
                                    </p:anim>
                                    <p:anim calcmode="lin" valueType="num">
                                      <p:cBhvr>
                                        <p:cTn id="33" dur="1000" fill="hold"/>
                                        <p:tgtEl>
                                          <p:spTgt spid="18"/>
                                        </p:tgtEl>
                                        <p:attrNameLst>
                                          <p:attrName>ppt_x</p:attrName>
                                        </p:attrNameLst>
                                      </p:cBhvr>
                                      <p:tavLst>
                                        <p:tav tm="0" fmla="#ppt_x+(cos(-2*pi*(1-$))*-#ppt_x-sin(-2*pi*(1-$))*(1-#ppt_y))*(1-$)">
                                          <p:val>
                                            <p:fltVal val="0"/>
                                          </p:val>
                                        </p:tav>
                                        <p:tav tm="100000">
                                          <p:val>
                                            <p:fltVal val="1"/>
                                          </p:val>
                                        </p:tav>
                                      </p:tavLst>
                                    </p:anim>
                                    <p:anim calcmode="lin" valueType="num">
                                      <p:cBhvr>
                                        <p:cTn id="34" dur="1000" fill="hold"/>
                                        <p:tgtEl>
                                          <p:spTgt spid="18"/>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35" fill="hold">
                      <p:stCondLst>
                        <p:cond delay="indefinite"/>
                      </p:stCondLst>
                      <p:childTnLst>
                        <p:par>
                          <p:cTn id="36" fill="hold">
                            <p:stCondLst>
                              <p:cond delay="0"/>
                            </p:stCondLst>
                            <p:childTnLst>
                              <p:par>
                                <p:cTn id="37" presetID="4" presetClass="entr" presetSubtype="16" fill="hold" nodeType="clickEffect">
                                  <p:stCondLst>
                                    <p:cond delay="0"/>
                                  </p:stCondLst>
                                  <p:childTnLst>
                                    <p:set>
                                      <p:cBhvr>
                                        <p:cTn id="38" dur="1" fill="hold">
                                          <p:stCondLst>
                                            <p:cond delay="0"/>
                                          </p:stCondLst>
                                        </p:cTn>
                                        <p:tgtEl>
                                          <p:spTgt spid="25608"/>
                                        </p:tgtEl>
                                        <p:attrNameLst>
                                          <p:attrName>style.visibility</p:attrName>
                                        </p:attrNameLst>
                                      </p:cBhvr>
                                      <p:to>
                                        <p:strVal val="visible"/>
                                      </p:to>
                                    </p:set>
                                    <p:animEffect transition="in" filter="box(in)">
                                      <p:cBhvr>
                                        <p:cTn id="39" dur="500"/>
                                        <p:tgtEl>
                                          <p:spTgt spid="25608"/>
                                        </p:tgtEl>
                                      </p:cBhvr>
                                    </p:animEffect>
                                  </p:childTnLst>
                                </p:cTn>
                              </p:par>
                            </p:childTnLst>
                          </p:cTn>
                        </p:par>
                      </p:childTnLst>
                    </p:cTn>
                  </p:par>
                  <p:par>
                    <p:cTn id="40" fill="hold">
                      <p:stCondLst>
                        <p:cond delay="indefinite"/>
                      </p:stCondLst>
                      <p:childTnLst>
                        <p:par>
                          <p:cTn id="41" fill="hold">
                            <p:stCondLst>
                              <p:cond delay="0"/>
                            </p:stCondLst>
                            <p:childTnLst>
                              <p:par>
                                <p:cTn id="42" presetID="4" presetClass="entr" presetSubtype="16" fill="hold" nodeType="clickEffect">
                                  <p:stCondLst>
                                    <p:cond delay="0"/>
                                  </p:stCondLst>
                                  <p:childTnLst>
                                    <p:set>
                                      <p:cBhvr>
                                        <p:cTn id="43" dur="1" fill="hold">
                                          <p:stCondLst>
                                            <p:cond delay="0"/>
                                          </p:stCondLst>
                                        </p:cTn>
                                        <p:tgtEl>
                                          <p:spTgt spid="25610"/>
                                        </p:tgtEl>
                                        <p:attrNameLst>
                                          <p:attrName>style.visibility</p:attrName>
                                        </p:attrNameLst>
                                      </p:cBhvr>
                                      <p:to>
                                        <p:strVal val="visible"/>
                                      </p:to>
                                    </p:set>
                                    <p:animEffect transition="in" filter="box(in)">
                                      <p:cBhvr>
                                        <p:cTn id="44" dur="500"/>
                                        <p:tgtEl>
                                          <p:spTgt spid="256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4" grpId="0"/>
      <p:bldP spid="2560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Text Box 3"/>
          <p:cNvSpPr txBox="1">
            <a:spLocks noChangeArrowheads="1"/>
          </p:cNvSpPr>
          <p:nvPr/>
        </p:nvSpPr>
        <p:spPr bwMode="auto">
          <a:xfrm>
            <a:off x="1143000" y="1"/>
            <a:ext cx="6858000"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n-US" sz="1200"/>
          </a:p>
        </p:txBody>
      </p:sp>
      <p:sp>
        <p:nvSpPr>
          <p:cNvPr id="13320" name="Text Box 8"/>
          <p:cNvSpPr txBox="1">
            <a:spLocks noChangeArrowheads="1"/>
          </p:cNvSpPr>
          <p:nvPr/>
        </p:nvSpPr>
        <p:spPr bwMode="auto">
          <a:xfrm>
            <a:off x="1944258" y="450225"/>
            <a:ext cx="7199742" cy="8425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en-US" sz="1950" b="1" u="sng">
                <a:solidFill>
                  <a:srgbClr val="FF0066"/>
                </a:solidFill>
              </a:rPr>
              <a:t>Bài 1</a:t>
            </a:r>
            <a:r>
              <a:rPr lang="en-US" sz="1950" b="1">
                <a:solidFill>
                  <a:srgbClr val="FF0066"/>
                </a:solidFill>
              </a:rPr>
              <a:t>: </a:t>
            </a:r>
          </a:p>
          <a:p>
            <a:pPr algn="ctr">
              <a:spcBef>
                <a:spcPct val="50000"/>
              </a:spcBef>
            </a:pPr>
            <a:r>
              <a:rPr lang="en-US" sz="1950" b="1">
                <a:solidFill>
                  <a:srgbClr val="FF0066"/>
                </a:solidFill>
              </a:rPr>
              <a:t>Khử mẫu của mỗi biểu thức lấy căn và rút gọn (nếu được)</a:t>
            </a:r>
          </a:p>
        </p:txBody>
      </p:sp>
      <p:sp>
        <p:nvSpPr>
          <p:cNvPr id="13322" name="Rectangle 10"/>
          <p:cNvSpPr>
            <a:spLocks noChangeArrowheads="1"/>
          </p:cNvSpPr>
          <p:nvPr/>
        </p:nvSpPr>
        <p:spPr bwMode="auto">
          <a:xfrm>
            <a:off x="1143001" y="-138500"/>
            <a:ext cx="184731"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sz="1200"/>
          </a:p>
        </p:txBody>
      </p:sp>
      <p:graphicFrame>
        <p:nvGraphicFramePr>
          <p:cNvPr id="13321" name="Object 9"/>
          <p:cNvGraphicFramePr>
            <a:graphicFrameLocks noChangeAspect="1"/>
          </p:cNvGraphicFramePr>
          <p:nvPr>
            <p:extLst>
              <p:ext uri="{D42A27DB-BD31-4B8C-83A1-F6EECF244321}">
                <p14:modId xmlns:p14="http://schemas.microsoft.com/office/powerpoint/2010/main" val="1254354810"/>
              </p:ext>
            </p:extLst>
          </p:nvPr>
        </p:nvGraphicFramePr>
        <p:xfrm>
          <a:off x="1944258" y="1714500"/>
          <a:ext cx="2686050" cy="857250"/>
        </p:xfrm>
        <a:graphic>
          <a:graphicData uri="http://schemas.openxmlformats.org/presentationml/2006/ole">
            <mc:AlternateContent xmlns:mc="http://schemas.openxmlformats.org/markup-compatibility/2006">
              <mc:Choice xmlns:v="urn:schemas-microsoft-com:vml" Requires="v">
                <p:oleObj spid="_x0000_s33822" name="Equation" r:id="rId3" imgW="1104900" imgH="457200" progId="Equation.DSMT4">
                  <p:embed/>
                </p:oleObj>
              </mc:Choice>
              <mc:Fallback>
                <p:oleObj name="Equation" r:id="rId3" imgW="1104900" imgH="457200" progId="Equation.DSMT4">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44258" y="1714500"/>
                        <a:ext cx="2686050" cy="8572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3324" name="Rectangle 12"/>
          <p:cNvSpPr>
            <a:spLocks noChangeArrowheads="1"/>
          </p:cNvSpPr>
          <p:nvPr/>
        </p:nvSpPr>
        <p:spPr bwMode="auto">
          <a:xfrm>
            <a:off x="1143001" y="-138500"/>
            <a:ext cx="184731"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sz="1200"/>
          </a:p>
        </p:txBody>
      </p:sp>
      <p:graphicFrame>
        <p:nvGraphicFramePr>
          <p:cNvPr id="13323" name="Object 11"/>
          <p:cNvGraphicFramePr>
            <a:graphicFrameLocks noChangeAspect="1"/>
          </p:cNvGraphicFramePr>
          <p:nvPr>
            <p:extLst>
              <p:ext uri="{D42A27DB-BD31-4B8C-83A1-F6EECF244321}">
                <p14:modId xmlns:p14="http://schemas.microsoft.com/office/powerpoint/2010/main" val="3523343609"/>
              </p:ext>
            </p:extLst>
          </p:nvPr>
        </p:nvGraphicFramePr>
        <p:xfrm>
          <a:off x="5259852" y="1657350"/>
          <a:ext cx="2800350" cy="914400"/>
        </p:xfrm>
        <a:graphic>
          <a:graphicData uri="http://schemas.openxmlformats.org/presentationml/2006/ole">
            <mc:AlternateContent xmlns:mc="http://schemas.openxmlformats.org/markup-compatibility/2006">
              <mc:Choice xmlns:v="urn:schemas-microsoft-com:vml" Requires="v">
                <p:oleObj spid="_x0000_s33823" name="Equation" r:id="rId5" imgW="1447800" imgH="457200" progId="Equation.DSMT4">
                  <p:embed/>
                </p:oleObj>
              </mc:Choice>
              <mc:Fallback>
                <p:oleObj name="Equation" r:id="rId5" imgW="1447800" imgH="457200" progId="Equation.DSMT4">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259852" y="1657350"/>
                        <a:ext cx="2800350" cy="914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3325" name="Text Box 13"/>
          <p:cNvSpPr txBox="1">
            <a:spLocks noChangeArrowheads="1"/>
          </p:cNvSpPr>
          <p:nvPr/>
        </p:nvSpPr>
        <p:spPr bwMode="auto">
          <a:xfrm>
            <a:off x="2253046" y="2808761"/>
            <a:ext cx="6000750" cy="8425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1950" b="1" u="sng">
                <a:solidFill>
                  <a:srgbClr val="FF0066"/>
                </a:solidFill>
              </a:rPr>
              <a:t>Bài 2</a:t>
            </a:r>
            <a:r>
              <a:rPr lang="en-US" sz="1950" b="1">
                <a:solidFill>
                  <a:srgbClr val="FF0066"/>
                </a:solidFill>
              </a:rPr>
              <a:t>:</a:t>
            </a:r>
          </a:p>
          <a:p>
            <a:pPr algn="ctr">
              <a:spcBef>
                <a:spcPct val="50000"/>
              </a:spcBef>
            </a:pPr>
            <a:r>
              <a:rPr lang="en-US" sz="1950" b="1">
                <a:solidFill>
                  <a:srgbClr val="FF0066"/>
                </a:solidFill>
              </a:rPr>
              <a:t>Trục căn thức ở mẫu và rút gọn (nếu được)</a:t>
            </a:r>
          </a:p>
        </p:txBody>
      </p:sp>
      <p:sp>
        <p:nvSpPr>
          <p:cNvPr id="13327" name="Rectangle 15"/>
          <p:cNvSpPr>
            <a:spLocks noChangeArrowheads="1"/>
          </p:cNvSpPr>
          <p:nvPr/>
        </p:nvSpPr>
        <p:spPr bwMode="auto">
          <a:xfrm>
            <a:off x="1143001" y="-138500"/>
            <a:ext cx="184731"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sz="1200"/>
          </a:p>
        </p:txBody>
      </p:sp>
      <p:graphicFrame>
        <p:nvGraphicFramePr>
          <p:cNvPr id="13326" name="Object 14"/>
          <p:cNvGraphicFramePr>
            <a:graphicFrameLocks noChangeAspect="1"/>
          </p:cNvGraphicFramePr>
          <p:nvPr>
            <p:extLst>
              <p:ext uri="{D42A27DB-BD31-4B8C-83A1-F6EECF244321}">
                <p14:modId xmlns:p14="http://schemas.microsoft.com/office/powerpoint/2010/main" val="1395548034"/>
              </p:ext>
            </p:extLst>
          </p:nvPr>
        </p:nvGraphicFramePr>
        <p:xfrm>
          <a:off x="2483768" y="3914291"/>
          <a:ext cx="1600200" cy="914400"/>
        </p:xfrm>
        <a:graphic>
          <a:graphicData uri="http://schemas.openxmlformats.org/presentationml/2006/ole">
            <mc:AlternateContent xmlns:mc="http://schemas.openxmlformats.org/markup-compatibility/2006">
              <mc:Choice xmlns:v="urn:schemas-microsoft-com:vml" Requires="v">
                <p:oleObj spid="_x0000_s33824" name="Equation" r:id="rId7" imgW="723586" imgH="457002" progId="Equation.DSMT4">
                  <p:embed/>
                </p:oleObj>
              </mc:Choice>
              <mc:Fallback>
                <p:oleObj name="Equation" r:id="rId7" imgW="723586" imgH="457002" progId="Equation.DSMT4">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483768" y="3914291"/>
                        <a:ext cx="1600200" cy="914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3329" name="Rectangle 17"/>
          <p:cNvSpPr>
            <a:spLocks noChangeArrowheads="1"/>
          </p:cNvSpPr>
          <p:nvPr/>
        </p:nvSpPr>
        <p:spPr bwMode="auto">
          <a:xfrm>
            <a:off x="1143001" y="2261801"/>
            <a:ext cx="184731"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sz="1200"/>
          </a:p>
        </p:txBody>
      </p:sp>
      <p:graphicFrame>
        <p:nvGraphicFramePr>
          <p:cNvPr id="13328" name="Object 16"/>
          <p:cNvGraphicFramePr>
            <a:graphicFrameLocks noChangeAspect="1"/>
          </p:cNvGraphicFramePr>
          <p:nvPr/>
        </p:nvGraphicFramePr>
        <p:xfrm>
          <a:off x="4914900" y="4000500"/>
          <a:ext cx="1885950" cy="914400"/>
        </p:xfrm>
        <a:graphic>
          <a:graphicData uri="http://schemas.openxmlformats.org/presentationml/2006/ole">
            <mc:AlternateContent xmlns:mc="http://schemas.openxmlformats.org/markup-compatibility/2006">
              <mc:Choice xmlns:v="urn:schemas-microsoft-com:vml" Requires="v">
                <p:oleObj spid="_x0000_s33825" name="Equation" r:id="rId9" imgW="749300" imgH="457200" progId="Equation.DSMT4">
                  <p:embed/>
                </p:oleObj>
              </mc:Choice>
              <mc:Fallback>
                <p:oleObj name="Equation" r:id="rId9" imgW="749300" imgH="457200" progId="Equation.DSMT4">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914900" y="4000500"/>
                        <a:ext cx="1885950" cy="914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16" name="图片 40965" descr="1-38"/>
          <p:cNvPicPr>
            <a:picLocks noChangeAspect="1"/>
          </p:cNvPicPr>
          <p:nvPr/>
        </p:nvPicPr>
        <p:blipFill>
          <a:blip r:embed="rId11"/>
          <a:stretch>
            <a:fillRect/>
          </a:stretch>
        </p:blipFill>
        <p:spPr>
          <a:xfrm>
            <a:off x="-85461" y="-164067"/>
            <a:ext cx="2110970" cy="5199568"/>
          </a:xfrm>
          <a:prstGeom prst="rect">
            <a:avLst/>
          </a:prstGeom>
          <a:noFill/>
          <a:ln w="9525">
            <a:noFill/>
          </a:ln>
        </p:spPr>
      </p:pic>
      <p:pic>
        <p:nvPicPr>
          <p:cNvPr id="17" name="图片 40964" descr="1-40"/>
          <p:cNvPicPr>
            <a:picLocks noChangeAspect="1"/>
          </p:cNvPicPr>
          <p:nvPr/>
        </p:nvPicPr>
        <p:blipFill>
          <a:blip r:embed="rId12"/>
          <a:stretch>
            <a:fillRect/>
          </a:stretch>
        </p:blipFill>
        <p:spPr>
          <a:xfrm>
            <a:off x="7399394" y="4258933"/>
            <a:ext cx="1708805" cy="1252166"/>
          </a:xfrm>
          <a:prstGeom prst="rect">
            <a:avLst/>
          </a:prstGeom>
          <a:noFill/>
          <a:ln w="9525">
            <a:noFill/>
          </a:ln>
        </p:spPr>
      </p:pic>
    </p:spTree>
    <p:extLst>
      <p:ext uri="{BB962C8B-B14F-4D97-AF65-F5344CB8AC3E}">
        <p14:creationId xmlns:p14="http://schemas.microsoft.com/office/powerpoint/2010/main" val="164960380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3320"/>
                                        </p:tgtEl>
                                        <p:attrNameLst>
                                          <p:attrName>style.visibility</p:attrName>
                                        </p:attrNameLst>
                                      </p:cBhvr>
                                      <p:to>
                                        <p:strVal val="visible"/>
                                      </p:to>
                                    </p:set>
                                    <p:animEffect transition="in" filter="blinds(horizontal)">
                                      <p:cBhvr>
                                        <p:cTn id="7" dur="500"/>
                                        <p:tgtEl>
                                          <p:spTgt spid="1332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13321"/>
                                        </p:tgtEl>
                                        <p:attrNameLst>
                                          <p:attrName>style.visibility</p:attrName>
                                        </p:attrNameLst>
                                      </p:cBhvr>
                                      <p:to>
                                        <p:strVal val="visible"/>
                                      </p:to>
                                    </p:set>
                                    <p:animEffect transition="in" filter="blinds(horizontal)">
                                      <p:cBhvr>
                                        <p:cTn id="12" dur="500"/>
                                        <p:tgtEl>
                                          <p:spTgt spid="13321"/>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13323"/>
                                        </p:tgtEl>
                                        <p:attrNameLst>
                                          <p:attrName>style.visibility</p:attrName>
                                        </p:attrNameLst>
                                      </p:cBhvr>
                                      <p:to>
                                        <p:strVal val="visible"/>
                                      </p:to>
                                    </p:set>
                                    <p:animEffect transition="in" filter="blinds(horizontal)">
                                      <p:cBhvr>
                                        <p:cTn id="17" dur="500"/>
                                        <p:tgtEl>
                                          <p:spTgt spid="13323"/>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3325"/>
                                        </p:tgtEl>
                                        <p:attrNameLst>
                                          <p:attrName>style.visibility</p:attrName>
                                        </p:attrNameLst>
                                      </p:cBhvr>
                                      <p:to>
                                        <p:strVal val="visible"/>
                                      </p:to>
                                    </p:set>
                                    <p:animEffect transition="in" filter="blinds(horizontal)">
                                      <p:cBhvr>
                                        <p:cTn id="22" dur="500"/>
                                        <p:tgtEl>
                                          <p:spTgt spid="13325"/>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nodeType="clickEffect">
                                  <p:stCondLst>
                                    <p:cond delay="0"/>
                                  </p:stCondLst>
                                  <p:childTnLst>
                                    <p:set>
                                      <p:cBhvr>
                                        <p:cTn id="26" dur="1" fill="hold">
                                          <p:stCondLst>
                                            <p:cond delay="0"/>
                                          </p:stCondLst>
                                        </p:cTn>
                                        <p:tgtEl>
                                          <p:spTgt spid="13326"/>
                                        </p:tgtEl>
                                        <p:attrNameLst>
                                          <p:attrName>style.visibility</p:attrName>
                                        </p:attrNameLst>
                                      </p:cBhvr>
                                      <p:to>
                                        <p:strVal val="visible"/>
                                      </p:to>
                                    </p:set>
                                    <p:animEffect transition="in" filter="blinds(horizontal)">
                                      <p:cBhvr>
                                        <p:cTn id="27" dur="500"/>
                                        <p:tgtEl>
                                          <p:spTgt spid="13326"/>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nodeType="clickEffect">
                                  <p:stCondLst>
                                    <p:cond delay="0"/>
                                  </p:stCondLst>
                                  <p:childTnLst>
                                    <p:set>
                                      <p:cBhvr>
                                        <p:cTn id="31" dur="1" fill="hold">
                                          <p:stCondLst>
                                            <p:cond delay="0"/>
                                          </p:stCondLst>
                                        </p:cTn>
                                        <p:tgtEl>
                                          <p:spTgt spid="13328"/>
                                        </p:tgtEl>
                                        <p:attrNameLst>
                                          <p:attrName>style.visibility</p:attrName>
                                        </p:attrNameLst>
                                      </p:cBhvr>
                                      <p:to>
                                        <p:strVal val="visible"/>
                                      </p:to>
                                    </p:set>
                                    <p:animEffect transition="in" filter="blinds(horizontal)">
                                      <p:cBhvr>
                                        <p:cTn id="32" dur="500"/>
                                        <p:tgtEl>
                                          <p:spTgt spid="13328"/>
                                        </p:tgtEl>
                                      </p:cBhvr>
                                    </p:animEffect>
                                  </p:childTnLst>
                                </p:cTn>
                              </p:par>
                            </p:childTnLst>
                          </p:cTn>
                        </p:par>
                        <p:par>
                          <p:cTn id="33" fill="hold">
                            <p:stCondLst>
                              <p:cond delay="500"/>
                            </p:stCondLst>
                            <p:childTnLst>
                              <p:par>
                                <p:cTn id="34" presetID="2" presetClass="entr" presetSubtype="8" fill="hold" nodeType="afterEffect">
                                  <p:stCondLst>
                                    <p:cond delay="0"/>
                                  </p:stCondLst>
                                  <p:childTnLst>
                                    <p:set>
                                      <p:cBhvr>
                                        <p:cTn id="35" dur="1" fill="hold">
                                          <p:stCondLst>
                                            <p:cond delay="0"/>
                                          </p:stCondLst>
                                        </p:cTn>
                                        <p:tgtEl>
                                          <p:spTgt spid="16"/>
                                        </p:tgtEl>
                                        <p:attrNameLst>
                                          <p:attrName>style.visibility</p:attrName>
                                        </p:attrNameLst>
                                      </p:cBhvr>
                                      <p:to>
                                        <p:strVal val="visible"/>
                                      </p:to>
                                    </p:set>
                                    <p:anim calcmode="lin" valueType="num">
                                      <p:cBhvr additive="base">
                                        <p:cTn id="36" dur="500" fill="hold"/>
                                        <p:tgtEl>
                                          <p:spTgt spid="16"/>
                                        </p:tgtEl>
                                        <p:attrNameLst>
                                          <p:attrName>ppt_x</p:attrName>
                                        </p:attrNameLst>
                                      </p:cBhvr>
                                      <p:tavLst>
                                        <p:tav tm="0">
                                          <p:val>
                                            <p:strVal val="0-#ppt_w/2"/>
                                          </p:val>
                                        </p:tav>
                                        <p:tav tm="100000">
                                          <p:val>
                                            <p:strVal val="#ppt_x"/>
                                          </p:val>
                                        </p:tav>
                                      </p:tavLst>
                                    </p:anim>
                                    <p:anim calcmode="lin" valueType="num">
                                      <p:cBhvr additive="base">
                                        <p:cTn id="37" dur="500" fill="hold"/>
                                        <p:tgtEl>
                                          <p:spTgt spid="16"/>
                                        </p:tgtEl>
                                        <p:attrNameLst>
                                          <p:attrName>ppt_y</p:attrName>
                                        </p:attrNameLst>
                                      </p:cBhvr>
                                      <p:tavLst>
                                        <p:tav tm="0">
                                          <p:val>
                                            <p:strVal val="#ppt_y"/>
                                          </p:val>
                                        </p:tav>
                                        <p:tav tm="100000">
                                          <p:val>
                                            <p:strVal val="#ppt_y"/>
                                          </p:val>
                                        </p:tav>
                                      </p:tavLst>
                                    </p:anim>
                                  </p:childTnLst>
                                </p:cTn>
                              </p:par>
                            </p:childTnLst>
                          </p:cTn>
                        </p:par>
                        <p:par>
                          <p:cTn id="38" fill="hold">
                            <p:stCondLst>
                              <p:cond delay="1000"/>
                            </p:stCondLst>
                            <p:childTnLst>
                              <p:par>
                                <p:cTn id="39" presetID="15" presetClass="entr" presetSubtype="0" fill="hold" nodeType="afterEffect">
                                  <p:stCondLst>
                                    <p:cond delay="0"/>
                                  </p:stCondLst>
                                  <p:childTnLst>
                                    <p:set>
                                      <p:cBhvr>
                                        <p:cTn id="40" dur="1" fill="hold">
                                          <p:stCondLst>
                                            <p:cond delay="0"/>
                                          </p:stCondLst>
                                        </p:cTn>
                                        <p:tgtEl>
                                          <p:spTgt spid="17"/>
                                        </p:tgtEl>
                                        <p:attrNameLst>
                                          <p:attrName>style.visibility</p:attrName>
                                        </p:attrNameLst>
                                      </p:cBhvr>
                                      <p:to>
                                        <p:strVal val="visible"/>
                                      </p:to>
                                    </p:set>
                                    <p:anim calcmode="lin" valueType="num">
                                      <p:cBhvr>
                                        <p:cTn id="41" dur="1000" fill="hold"/>
                                        <p:tgtEl>
                                          <p:spTgt spid="17"/>
                                        </p:tgtEl>
                                        <p:attrNameLst>
                                          <p:attrName>ppt_w</p:attrName>
                                        </p:attrNameLst>
                                      </p:cBhvr>
                                      <p:tavLst>
                                        <p:tav tm="0">
                                          <p:val>
                                            <p:fltVal val="0"/>
                                          </p:val>
                                        </p:tav>
                                        <p:tav tm="100000">
                                          <p:val>
                                            <p:strVal val="#ppt_w"/>
                                          </p:val>
                                        </p:tav>
                                      </p:tavLst>
                                    </p:anim>
                                    <p:anim calcmode="lin" valueType="num">
                                      <p:cBhvr>
                                        <p:cTn id="42" dur="1000" fill="hold"/>
                                        <p:tgtEl>
                                          <p:spTgt spid="17"/>
                                        </p:tgtEl>
                                        <p:attrNameLst>
                                          <p:attrName>ppt_h</p:attrName>
                                        </p:attrNameLst>
                                      </p:cBhvr>
                                      <p:tavLst>
                                        <p:tav tm="0">
                                          <p:val>
                                            <p:fltVal val="0"/>
                                          </p:val>
                                        </p:tav>
                                        <p:tav tm="100000">
                                          <p:val>
                                            <p:strVal val="#ppt_h"/>
                                          </p:val>
                                        </p:tav>
                                      </p:tavLst>
                                    </p:anim>
                                    <p:anim calcmode="lin" valueType="num">
                                      <p:cBhvr>
                                        <p:cTn id="43" dur="1000" fill="hold"/>
                                        <p:tgtEl>
                                          <p:spTgt spid="17"/>
                                        </p:tgtEl>
                                        <p:attrNameLst>
                                          <p:attrName>ppt_x</p:attrName>
                                        </p:attrNameLst>
                                      </p:cBhvr>
                                      <p:tavLst>
                                        <p:tav tm="0" fmla="#ppt_x+(cos(-2*pi*(1-$))*-#ppt_x-sin(-2*pi*(1-$))*(1-#ppt_y))*(1-$)">
                                          <p:val>
                                            <p:fltVal val="0"/>
                                          </p:val>
                                        </p:tav>
                                        <p:tav tm="100000">
                                          <p:val>
                                            <p:fltVal val="1"/>
                                          </p:val>
                                        </p:tav>
                                      </p:tavLst>
                                    </p:anim>
                                    <p:anim calcmode="lin" valueType="num">
                                      <p:cBhvr>
                                        <p:cTn id="44" dur="1000" fill="hold"/>
                                        <p:tgtEl>
                                          <p:spTgt spid="17"/>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20" grpId="0"/>
      <p:bldP spid="1332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01" name="Text Box 45"/>
          <p:cNvSpPr txBox="1">
            <a:spLocks noChangeArrowheads="1"/>
          </p:cNvSpPr>
          <p:nvPr/>
        </p:nvSpPr>
        <p:spPr bwMode="auto">
          <a:xfrm>
            <a:off x="648697" y="12411"/>
            <a:ext cx="3486150"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vi-VN" sz="3200" b="1" smtClean="0">
                <a:solidFill>
                  <a:srgbClr val="FF0066"/>
                </a:solidFill>
                <a:latin typeface="+mj-lt"/>
              </a:rPr>
              <a:t>Bài </a:t>
            </a:r>
            <a:r>
              <a:rPr lang="en-US" sz="3200" b="1" smtClean="0">
                <a:solidFill>
                  <a:srgbClr val="FF0066"/>
                </a:solidFill>
                <a:latin typeface="+mj-lt"/>
              </a:rPr>
              <a:t>46</a:t>
            </a:r>
            <a:r>
              <a:rPr lang="vi-VN" sz="3200" b="1" smtClean="0">
                <a:solidFill>
                  <a:srgbClr val="FF0066"/>
                </a:solidFill>
                <a:latin typeface="+mj-lt"/>
              </a:rPr>
              <a:t> </a:t>
            </a:r>
            <a:r>
              <a:rPr lang="en-US" sz="3200" b="1" smtClean="0">
                <a:solidFill>
                  <a:srgbClr val="FF0066"/>
                </a:solidFill>
                <a:latin typeface="+mj-lt"/>
              </a:rPr>
              <a:t>(27-SGK</a:t>
            </a:r>
            <a:r>
              <a:rPr lang="en-US" sz="3200" b="1">
                <a:solidFill>
                  <a:srgbClr val="FF0066"/>
                </a:solidFill>
                <a:latin typeface="+mj-lt"/>
              </a:rPr>
              <a:t>)</a:t>
            </a:r>
          </a:p>
        </p:txBody>
      </p:sp>
      <p:sp>
        <p:nvSpPr>
          <p:cNvPr id="19502" name="Text Box 46"/>
          <p:cNvSpPr txBox="1">
            <a:spLocks noChangeArrowheads="1"/>
          </p:cNvSpPr>
          <p:nvPr/>
        </p:nvSpPr>
        <p:spPr bwMode="auto">
          <a:xfrm>
            <a:off x="3497632" y="400050"/>
            <a:ext cx="38985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1800"/>
              <a:t>a)</a:t>
            </a:r>
          </a:p>
        </p:txBody>
      </p:sp>
      <p:graphicFrame>
        <p:nvGraphicFramePr>
          <p:cNvPr id="19522" name="Object 66"/>
          <p:cNvGraphicFramePr>
            <a:graphicFrameLocks noChangeAspect="1"/>
          </p:cNvGraphicFramePr>
          <p:nvPr>
            <p:extLst>
              <p:ext uri="{D42A27DB-BD31-4B8C-83A1-F6EECF244321}">
                <p14:modId xmlns:p14="http://schemas.microsoft.com/office/powerpoint/2010/main" val="2256510867"/>
              </p:ext>
            </p:extLst>
          </p:nvPr>
        </p:nvGraphicFramePr>
        <p:xfrm>
          <a:off x="4044129" y="491728"/>
          <a:ext cx="2977754" cy="422672"/>
        </p:xfrm>
        <a:graphic>
          <a:graphicData uri="http://schemas.openxmlformats.org/presentationml/2006/ole">
            <mc:AlternateContent xmlns:mc="http://schemas.openxmlformats.org/markup-compatibility/2006">
              <mc:Choice xmlns:v="urn:schemas-microsoft-com:vml" Requires="v">
                <p:oleObj spid="_x0000_s42000" name="Equation" r:id="rId3" imgW="1625400" imgH="228600" progId="Equation.3">
                  <p:embed/>
                </p:oleObj>
              </mc:Choice>
              <mc:Fallback>
                <p:oleObj name="Equation" r:id="rId3" imgW="1625400" imgH="2286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44129" y="491728"/>
                        <a:ext cx="2977754" cy="42267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9525" name="Object 69"/>
          <p:cNvGraphicFramePr>
            <a:graphicFrameLocks noChangeAspect="1"/>
          </p:cNvGraphicFramePr>
          <p:nvPr>
            <p:extLst>
              <p:ext uri="{D42A27DB-BD31-4B8C-83A1-F6EECF244321}">
                <p14:modId xmlns:p14="http://schemas.microsoft.com/office/powerpoint/2010/main" val="4230948064"/>
              </p:ext>
            </p:extLst>
          </p:nvPr>
        </p:nvGraphicFramePr>
        <p:xfrm>
          <a:off x="6224165" y="51198"/>
          <a:ext cx="391715" cy="291703"/>
        </p:xfrm>
        <a:graphic>
          <a:graphicData uri="http://schemas.openxmlformats.org/presentationml/2006/ole">
            <mc:AlternateContent xmlns:mc="http://schemas.openxmlformats.org/markup-compatibility/2006">
              <mc:Choice xmlns:v="urn:schemas-microsoft-com:vml" Requires="v">
                <p:oleObj spid="_x0000_s42001" name="Equation" r:id="rId5" imgW="241200" imgH="177480" progId="Equation.3">
                  <p:embed/>
                </p:oleObj>
              </mc:Choice>
              <mc:Fallback>
                <p:oleObj name="Equation" r:id="rId5" imgW="241200" imgH="17748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224165" y="51198"/>
                        <a:ext cx="391715" cy="29170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9560" name="Text Box 104"/>
          <p:cNvSpPr txBox="1">
            <a:spLocks noChangeArrowheads="1"/>
          </p:cNvSpPr>
          <p:nvPr/>
        </p:nvSpPr>
        <p:spPr bwMode="auto">
          <a:xfrm>
            <a:off x="3644079" y="1"/>
            <a:ext cx="268605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1800">
                <a:latin typeface=".VnVogue" panose="020B7200000000000000" pitchFamily="34" charset="0"/>
              </a:rPr>
              <a:t>Rót gän biÓu thøc víi x</a:t>
            </a:r>
          </a:p>
        </p:txBody>
      </p:sp>
      <p:graphicFrame>
        <p:nvGraphicFramePr>
          <p:cNvPr id="19562" name="Object 106"/>
          <p:cNvGraphicFramePr>
            <a:graphicFrameLocks noChangeAspect="1"/>
          </p:cNvGraphicFramePr>
          <p:nvPr>
            <p:extLst>
              <p:ext uri="{D42A27DB-BD31-4B8C-83A1-F6EECF244321}">
                <p14:modId xmlns:p14="http://schemas.microsoft.com/office/powerpoint/2010/main" val="2958903186"/>
              </p:ext>
            </p:extLst>
          </p:nvPr>
        </p:nvGraphicFramePr>
        <p:xfrm>
          <a:off x="5187130" y="1683545"/>
          <a:ext cx="494110" cy="373856"/>
        </p:xfrm>
        <a:graphic>
          <a:graphicData uri="http://schemas.openxmlformats.org/presentationml/2006/ole">
            <mc:AlternateContent xmlns:mc="http://schemas.openxmlformats.org/markup-compatibility/2006">
              <mc:Choice xmlns:v="urn:schemas-microsoft-com:vml" Requires="v">
                <p:oleObj spid="_x0000_s42002" name="Equation" r:id="rId7" imgW="304560" imgH="228600" progId="Equation.3">
                  <p:embed/>
                </p:oleObj>
              </mc:Choice>
              <mc:Fallback>
                <p:oleObj name="Equation" r:id="rId7" imgW="304560" imgH="228600" progId="Equation.3">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187130" y="1683545"/>
                        <a:ext cx="494110" cy="373856"/>
                      </a:xfrm>
                      <a:prstGeom prst="rect">
                        <a:avLst/>
                      </a:prstGeom>
                      <a:solidFill>
                        <a:srgbClr val="FF00FF"/>
                      </a:solidFill>
                    </p:spPr>
                  </p:pic>
                </p:oleObj>
              </mc:Fallback>
            </mc:AlternateContent>
          </a:graphicData>
        </a:graphic>
      </p:graphicFrame>
      <p:graphicFrame>
        <p:nvGraphicFramePr>
          <p:cNvPr id="19563" name="Object 107"/>
          <p:cNvGraphicFramePr>
            <a:graphicFrameLocks noChangeAspect="1"/>
          </p:cNvGraphicFramePr>
          <p:nvPr>
            <p:extLst>
              <p:ext uri="{D42A27DB-BD31-4B8C-83A1-F6EECF244321}">
                <p14:modId xmlns:p14="http://schemas.microsoft.com/office/powerpoint/2010/main" val="3043111835"/>
              </p:ext>
            </p:extLst>
          </p:nvPr>
        </p:nvGraphicFramePr>
        <p:xfrm>
          <a:off x="6958780" y="1112045"/>
          <a:ext cx="494110" cy="373856"/>
        </p:xfrm>
        <a:graphic>
          <a:graphicData uri="http://schemas.openxmlformats.org/presentationml/2006/ole">
            <mc:AlternateContent xmlns:mc="http://schemas.openxmlformats.org/markup-compatibility/2006">
              <mc:Choice xmlns:v="urn:schemas-microsoft-com:vml" Requires="v">
                <p:oleObj spid="_x0000_s42003" name="Equation" r:id="rId9" imgW="304560" imgH="228600" progId="Equation.3">
                  <p:embed/>
                </p:oleObj>
              </mc:Choice>
              <mc:Fallback>
                <p:oleObj name="Equation" r:id="rId9" imgW="304560" imgH="228600" progId="Equation.3">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958780" y="1112045"/>
                        <a:ext cx="494110" cy="373856"/>
                      </a:xfrm>
                      <a:prstGeom prst="rect">
                        <a:avLst/>
                      </a:prstGeom>
                      <a:solidFill>
                        <a:srgbClr val="FF00FF"/>
                      </a:solidFill>
                    </p:spPr>
                  </p:pic>
                </p:oleObj>
              </mc:Fallback>
            </mc:AlternateContent>
          </a:graphicData>
        </a:graphic>
      </p:graphicFrame>
      <p:graphicFrame>
        <p:nvGraphicFramePr>
          <p:cNvPr id="19564" name="Object 108"/>
          <p:cNvGraphicFramePr>
            <a:graphicFrameLocks noChangeAspect="1"/>
          </p:cNvGraphicFramePr>
          <p:nvPr>
            <p:extLst>
              <p:ext uri="{D42A27DB-BD31-4B8C-83A1-F6EECF244321}">
                <p14:modId xmlns:p14="http://schemas.microsoft.com/office/powerpoint/2010/main" val="1259398819"/>
              </p:ext>
            </p:extLst>
          </p:nvPr>
        </p:nvGraphicFramePr>
        <p:xfrm>
          <a:off x="5301430" y="1085851"/>
          <a:ext cx="494110" cy="373856"/>
        </p:xfrm>
        <a:graphic>
          <a:graphicData uri="http://schemas.openxmlformats.org/presentationml/2006/ole">
            <mc:AlternateContent xmlns:mc="http://schemas.openxmlformats.org/markup-compatibility/2006">
              <mc:Choice xmlns:v="urn:schemas-microsoft-com:vml" Requires="v">
                <p:oleObj spid="_x0000_s42004" name="Equation" r:id="rId10" imgW="304560" imgH="228600" progId="Equation.3">
                  <p:embed/>
                </p:oleObj>
              </mc:Choice>
              <mc:Fallback>
                <p:oleObj name="Equation" r:id="rId10" imgW="304560" imgH="228600" progId="Equation.3">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301430" y="1085851"/>
                        <a:ext cx="494110" cy="373856"/>
                      </a:xfrm>
                      <a:prstGeom prst="rect">
                        <a:avLst/>
                      </a:prstGeom>
                      <a:solidFill>
                        <a:srgbClr val="FF00FF"/>
                      </a:solidFill>
                    </p:spPr>
                  </p:pic>
                </p:oleObj>
              </mc:Fallback>
            </mc:AlternateContent>
          </a:graphicData>
        </a:graphic>
      </p:graphicFrame>
      <p:graphicFrame>
        <p:nvGraphicFramePr>
          <p:cNvPr id="19565" name="Object 109"/>
          <p:cNvGraphicFramePr>
            <a:graphicFrameLocks noChangeAspect="1"/>
          </p:cNvGraphicFramePr>
          <p:nvPr>
            <p:extLst>
              <p:ext uri="{D42A27DB-BD31-4B8C-83A1-F6EECF244321}">
                <p14:modId xmlns:p14="http://schemas.microsoft.com/office/powerpoint/2010/main" val="2258856260"/>
              </p:ext>
            </p:extLst>
          </p:nvPr>
        </p:nvGraphicFramePr>
        <p:xfrm>
          <a:off x="4272730" y="1085851"/>
          <a:ext cx="494110" cy="373856"/>
        </p:xfrm>
        <a:graphic>
          <a:graphicData uri="http://schemas.openxmlformats.org/presentationml/2006/ole">
            <mc:AlternateContent xmlns:mc="http://schemas.openxmlformats.org/markup-compatibility/2006">
              <mc:Choice xmlns:v="urn:schemas-microsoft-com:vml" Requires="v">
                <p:oleObj spid="_x0000_s42005" name="Equation" r:id="rId11" imgW="304560" imgH="228600" progId="Equation.3">
                  <p:embed/>
                </p:oleObj>
              </mc:Choice>
              <mc:Fallback>
                <p:oleObj name="Equation" r:id="rId11" imgW="304560" imgH="228600" progId="Equation.3">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272730" y="1085851"/>
                        <a:ext cx="494110" cy="373856"/>
                      </a:xfrm>
                      <a:prstGeom prst="rect">
                        <a:avLst/>
                      </a:prstGeom>
                      <a:solidFill>
                        <a:srgbClr val="FF00FF"/>
                      </a:solidFill>
                    </p:spPr>
                  </p:pic>
                </p:oleObj>
              </mc:Fallback>
            </mc:AlternateContent>
          </a:graphicData>
        </a:graphic>
      </p:graphicFrame>
      <p:sp>
        <p:nvSpPr>
          <p:cNvPr id="19566" name="Text Box 110"/>
          <p:cNvSpPr txBox="1">
            <a:spLocks noChangeArrowheads="1"/>
          </p:cNvSpPr>
          <p:nvPr/>
        </p:nvSpPr>
        <p:spPr bwMode="auto">
          <a:xfrm>
            <a:off x="3860773" y="1101329"/>
            <a:ext cx="447558"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1800"/>
              <a:t>=2</a:t>
            </a:r>
          </a:p>
        </p:txBody>
      </p:sp>
      <p:sp>
        <p:nvSpPr>
          <p:cNvPr id="19567" name="Text Box 111"/>
          <p:cNvSpPr txBox="1">
            <a:spLocks noChangeArrowheads="1"/>
          </p:cNvSpPr>
          <p:nvPr/>
        </p:nvSpPr>
        <p:spPr bwMode="auto">
          <a:xfrm>
            <a:off x="4889473" y="1108473"/>
            <a:ext cx="45397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1800"/>
              <a:t>- 4</a:t>
            </a:r>
          </a:p>
        </p:txBody>
      </p:sp>
      <p:sp>
        <p:nvSpPr>
          <p:cNvPr id="19568" name="Text Box 112"/>
          <p:cNvSpPr txBox="1">
            <a:spLocks noChangeArrowheads="1"/>
          </p:cNvSpPr>
          <p:nvPr/>
        </p:nvSpPr>
        <p:spPr bwMode="auto">
          <a:xfrm>
            <a:off x="5872930" y="1143000"/>
            <a:ext cx="639919"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1800"/>
              <a:t>+ 27</a:t>
            </a:r>
          </a:p>
        </p:txBody>
      </p:sp>
      <p:sp>
        <p:nvSpPr>
          <p:cNvPr id="19569" name="Text Box 113"/>
          <p:cNvSpPr txBox="1">
            <a:spLocks noChangeArrowheads="1"/>
          </p:cNvSpPr>
          <p:nvPr/>
        </p:nvSpPr>
        <p:spPr bwMode="auto">
          <a:xfrm>
            <a:off x="6546823" y="1143000"/>
            <a:ext cx="45397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1800"/>
              <a:t>- 3</a:t>
            </a:r>
          </a:p>
        </p:txBody>
      </p:sp>
      <p:sp>
        <p:nvSpPr>
          <p:cNvPr id="19570" name="Text Box 114"/>
          <p:cNvSpPr txBox="1">
            <a:spLocks noChangeArrowheads="1"/>
          </p:cNvSpPr>
          <p:nvPr/>
        </p:nvSpPr>
        <p:spPr bwMode="auto">
          <a:xfrm>
            <a:off x="3872679" y="1672829"/>
            <a:ext cx="120417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1800"/>
              <a:t>= (2- 4- 3)</a:t>
            </a:r>
          </a:p>
        </p:txBody>
      </p:sp>
      <p:sp>
        <p:nvSpPr>
          <p:cNvPr id="19571" name="Text Box 115"/>
          <p:cNvSpPr txBox="1">
            <a:spLocks noChangeArrowheads="1"/>
          </p:cNvSpPr>
          <p:nvPr/>
        </p:nvSpPr>
        <p:spPr bwMode="auto">
          <a:xfrm>
            <a:off x="5701480" y="1657350"/>
            <a:ext cx="639919"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1800"/>
              <a:t>+ 27</a:t>
            </a:r>
          </a:p>
        </p:txBody>
      </p:sp>
      <p:sp>
        <p:nvSpPr>
          <p:cNvPr id="19572" name="Text Box 116"/>
          <p:cNvSpPr txBox="1">
            <a:spLocks noChangeArrowheads="1"/>
          </p:cNvSpPr>
          <p:nvPr/>
        </p:nvSpPr>
        <p:spPr bwMode="auto">
          <a:xfrm>
            <a:off x="3872680" y="2228850"/>
            <a:ext cx="652743"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1800"/>
              <a:t>= - 5</a:t>
            </a:r>
          </a:p>
        </p:txBody>
      </p:sp>
      <p:graphicFrame>
        <p:nvGraphicFramePr>
          <p:cNvPr id="19573" name="Object 117"/>
          <p:cNvGraphicFramePr>
            <a:graphicFrameLocks noChangeAspect="1"/>
          </p:cNvGraphicFramePr>
          <p:nvPr>
            <p:extLst>
              <p:ext uri="{D42A27DB-BD31-4B8C-83A1-F6EECF244321}">
                <p14:modId xmlns:p14="http://schemas.microsoft.com/office/powerpoint/2010/main" val="1412929816"/>
              </p:ext>
            </p:extLst>
          </p:nvPr>
        </p:nvGraphicFramePr>
        <p:xfrm>
          <a:off x="4558480" y="2228851"/>
          <a:ext cx="494110" cy="373856"/>
        </p:xfrm>
        <a:graphic>
          <a:graphicData uri="http://schemas.openxmlformats.org/presentationml/2006/ole">
            <mc:AlternateContent xmlns:mc="http://schemas.openxmlformats.org/markup-compatibility/2006">
              <mc:Choice xmlns:v="urn:schemas-microsoft-com:vml" Requires="v">
                <p:oleObj spid="_x0000_s42006" name="Equation" r:id="rId12" imgW="304560" imgH="228600" progId="Equation.3">
                  <p:embed/>
                </p:oleObj>
              </mc:Choice>
              <mc:Fallback>
                <p:oleObj name="Equation" r:id="rId12" imgW="304560" imgH="228600" progId="Equation.3">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558480" y="2228851"/>
                        <a:ext cx="494110" cy="373856"/>
                      </a:xfrm>
                      <a:prstGeom prst="rect">
                        <a:avLst/>
                      </a:prstGeom>
                      <a:solidFill>
                        <a:srgbClr val="FF00FF"/>
                      </a:solidFill>
                    </p:spPr>
                  </p:pic>
                </p:oleObj>
              </mc:Fallback>
            </mc:AlternateContent>
          </a:graphicData>
        </a:graphic>
      </p:graphicFrame>
      <p:sp>
        <p:nvSpPr>
          <p:cNvPr id="19574" name="Text Box 118"/>
          <p:cNvSpPr txBox="1">
            <a:spLocks noChangeArrowheads="1"/>
          </p:cNvSpPr>
          <p:nvPr/>
        </p:nvSpPr>
        <p:spPr bwMode="auto">
          <a:xfrm>
            <a:off x="5072830" y="2228850"/>
            <a:ext cx="639919"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1800"/>
              <a:t>+ 27</a:t>
            </a:r>
          </a:p>
        </p:txBody>
      </p:sp>
      <p:graphicFrame>
        <p:nvGraphicFramePr>
          <p:cNvPr id="19575" name="Object 119"/>
          <p:cNvGraphicFramePr>
            <a:graphicFrameLocks noChangeAspect="1"/>
          </p:cNvGraphicFramePr>
          <p:nvPr>
            <p:extLst>
              <p:ext uri="{D42A27DB-BD31-4B8C-83A1-F6EECF244321}">
                <p14:modId xmlns:p14="http://schemas.microsoft.com/office/powerpoint/2010/main" val="72666164"/>
              </p:ext>
            </p:extLst>
          </p:nvPr>
        </p:nvGraphicFramePr>
        <p:xfrm>
          <a:off x="4158429" y="2686050"/>
          <a:ext cx="3143250" cy="428625"/>
        </p:xfrm>
        <a:graphic>
          <a:graphicData uri="http://schemas.openxmlformats.org/presentationml/2006/ole">
            <mc:AlternateContent xmlns:mc="http://schemas.openxmlformats.org/markup-compatibility/2006">
              <mc:Choice xmlns:v="urn:schemas-microsoft-com:vml" Requires="v">
                <p:oleObj spid="_x0000_s42007" name="Equation" r:id="rId13" imgW="1688760" imgH="228600" progId="Equation.3">
                  <p:embed/>
                </p:oleObj>
              </mc:Choice>
              <mc:Fallback>
                <p:oleObj name="Equation" r:id="rId13" imgW="1688760" imgH="228600" progId="Equation.3">
                  <p:embed/>
                  <p:pic>
                    <p:nvPicPr>
                      <p:cNvPr id="0" name=""/>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158429" y="2686050"/>
                        <a:ext cx="3143250" cy="4286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9576" name="Text Box 120"/>
          <p:cNvSpPr txBox="1">
            <a:spLocks noChangeArrowheads="1"/>
          </p:cNvSpPr>
          <p:nvPr/>
        </p:nvSpPr>
        <p:spPr bwMode="auto">
          <a:xfrm>
            <a:off x="3586929" y="2571750"/>
            <a:ext cx="38985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1800"/>
              <a:t>b)</a:t>
            </a:r>
          </a:p>
        </p:txBody>
      </p:sp>
      <p:graphicFrame>
        <p:nvGraphicFramePr>
          <p:cNvPr id="19582" name="Object 126"/>
          <p:cNvGraphicFramePr>
            <a:graphicFrameLocks noChangeAspect="1"/>
          </p:cNvGraphicFramePr>
          <p:nvPr>
            <p:extLst>
              <p:ext uri="{D42A27DB-BD31-4B8C-83A1-F6EECF244321}">
                <p14:modId xmlns:p14="http://schemas.microsoft.com/office/powerpoint/2010/main" val="2176444698"/>
              </p:ext>
            </p:extLst>
          </p:nvPr>
        </p:nvGraphicFramePr>
        <p:xfrm>
          <a:off x="4206054" y="3740945"/>
          <a:ext cx="514350" cy="373856"/>
        </p:xfrm>
        <a:graphic>
          <a:graphicData uri="http://schemas.openxmlformats.org/presentationml/2006/ole">
            <mc:AlternateContent xmlns:mc="http://schemas.openxmlformats.org/markup-compatibility/2006">
              <mc:Choice xmlns:v="urn:schemas-microsoft-com:vml" Requires="v">
                <p:oleObj spid="_x0000_s42008" name="Equation" r:id="rId15" imgW="317160" imgH="228600" progId="Equation.3">
                  <p:embed/>
                </p:oleObj>
              </mc:Choice>
              <mc:Fallback>
                <p:oleObj name="Equation" r:id="rId15" imgW="317160" imgH="228600" progId="Equation.3">
                  <p:embed/>
                  <p:pic>
                    <p:nvPicPr>
                      <p:cNvPr id="0" name=""/>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206054" y="3740945"/>
                        <a:ext cx="514350" cy="373856"/>
                      </a:xfrm>
                      <a:prstGeom prst="rect">
                        <a:avLst/>
                      </a:prstGeom>
                      <a:solidFill>
                        <a:schemeClr val="folHlink"/>
                      </a:solidFill>
                    </p:spPr>
                  </p:pic>
                </p:oleObj>
              </mc:Fallback>
            </mc:AlternateContent>
          </a:graphicData>
        </a:graphic>
      </p:graphicFrame>
      <p:sp>
        <p:nvSpPr>
          <p:cNvPr id="19583" name="Text Box 127"/>
          <p:cNvSpPr txBox="1">
            <a:spLocks noChangeArrowheads="1"/>
          </p:cNvSpPr>
          <p:nvPr/>
        </p:nvSpPr>
        <p:spPr bwMode="auto">
          <a:xfrm>
            <a:off x="3815529" y="3165873"/>
            <a:ext cx="319318"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1800"/>
              <a:t>=</a:t>
            </a:r>
          </a:p>
        </p:txBody>
      </p:sp>
      <p:graphicFrame>
        <p:nvGraphicFramePr>
          <p:cNvPr id="19584" name="Object 128"/>
          <p:cNvGraphicFramePr>
            <a:graphicFrameLocks noChangeAspect="1"/>
          </p:cNvGraphicFramePr>
          <p:nvPr>
            <p:extLst>
              <p:ext uri="{D42A27DB-BD31-4B8C-83A1-F6EECF244321}">
                <p14:modId xmlns:p14="http://schemas.microsoft.com/office/powerpoint/2010/main" val="3460669041"/>
              </p:ext>
            </p:extLst>
          </p:nvPr>
        </p:nvGraphicFramePr>
        <p:xfrm>
          <a:off x="4050084" y="3171825"/>
          <a:ext cx="3474244" cy="428625"/>
        </p:xfrm>
        <a:graphic>
          <a:graphicData uri="http://schemas.openxmlformats.org/presentationml/2006/ole">
            <mc:AlternateContent xmlns:mc="http://schemas.openxmlformats.org/markup-compatibility/2006">
              <mc:Choice xmlns:v="urn:schemas-microsoft-com:vml" Requires="v">
                <p:oleObj spid="_x0000_s42009" name="Equation" r:id="rId17" imgW="1866600" imgH="228600" progId="Equation.3">
                  <p:embed/>
                </p:oleObj>
              </mc:Choice>
              <mc:Fallback>
                <p:oleObj name="Equation" r:id="rId17" imgW="1866600" imgH="228600" progId="Equation.3">
                  <p:embed/>
                  <p:pic>
                    <p:nvPicPr>
                      <p:cNvPr id="0" name=""/>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050084" y="3171825"/>
                        <a:ext cx="3474244" cy="4286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9586" name="Text Box 130"/>
          <p:cNvSpPr txBox="1">
            <a:spLocks noChangeArrowheads="1"/>
          </p:cNvSpPr>
          <p:nvPr/>
        </p:nvSpPr>
        <p:spPr bwMode="auto">
          <a:xfrm>
            <a:off x="3815529" y="3714750"/>
            <a:ext cx="447558"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1800"/>
              <a:t>=3</a:t>
            </a:r>
          </a:p>
        </p:txBody>
      </p:sp>
      <p:graphicFrame>
        <p:nvGraphicFramePr>
          <p:cNvPr id="19587" name="Object 131"/>
          <p:cNvGraphicFramePr>
            <a:graphicFrameLocks noChangeAspect="1"/>
          </p:cNvGraphicFramePr>
          <p:nvPr>
            <p:extLst>
              <p:ext uri="{D42A27DB-BD31-4B8C-83A1-F6EECF244321}">
                <p14:modId xmlns:p14="http://schemas.microsoft.com/office/powerpoint/2010/main" val="4163739501"/>
              </p:ext>
            </p:extLst>
          </p:nvPr>
        </p:nvGraphicFramePr>
        <p:xfrm>
          <a:off x="5244279" y="3683795"/>
          <a:ext cx="514350" cy="373856"/>
        </p:xfrm>
        <a:graphic>
          <a:graphicData uri="http://schemas.openxmlformats.org/presentationml/2006/ole">
            <mc:AlternateContent xmlns:mc="http://schemas.openxmlformats.org/markup-compatibility/2006">
              <mc:Choice xmlns:v="urn:schemas-microsoft-com:vml" Requires="v">
                <p:oleObj spid="_x0000_s42010" name="Equation" r:id="rId19" imgW="317160" imgH="228600" progId="Equation.3">
                  <p:embed/>
                </p:oleObj>
              </mc:Choice>
              <mc:Fallback>
                <p:oleObj name="Equation" r:id="rId19" imgW="317160" imgH="228600" progId="Equation.3">
                  <p:embed/>
                  <p:pic>
                    <p:nvPicPr>
                      <p:cNvPr id="0" name=""/>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5244279" y="3683795"/>
                        <a:ext cx="514350" cy="373856"/>
                      </a:xfrm>
                      <a:prstGeom prst="rect">
                        <a:avLst/>
                      </a:prstGeom>
                      <a:solidFill>
                        <a:schemeClr val="folHlink"/>
                      </a:solidFill>
                    </p:spPr>
                  </p:pic>
                </p:oleObj>
              </mc:Fallback>
            </mc:AlternateContent>
          </a:graphicData>
        </a:graphic>
      </p:graphicFrame>
      <p:graphicFrame>
        <p:nvGraphicFramePr>
          <p:cNvPr id="19588" name="Object 132"/>
          <p:cNvGraphicFramePr>
            <a:graphicFrameLocks noChangeAspect="1"/>
          </p:cNvGraphicFramePr>
          <p:nvPr>
            <p:extLst>
              <p:ext uri="{D42A27DB-BD31-4B8C-83A1-F6EECF244321}">
                <p14:modId xmlns:p14="http://schemas.microsoft.com/office/powerpoint/2010/main" val="480982431"/>
              </p:ext>
            </p:extLst>
          </p:nvPr>
        </p:nvGraphicFramePr>
        <p:xfrm>
          <a:off x="6272979" y="3683795"/>
          <a:ext cx="514350" cy="373856"/>
        </p:xfrm>
        <a:graphic>
          <a:graphicData uri="http://schemas.openxmlformats.org/presentationml/2006/ole">
            <mc:AlternateContent xmlns:mc="http://schemas.openxmlformats.org/markup-compatibility/2006">
              <mc:Choice xmlns:v="urn:schemas-microsoft-com:vml" Requires="v">
                <p:oleObj spid="_x0000_s42011" name="Equation" r:id="rId21" imgW="317160" imgH="228600" progId="Equation.3">
                  <p:embed/>
                </p:oleObj>
              </mc:Choice>
              <mc:Fallback>
                <p:oleObj name="Equation" r:id="rId21" imgW="317160" imgH="228600" progId="Equation.3">
                  <p:embed/>
                  <p:pic>
                    <p:nvPicPr>
                      <p:cNvPr id="0" name=""/>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6272979" y="3683795"/>
                        <a:ext cx="514350" cy="373856"/>
                      </a:xfrm>
                      <a:prstGeom prst="rect">
                        <a:avLst/>
                      </a:prstGeom>
                      <a:solidFill>
                        <a:schemeClr val="folHlink"/>
                      </a:solidFill>
                    </p:spPr>
                  </p:pic>
                </p:oleObj>
              </mc:Fallback>
            </mc:AlternateContent>
          </a:graphicData>
        </a:graphic>
      </p:graphicFrame>
      <p:graphicFrame>
        <p:nvGraphicFramePr>
          <p:cNvPr id="19589" name="Object 133"/>
          <p:cNvGraphicFramePr>
            <a:graphicFrameLocks noChangeAspect="1"/>
          </p:cNvGraphicFramePr>
          <p:nvPr>
            <p:extLst>
              <p:ext uri="{D42A27DB-BD31-4B8C-83A1-F6EECF244321}">
                <p14:modId xmlns:p14="http://schemas.microsoft.com/office/powerpoint/2010/main" val="1697415576"/>
              </p:ext>
            </p:extLst>
          </p:nvPr>
        </p:nvGraphicFramePr>
        <p:xfrm>
          <a:off x="5472879" y="4198145"/>
          <a:ext cx="514350" cy="373856"/>
        </p:xfrm>
        <a:graphic>
          <a:graphicData uri="http://schemas.openxmlformats.org/presentationml/2006/ole">
            <mc:AlternateContent xmlns:mc="http://schemas.openxmlformats.org/markup-compatibility/2006">
              <mc:Choice xmlns:v="urn:schemas-microsoft-com:vml" Requires="v">
                <p:oleObj spid="_x0000_s42012" name="Equation" r:id="rId22" imgW="317160" imgH="228600" progId="Equation.3">
                  <p:embed/>
                </p:oleObj>
              </mc:Choice>
              <mc:Fallback>
                <p:oleObj name="Equation" r:id="rId22" imgW="317160" imgH="228600" progId="Equation.3">
                  <p:embed/>
                  <p:pic>
                    <p:nvPicPr>
                      <p:cNvPr id="0" name=""/>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5472879" y="4198145"/>
                        <a:ext cx="514350" cy="373856"/>
                      </a:xfrm>
                      <a:prstGeom prst="rect">
                        <a:avLst/>
                      </a:prstGeom>
                      <a:solidFill>
                        <a:schemeClr val="folHlink"/>
                      </a:solidFill>
                    </p:spPr>
                  </p:pic>
                </p:oleObj>
              </mc:Fallback>
            </mc:AlternateContent>
          </a:graphicData>
        </a:graphic>
      </p:graphicFrame>
      <p:graphicFrame>
        <p:nvGraphicFramePr>
          <p:cNvPr id="19590" name="Object 134"/>
          <p:cNvGraphicFramePr>
            <a:graphicFrameLocks noChangeAspect="1"/>
          </p:cNvGraphicFramePr>
          <p:nvPr>
            <p:extLst>
              <p:ext uri="{D42A27DB-BD31-4B8C-83A1-F6EECF244321}">
                <p14:modId xmlns:p14="http://schemas.microsoft.com/office/powerpoint/2010/main" val="973824850"/>
              </p:ext>
            </p:extLst>
          </p:nvPr>
        </p:nvGraphicFramePr>
        <p:xfrm>
          <a:off x="4558479" y="4655345"/>
          <a:ext cx="514350" cy="373856"/>
        </p:xfrm>
        <a:graphic>
          <a:graphicData uri="http://schemas.openxmlformats.org/presentationml/2006/ole">
            <mc:AlternateContent xmlns:mc="http://schemas.openxmlformats.org/markup-compatibility/2006">
              <mc:Choice xmlns:v="urn:schemas-microsoft-com:vml" Requires="v">
                <p:oleObj spid="_x0000_s42013" name="Equation" r:id="rId23" imgW="317160" imgH="228600" progId="Equation.3">
                  <p:embed/>
                </p:oleObj>
              </mc:Choice>
              <mc:Fallback>
                <p:oleObj name="Equation" r:id="rId23" imgW="317160" imgH="228600" progId="Equation.3">
                  <p:embed/>
                  <p:pic>
                    <p:nvPicPr>
                      <p:cNvPr id="0" name=""/>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558479" y="4655345"/>
                        <a:ext cx="514350" cy="373856"/>
                      </a:xfrm>
                      <a:prstGeom prst="rect">
                        <a:avLst/>
                      </a:prstGeom>
                      <a:solidFill>
                        <a:schemeClr val="folHlink"/>
                      </a:solidFill>
                    </p:spPr>
                  </p:pic>
                </p:oleObj>
              </mc:Fallback>
            </mc:AlternateContent>
          </a:graphicData>
        </a:graphic>
      </p:graphicFrame>
      <p:sp>
        <p:nvSpPr>
          <p:cNvPr id="19592" name="Text Box 136"/>
          <p:cNvSpPr txBox="1">
            <a:spLocks noChangeArrowheads="1"/>
          </p:cNvSpPr>
          <p:nvPr/>
        </p:nvSpPr>
        <p:spPr bwMode="auto">
          <a:xfrm>
            <a:off x="4672780" y="3680223"/>
            <a:ext cx="58221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1800"/>
              <a:t>- 10</a:t>
            </a:r>
          </a:p>
        </p:txBody>
      </p:sp>
      <p:sp>
        <p:nvSpPr>
          <p:cNvPr id="19593" name="Text Box 137"/>
          <p:cNvSpPr txBox="1">
            <a:spLocks noChangeArrowheads="1"/>
          </p:cNvSpPr>
          <p:nvPr/>
        </p:nvSpPr>
        <p:spPr bwMode="auto">
          <a:xfrm>
            <a:off x="5758630" y="3680223"/>
            <a:ext cx="575799"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1800"/>
              <a:t>+21</a:t>
            </a:r>
          </a:p>
        </p:txBody>
      </p:sp>
      <p:sp>
        <p:nvSpPr>
          <p:cNvPr id="19594" name="Text Box 138"/>
          <p:cNvSpPr txBox="1">
            <a:spLocks noChangeArrowheads="1"/>
          </p:cNvSpPr>
          <p:nvPr/>
        </p:nvSpPr>
        <p:spPr bwMode="auto">
          <a:xfrm>
            <a:off x="6844480" y="3668316"/>
            <a:ext cx="639919"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1800"/>
              <a:t>+ 28</a:t>
            </a:r>
          </a:p>
        </p:txBody>
      </p:sp>
      <p:sp>
        <p:nvSpPr>
          <p:cNvPr id="19595" name="Text Box 139"/>
          <p:cNvSpPr txBox="1">
            <a:spLocks noChangeArrowheads="1"/>
          </p:cNvSpPr>
          <p:nvPr/>
        </p:nvSpPr>
        <p:spPr bwMode="auto">
          <a:xfrm>
            <a:off x="3815530" y="4194573"/>
            <a:ext cx="1454244"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1800"/>
              <a:t>= (3- 10+21)</a:t>
            </a:r>
          </a:p>
        </p:txBody>
      </p:sp>
      <p:sp>
        <p:nvSpPr>
          <p:cNvPr id="19596" name="Text Box 140"/>
          <p:cNvSpPr txBox="1">
            <a:spLocks noChangeArrowheads="1"/>
          </p:cNvSpPr>
          <p:nvPr/>
        </p:nvSpPr>
        <p:spPr bwMode="auto">
          <a:xfrm>
            <a:off x="5994374" y="4182666"/>
            <a:ext cx="639919"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1800"/>
              <a:t>+ 28</a:t>
            </a:r>
          </a:p>
        </p:txBody>
      </p:sp>
      <p:sp>
        <p:nvSpPr>
          <p:cNvPr id="19597" name="Text Box 141"/>
          <p:cNvSpPr txBox="1">
            <a:spLocks noChangeArrowheads="1"/>
          </p:cNvSpPr>
          <p:nvPr/>
        </p:nvSpPr>
        <p:spPr bwMode="auto">
          <a:xfrm>
            <a:off x="3815530" y="4651773"/>
            <a:ext cx="639919"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1800"/>
              <a:t>= 14</a:t>
            </a:r>
          </a:p>
        </p:txBody>
      </p:sp>
      <p:sp>
        <p:nvSpPr>
          <p:cNvPr id="19598" name="Text Box 142"/>
          <p:cNvSpPr txBox="1">
            <a:spLocks noChangeArrowheads="1"/>
          </p:cNvSpPr>
          <p:nvPr/>
        </p:nvSpPr>
        <p:spPr bwMode="auto">
          <a:xfrm>
            <a:off x="5072830" y="4639866"/>
            <a:ext cx="715260" cy="4154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2100"/>
              <a:t>+ 28</a:t>
            </a:r>
          </a:p>
        </p:txBody>
      </p:sp>
      <p:pic>
        <p:nvPicPr>
          <p:cNvPr id="114" name="图片 40965" descr="1-38"/>
          <p:cNvPicPr>
            <a:picLocks noChangeAspect="1"/>
          </p:cNvPicPr>
          <p:nvPr/>
        </p:nvPicPr>
        <p:blipFill>
          <a:blip r:embed="rId24"/>
          <a:stretch>
            <a:fillRect/>
          </a:stretch>
        </p:blipFill>
        <p:spPr>
          <a:xfrm>
            <a:off x="10910" y="-70321"/>
            <a:ext cx="1623516" cy="5213821"/>
          </a:xfrm>
          <a:prstGeom prst="rect">
            <a:avLst/>
          </a:prstGeom>
          <a:noFill/>
          <a:ln w="9525">
            <a:noFill/>
          </a:ln>
        </p:spPr>
      </p:pic>
      <p:pic>
        <p:nvPicPr>
          <p:cNvPr id="115" name="图片 40964" descr="1-40"/>
          <p:cNvPicPr>
            <a:picLocks noChangeAspect="1"/>
          </p:cNvPicPr>
          <p:nvPr/>
        </p:nvPicPr>
        <p:blipFill>
          <a:blip r:embed="rId25"/>
          <a:stretch>
            <a:fillRect/>
          </a:stretch>
        </p:blipFill>
        <p:spPr>
          <a:xfrm>
            <a:off x="7524328" y="4011910"/>
            <a:ext cx="1818099" cy="1332254"/>
          </a:xfrm>
          <a:prstGeom prst="rect">
            <a:avLst/>
          </a:prstGeom>
          <a:noFill/>
          <a:ln w="9525">
            <a:noFill/>
          </a:ln>
        </p:spPr>
      </p:pic>
    </p:spTree>
    <p:extLst>
      <p:ext uri="{BB962C8B-B14F-4D97-AF65-F5344CB8AC3E}">
        <p14:creationId xmlns:p14="http://schemas.microsoft.com/office/powerpoint/2010/main" val="275612102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9501"/>
                                        </p:tgtEl>
                                        <p:attrNameLst>
                                          <p:attrName>style.visibility</p:attrName>
                                        </p:attrNameLst>
                                      </p:cBhvr>
                                      <p:to>
                                        <p:strVal val="visible"/>
                                      </p:to>
                                    </p:set>
                                    <p:animEffect transition="in" filter="box(in)">
                                      <p:cBhvr>
                                        <p:cTn id="7" dur="500"/>
                                        <p:tgtEl>
                                          <p:spTgt spid="1950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9" presetClass="entr" presetSubtype="0" fill="hold" grpId="0" nodeType="clickEffect">
                                  <p:stCondLst>
                                    <p:cond delay="0"/>
                                  </p:stCondLst>
                                  <p:childTnLst>
                                    <p:set>
                                      <p:cBhvr>
                                        <p:cTn id="11" dur="1" fill="hold">
                                          <p:stCondLst>
                                            <p:cond delay="0"/>
                                          </p:stCondLst>
                                        </p:cTn>
                                        <p:tgtEl>
                                          <p:spTgt spid="19560"/>
                                        </p:tgtEl>
                                        <p:attrNameLst>
                                          <p:attrName>style.visibility</p:attrName>
                                        </p:attrNameLst>
                                      </p:cBhvr>
                                      <p:to>
                                        <p:strVal val="visible"/>
                                      </p:to>
                                    </p:set>
                                    <p:anim calcmode="lin" valueType="num">
                                      <p:cBhvr>
                                        <p:cTn id="12" dur="1000" fill="hold"/>
                                        <p:tgtEl>
                                          <p:spTgt spid="19560"/>
                                        </p:tgtEl>
                                        <p:attrNameLst>
                                          <p:attrName>ppt_x</p:attrName>
                                        </p:attrNameLst>
                                      </p:cBhvr>
                                      <p:tavLst>
                                        <p:tav tm="0">
                                          <p:val>
                                            <p:strVal val="#ppt_x-.2"/>
                                          </p:val>
                                        </p:tav>
                                        <p:tav tm="100000">
                                          <p:val>
                                            <p:strVal val="#ppt_x"/>
                                          </p:val>
                                        </p:tav>
                                      </p:tavLst>
                                    </p:anim>
                                    <p:anim calcmode="lin" valueType="num">
                                      <p:cBhvr>
                                        <p:cTn id="13" dur="1000" fill="hold"/>
                                        <p:tgtEl>
                                          <p:spTgt spid="19560"/>
                                        </p:tgtEl>
                                        <p:attrNameLst>
                                          <p:attrName>ppt_y</p:attrName>
                                        </p:attrNameLst>
                                      </p:cBhvr>
                                      <p:tavLst>
                                        <p:tav tm="0">
                                          <p:val>
                                            <p:strVal val="#ppt_y"/>
                                          </p:val>
                                        </p:tav>
                                        <p:tav tm="100000">
                                          <p:val>
                                            <p:strVal val="#ppt_y"/>
                                          </p:val>
                                        </p:tav>
                                      </p:tavLst>
                                    </p:anim>
                                    <p:animEffect transition="in" filter="wipe(right)" prLst="gradientSize: 0.1">
                                      <p:cBhvr>
                                        <p:cTn id="14" dur="1000"/>
                                        <p:tgtEl>
                                          <p:spTgt spid="19560"/>
                                        </p:tgtEl>
                                      </p:cBhvr>
                                    </p:animEffect>
                                  </p:childTnLst>
                                </p:cTn>
                              </p:par>
                              <p:par>
                                <p:cTn id="15" presetID="29" presetClass="entr" presetSubtype="0" fill="hold" nodeType="withEffect">
                                  <p:stCondLst>
                                    <p:cond delay="0"/>
                                  </p:stCondLst>
                                  <p:childTnLst>
                                    <p:set>
                                      <p:cBhvr>
                                        <p:cTn id="16" dur="1" fill="hold">
                                          <p:stCondLst>
                                            <p:cond delay="0"/>
                                          </p:stCondLst>
                                        </p:cTn>
                                        <p:tgtEl>
                                          <p:spTgt spid="19525"/>
                                        </p:tgtEl>
                                        <p:attrNameLst>
                                          <p:attrName>style.visibility</p:attrName>
                                        </p:attrNameLst>
                                      </p:cBhvr>
                                      <p:to>
                                        <p:strVal val="visible"/>
                                      </p:to>
                                    </p:set>
                                    <p:anim calcmode="lin" valueType="num">
                                      <p:cBhvr>
                                        <p:cTn id="17" dur="1000" fill="hold"/>
                                        <p:tgtEl>
                                          <p:spTgt spid="19525"/>
                                        </p:tgtEl>
                                        <p:attrNameLst>
                                          <p:attrName>ppt_x</p:attrName>
                                        </p:attrNameLst>
                                      </p:cBhvr>
                                      <p:tavLst>
                                        <p:tav tm="0">
                                          <p:val>
                                            <p:strVal val="#ppt_x-.2"/>
                                          </p:val>
                                        </p:tav>
                                        <p:tav tm="100000">
                                          <p:val>
                                            <p:strVal val="#ppt_x"/>
                                          </p:val>
                                        </p:tav>
                                      </p:tavLst>
                                    </p:anim>
                                    <p:anim calcmode="lin" valueType="num">
                                      <p:cBhvr>
                                        <p:cTn id="18" dur="1000" fill="hold"/>
                                        <p:tgtEl>
                                          <p:spTgt spid="19525"/>
                                        </p:tgtEl>
                                        <p:attrNameLst>
                                          <p:attrName>ppt_y</p:attrName>
                                        </p:attrNameLst>
                                      </p:cBhvr>
                                      <p:tavLst>
                                        <p:tav tm="0">
                                          <p:val>
                                            <p:strVal val="#ppt_y"/>
                                          </p:val>
                                        </p:tav>
                                        <p:tav tm="100000">
                                          <p:val>
                                            <p:strVal val="#ppt_y"/>
                                          </p:val>
                                        </p:tav>
                                      </p:tavLst>
                                    </p:anim>
                                    <p:animEffect transition="in" filter="wipe(right)" prLst="gradientSize: 0.1">
                                      <p:cBhvr>
                                        <p:cTn id="19" dur="1000"/>
                                        <p:tgtEl>
                                          <p:spTgt spid="19525"/>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29" presetClass="entr" presetSubtype="0" fill="hold" grpId="0" nodeType="clickEffect">
                                  <p:stCondLst>
                                    <p:cond delay="0"/>
                                  </p:stCondLst>
                                  <p:childTnLst>
                                    <p:set>
                                      <p:cBhvr>
                                        <p:cTn id="23" dur="1" fill="hold">
                                          <p:stCondLst>
                                            <p:cond delay="0"/>
                                          </p:stCondLst>
                                        </p:cTn>
                                        <p:tgtEl>
                                          <p:spTgt spid="19502"/>
                                        </p:tgtEl>
                                        <p:attrNameLst>
                                          <p:attrName>style.visibility</p:attrName>
                                        </p:attrNameLst>
                                      </p:cBhvr>
                                      <p:to>
                                        <p:strVal val="visible"/>
                                      </p:to>
                                    </p:set>
                                    <p:anim calcmode="lin" valueType="num">
                                      <p:cBhvr>
                                        <p:cTn id="24" dur="1000" fill="hold"/>
                                        <p:tgtEl>
                                          <p:spTgt spid="19502"/>
                                        </p:tgtEl>
                                        <p:attrNameLst>
                                          <p:attrName>ppt_x</p:attrName>
                                        </p:attrNameLst>
                                      </p:cBhvr>
                                      <p:tavLst>
                                        <p:tav tm="0">
                                          <p:val>
                                            <p:strVal val="#ppt_x-.2"/>
                                          </p:val>
                                        </p:tav>
                                        <p:tav tm="100000">
                                          <p:val>
                                            <p:strVal val="#ppt_x"/>
                                          </p:val>
                                        </p:tav>
                                      </p:tavLst>
                                    </p:anim>
                                    <p:anim calcmode="lin" valueType="num">
                                      <p:cBhvr>
                                        <p:cTn id="25" dur="1000" fill="hold"/>
                                        <p:tgtEl>
                                          <p:spTgt spid="19502"/>
                                        </p:tgtEl>
                                        <p:attrNameLst>
                                          <p:attrName>ppt_y</p:attrName>
                                        </p:attrNameLst>
                                      </p:cBhvr>
                                      <p:tavLst>
                                        <p:tav tm="0">
                                          <p:val>
                                            <p:strVal val="#ppt_y"/>
                                          </p:val>
                                        </p:tav>
                                        <p:tav tm="100000">
                                          <p:val>
                                            <p:strVal val="#ppt_y"/>
                                          </p:val>
                                        </p:tav>
                                      </p:tavLst>
                                    </p:anim>
                                    <p:animEffect transition="in" filter="wipe(right)" prLst="gradientSize: 0.1">
                                      <p:cBhvr>
                                        <p:cTn id="26" dur="1000"/>
                                        <p:tgtEl>
                                          <p:spTgt spid="19502"/>
                                        </p:tgtEl>
                                      </p:cBhvr>
                                    </p:animEffect>
                                  </p:childTnLst>
                                </p:cTn>
                              </p:par>
                              <p:par>
                                <p:cTn id="27" presetID="29" presetClass="entr" presetSubtype="0" fill="hold" nodeType="withEffect">
                                  <p:stCondLst>
                                    <p:cond delay="0"/>
                                  </p:stCondLst>
                                  <p:childTnLst>
                                    <p:set>
                                      <p:cBhvr>
                                        <p:cTn id="28" dur="1" fill="hold">
                                          <p:stCondLst>
                                            <p:cond delay="0"/>
                                          </p:stCondLst>
                                        </p:cTn>
                                        <p:tgtEl>
                                          <p:spTgt spid="19522"/>
                                        </p:tgtEl>
                                        <p:attrNameLst>
                                          <p:attrName>style.visibility</p:attrName>
                                        </p:attrNameLst>
                                      </p:cBhvr>
                                      <p:to>
                                        <p:strVal val="visible"/>
                                      </p:to>
                                    </p:set>
                                    <p:anim calcmode="lin" valueType="num">
                                      <p:cBhvr>
                                        <p:cTn id="29" dur="1000" fill="hold"/>
                                        <p:tgtEl>
                                          <p:spTgt spid="19522"/>
                                        </p:tgtEl>
                                        <p:attrNameLst>
                                          <p:attrName>ppt_x</p:attrName>
                                        </p:attrNameLst>
                                      </p:cBhvr>
                                      <p:tavLst>
                                        <p:tav tm="0">
                                          <p:val>
                                            <p:strVal val="#ppt_x-.2"/>
                                          </p:val>
                                        </p:tav>
                                        <p:tav tm="100000">
                                          <p:val>
                                            <p:strVal val="#ppt_x"/>
                                          </p:val>
                                        </p:tav>
                                      </p:tavLst>
                                    </p:anim>
                                    <p:anim calcmode="lin" valueType="num">
                                      <p:cBhvr>
                                        <p:cTn id="30" dur="1000" fill="hold"/>
                                        <p:tgtEl>
                                          <p:spTgt spid="19522"/>
                                        </p:tgtEl>
                                        <p:attrNameLst>
                                          <p:attrName>ppt_y</p:attrName>
                                        </p:attrNameLst>
                                      </p:cBhvr>
                                      <p:tavLst>
                                        <p:tav tm="0">
                                          <p:val>
                                            <p:strVal val="#ppt_y"/>
                                          </p:val>
                                        </p:tav>
                                        <p:tav tm="100000">
                                          <p:val>
                                            <p:strVal val="#ppt_y"/>
                                          </p:val>
                                        </p:tav>
                                      </p:tavLst>
                                    </p:anim>
                                    <p:animEffect transition="in" filter="wipe(right)" prLst="gradientSize: 0.1">
                                      <p:cBhvr>
                                        <p:cTn id="31" dur="1000"/>
                                        <p:tgtEl>
                                          <p:spTgt spid="19522"/>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29" presetClass="entr" presetSubtype="0" fill="hold" grpId="0" nodeType="clickEffect">
                                  <p:stCondLst>
                                    <p:cond delay="0"/>
                                  </p:stCondLst>
                                  <p:childTnLst>
                                    <p:set>
                                      <p:cBhvr>
                                        <p:cTn id="35" dur="1" fill="hold">
                                          <p:stCondLst>
                                            <p:cond delay="0"/>
                                          </p:stCondLst>
                                        </p:cTn>
                                        <p:tgtEl>
                                          <p:spTgt spid="19566"/>
                                        </p:tgtEl>
                                        <p:attrNameLst>
                                          <p:attrName>style.visibility</p:attrName>
                                        </p:attrNameLst>
                                      </p:cBhvr>
                                      <p:to>
                                        <p:strVal val="visible"/>
                                      </p:to>
                                    </p:set>
                                    <p:anim calcmode="lin" valueType="num">
                                      <p:cBhvr>
                                        <p:cTn id="36" dur="1000" fill="hold"/>
                                        <p:tgtEl>
                                          <p:spTgt spid="19566"/>
                                        </p:tgtEl>
                                        <p:attrNameLst>
                                          <p:attrName>ppt_x</p:attrName>
                                        </p:attrNameLst>
                                      </p:cBhvr>
                                      <p:tavLst>
                                        <p:tav tm="0">
                                          <p:val>
                                            <p:strVal val="#ppt_x-.2"/>
                                          </p:val>
                                        </p:tav>
                                        <p:tav tm="100000">
                                          <p:val>
                                            <p:strVal val="#ppt_x"/>
                                          </p:val>
                                        </p:tav>
                                      </p:tavLst>
                                    </p:anim>
                                    <p:anim calcmode="lin" valueType="num">
                                      <p:cBhvr>
                                        <p:cTn id="37" dur="1000" fill="hold"/>
                                        <p:tgtEl>
                                          <p:spTgt spid="19566"/>
                                        </p:tgtEl>
                                        <p:attrNameLst>
                                          <p:attrName>ppt_y</p:attrName>
                                        </p:attrNameLst>
                                      </p:cBhvr>
                                      <p:tavLst>
                                        <p:tav tm="0">
                                          <p:val>
                                            <p:strVal val="#ppt_y"/>
                                          </p:val>
                                        </p:tav>
                                        <p:tav tm="100000">
                                          <p:val>
                                            <p:strVal val="#ppt_y"/>
                                          </p:val>
                                        </p:tav>
                                      </p:tavLst>
                                    </p:anim>
                                    <p:animEffect transition="in" filter="wipe(right)" prLst="gradientSize: 0.1">
                                      <p:cBhvr>
                                        <p:cTn id="38" dur="1000"/>
                                        <p:tgtEl>
                                          <p:spTgt spid="19566"/>
                                        </p:tgtEl>
                                      </p:cBhvr>
                                    </p:animEffect>
                                  </p:childTnLst>
                                </p:cTn>
                              </p:par>
                              <p:par>
                                <p:cTn id="39" presetID="29" presetClass="entr" presetSubtype="0" fill="hold" nodeType="withEffect">
                                  <p:stCondLst>
                                    <p:cond delay="0"/>
                                  </p:stCondLst>
                                  <p:childTnLst>
                                    <p:set>
                                      <p:cBhvr>
                                        <p:cTn id="40" dur="1" fill="hold">
                                          <p:stCondLst>
                                            <p:cond delay="0"/>
                                          </p:stCondLst>
                                        </p:cTn>
                                        <p:tgtEl>
                                          <p:spTgt spid="19565"/>
                                        </p:tgtEl>
                                        <p:attrNameLst>
                                          <p:attrName>style.visibility</p:attrName>
                                        </p:attrNameLst>
                                      </p:cBhvr>
                                      <p:to>
                                        <p:strVal val="visible"/>
                                      </p:to>
                                    </p:set>
                                    <p:anim calcmode="lin" valueType="num">
                                      <p:cBhvr>
                                        <p:cTn id="41" dur="1000" fill="hold"/>
                                        <p:tgtEl>
                                          <p:spTgt spid="19565"/>
                                        </p:tgtEl>
                                        <p:attrNameLst>
                                          <p:attrName>ppt_x</p:attrName>
                                        </p:attrNameLst>
                                      </p:cBhvr>
                                      <p:tavLst>
                                        <p:tav tm="0">
                                          <p:val>
                                            <p:strVal val="#ppt_x-.2"/>
                                          </p:val>
                                        </p:tav>
                                        <p:tav tm="100000">
                                          <p:val>
                                            <p:strVal val="#ppt_x"/>
                                          </p:val>
                                        </p:tav>
                                      </p:tavLst>
                                    </p:anim>
                                    <p:anim calcmode="lin" valueType="num">
                                      <p:cBhvr>
                                        <p:cTn id="42" dur="1000" fill="hold"/>
                                        <p:tgtEl>
                                          <p:spTgt spid="19565"/>
                                        </p:tgtEl>
                                        <p:attrNameLst>
                                          <p:attrName>ppt_y</p:attrName>
                                        </p:attrNameLst>
                                      </p:cBhvr>
                                      <p:tavLst>
                                        <p:tav tm="0">
                                          <p:val>
                                            <p:strVal val="#ppt_y"/>
                                          </p:val>
                                        </p:tav>
                                        <p:tav tm="100000">
                                          <p:val>
                                            <p:strVal val="#ppt_y"/>
                                          </p:val>
                                        </p:tav>
                                      </p:tavLst>
                                    </p:anim>
                                    <p:animEffect transition="in" filter="wipe(right)" prLst="gradientSize: 0.1">
                                      <p:cBhvr>
                                        <p:cTn id="43" dur="1000"/>
                                        <p:tgtEl>
                                          <p:spTgt spid="19565"/>
                                        </p:tgtEl>
                                      </p:cBhvr>
                                    </p:animEffect>
                                  </p:childTnLst>
                                </p:cTn>
                              </p:par>
                              <p:par>
                                <p:cTn id="44" presetID="29" presetClass="entr" presetSubtype="0" fill="hold" grpId="0" nodeType="withEffect">
                                  <p:stCondLst>
                                    <p:cond delay="0"/>
                                  </p:stCondLst>
                                  <p:childTnLst>
                                    <p:set>
                                      <p:cBhvr>
                                        <p:cTn id="45" dur="1" fill="hold">
                                          <p:stCondLst>
                                            <p:cond delay="0"/>
                                          </p:stCondLst>
                                        </p:cTn>
                                        <p:tgtEl>
                                          <p:spTgt spid="19567"/>
                                        </p:tgtEl>
                                        <p:attrNameLst>
                                          <p:attrName>style.visibility</p:attrName>
                                        </p:attrNameLst>
                                      </p:cBhvr>
                                      <p:to>
                                        <p:strVal val="visible"/>
                                      </p:to>
                                    </p:set>
                                    <p:anim calcmode="lin" valueType="num">
                                      <p:cBhvr>
                                        <p:cTn id="46" dur="1000" fill="hold"/>
                                        <p:tgtEl>
                                          <p:spTgt spid="19567"/>
                                        </p:tgtEl>
                                        <p:attrNameLst>
                                          <p:attrName>ppt_x</p:attrName>
                                        </p:attrNameLst>
                                      </p:cBhvr>
                                      <p:tavLst>
                                        <p:tav tm="0">
                                          <p:val>
                                            <p:strVal val="#ppt_x-.2"/>
                                          </p:val>
                                        </p:tav>
                                        <p:tav tm="100000">
                                          <p:val>
                                            <p:strVal val="#ppt_x"/>
                                          </p:val>
                                        </p:tav>
                                      </p:tavLst>
                                    </p:anim>
                                    <p:anim calcmode="lin" valueType="num">
                                      <p:cBhvr>
                                        <p:cTn id="47" dur="1000" fill="hold"/>
                                        <p:tgtEl>
                                          <p:spTgt spid="19567"/>
                                        </p:tgtEl>
                                        <p:attrNameLst>
                                          <p:attrName>ppt_y</p:attrName>
                                        </p:attrNameLst>
                                      </p:cBhvr>
                                      <p:tavLst>
                                        <p:tav tm="0">
                                          <p:val>
                                            <p:strVal val="#ppt_y"/>
                                          </p:val>
                                        </p:tav>
                                        <p:tav tm="100000">
                                          <p:val>
                                            <p:strVal val="#ppt_y"/>
                                          </p:val>
                                        </p:tav>
                                      </p:tavLst>
                                    </p:anim>
                                    <p:animEffect transition="in" filter="wipe(right)" prLst="gradientSize: 0.1">
                                      <p:cBhvr>
                                        <p:cTn id="48" dur="1000"/>
                                        <p:tgtEl>
                                          <p:spTgt spid="19567"/>
                                        </p:tgtEl>
                                      </p:cBhvr>
                                    </p:animEffect>
                                  </p:childTnLst>
                                </p:cTn>
                              </p:par>
                              <p:par>
                                <p:cTn id="49" presetID="29" presetClass="entr" presetSubtype="0" fill="hold" nodeType="withEffect">
                                  <p:stCondLst>
                                    <p:cond delay="0"/>
                                  </p:stCondLst>
                                  <p:childTnLst>
                                    <p:set>
                                      <p:cBhvr>
                                        <p:cTn id="50" dur="1" fill="hold">
                                          <p:stCondLst>
                                            <p:cond delay="0"/>
                                          </p:stCondLst>
                                        </p:cTn>
                                        <p:tgtEl>
                                          <p:spTgt spid="19564"/>
                                        </p:tgtEl>
                                        <p:attrNameLst>
                                          <p:attrName>style.visibility</p:attrName>
                                        </p:attrNameLst>
                                      </p:cBhvr>
                                      <p:to>
                                        <p:strVal val="visible"/>
                                      </p:to>
                                    </p:set>
                                    <p:anim calcmode="lin" valueType="num">
                                      <p:cBhvr>
                                        <p:cTn id="51" dur="1000" fill="hold"/>
                                        <p:tgtEl>
                                          <p:spTgt spid="19564"/>
                                        </p:tgtEl>
                                        <p:attrNameLst>
                                          <p:attrName>ppt_x</p:attrName>
                                        </p:attrNameLst>
                                      </p:cBhvr>
                                      <p:tavLst>
                                        <p:tav tm="0">
                                          <p:val>
                                            <p:strVal val="#ppt_x-.2"/>
                                          </p:val>
                                        </p:tav>
                                        <p:tav tm="100000">
                                          <p:val>
                                            <p:strVal val="#ppt_x"/>
                                          </p:val>
                                        </p:tav>
                                      </p:tavLst>
                                    </p:anim>
                                    <p:anim calcmode="lin" valueType="num">
                                      <p:cBhvr>
                                        <p:cTn id="52" dur="1000" fill="hold"/>
                                        <p:tgtEl>
                                          <p:spTgt spid="19564"/>
                                        </p:tgtEl>
                                        <p:attrNameLst>
                                          <p:attrName>ppt_y</p:attrName>
                                        </p:attrNameLst>
                                      </p:cBhvr>
                                      <p:tavLst>
                                        <p:tav tm="0">
                                          <p:val>
                                            <p:strVal val="#ppt_y"/>
                                          </p:val>
                                        </p:tav>
                                        <p:tav tm="100000">
                                          <p:val>
                                            <p:strVal val="#ppt_y"/>
                                          </p:val>
                                        </p:tav>
                                      </p:tavLst>
                                    </p:anim>
                                    <p:animEffect transition="in" filter="wipe(right)" prLst="gradientSize: 0.1">
                                      <p:cBhvr>
                                        <p:cTn id="53" dur="1000"/>
                                        <p:tgtEl>
                                          <p:spTgt spid="19564"/>
                                        </p:tgtEl>
                                      </p:cBhvr>
                                    </p:animEffect>
                                  </p:childTnLst>
                                </p:cTn>
                              </p:par>
                              <p:par>
                                <p:cTn id="54" presetID="29" presetClass="entr" presetSubtype="0" fill="hold" grpId="0" nodeType="withEffect">
                                  <p:stCondLst>
                                    <p:cond delay="0"/>
                                  </p:stCondLst>
                                  <p:childTnLst>
                                    <p:set>
                                      <p:cBhvr>
                                        <p:cTn id="55" dur="1" fill="hold">
                                          <p:stCondLst>
                                            <p:cond delay="0"/>
                                          </p:stCondLst>
                                        </p:cTn>
                                        <p:tgtEl>
                                          <p:spTgt spid="19568"/>
                                        </p:tgtEl>
                                        <p:attrNameLst>
                                          <p:attrName>style.visibility</p:attrName>
                                        </p:attrNameLst>
                                      </p:cBhvr>
                                      <p:to>
                                        <p:strVal val="visible"/>
                                      </p:to>
                                    </p:set>
                                    <p:anim calcmode="lin" valueType="num">
                                      <p:cBhvr>
                                        <p:cTn id="56" dur="1000" fill="hold"/>
                                        <p:tgtEl>
                                          <p:spTgt spid="19568"/>
                                        </p:tgtEl>
                                        <p:attrNameLst>
                                          <p:attrName>ppt_x</p:attrName>
                                        </p:attrNameLst>
                                      </p:cBhvr>
                                      <p:tavLst>
                                        <p:tav tm="0">
                                          <p:val>
                                            <p:strVal val="#ppt_x-.2"/>
                                          </p:val>
                                        </p:tav>
                                        <p:tav tm="100000">
                                          <p:val>
                                            <p:strVal val="#ppt_x"/>
                                          </p:val>
                                        </p:tav>
                                      </p:tavLst>
                                    </p:anim>
                                    <p:anim calcmode="lin" valueType="num">
                                      <p:cBhvr>
                                        <p:cTn id="57" dur="1000" fill="hold"/>
                                        <p:tgtEl>
                                          <p:spTgt spid="19568"/>
                                        </p:tgtEl>
                                        <p:attrNameLst>
                                          <p:attrName>ppt_y</p:attrName>
                                        </p:attrNameLst>
                                      </p:cBhvr>
                                      <p:tavLst>
                                        <p:tav tm="0">
                                          <p:val>
                                            <p:strVal val="#ppt_y"/>
                                          </p:val>
                                        </p:tav>
                                        <p:tav tm="100000">
                                          <p:val>
                                            <p:strVal val="#ppt_y"/>
                                          </p:val>
                                        </p:tav>
                                      </p:tavLst>
                                    </p:anim>
                                    <p:animEffect transition="in" filter="wipe(right)" prLst="gradientSize: 0.1">
                                      <p:cBhvr>
                                        <p:cTn id="58" dur="1000"/>
                                        <p:tgtEl>
                                          <p:spTgt spid="19568"/>
                                        </p:tgtEl>
                                      </p:cBhvr>
                                    </p:animEffect>
                                  </p:childTnLst>
                                </p:cTn>
                              </p:par>
                              <p:par>
                                <p:cTn id="59" presetID="29" presetClass="entr" presetSubtype="0" fill="hold" grpId="0" nodeType="withEffect">
                                  <p:stCondLst>
                                    <p:cond delay="0"/>
                                  </p:stCondLst>
                                  <p:childTnLst>
                                    <p:set>
                                      <p:cBhvr>
                                        <p:cTn id="60" dur="1" fill="hold">
                                          <p:stCondLst>
                                            <p:cond delay="0"/>
                                          </p:stCondLst>
                                        </p:cTn>
                                        <p:tgtEl>
                                          <p:spTgt spid="19569"/>
                                        </p:tgtEl>
                                        <p:attrNameLst>
                                          <p:attrName>style.visibility</p:attrName>
                                        </p:attrNameLst>
                                      </p:cBhvr>
                                      <p:to>
                                        <p:strVal val="visible"/>
                                      </p:to>
                                    </p:set>
                                    <p:anim calcmode="lin" valueType="num">
                                      <p:cBhvr>
                                        <p:cTn id="61" dur="1000" fill="hold"/>
                                        <p:tgtEl>
                                          <p:spTgt spid="19569"/>
                                        </p:tgtEl>
                                        <p:attrNameLst>
                                          <p:attrName>ppt_x</p:attrName>
                                        </p:attrNameLst>
                                      </p:cBhvr>
                                      <p:tavLst>
                                        <p:tav tm="0">
                                          <p:val>
                                            <p:strVal val="#ppt_x-.2"/>
                                          </p:val>
                                        </p:tav>
                                        <p:tav tm="100000">
                                          <p:val>
                                            <p:strVal val="#ppt_x"/>
                                          </p:val>
                                        </p:tav>
                                      </p:tavLst>
                                    </p:anim>
                                    <p:anim calcmode="lin" valueType="num">
                                      <p:cBhvr>
                                        <p:cTn id="62" dur="1000" fill="hold"/>
                                        <p:tgtEl>
                                          <p:spTgt spid="19569"/>
                                        </p:tgtEl>
                                        <p:attrNameLst>
                                          <p:attrName>ppt_y</p:attrName>
                                        </p:attrNameLst>
                                      </p:cBhvr>
                                      <p:tavLst>
                                        <p:tav tm="0">
                                          <p:val>
                                            <p:strVal val="#ppt_y"/>
                                          </p:val>
                                        </p:tav>
                                        <p:tav tm="100000">
                                          <p:val>
                                            <p:strVal val="#ppt_y"/>
                                          </p:val>
                                        </p:tav>
                                      </p:tavLst>
                                    </p:anim>
                                    <p:animEffect transition="in" filter="wipe(right)" prLst="gradientSize: 0.1">
                                      <p:cBhvr>
                                        <p:cTn id="63" dur="1000"/>
                                        <p:tgtEl>
                                          <p:spTgt spid="19569"/>
                                        </p:tgtEl>
                                      </p:cBhvr>
                                    </p:animEffect>
                                  </p:childTnLst>
                                </p:cTn>
                              </p:par>
                              <p:par>
                                <p:cTn id="64" presetID="29" presetClass="entr" presetSubtype="0" fill="hold" nodeType="withEffect">
                                  <p:stCondLst>
                                    <p:cond delay="0"/>
                                  </p:stCondLst>
                                  <p:childTnLst>
                                    <p:set>
                                      <p:cBhvr>
                                        <p:cTn id="65" dur="1" fill="hold">
                                          <p:stCondLst>
                                            <p:cond delay="0"/>
                                          </p:stCondLst>
                                        </p:cTn>
                                        <p:tgtEl>
                                          <p:spTgt spid="19563"/>
                                        </p:tgtEl>
                                        <p:attrNameLst>
                                          <p:attrName>style.visibility</p:attrName>
                                        </p:attrNameLst>
                                      </p:cBhvr>
                                      <p:to>
                                        <p:strVal val="visible"/>
                                      </p:to>
                                    </p:set>
                                    <p:anim calcmode="lin" valueType="num">
                                      <p:cBhvr>
                                        <p:cTn id="66" dur="1000" fill="hold"/>
                                        <p:tgtEl>
                                          <p:spTgt spid="19563"/>
                                        </p:tgtEl>
                                        <p:attrNameLst>
                                          <p:attrName>ppt_x</p:attrName>
                                        </p:attrNameLst>
                                      </p:cBhvr>
                                      <p:tavLst>
                                        <p:tav tm="0">
                                          <p:val>
                                            <p:strVal val="#ppt_x-.2"/>
                                          </p:val>
                                        </p:tav>
                                        <p:tav tm="100000">
                                          <p:val>
                                            <p:strVal val="#ppt_x"/>
                                          </p:val>
                                        </p:tav>
                                      </p:tavLst>
                                    </p:anim>
                                    <p:anim calcmode="lin" valueType="num">
                                      <p:cBhvr>
                                        <p:cTn id="67" dur="1000" fill="hold"/>
                                        <p:tgtEl>
                                          <p:spTgt spid="19563"/>
                                        </p:tgtEl>
                                        <p:attrNameLst>
                                          <p:attrName>ppt_y</p:attrName>
                                        </p:attrNameLst>
                                      </p:cBhvr>
                                      <p:tavLst>
                                        <p:tav tm="0">
                                          <p:val>
                                            <p:strVal val="#ppt_y"/>
                                          </p:val>
                                        </p:tav>
                                        <p:tav tm="100000">
                                          <p:val>
                                            <p:strVal val="#ppt_y"/>
                                          </p:val>
                                        </p:tav>
                                      </p:tavLst>
                                    </p:anim>
                                    <p:animEffect transition="in" filter="wipe(right)" prLst="gradientSize: 0.1">
                                      <p:cBhvr>
                                        <p:cTn id="68" dur="1000"/>
                                        <p:tgtEl>
                                          <p:spTgt spid="19563"/>
                                        </p:tgtEl>
                                      </p:cBhvr>
                                    </p:animEffect>
                                  </p:childTnLst>
                                </p:cTn>
                              </p:par>
                            </p:childTnLst>
                          </p:cTn>
                        </p:par>
                      </p:childTnLst>
                    </p:cTn>
                  </p:par>
                  <p:par>
                    <p:cTn id="69" fill="hold" nodeType="clickPar">
                      <p:stCondLst>
                        <p:cond delay="indefinite"/>
                      </p:stCondLst>
                      <p:childTnLst>
                        <p:par>
                          <p:cTn id="70" fill="hold" nodeType="withGroup">
                            <p:stCondLst>
                              <p:cond delay="0"/>
                            </p:stCondLst>
                            <p:childTnLst>
                              <p:par>
                                <p:cTn id="71" presetID="29" presetClass="entr" presetSubtype="0" fill="hold" grpId="0" nodeType="clickEffect">
                                  <p:stCondLst>
                                    <p:cond delay="0"/>
                                  </p:stCondLst>
                                  <p:childTnLst>
                                    <p:set>
                                      <p:cBhvr>
                                        <p:cTn id="72" dur="1" fill="hold">
                                          <p:stCondLst>
                                            <p:cond delay="0"/>
                                          </p:stCondLst>
                                        </p:cTn>
                                        <p:tgtEl>
                                          <p:spTgt spid="19570"/>
                                        </p:tgtEl>
                                        <p:attrNameLst>
                                          <p:attrName>style.visibility</p:attrName>
                                        </p:attrNameLst>
                                      </p:cBhvr>
                                      <p:to>
                                        <p:strVal val="visible"/>
                                      </p:to>
                                    </p:set>
                                    <p:anim calcmode="lin" valueType="num">
                                      <p:cBhvr>
                                        <p:cTn id="73" dur="1000" fill="hold"/>
                                        <p:tgtEl>
                                          <p:spTgt spid="19570"/>
                                        </p:tgtEl>
                                        <p:attrNameLst>
                                          <p:attrName>ppt_x</p:attrName>
                                        </p:attrNameLst>
                                      </p:cBhvr>
                                      <p:tavLst>
                                        <p:tav tm="0">
                                          <p:val>
                                            <p:strVal val="#ppt_x-.2"/>
                                          </p:val>
                                        </p:tav>
                                        <p:tav tm="100000">
                                          <p:val>
                                            <p:strVal val="#ppt_x"/>
                                          </p:val>
                                        </p:tav>
                                      </p:tavLst>
                                    </p:anim>
                                    <p:anim calcmode="lin" valueType="num">
                                      <p:cBhvr>
                                        <p:cTn id="74" dur="1000" fill="hold"/>
                                        <p:tgtEl>
                                          <p:spTgt spid="19570"/>
                                        </p:tgtEl>
                                        <p:attrNameLst>
                                          <p:attrName>ppt_y</p:attrName>
                                        </p:attrNameLst>
                                      </p:cBhvr>
                                      <p:tavLst>
                                        <p:tav tm="0">
                                          <p:val>
                                            <p:strVal val="#ppt_y"/>
                                          </p:val>
                                        </p:tav>
                                        <p:tav tm="100000">
                                          <p:val>
                                            <p:strVal val="#ppt_y"/>
                                          </p:val>
                                        </p:tav>
                                      </p:tavLst>
                                    </p:anim>
                                    <p:animEffect transition="in" filter="wipe(right)" prLst="gradientSize: 0.1">
                                      <p:cBhvr>
                                        <p:cTn id="75" dur="1000"/>
                                        <p:tgtEl>
                                          <p:spTgt spid="19570"/>
                                        </p:tgtEl>
                                      </p:cBhvr>
                                    </p:animEffect>
                                  </p:childTnLst>
                                </p:cTn>
                              </p:par>
                            </p:childTnLst>
                          </p:cTn>
                        </p:par>
                      </p:childTnLst>
                    </p:cTn>
                  </p:par>
                  <p:par>
                    <p:cTn id="76" fill="hold" nodeType="clickPar">
                      <p:stCondLst>
                        <p:cond delay="indefinite"/>
                      </p:stCondLst>
                      <p:childTnLst>
                        <p:par>
                          <p:cTn id="77" fill="hold" nodeType="withGroup">
                            <p:stCondLst>
                              <p:cond delay="0"/>
                            </p:stCondLst>
                            <p:childTnLst>
                              <p:par>
                                <p:cTn id="78" presetID="26" presetClass="entr" presetSubtype="0" fill="hold" nodeType="clickEffect">
                                  <p:stCondLst>
                                    <p:cond delay="0"/>
                                  </p:stCondLst>
                                  <p:childTnLst>
                                    <p:set>
                                      <p:cBhvr>
                                        <p:cTn id="79" dur="1" fill="hold">
                                          <p:stCondLst>
                                            <p:cond delay="0"/>
                                          </p:stCondLst>
                                        </p:cTn>
                                        <p:tgtEl>
                                          <p:spTgt spid="19562"/>
                                        </p:tgtEl>
                                        <p:attrNameLst>
                                          <p:attrName>style.visibility</p:attrName>
                                        </p:attrNameLst>
                                      </p:cBhvr>
                                      <p:to>
                                        <p:strVal val="visible"/>
                                      </p:to>
                                    </p:set>
                                    <p:animEffect transition="in" filter="wipe(down)">
                                      <p:cBhvr>
                                        <p:cTn id="80" dur="580">
                                          <p:stCondLst>
                                            <p:cond delay="0"/>
                                          </p:stCondLst>
                                        </p:cTn>
                                        <p:tgtEl>
                                          <p:spTgt spid="19562"/>
                                        </p:tgtEl>
                                      </p:cBhvr>
                                    </p:animEffect>
                                    <p:anim calcmode="lin" valueType="num">
                                      <p:cBhvr>
                                        <p:cTn id="81" dur="1822" tmFilter="0,0; 0.14,0.36; 0.43,0.73; 0.71,0.91; 1.0,1.0">
                                          <p:stCondLst>
                                            <p:cond delay="0"/>
                                          </p:stCondLst>
                                        </p:cTn>
                                        <p:tgtEl>
                                          <p:spTgt spid="19562"/>
                                        </p:tgtEl>
                                        <p:attrNameLst>
                                          <p:attrName>ppt_x</p:attrName>
                                        </p:attrNameLst>
                                      </p:cBhvr>
                                      <p:tavLst>
                                        <p:tav tm="0">
                                          <p:val>
                                            <p:strVal val="#ppt_x-0.25"/>
                                          </p:val>
                                        </p:tav>
                                        <p:tav tm="100000">
                                          <p:val>
                                            <p:strVal val="#ppt_x"/>
                                          </p:val>
                                        </p:tav>
                                      </p:tavLst>
                                    </p:anim>
                                    <p:anim calcmode="lin" valueType="num">
                                      <p:cBhvr>
                                        <p:cTn id="82" dur="664" tmFilter="0.0,0.0; 0.25,0.07; 0.50,0.2; 0.75,0.467; 1.0,1.0">
                                          <p:stCondLst>
                                            <p:cond delay="0"/>
                                          </p:stCondLst>
                                        </p:cTn>
                                        <p:tgtEl>
                                          <p:spTgt spid="19562"/>
                                        </p:tgtEl>
                                        <p:attrNameLst>
                                          <p:attrName>ppt_y</p:attrName>
                                        </p:attrNameLst>
                                      </p:cBhvr>
                                      <p:tavLst>
                                        <p:tav tm="0" fmla="#ppt_y-sin(pi*$)/3">
                                          <p:val>
                                            <p:fltVal val="0.5"/>
                                          </p:val>
                                        </p:tav>
                                        <p:tav tm="100000">
                                          <p:val>
                                            <p:fltVal val="1"/>
                                          </p:val>
                                        </p:tav>
                                      </p:tavLst>
                                    </p:anim>
                                    <p:anim calcmode="lin" valueType="num">
                                      <p:cBhvr>
                                        <p:cTn id="83" dur="664" tmFilter="0, 0; 0.125,0.2665; 0.25,0.4; 0.375,0.465; 0.5,0.5;  0.625,0.535; 0.75,0.6; 0.875,0.7335; 1,1">
                                          <p:stCondLst>
                                            <p:cond delay="664"/>
                                          </p:stCondLst>
                                        </p:cTn>
                                        <p:tgtEl>
                                          <p:spTgt spid="19562"/>
                                        </p:tgtEl>
                                        <p:attrNameLst>
                                          <p:attrName>ppt_y</p:attrName>
                                        </p:attrNameLst>
                                      </p:cBhvr>
                                      <p:tavLst>
                                        <p:tav tm="0" fmla="#ppt_y-sin(pi*$)/9">
                                          <p:val>
                                            <p:fltVal val="0"/>
                                          </p:val>
                                        </p:tav>
                                        <p:tav tm="100000">
                                          <p:val>
                                            <p:fltVal val="1"/>
                                          </p:val>
                                        </p:tav>
                                      </p:tavLst>
                                    </p:anim>
                                    <p:anim calcmode="lin" valueType="num">
                                      <p:cBhvr>
                                        <p:cTn id="84" dur="332" tmFilter="0, 0; 0.125,0.2665; 0.25,0.4; 0.375,0.465; 0.5,0.5;  0.625,0.535; 0.75,0.6; 0.875,0.7335; 1,1">
                                          <p:stCondLst>
                                            <p:cond delay="1324"/>
                                          </p:stCondLst>
                                        </p:cTn>
                                        <p:tgtEl>
                                          <p:spTgt spid="19562"/>
                                        </p:tgtEl>
                                        <p:attrNameLst>
                                          <p:attrName>ppt_y</p:attrName>
                                        </p:attrNameLst>
                                      </p:cBhvr>
                                      <p:tavLst>
                                        <p:tav tm="0" fmla="#ppt_y-sin(pi*$)/27">
                                          <p:val>
                                            <p:fltVal val="0"/>
                                          </p:val>
                                        </p:tav>
                                        <p:tav tm="100000">
                                          <p:val>
                                            <p:fltVal val="1"/>
                                          </p:val>
                                        </p:tav>
                                      </p:tavLst>
                                    </p:anim>
                                    <p:anim calcmode="lin" valueType="num">
                                      <p:cBhvr>
                                        <p:cTn id="85" dur="164" tmFilter="0, 0; 0.125,0.2665; 0.25,0.4; 0.375,0.465; 0.5,0.5;  0.625,0.535; 0.75,0.6; 0.875,0.7335; 1,1">
                                          <p:stCondLst>
                                            <p:cond delay="1656"/>
                                          </p:stCondLst>
                                        </p:cTn>
                                        <p:tgtEl>
                                          <p:spTgt spid="19562"/>
                                        </p:tgtEl>
                                        <p:attrNameLst>
                                          <p:attrName>ppt_y</p:attrName>
                                        </p:attrNameLst>
                                      </p:cBhvr>
                                      <p:tavLst>
                                        <p:tav tm="0" fmla="#ppt_y-sin(pi*$)/81">
                                          <p:val>
                                            <p:fltVal val="0"/>
                                          </p:val>
                                        </p:tav>
                                        <p:tav tm="100000">
                                          <p:val>
                                            <p:fltVal val="1"/>
                                          </p:val>
                                        </p:tav>
                                      </p:tavLst>
                                    </p:anim>
                                    <p:animScale>
                                      <p:cBhvr>
                                        <p:cTn id="86" dur="26">
                                          <p:stCondLst>
                                            <p:cond delay="650"/>
                                          </p:stCondLst>
                                        </p:cTn>
                                        <p:tgtEl>
                                          <p:spTgt spid="19562"/>
                                        </p:tgtEl>
                                      </p:cBhvr>
                                      <p:to x="100000" y="60000"/>
                                    </p:animScale>
                                    <p:animScale>
                                      <p:cBhvr>
                                        <p:cTn id="87" dur="166" decel="50000">
                                          <p:stCondLst>
                                            <p:cond delay="676"/>
                                          </p:stCondLst>
                                        </p:cTn>
                                        <p:tgtEl>
                                          <p:spTgt spid="19562"/>
                                        </p:tgtEl>
                                      </p:cBhvr>
                                      <p:to x="100000" y="100000"/>
                                    </p:animScale>
                                    <p:animScale>
                                      <p:cBhvr>
                                        <p:cTn id="88" dur="26">
                                          <p:stCondLst>
                                            <p:cond delay="1312"/>
                                          </p:stCondLst>
                                        </p:cTn>
                                        <p:tgtEl>
                                          <p:spTgt spid="19562"/>
                                        </p:tgtEl>
                                      </p:cBhvr>
                                      <p:to x="100000" y="80000"/>
                                    </p:animScale>
                                    <p:animScale>
                                      <p:cBhvr>
                                        <p:cTn id="89" dur="166" decel="50000">
                                          <p:stCondLst>
                                            <p:cond delay="1338"/>
                                          </p:stCondLst>
                                        </p:cTn>
                                        <p:tgtEl>
                                          <p:spTgt spid="19562"/>
                                        </p:tgtEl>
                                      </p:cBhvr>
                                      <p:to x="100000" y="100000"/>
                                    </p:animScale>
                                    <p:animScale>
                                      <p:cBhvr>
                                        <p:cTn id="90" dur="26">
                                          <p:stCondLst>
                                            <p:cond delay="1642"/>
                                          </p:stCondLst>
                                        </p:cTn>
                                        <p:tgtEl>
                                          <p:spTgt spid="19562"/>
                                        </p:tgtEl>
                                      </p:cBhvr>
                                      <p:to x="100000" y="90000"/>
                                    </p:animScale>
                                    <p:animScale>
                                      <p:cBhvr>
                                        <p:cTn id="91" dur="166" decel="50000">
                                          <p:stCondLst>
                                            <p:cond delay="1668"/>
                                          </p:stCondLst>
                                        </p:cTn>
                                        <p:tgtEl>
                                          <p:spTgt spid="19562"/>
                                        </p:tgtEl>
                                      </p:cBhvr>
                                      <p:to x="100000" y="100000"/>
                                    </p:animScale>
                                    <p:animScale>
                                      <p:cBhvr>
                                        <p:cTn id="92" dur="26">
                                          <p:stCondLst>
                                            <p:cond delay="1808"/>
                                          </p:stCondLst>
                                        </p:cTn>
                                        <p:tgtEl>
                                          <p:spTgt spid="19562"/>
                                        </p:tgtEl>
                                      </p:cBhvr>
                                      <p:to x="100000" y="95000"/>
                                    </p:animScale>
                                    <p:animScale>
                                      <p:cBhvr>
                                        <p:cTn id="93" dur="166" decel="50000">
                                          <p:stCondLst>
                                            <p:cond delay="1834"/>
                                          </p:stCondLst>
                                        </p:cTn>
                                        <p:tgtEl>
                                          <p:spTgt spid="19562"/>
                                        </p:tgtEl>
                                      </p:cBhvr>
                                      <p:to x="100000" y="100000"/>
                                    </p:animScale>
                                  </p:childTnLst>
                                </p:cTn>
                              </p:par>
                            </p:childTnLst>
                          </p:cTn>
                        </p:par>
                      </p:childTnLst>
                    </p:cTn>
                  </p:par>
                  <p:par>
                    <p:cTn id="94" fill="hold" nodeType="clickPar">
                      <p:stCondLst>
                        <p:cond delay="indefinite"/>
                      </p:stCondLst>
                      <p:childTnLst>
                        <p:par>
                          <p:cTn id="95" fill="hold" nodeType="withGroup">
                            <p:stCondLst>
                              <p:cond delay="0"/>
                            </p:stCondLst>
                            <p:childTnLst>
                              <p:par>
                                <p:cTn id="96" presetID="2" presetClass="entr" presetSubtype="4" fill="hold" grpId="0" nodeType="clickEffect">
                                  <p:stCondLst>
                                    <p:cond delay="0"/>
                                  </p:stCondLst>
                                  <p:childTnLst>
                                    <p:set>
                                      <p:cBhvr>
                                        <p:cTn id="97" dur="1" fill="hold">
                                          <p:stCondLst>
                                            <p:cond delay="0"/>
                                          </p:stCondLst>
                                        </p:cTn>
                                        <p:tgtEl>
                                          <p:spTgt spid="19571"/>
                                        </p:tgtEl>
                                        <p:attrNameLst>
                                          <p:attrName>style.visibility</p:attrName>
                                        </p:attrNameLst>
                                      </p:cBhvr>
                                      <p:to>
                                        <p:strVal val="visible"/>
                                      </p:to>
                                    </p:set>
                                    <p:anim calcmode="lin" valueType="num">
                                      <p:cBhvr additive="base">
                                        <p:cTn id="98" dur="500" fill="hold"/>
                                        <p:tgtEl>
                                          <p:spTgt spid="19571"/>
                                        </p:tgtEl>
                                        <p:attrNameLst>
                                          <p:attrName>ppt_x</p:attrName>
                                        </p:attrNameLst>
                                      </p:cBhvr>
                                      <p:tavLst>
                                        <p:tav tm="0">
                                          <p:val>
                                            <p:strVal val="#ppt_x"/>
                                          </p:val>
                                        </p:tav>
                                        <p:tav tm="100000">
                                          <p:val>
                                            <p:strVal val="#ppt_x"/>
                                          </p:val>
                                        </p:tav>
                                      </p:tavLst>
                                    </p:anim>
                                    <p:anim calcmode="lin" valueType="num">
                                      <p:cBhvr additive="base">
                                        <p:cTn id="99" dur="500" fill="hold"/>
                                        <p:tgtEl>
                                          <p:spTgt spid="19571"/>
                                        </p:tgtEl>
                                        <p:attrNameLst>
                                          <p:attrName>ppt_y</p:attrName>
                                        </p:attrNameLst>
                                      </p:cBhvr>
                                      <p:tavLst>
                                        <p:tav tm="0">
                                          <p:val>
                                            <p:strVal val="1+#ppt_h/2"/>
                                          </p:val>
                                        </p:tav>
                                        <p:tav tm="100000">
                                          <p:val>
                                            <p:strVal val="#ppt_y"/>
                                          </p:val>
                                        </p:tav>
                                      </p:tavLst>
                                    </p:anim>
                                  </p:childTnLst>
                                </p:cTn>
                              </p:par>
                            </p:childTnLst>
                          </p:cTn>
                        </p:par>
                      </p:childTnLst>
                    </p:cTn>
                  </p:par>
                  <p:par>
                    <p:cTn id="100" fill="hold" nodeType="clickPar">
                      <p:stCondLst>
                        <p:cond delay="indefinite"/>
                      </p:stCondLst>
                      <p:childTnLst>
                        <p:par>
                          <p:cTn id="101" fill="hold" nodeType="withGroup">
                            <p:stCondLst>
                              <p:cond delay="0"/>
                            </p:stCondLst>
                            <p:childTnLst>
                              <p:par>
                                <p:cTn id="102" presetID="4" presetClass="entr" presetSubtype="16" fill="hold" grpId="0" nodeType="clickEffect">
                                  <p:stCondLst>
                                    <p:cond delay="0"/>
                                  </p:stCondLst>
                                  <p:childTnLst>
                                    <p:set>
                                      <p:cBhvr>
                                        <p:cTn id="103" dur="1" fill="hold">
                                          <p:stCondLst>
                                            <p:cond delay="0"/>
                                          </p:stCondLst>
                                        </p:cTn>
                                        <p:tgtEl>
                                          <p:spTgt spid="19572"/>
                                        </p:tgtEl>
                                        <p:attrNameLst>
                                          <p:attrName>style.visibility</p:attrName>
                                        </p:attrNameLst>
                                      </p:cBhvr>
                                      <p:to>
                                        <p:strVal val="visible"/>
                                      </p:to>
                                    </p:set>
                                    <p:animEffect transition="in" filter="box(in)">
                                      <p:cBhvr>
                                        <p:cTn id="104" dur="500"/>
                                        <p:tgtEl>
                                          <p:spTgt spid="19572"/>
                                        </p:tgtEl>
                                      </p:cBhvr>
                                    </p:animEffect>
                                  </p:childTnLst>
                                </p:cTn>
                              </p:par>
                            </p:childTnLst>
                          </p:cTn>
                        </p:par>
                      </p:childTnLst>
                    </p:cTn>
                  </p:par>
                  <p:par>
                    <p:cTn id="105" fill="hold" nodeType="clickPar">
                      <p:stCondLst>
                        <p:cond delay="indefinite"/>
                      </p:stCondLst>
                      <p:childTnLst>
                        <p:par>
                          <p:cTn id="106" fill="hold" nodeType="withGroup">
                            <p:stCondLst>
                              <p:cond delay="0"/>
                            </p:stCondLst>
                            <p:childTnLst>
                              <p:par>
                                <p:cTn id="107" presetID="4" presetClass="entr" presetSubtype="16" fill="hold" nodeType="clickEffect">
                                  <p:stCondLst>
                                    <p:cond delay="0"/>
                                  </p:stCondLst>
                                  <p:childTnLst>
                                    <p:set>
                                      <p:cBhvr>
                                        <p:cTn id="108" dur="1" fill="hold">
                                          <p:stCondLst>
                                            <p:cond delay="0"/>
                                          </p:stCondLst>
                                        </p:cTn>
                                        <p:tgtEl>
                                          <p:spTgt spid="19573"/>
                                        </p:tgtEl>
                                        <p:attrNameLst>
                                          <p:attrName>style.visibility</p:attrName>
                                        </p:attrNameLst>
                                      </p:cBhvr>
                                      <p:to>
                                        <p:strVal val="visible"/>
                                      </p:to>
                                    </p:set>
                                    <p:animEffect transition="in" filter="box(in)">
                                      <p:cBhvr>
                                        <p:cTn id="109" dur="500"/>
                                        <p:tgtEl>
                                          <p:spTgt spid="19573"/>
                                        </p:tgtEl>
                                      </p:cBhvr>
                                    </p:animEffect>
                                  </p:childTnLst>
                                </p:cTn>
                              </p:par>
                            </p:childTnLst>
                          </p:cTn>
                        </p:par>
                      </p:childTnLst>
                    </p:cTn>
                  </p:par>
                  <p:par>
                    <p:cTn id="110" fill="hold" nodeType="clickPar">
                      <p:stCondLst>
                        <p:cond delay="indefinite"/>
                      </p:stCondLst>
                      <p:childTnLst>
                        <p:par>
                          <p:cTn id="111" fill="hold" nodeType="withGroup">
                            <p:stCondLst>
                              <p:cond delay="0"/>
                            </p:stCondLst>
                            <p:childTnLst>
                              <p:par>
                                <p:cTn id="112" presetID="8" presetClass="entr" presetSubtype="16" fill="hold" grpId="0" nodeType="clickEffect">
                                  <p:stCondLst>
                                    <p:cond delay="0"/>
                                  </p:stCondLst>
                                  <p:childTnLst>
                                    <p:set>
                                      <p:cBhvr>
                                        <p:cTn id="113" dur="1" fill="hold">
                                          <p:stCondLst>
                                            <p:cond delay="0"/>
                                          </p:stCondLst>
                                        </p:cTn>
                                        <p:tgtEl>
                                          <p:spTgt spid="19574"/>
                                        </p:tgtEl>
                                        <p:attrNameLst>
                                          <p:attrName>style.visibility</p:attrName>
                                        </p:attrNameLst>
                                      </p:cBhvr>
                                      <p:to>
                                        <p:strVal val="visible"/>
                                      </p:to>
                                    </p:set>
                                    <p:animEffect transition="in" filter="diamond(in)">
                                      <p:cBhvr>
                                        <p:cTn id="114" dur="2000"/>
                                        <p:tgtEl>
                                          <p:spTgt spid="19574"/>
                                        </p:tgtEl>
                                      </p:cBhvr>
                                    </p:animEffect>
                                  </p:childTnLst>
                                </p:cTn>
                              </p:par>
                            </p:childTnLst>
                          </p:cTn>
                        </p:par>
                      </p:childTnLst>
                    </p:cTn>
                  </p:par>
                  <p:par>
                    <p:cTn id="115" fill="hold" nodeType="clickPar">
                      <p:stCondLst>
                        <p:cond delay="indefinite"/>
                      </p:stCondLst>
                      <p:childTnLst>
                        <p:par>
                          <p:cTn id="116" fill="hold" nodeType="withGroup">
                            <p:stCondLst>
                              <p:cond delay="0"/>
                            </p:stCondLst>
                            <p:childTnLst>
                              <p:par>
                                <p:cTn id="117" presetID="2" presetClass="entr" presetSubtype="4" fill="hold" grpId="0" nodeType="clickEffect">
                                  <p:stCondLst>
                                    <p:cond delay="0"/>
                                  </p:stCondLst>
                                  <p:childTnLst>
                                    <p:set>
                                      <p:cBhvr>
                                        <p:cTn id="118" dur="1" fill="hold">
                                          <p:stCondLst>
                                            <p:cond delay="0"/>
                                          </p:stCondLst>
                                        </p:cTn>
                                        <p:tgtEl>
                                          <p:spTgt spid="19576"/>
                                        </p:tgtEl>
                                        <p:attrNameLst>
                                          <p:attrName>style.visibility</p:attrName>
                                        </p:attrNameLst>
                                      </p:cBhvr>
                                      <p:to>
                                        <p:strVal val="visible"/>
                                      </p:to>
                                    </p:set>
                                    <p:anim calcmode="lin" valueType="num">
                                      <p:cBhvr additive="base">
                                        <p:cTn id="119" dur="500" fill="hold"/>
                                        <p:tgtEl>
                                          <p:spTgt spid="19576"/>
                                        </p:tgtEl>
                                        <p:attrNameLst>
                                          <p:attrName>ppt_x</p:attrName>
                                        </p:attrNameLst>
                                      </p:cBhvr>
                                      <p:tavLst>
                                        <p:tav tm="0">
                                          <p:val>
                                            <p:strVal val="#ppt_x"/>
                                          </p:val>
                                        </p:tav>
                                        <p:tav tm="100000">
                                          <p:val>
                                            <p:strVal val="#ppt_x"/>
                                          </p:val>
                                        </p:tav>
                                      </p:tavLst>
                                    </p:anim>
                                    <p:anim calcmode="lin" valueType="num">
                                      <p:cBhvr additive="base">
                                        <p:cTn id="120" dur="500" fill="hold"/>
                                        <p:tgtEl>
                                          <p:spTgt spid="19576"/>
                                        </p:tgtEl>
                                        <p:attrNameLst>
                                          <p:attrName>ppt_y</p:attrName>
                                        </p:attrNameLst>
                                      </p:cBhvr>
                                      <p:tavLst>
                                        <p:tav tm="0">
                                          <p:val>
                                            <p:strVal val="1+#ppt_h/2"/>
                                          </p:val>
                                        </p:tav>
                                        <p:tav tm="100000">
                                          <p:val>
                                            <p:strVal val="#ppt_y"/>
                                          </p:val>
                                        </p:tav>
                                      </p:tavLst>
                                    </p:anim>
                                  </p:childTnLst>
                                </p:cTn>
                              </p:par>
                              <p:par>
                                <p:cTn id="121" presetID="2" presetClass="entr" presetSubtype="4" fill="hold" nodeType="withEffect">
                                  <p:stCondLst>
                                    <p:cond delay="0"/>
                                  </p:stCondLst>
                                  <p:childTnLst>
                                    <p:set>
                                      <p:cBhvr>
                                        <p:cTn id="122" dur="1" fill="hold">
                                          <p:stCondLst>
                                            <p:cond delay="0"/>
                                          </p:stCondLst>
                                        </p:cTn>
                                        <p:tgtEl>
                                          <p:spTgt spid="19575"/>
                                        </p:tgtEl>
                                        <p:attrNameLst>
                                          <p:attrName>style.visibility</p:attrName>
                                        </p:attrNameLst>
                                      </p:cBhvr>
                                      <p:to>
                                        <p:strVal val="visible"/>
                                      </p:to>
                                    </p:set>
                                    <p:anim calcmode="lin" valueType="num">
                                      <p:cBhvr additive="base">
                                        <p:cTn id="123" dur="500" fill="hold"/>
                                        <p:tgtEl>
                                          <p:spTgt spid="19575"/>
                                        </p:tgtEl>
                                        <p:attrNameLst>
                                          <p:attrName>ppt_x</p:attrName>
                                        </p:attrNameLst>
                                      </p:cBhvr>
                                      <p:tavLst>
                                        <p:tav tm="0">
                                          <p:val>
                                            <p:strVal val="#ppt_x"/>
                                          </p:val>
                                        </p:tav>
                                        <p:tav tm="100000">
                                          <p:val>
                                            <p:strVal val="#ppt_x"/>
                                          </p:val>
                                        </p:tav>
                                      </p:tavLst>
                                    </p:anim>
                                    <p:anim calcmode="lin" valueType="num">
                                      <p:cBhvr additive="base">
                                        <p:cTn id="124" dur="500" fill="hold"/>
                                        <p:tgtEl>
                                          <p:spTgt spid="19575"/>
                                        </p:tgtEl>
                                        <p:attrNameLst>
                                          <p:attrName>ppt_y</p:attrName>
                                        </p:attrNameLst>
                                      </p:cBhvr>
                                      <p:tavLst>
                                        <p:tav tm="0">
                                          <p:val>
                                            <p:strVal val="1+#ppt_h/2"/>
                                          </p:val>
                                        </p:tav>
                                        <p:tav tm="100000">
                                          <p:val>
                                            <p:strVal val="#ppt_y"/>
                                          </p:val>
                                        </p:tav>
                                      </p:tavLst>
                                    </p:anim>
                                  </p:childTnLst>
                                </p:cTn>
                              </p:par>
                              <p:par>
                                <p:cTn id="125" presetID="29" presetClass="entr" presetSubtype="0" fill="hold" grpId="0" nodeType="withEffect">
                                  <p:stCondLst>
                                    <p:cond delay="0"/>
                                  </p:stCondLst>
                                  <p:childTnLst>
                                    <p:set>
                                      <p:cBhvr>
                                        <p:cTn id="126" dur="1" fill="hold">
                                          <p:stCondLst>
                                            <p:cond delay="0"/>
                                          </p:stCondLst>
                                        </p:cTn>
                                        <p:tgtEl>
                                          <p:spTgt spid="19583"/>
                                        </p:tgtEl>
                                        <p:attrNameLst>
                                          <p:attrName>style.visibility</p:attrName>
                                        </p:attrNameLst>
                                      </p:cBhvr>
                                      <p:to>
                                        <p:strVal val="visible"/>
                                      </p:to>
                                    </p:set>
                                    <p:anim calcmode="lin" valueType="num">
                                      <p:cBhvr>
                                        <p:cTn id="127" dur="1000" fill="hold"/>
                                        <p:tgtEl>
                                          <p:spTgt spid="19583"/>
                                        </p:tgtEl>
                                        <p:attrNameLst>
                                          <p:attrName>ppt_x</p:attrName>
                                        </p:attrNameLst>
                                      </p:cBhvr>
                                      <p:tavLst>
                                        <p:tav tm="0">
                                          <p:val>
                                            <p:strVal val="#ppt_x-.2"/>
                                          </p:val>
                                        </p:tav>
                                        <p:tav tm="100000">
                                          <p:val>
                                            <p:strVal val="#ppt_x"/>
                                          </p:val>
                                        </p:tav>
                                      </p:tavLst>
                                    </p:anim>
                                    <p:anim calcmode="lin" valueType="num">
                                      <p:cBhvr>
                                        <p:cTn id="128" dur="1000" fill="hold"/>
                                        <p:tgtEl>
                                          <p:spTgt spid="19583"/>
                                        </p:tgtEl>
                                        <p:attrNameLst>
                                          <p:attrName>ppt_y</p:attrName>
                                        </p:attrNameLst>
                                      </p:cBhvr>
                                      <p:tavLst>
                                        <p:tav tm="0">
                                          <p:val>
                                            <p:strVal val="#ppt_y"/>
                                          </p:val>
                                        </p:tav>
                                        <p:tav tm="100000">
                                          <p:val>
                                            <p:strVal val="#ppt_y"/>
                                          </p:val>
                                        </p:tav>
                                      </p:tavLst>
                                    </p:anim>
                                    <p:animEffect transition="in" filter="wipe(right)" prLst="gradientSize: 0.1">
                                      <p:cBhvr>
                                        <p:cTn id="129" dur="1000"/>
                                        <p:tgtEl>
                                          <p:spTgt spid="19583"/>
                                        </p:tgtEl>
                                      </p:cBhvr>
                                    </p:animEffect>
                                  </p:childTnLst>
                                </p:cTn>
                              </p:par>
                              <p:par>
                                <p:cTn id="130" presetID="29" presetClass="entr" presetSubtype="0" fill="hold" nodeType="withEffect">
                                  <p:stCondLst>
                                    <p:cond delay="0"/>
                                  </p:stCondLst>
                                  <p:childTnLst>
                                    <p:set>
                                      <p:cBhvr>
                                        <p:cTn id="131" dur="1" fill="hold">
                                          <p:stCondLst>
                                            <p:cond delay="0"/>
                                          </p:stCondLst>
                                        </p:cTn>
                                        <p:tgtEl>
                                          <p:spTgt spid="19584"/>
                                        </p:tgtEl>
                                        <p:attrNameLst>
                                          <p:attrName>style.visibility</p:attrName>
                                        </p:attrNameLst>
                                      </p:cBhvr>
                                      <p:to>
                                        <p:strVal val="visible"/>
                                      </p:to>
                                    </p:set>
                                    <p:anim calcmode="lin" valueType="num">
                                      <p:cBhvr>
                                        <p:cTn id="132" dur="1000" fill="hold"/>
                                        <p:tgtEl>
                                          <p:spTgt spid="19584"/>
                                        </p:tgtEl>
                                        <p:attrNameLst>
                                          <p:attrName>ppt_x</p:attrName>
                                        </p:attrNameLst>
                                      </p:cBhvr>
                                      <p:tavLst>
                                        <p:tav tm="0">
                                          <p:val>
                                            <p:strVal val="#ppt_x-.2"/>
                                          </p:val>
                                        </p:tav>
                                        <p:tav tm="100000">
                                          <p:val>
                                            <p:strVal val="#ppt_x"/>
                                          </p:val>
                                        </p:tav>
                                      </p:tavLst>
                                    </p:anim>
                                    <p:anim calcmode="lin" valueType="num">
                                      <p:cBhvr>
                                        <p:cTn id="133" dur="1000" fill="hold"/>
                                        <p:tgtEl>
                                          <p:spTgt spid="19584"/>
                                        </p:tgtEl>
                                        <p:attrNameLst>
                                          <p:attrName>ppt_y</p:attrName>
                                        </p:attrNameLst>
                                      </p:cBhvr>
                                      <p:tavLst>
                                        <p:tav tm="0">
                                          <p:val>
                                            <p:strVal val="#ppt_y"/>
                                          </p:val>
                                        </p:tav>
                                        <p:tav tm="100000">
                                          <p:val>
                                            <p:strVal val="#ppt_y"/>
                                          </p:val>
                                        </p:tav>
                                      </p:tavLst>
                                    </p:anim>
                                    <p:animEffect transition="in" filter="wipe(right)" prLst="gradientSize: 0.1">
                                      <p:cBhvr>
                                        <p:cTn id="134" dur="1000"/>
                                        <p:tgtEl>
                                          <p:spTgt spid="19584"/>
                                        </p:tgtEl>
                                      </p:cBhvr>
                                    </p:animEffect>
                                  </p:childTnLst>
                                </p:cTn>
                              </p:par>
                            </p:childTnLst>
                          </p:cTn>
                        </p:par>
                      </p:childTnLst>
                    </p:cTn>
                  </p:par>
                  <p:par>
                    <p:cTn id="135" fill="hold" nodeType="clickPar">
                      <p:stCondLst>
                        <p:cond delay="indefinite"/>
                      </p:stCondLst>
                      <p:childTnLst>
                        <p:par>
                          <p:cTn id="136" fill="hold" nodeType="withGroup">
                            <p:stCondLst>
                              <p:cond delay="0"/>
                            </p:stCondLst>
                            <p:childTnLst>
                              <p:par>
                                <p:cTn id="137" presetID="2" presetClass="entr" presetSubtype="4" fill="hold" grpId="0" nodeType="clickEffect">
                                  <p:stCondLst>
                                    <p:cond delay="0"/>
                                  </p:stCondLst>
                                  <p:childTnLst>
                                    <p:set>
                                      <p:cBhvr>
                                        <p:cTn id="138" dur="1" fill="hold">
                                          <p:stCondLst>
                                            <p:cond delay="0"/>
                                          </p:stCondLst>
                                        </p:cTn>
                                        <p:tgtEl>
                                          <p:spTgt spid="19586"/>
                                        </p:tgtEl>
                                        <p:attrNameLst>
                                          <p:attrName>style.visibility</p:attrName>
                                        </p:attrNameLst>
                                      </p:cBhvr>
                                      <p:to>
                                        <p:strVal val="visible"/>
                                      </p:to>
                                    </p:set>
                                    <p:anim calcmode="lin" valueType="num">
                                      <p:cBhvr additive="base">
                                        <p:cTn id="139" dur="500" fill="hold"/>
                                        <p:tgtEl>
                                          <p:spTgt spid="19586"/>
                                        </p:tgtEl>
                                        <p:attrNameLst>
                                          <p:attrName>ppt_x</p:attrName>
                                        </p:attrNameLst>
                                      </p:cBhvr>
                                      <p:tavLst>
                                        <p:tav tm="0">
                                          <p:val>
                                            <p:strVal val="#ppt_x"/>
                                          </p:val>
                                        </p:tav>
                                        <p:tav tm="100000">
                                          <p:val>
                                            <p:strVal val="#ppt_x"/>
                                          </p:val>
                                        </p:tav>
                                      </p:tavLst>
                                    </p:anim>
                                    <p:anim calcmode="lin" valueType="num">
                                      <p:cBhvr additive="base">
                                        <p:cTn id="140" dur="500" fill="hold"/>
                                        <p:tgtEl>
                                          <p:spTgt spid="19586"/>
                                        </p:tgtEl>
                                        <p:attrNameLst>
                                          <p:attrName>ppt_y</p:attrName>
                                        </p:attrNameLst>
                                      </p:cBhvr>
                                      <p:tavLst>
                                        <p:tav tm="0">
                                          <p:val>
                                            <p:strVal val="1+#ppt_h/2"/>
                                          </p:val>
                                        </p:tav>
                                        <p:tav tm="100000">
                                          <p:val>
                                            <p:strVal val="#ppt_y"/>
                                          </p:val>
                                        </p:tav>
                                      </p:tavLst>
                                    </p:anim>
                                  </p:childTnLst>
                                </p:cTn>
                              </p:par>
                              <p:par>
                                <p:cTn id="141" presetID="2" presetClass="entr" presetSubtype="4" fill="hold" nodeType="withEffect">
                                  <p:stCondLst>
                                    <p:cond delay="0"/>
                                  </p:stCondLst>
                                  <p:childTnLst>
                                    <p:set>
                                      <p:cBhvr>
                                        <p:cTn id="142" dur="1" fill="hold">
                                          <p:stCondLst>
                                            <p:cond delay="0"/>
                                          </p:stCondLst>
                                        </p:cTn>
                                        <p:tgtEl>
                                          <p:spTgt spid="19582"/>
                                        </p:tgtEl>
                                        <p:attrNameLst>
                                          <p:attrName>style.visibility</p:attrName>
                                        </p:attrNameLst>
                                      </p:cBhvr>
                                      <p:to>
                                        <p:strVal val="visible"/>
                                      </p:to>
                                    </p:set>
                                    <p:anim calcmode="lin" valueType="num">
                                      <p:cBhvr additive="base">
                                        <p:cTn id="143" dur="500" fill="hold"/>
                                        <p:tgtEl>
                                          <p:spTgt spid="19582"/>
                                        </p:tgtEl>
                                        <p:attrNameLst>
                                          <p:attrName>ppt_x</p:attrName>
                                        </p:attrNameLst>
                                      </p:cBhvr>
                                      <p:tavLst>
                                        <p:tav tm="0">
                                          <p:val>
                                            <p:strVal val="#ppt_x"/>
                                          </p:val>
                                        </p:tav>
                                        <p:tav tm="100000">
                                          <p:val>
                                            <p:strVal val="#ppt_x"/>
                                          </p:val>
                                        </p:tav>
                                      </p:tavLst>
                                    </p:anim>
                                    <p:anim calcmode="lin" valueType="num">
                                      <p:cBhvr additive="base">
                                        <p:cTn id="144" dur="500" fill="hold"/>
                                        <p:tgtEl>
                                          <p:spTgt spid="19582"/>
                                        </p:tgtEl>
                                        <p:attrNameLst>
                                          <p:attrName>ppt_y</p:attrName>
                                        </p:attrNameLst>
                                      </p:cBhvr>
                                      <p:tavLst>
                                        <p:tav tm="0">
                                          <p:val>
                                            <p:strVal val="1+#ppt_h/2"/>
                                          </p:val>
                                        </p:tav>
                                        <p:tav tm="100000">
                                          <p:val>
                                            <p:strVal val="#ppt_y"/>
                                          </p:val>
                                        </p:tav>
                                      </p:tavLst>
                                    </p:anim>
                                  </p:childTnLst>
                                </p:cTn>
                              </p:par>
                              <p:par>
                                <p:cTn id="145" presetID="2" presetClass="entr" presetSubtype="4" fill="hold" grpId="0" nodeType="withEffect">
                                  <p:stCondLst>
                                    <p:cond delay="0"/>
                                  </p:stCondLst>
                                  <p:childTnLst>
                                    <p:set>
                                      <p:cBhvr>
                                        <p:cTn id="146" dur="1" fill="hold">
                                          <p:stCondLst>
                                            <p:cond delay="0"/>
                                          </p:stCondLst>
                                        </p:cTn>
                                        <p:tgtEl>
                                          <p:spTgt spid="19592"/>
                                        </p:tgtEl>
                                        <p:attrNameLst>
                                          <p:attrName>style.visibility</p:attrName>
                                        </p:attrNameLst>
                                      </p:cBhvr>
                                      <p:to>
                                        <p:strVal val="visible"/>
                                      </p:to>
                                    </p:set>
                                    <p:anim calcmode="lin" valueType="num">
                                      <p:cBhvr additive="base">
                                        <p:cTn id="147" dur="500" fill="hold"/>
                                        <p:tgtEl>
                                          <p:spTgt spid="19592"/>
                                        </p:tgtEl>
                                        <p:attrNameLst>
                                          <p:attrName>ppt_x</p:attrName>
                                        </p:attrNameLst>
                                      </p:cBhvr>
                                      <p:tavLst>
                                        <p:tav tm="0">
                                          <p:val>
                                            <p:strVal val="#ppt_x"/>
                                          </p:val>
                                        </p:tav>
                                        <p:tav tm="100000">
                                          <p:val>
                                            <p:strVal val="#ppt_x"/>
                                          </p:val>
                                        </p:tav>
                                      </p:tavLst>
                                    </p:anim>
                                    <p:anim calcmode="lin" valueType="num">
                                      <p:cBhvr additive="base">
                                        <p:cTn id="148" dur="500" fill="hold"/>
                                        <p:tgtEl>
                                          <p:spTgt spid="19592"/>
                                        </p:tgtEl>
                                        <p:attrNameLst>
                                          <p:attrName>ppt_y</p:attrName>
                                        </p:attrNameLst>
                                      </p:cBhvr>
                                      <p:tavLst>
                                        <p:tav tm="0">
                                          <p:val>
                                            <p:strVal val="1+#ppt_h/2"/>
                                          </p:val>
                                        </p:tav>
                                        <p:tav tm="100000">
                                          <p:val>
                                            <p:strVal val="#ppt_y"/>
                                          </p:val>
                                        </p:tav>
                                      </p:tavLst>
                                    </p:anim>
                                  </p:childTnLst>
                                </p:cTn>
                              </p:par>
                              <p:par>
                                <p:cTn id="149" presetID="2" presetClass="entr" presetSubtype="4" fill="hold" nodeType="withEffect">
                                  <p:stCondLst>
                                    <p:cond delay="0"/>
                                  </p:stCondLst>
                                  <p:childTnLst>
                                    <p:set>
                                      <p:cBhvr>
                                        <p:cTn id="150" dur="1" fill="hold">
                                          <p:stCondLst>
                                            <p:cond delay="0"/>
                                          </p:stCondLst>
                                        </p:cTn>
                                        <p:tgtEl>
                                          <p:spTgt spid="19587"/>
                                        </p:tgtEl>
                                        <p:attrNameLst>
                                          <p:attrName>style.visibility</p:attrName>
                                        </p:attrNameLst>
                                      </p:cBhvr>
                                      <p:to>
                                        <p:strVal val="visible"/>
                                      </p:to>
                                    </p:set>
                                    <p:anim calcmode="lin" valueType="num">
                                      <p:cBhvr additive="base">
                                        <p:cTn id="151" dur="500" fill="hold"/>
                                        <p:tgtEl>
                                          <p:spTgt spid="19587"/>
                                        </p:tgtEl>
                                        <p:attrNameLst>
                                          <p:attrName>ppt_x</p:attrName>
                                        </p:attrNameLst>
                                      </p:cBhvr>
                                      <p:tavLst>
                                        <p:tav tm="0">
                                          <p:val>
                                            <p:strVal val="#ppt_x"/>
                                          </p:val>
                                        </p:tav>
                                        <p:tav tm="100000">
                                          <p:val>
                                            <p:strVal val="#ppt_x"/>
                                          </p:val>
                                        </p:tav>
                                      </p:tavLst>
                                    </p:anim>
                                    <p:anim calcmode="lin" valueType="num">
                                      <p:cBhvr additive="base">
                                        <p:cTn id="152" dur="500" fill="hold"/>
                                        <p:tgtEl>
                                          <p:spTgt spid="19587"/>
                                        </p:tgtEl>
                                        <p:attrNameLst>
                                          <p:attrName>ppt_y</p:attrName>
                                        </p:attrNameLst>
                                      </p:cBhvr>
                                      <p:tavLst>
                                        <p:tav tm="0">
                                          <p:val>
                                            <p:strVal val="1+#ppt_h/2"/>
                                          </p:val>
                                        </p:tav>
                                        <p:tav tm="100000">
                                          <p:val>
                                            <p:strVal val="#ppt_y"/>
                                          </p:val>
                                        </p:tav>
                                      </p:tavLst>
                                    </p:anim>
                                  </p:childTnLst>
                                </p:cTn>
                              </p:par>
                              <p:par>
                                <p:cTn id="153" presetID="2" presetClass="entr" presetSubtype="4" fill="hold" grpId="0" nodeType="withEffect">
                                  <p:stCondLst>
                                    <p:cond delay="0"/>
                                  </p:stCondLst>
                                  <p:childTnLst>
                                    <p:set>
                                      <p:cBhvr>
                                        <p:cTn id="154" dur="1" fill="hold">
                                          <p:stCondLst>
                                            <p:cond delay="0"/>
                                          </p:stCondLst>
                                        </p:cTn>
                                        <p:tgtEl>
                                          <p:spTgt spid="19593"/>
                                        </p:tgtEl>
                                        <p:attrNameLst>
                                          <p:attrName>style.visibility</p:attrName>
                                        </p:attrNameLst>
                                      </p:cBhvr>
                                      <p:to>
                                        <p:strVal val="visible"/>
                                      </p:to>
                                    </p:set>
                                    <p:anim calcmode="lin" valueType="num">
                                      <p:cBhvr additive="base">
                                        <p:cTn id="155" dur="500" fill="hold"/>
                                        <p:tgtEl>
                                          <p:spTgt spid="19593"/>
                                        </p:tgtEl>
                                        <p:attrNameLst>
                                          <p:attrName>ppt_x</p:attrName>
                                        </p:attrNameLst>
                                      </p:cBhvr>
                                      <p:tavLst>
                                        <p:tav tm="0">
                                          <p:val>
                                            <p:strVal val="#ppt_x"/>
                                          </p:val>
                                        </p:tav>
                                        <p:tav tm="100000">
                                          <p:val>
                                            <p:strVal val="#ppt_x"/>
                                          </p:val>
                                        </p:tav>
                                      </p:tavLst>
                                    </p:anim>
                                    <p:anim calcmode="lin" valueType="num">
                                      <p:cBhvr additive="base">
                                        <p:cTn id="156" dur="500" fill="hold"/>
                                        <p:tgtEl>
                                          <p:spTgt spid="19593"/>
                                        </p:tgtEl>
                                        <p:attrNameLst>
                                          <p:attrName>ppt_y</p:attrName>
                                        </p:attrNameLst>
                                      </p:cBhvr>
                                      <p:tavLst>
                                        <p:tav tm="0">
                                          <p:val>
                                            <p:strVal val="1+#ppt_h/2"/>
                                          </p:val>
                                        </p:tav>
                                        <p:tav tm="100000">
                                          <p:val>
                                            <p:strVal val="#ppt_y"/>
                                          </p:val>
                                        </p:tav>
                                      </p:tavLst>
                                    </p:anim>
                                  </p:childTnLst>
                                </p:cTn>
                              </p:par>
                              <p:par>
                                <p:cTn id="157" presetID="2" presetClass="entr" presetSubtype="4" fill="hold" nodeType="withEffect">
                                  <p:stCondLst>
                                    <p:cond delay="0"/>
                                  </p:stCondLst>
                                  <p:childTnLst>
                                    <p:set>
                                      <p:cBhvr>
                                        <p:cTn id="158" dur="1" fill="hold">
                                          <p:stCondLst>
                                            <p:cond delay="0"/>
                                          </p:stCondLst>
                                        </p:cTn>
                                        <p:tgtEl>
                                          <p:spTgt spid="19588"/>
                                        </p:tgtEl>
                                        <p:attrNameLst>
                                          <p:attrName>style.visibility</p:attrName>
                                        </p:attrNameLst>
                                      </p:cBhvr>
                                      <p:to>
                                        <p:strVal val="visible"/>
                                      </p:to>
                                    </p:set>
                                    <p:anim calcmode="lin" valueType="num">
                                      <p:cBhvr additive="base">
                                        <p:cTn id="159" dur="500" fill="hold"/>
                                        <p:tgtEl>
                                          <p:spTgt spid="19588"/>
                                        </p:tgtEl>
                                        <p:attrNameLst>
                                          <p:attrName>ppt_x</p:attrName>
                                        </p:attrNameLst>
                                      </p:cBhvr>
                                      <p:tavLst>
                                        <p:tav tm="0">
                                          <p:val>
                                            <p:strVal val="#ppt_x"/>
                                          </p:val>
                                        </p:tav>
                                        <p:tav tm="100000">
                                          <p:val>
                                            <p:strVal val="#ppt_x"/>
                                          </p:val>
                                        </p:tav>
                                      </p:tavLst>
                                    </p:anim>
                                    <p:anim calcmode="lin" valueType="num">
                                      <p:cBhvr additive="base">
                                        <p:cTn id="160" dur="500" fill="hold"/>
                                        <p:tgtEl>
                                          <p:spTgt spid="19588"/>
                                        </p:tgtEl>
                                        <p:attrNameLst>
                                          <p:attrName>ppt_y</p:attrName>
                                        </p:attrNameLst>
                                      </p:cBhvr>
                                      <p:tavLst>
                                        <p:tav tm="0">
                                          <p:val>
                                            <p:strVal val="1+#ppt_h/2"/>
                                          </p:val>
                                        </p:tav>
                                        <p:tav tm="100000">
                                          <p:val>
                                            <p:strVal val="#ppt_y"/>
                                          </p:val>
                                        </p:tav>
                                      </p:tavLst>
                                    </p:anim>
                                  </p:childTnLst>
                                </p:cTn>
                              </p:par>
                              <p:par>
                                <p:cTn id="161" presetID="2" presetClass="entr" presetSubtype="4" fill="hold" grpId="0" nodeType="withEffect">
                                  <p:stCondLst>
                                    <p:cond delay="0"/>
                                  </p:stCondLst>
                                  <p:childTnLst>
                                    <p:set>
                                      <p:cBhvr>
                                        <p:cTn id="162" dur="1" fill="hold">
                                          <p:stCondLst>
                                            <p:cond delay="0"/>
                                          </p:stCondLst>
                                        </p:cTn>
                                        <p:tgtEl>
                                          <p:spTgt spid="19594"/>
                                        </p:tgtEl>
                                        <p:attrNameLst>
                                          <p:attrName>style.visibility</p:attrName>
                                        </p:attrNameLst>
                                      </p:cBhvr>
                                      <p:to>
                                        <p:strVal val="visible"/>
                                      </p:to>
                                    </p:set>
                                    <p:anim calcmode="lin" valueType="num">
                                      <p:cBhvr additive="base">
                                        <p:cTn id="163" dur="500" fill="hold"/>
                                        <p:tgtEl>
                                          <p:spTgt spid="19594"/>
                                        </p:tgtEl>
                                        <p:attrNameLst>
                                          <p:attrName>ppt_x</p:attrName>
                                        </p:attrNameLst>
                                      </p:cBhvr>
                                      <p:tavLst>
                                        <p:tav tm="0">
                                          <p:val>
                                            <p:strVal val="#ppt_x"/>
                                          </p:val>
                                        </p:tav>
                                        <p:tav tm="100000">
                                          <p:val>
                                            <p:strVal val="#ppt_x"/>
                                          </p:val>
                                        </p:tav>
                                      </p:tavLst>
                                    </p:anim>
                                    <p:anim calcmode="lin" valueType="num">
                                      <p:cBhvr additive="base">
                                        <p:cTn id="164" dur="500" fill="hold"/>
                                        <p:tgtEl>
                                          <p:spTgt spid="19594"/>
                                        </p:tgtEl>
                                        <p:attrNameLst>
                                          <p:attrName>ppt_y</p:attrName>
                                        </p:attrNameLst>
                                      </p:cBhvr>
                                      <p:tavLst>
                                        <p:tav tm="0">
                                          <p:val>
                                            <p:strVal val="1+#ppt_h/2"/>
                                          </p:val>
                                        </p:tav>
                                        <p:tav tm="100000">
                                          <p:val>
                                            <p:strVal val="#ppt_y"/>
                                          </p:val>
                                        </p:tav>
                                      </p:tavLst>
                                    </p:anim>
                                  </p:childTnLst>
                                </p:cTn>
                              </p:par>
                            </p:childTnLst>
                          </p:cTn>
                        </p:par>
                      </p:childTnLst>
                    </p:cTn>
                  </p:par>
                  <p:par>
                    <p:cTn id="165" fill="hold" nodeType="clickPar">
                      <p:stCondLst>
                        <p:cond delay="indefinite"/>
                      </p:stCondLst>
                      <p:childTnLst>
                        <p:par>
                          <p:cTn id="166" fill="hold" nodeType="withGroup">
                            <p:stCondLst>
                              <p:cond delay="0"/>
                            </p:stCondLst>
                            <p:childTnLst>
                              <p:par>
                                <p:cTn id="167" presetID="26" presetClass="entr" presetSubtype="0" fill="hold" grpId="0" nodeType="clickEffect">
                                  <p:stCondLst>
                                    <p:cond delay="0"/>
                                  </p:stCondLst>
                                  <p:childTnLst>
                                    <p:set>
                                      <p:cBhvr>
                                        <p:cTn id="168" dur="1" fill="hold">
                                          <p:stCondLst>
                                            <p:cond delay="0"/>
                                          </p:stCondLst>
                                        </p:cTn>
                                        <p:tgtEl>
                                          <p:spTgt spid="19595"/>
                                        </p:tgtEl>
                                        <p:attrNameLst>
                                          <p:attrName>style.visibility</p:attrName>
                                        </p:attrNameLst>
                                      </p:cBhvr>
                                      <p:to>
                                        <p:strVal val="visible"/>
                                      </p:to>
                                    </p:set>
                                    <p:animEffect transition="in" filter="wipe(down)">
                                      <p:cBhvr>
                                        <p:cTn id="169" dur="580">
                                          <p:stCondLst>
                                            <p:cond delay="0"/>
                                          </p:stCondLst>
                                        </p:cTn>
                                        <p:tgtEl>
                                          <p:spTgt spid="19595"/>
                                        </p:tgtEl>
                                      </p:cBhvr>
                                    </p:animEffect>
                                    <p:anim calcmode="lin" valueType="num">
                                      <p:cBhvr>
                                        <p:cTn id="170" dur="1822" tmFilter="0,0; 0.14,0.36; 0.43,0.73; 0.71,0.91; 1.0,1.0">
                                          <p:stCondLst>
                                            <p:cond delay="0"/>
                                          </p:stCondLst>
                                        </p:cTn>
                                        <p:tgtEl>
                                          <p:spTgt spid="19595"/>
                                        </p:tgtEl>
                                        <p:attrNameLst>
                                          <p:attrName>ppt_x</p:attrName>
                                        </p:attrNameLst>
                                      </p:cBhvr>
                                      <p:tavLst>
                                        <p:tav tm="0">
                                          <p:val>
                                            <p:strVal val="#ppt_x-0.25"/>
                                          </p:val>
                                        </p:tav>
                                        <p:tav tm="100000">
                                          <p:val>
                                            <p:strVal val="#ppt_x"/>
                                          </p:val>
                                        </p:tav>
                                      </p:tavLst>
                                    </p:anim>
                                    <p:anim calcmode="lin" valueType="num">
                                      <p:cBhvr>
                                        <p:cTn id="171" dur="664" tmFilter="0.0,0.0; 0.25,0.07; 0.50,0.2; 0.75,0.467; 1.0,1.0">
                                          <p:stCondLst>
                                            <p:cond delay="0"/>
                                          </p:stCondLst>
                                        </p:cTn>
                                        <p:tgtEl>
                                          <p:spTgt spid="19595"/>
                                        </p:tgtEl>
                                        <p:attrNameLst>
                                          <p:attrName>ppt_y</p:attrName>
                                        </p:attrNameLst>
                                      </p:cBhvr>
                                      <p:tavLst>
                                        <p:tav tm="0" fmla="#ppt_y-sin(pi*$)/3">
                                          <p:val>
                                            <p:fltVal val="0.5"/>
                                          </p:val>
                                        </p:tav>
                                        <p:tav tm="100000">
                                          <p:val>
                                            <p:fltVal val="1"/>
                                          </p:val>
                                        </p:tav>
                                      </p:tavLst>
                                    </p:anim>
                                    <p:anim calcmode="lin" valueType="num">
                                      <p:cBhvr>
                                        <p:cTn id="172" dur="664" tmFilter="0, 0; 0.125,0.2665; 0.25,0.4; 0.375,0.465; 0.5,0.5;  0.625,0.535; 0.75,0.6; 0.875,0.7335; 1,1">
                                          <p:stCondLst>
                                            <p:cond delay="664"/>
                                          </p:stCondLst>
                                        </p:cTn>
                                        <p:tgtEl>
                                          <p:spTgt spid="19595"/>
                                        </p:tgtEl>
                                        <p:attrNameLst>
                                          <p:attrName>ppt_y</p:attrName>
                                        </p:attrNameLst>
                                      </p:cBhvr>
                                      <p:tavLst>
                                        <p:tav tm="0" fmla="#ppt_y-sin(pi*$)/9">
                                          <p:val>
                                            <p:fltVal val="0"/>
                                          </p:val>
                                        </p:tav>
                                        <p:tav tm="100000">
                                          <p:val>
                                            <p:fltVal val="1"/>
                                          </p:val>
                                        </p:tav>
                                      </p:tavLst>
                                    </p:anim>
                                    <p:anim calcmode="lin" valueType="num">
                                      <p:cBhvr>
                                        <p:cTn id="173" dur="332" tmFilter="0, 0; 0.125,0.2665; 0.25,0.4; 0.375,0.465; 0.5,0.5;  0.625,0.535; 0.75,0.6; 0.875,0.7335; 1,1">
                                          <p:stCondLst>
                                            <p:cond delay="1324"/>
                                          </p:stCondLst>
                                        </p:cTn>
                                        <p:tgtEl>
                                          <p:spTgt spid="19595"/>
                                        </p:tgtEl>
                                        <p:attrNameLst>
                                          <p:attrName>ppt_y</p:attrName>
                                        </p:attrNameLst>
                                      </p:cBhvr>
                                      <p:tavLst>
                                        <p:tav tm="0" fmla="#ppt_y-sin(pi*$)/27">
                                          <p:val>
                                            <p:fltVal val="0"/>
                                          </p:val>
                                        </p:tav>
                                        <p:tav tm="100000">
                                          <p:val>
                                            <p:fltVal val="1"/>
                                          </p:val>
                                        </p:tav>
                                      </p:tavLst>
                                    </p:anim>
                                    <p:anim calcmode="lin" valueType="num">
                                      <p:cBhvr>
                                        <p:cTn id="174" dur="164" tmFilter="0, 0; 0.125,0.2665; 0.25,0.4; 0.375,0.465; 0.5,0.5;  0.625,0.535; 0.75,0.6; 0.875,0.7335; 1,1">
                                          <p:stCondLst>
                                            <p:cond delay="1656"/>
                                          </p:stCondLst>
                                        </p:cTn>
                                        <p:tgtEl>
                                          <p:spTgt spid="19595"/>
                                        </p:tgtEl>
                                        <p:attrNameLst>
                                          <p:attrName>ppt_y</p:attrName>
                                        </p:attrNameLst>
                                      </p:cBhvr>
                                      <p:tavLst>
                                        <p:tav tm="0" fmla="#ppt_y-sin(pi*$)/81">
                                          <p:val>
                                            <p:fltVal val="0"/>
                                          </p:val>
                                        </p:tav>
                                        <p:tav tm="100000">
                                          <p:val>
                                            <p:fltVal val="1"/>
                                          </p:val>
                                        </p:tav>
                                      </p:tavLst>
                                    </p:anim>
                                    <p:animScale>
                                      <p:cBhvr>
                                        <p:cTn id="175" dur="26">
                                          <p:stCondLst>
                                            <p:cond delay="650"/>
                                          </p:stCondLst>
                                        </p:cTn>
                                        <p:tgtEl>
                                          <p:spTgt spid="19595"/>
                                        </p:tgtEl>
                                      </p:cBhvr>
                                      <p:to x="100000" y="60000"/>
                                    </p:animScale>
                                    <p:animScale>
                                      <p:cBhvr>
                                        <p:cTn id="176" dur="166" decel="50000">
                                          <p:stCondLst>
                                            <p:cond delay="676"/>
                                          </p:stCondLst>
                                        </p:cTn>
                                        <p:tgtEl>
                                          <p:spTgt spid="19595"/>
                                        </p:tgtEl>
                                      </p:cBhvr>
                                      <p:to x="100000" y="100000"/>
                                    </p:animScale>
                                    <p:animScale>
                                      <p:cBhvr>
                                        <p:cTn id="177" dur="26">
                                          <p:stCondLst>
                                            <p:cond delay="1312"/>
                                          </p:stCondLst>
                                        </p:cTn>
                                        <p:tgtEl>
                                          <p:spTgt spid="19595"/>
                                        </p:tgtEl>
                                      </p:cBhvr>
                                      <p:to x="100000" y="80000"/>
                                    </p:animScale>
                                    <p:animScale>
                                      <p:cBhvr>
                                        <p:cTn id="178" dur="166" decel="50000">
                                          <p:stCondLst>
                                            <p:cond delay="1338"/>
                                          </p:stCondLst>
                                        </p:cTn>
                                        <p:tgtEl>
                                          <p:spTgt spid="19595"/>
                                        </p:tgtEl>
                                      </p:cBhvr>
                                      <p:to x="100000" y="100000"/>
                                    </p:animScale>
                                    <p:animScale>
                                      <p:cBhvr>
                                        <p:cTn id="179" dur="26">
                                          <p:stCondLst>
                                            <p:cond delay="1642"/>
                                          </p:stCondLst>
                                        </p:cTn>
                                        <p:tgtEl>
                                          <p:spTgt spid="19595"/>
                                        </p:tgtEl>
                                      </p:cBhvr>
                                      <p:to x="100000" y="90000"/>
                                    </p:animScale>
                                    <p:animScale>
                                      <p:cBhvr>
                                        <p:cTn id="180" dur="166" decel="50000">
                                          <p:stCondLst>
                                            <p:cond delay="1668"/>
                                          </p:stCondLst>
                                        </p:cTn>
                                        <p:tgtEl>
                                          <p:spTgt spid="19595"/>
                                        </p:tgtEl>
                                      </p:cBhvr>
                                      <p:to x="100000" y="100000"/>
                                    </p:animScale>
                                    <p:animScale>
                                      <p:cBhvr>
                                        <p:cTn id="181" dur="26">
                                          <p:stCondLst>
                                            <p:cond delay="1808"/>
                                          </p:stCondLst>
                                        </p:cTn>
                                        <p:tgtEl>
                                          <p:spTgt spid="19595"/>
                                        </p:tgtEl>
                                      </p:cBhvr>
                                      <p:to x="100000" y="95000"/>
                                    </p:animScale>
                                    <p:animScale>
                                      <p:cBhvr>
                                        <p:cTn id="182" dur="166" decel="50000">
                                          <p:stCondLst>
                                            <p:cond delay="1834"/>
                                          </p:stCondLst>
                                        </p:cTn>
                                        <p:tgtEl>
                                          <p:spTgt spid="19595"/>
                                        </p:tgtEl>
                                      </p:cBhvr>
                                      <p:to x="100000" y="100000"/>
                                    </p:animScale>
                                  </p:childTnLst>
                                </p:cTn>
                              </p:par>
                            </p:childTnLst>
                          </p:cTn>
                        </p:par>
                      </p:childTnLst>
                    </p:cTn>
                  </p:par>
                  <p:par>
                    <p:cTn id="183" fill="hold" nodeType="clickPar">
                      <p:stCondLst>
                        <p:cond delay="indefinite"/>
                      </p:stCondLst>
                      <p:childTnLst>
                        <p:par>
                          <p:cTn id="184" fill="hold" nodeType="withGroup">
                            <p:stCondLst>
                              <p:cond delay="0"/>
                            </p:stCondLst>
                            <p:childTnLst>
                              <p:par>
                                <p:cTn id="185" presetID="7" presetClass="entr" presetSubtype="4" fill="hold" nodeType="clickEffect">
                                  <p:stCondLst>
                                    <p:cond delay="0"/>
                                  </p:stCondLst>
                                  <p:childTnLst>
                                    <p:set>
                                      <p:cBhvr>
                                        <p:cTn id="186" dur="1" fill="hold">
                                          <p:stCondLst>
                                            <p:cond delay="0"/>
                                          </p:stCondLst>
                                        </p:cTn>
                                        <p:tgtEl>
                                          <p:spTgt spid="19589"/>
                                        </p:tgtEl>
                                        <p:attrNameLst>
                                          <p:attrName>style.visibility</p:attrName>
                                        </p:attrNameLst>
                                      </p:cBhvr>
                                      <p:to>
                                        <p:strVal val="visible"/>
                                      </p:to>
                                    </p:set>
                                    <p:anim calcmode="lin" valueType="num">
                                      <p:cBhvr additive="base">
                                        <p:cTn id="187" dur="5000" fill="hold"/>
                                        <p:tgtEl>
                                          <p:spTgt spid="19589"/>
                                        </p:tgtEl>
                                        <p:attrNameLst>
                                          <p:attrName>ppt_x</p:attrName>
                                        </p:attrNameLst>
                                      </p:cBhvr>
                                      <p:tavLst>
                                        <p:tav tm="0">
                                          <p:val>
                                            <p:strVal val="#ppt_x"/>
                                          </p:val>
                                        </p:tav>
                                        <p:tav tm="100000">
                                          <p:val>
                                            <p:strVal val="#ppt_x"/>
                                          </p:val>
                                        </p:tav>
                                      </p:tavLst>
                                    </p:anim>
                                    <p:anim calcmode="lin" valueType="num">
                                      <p:cBhvr additive="base">
                                        <p:cTn id="188" dur="5000" fill="hold"/>
                                        <p:tgtEl>
                                          <p:spTgt spid="19589"/>
                                        </p:tgtEl>
                                        <p:attrNameLst>
                                          <p:attrName>ppt_y</p:attrName>
                                        </p:attrNameLst>
                                      </p:cBhvr>
                                      <p:tavLst>
                                        <p:tav tm="0">
                                          <p:val>
                                            <p:strVal val="1+#ppt_h/2"/>
                                          </p:val>
                                        </p:tav>
                                        <p:tav tm="100000">
                                          <p:val>
                                            <p:strVal val="#ppt_y"/>
                                          </p:val>
                                        </p:tav>
                                      </p:tavLst>
                                    </p:anim>
                                  </p:childTnLst>
                                </p:cTn>
                              </p:par>
                            </p:childTnLst>
                          </p:cTn>
                        </p:par>
                      </p:childTnLst>
                    </p:cTn>
                  </p:par>
                  <p:par>
                    <p:cTn id="189" fill="hold" nodeType="clickPar">
                      <p:stCondLst>
                        <p:cond delay="indefinite"/>
                      </p:stCondLst>
                      <p:childTnLst>
                        <p:par>
                          <p:cTn id="190" fill="hold" nodeType="withGroup">
                            <p:stCondLst>
                              <p:cond delay="0"/>
                            </p:stCondLst>
                            <p:childTnLst>
                              <p:par>
                                <p:cTn id="191" presetID="29" presetClass="entr" presetSubtype="0" fill="hold" grpId="0" nodeType="clickEffect">
                                  <p:stCondLst>
                                    <p:cond delay="0"/>
                                  </p:stCondLst>
                                  <p:childTnLst>
                                    <p:set>
                                      <p:cBhvr>
                                        <p:cTn id="192" dur="1" fill="hold">
                                          <p:stCondLst>
                                            <p:cond delay="0"/>
                                          </p:stCondLst>
                                        </p:cTn>
                                        <p:tgtEl>
                                          <p:spTgt spid="19596"/>
                                        </p:tgtEl>
                                        <p:attrNameLst>
                                          <p:attrName>style.visibility</p:attrName>
                                        </p:attrNameLst>
                                      </p:cBhvr>
                                      <p:to>
                                        <p:strVal val="visible"/>
                                      </p:to>
                                    </p:set>
                                    <p:anim calcmode="lin" valueType="num">
                                      <p:cBhvr>
                                        <p:cTn id="193" dur="1000" fill="hold"/>
                                        <p:tgtEl>
                                          <p:spTgt spid="19596"/>
                                        </p:tgtEl>
                                        <p:attrNameLst>
                                          <p:attrName>ppt_x</p:attrName>
                                        </p:attrNameLst>
                                      </p:cBhvr>
                                      <p:tavLst>
                                        <p:tav tm="0">
                                          <p:val>
                                            <p:strVal val="#ppt_x-.2"/>
                                          </p:val>
                                        </p:tav>
                                        <p:tav tm="100000">
                                          <p:val>
                                            <p:strVal val="#ppt_x"/>
                                          </p:val>
                                        </p:tav>
                                      </p:tavLst>
                                    </p:anim>
                                    <p:anim calcmode="lin" valueType="num">
                                      <p:cBhvr>
                                        <p:cTn id="194" dur="1000" fill="hold"/>
                                        <p:tgtEl>
                                          <p:spTgt spid="19596"/>
                                        </p:tgtEl>
                                        <p:attrNameLst>
                                          <p:attrName>ppt_y</p:attrName>
                                        </p:attrNameLst>
                                      </p:cBhvr>
                                      <p:tavLst>
                                        <p:tav tm="0">
                                          <p:val>
                                            <p:strVal val="#ppt_y"/>
                                          </p:val>
                                        </p:tav>
                                        <p:tav tm="100000">
                                          <p:val>
                                            <p:strVal val="#ppt_y"/>
                                          </p:val>
                                        </p:tav>
                                      </p:tavLst>
                                    </p:anim>
                                    <p:animEffect transition="in" filter="wipe(right)" prLst="gradientSize: 0.1">
                                      <p:cBhvr>
                                        <p:cTn id="195" dur="1000"/>
                                        <p:tgtEl>
                                          <p:spTgt spid="19596"/>
                                        </p:tgtEl>
                                      </p:cBhvr>
                                    </p:animEffect>
                                  </p:childTnLst>
                                </p:cTn>
                              </p:par>
                            </p:childTnLst>
                          </p:cTn>
                        </p:par>
                      </p:childTnLst>
                    </p:cTn>
                  </p:par>
                  <p:par>
                    <p:cTn id="196" fill="hold" nodeType="clickPar">
                      <p:stCondLst>
                        <p:cond delay="indefinite"/>
                      </p:stCondLst>
                      <p:childTnLst>
                        <p:par>
                          <p:cTn id="197" fill="hold" nodeType="withGroup">
                            <p:stCondLst>
                              <p:cond delay="0"/>
                            </p:stCondLst>
                            <p:childTnLst>
                              <p:par>
                                <p:cTn id="198" presetID="4" presetClass="entr" presetSubtype="16" fill="hold" grpId="0" nodeType="clickEffect">
                                  <p:stCondLst>
                                    <p:cond delay="0"/>
                                  </p:stCondLst>
                                  <p:childTnLst>
                                    <p:set>
                                      <p:cBhvr>
                                        <p:cTn id="199" dur="1" fill="hold">
                                          <p:stCondLst>
                                            <p:cond delay="0"/>
                                          </p:stCondLst>
                                        </p:cTn>
                                        <p:tgtEl>
                                          <p:spTgt spid="19597"/>
                                        </p:tgtEl>
                                        <p:attrNameLst>
                                          <p:attrName>style.visibility</p:attrName>
                                        </p:attrNameLst>
                                      </p:cBhvr>
                                      <p:to>
                                        <p:strVal val="visible"/>
                                      </p:to>
                                    </p:set>
                                    <p:animEffect transition="in" filter="box(in)">
                                      <p:cBhvr>
                                        <p:cTn id="200" dur="500"/>
                                        <p:tgtEl>
                                          <p:spTgt spid="19597"/>
                                        </p:tgtEl>
                                      </p:cBhvr>
                                    </p:animEffect>
                                  </p:childTnLst>
                                </p:cTn>
                              </p:par>
                            </p:childTnLst>
                          </p:cTn>
                        </p:par>
                      </p:childTnLst>
                    </p:cTn>
                  </p:par>
                  <p:par>
                    <p:cTn id="201" fill="hold" nodeType="clickPar">
                      <p:stCondLst>
                        <p:cond delay="indefinite"/>
                      </p:stCondLst>
                      <p:childTnLst>
                        <p:par>
                          <p:cTn id="202" fill="hold" nodeType="withGroup">
                            <p:stCondLst>
                              <p:cond delay="0"/>
                            </p:stCondLst>
                            <p:childTnLst>
                              <p:par>
                                <p:cTn id="203" presetID="29" presetClass="entr" presetSubtype="0" fill="hold" nodeType="clickEffect">
                                  <p:stCondLst>
                                    <p:cond delay="0"/>
                                  </p:stCondLst>
                                  <p:childTnLst>
                                    <p:set>
                                      <p:cBhvr>
                                        <p:cTn id="204" dur="1" fill="hold">
                                          <p:stCondLst>
                                            <p:cond delay="0"/>
                                          </p:stCondLst>
                                        </p:cTn>
                                        <p:tgtEl>
                                          <p:spTgt spid="19590"/>
                                        </p:tgtEl>
                                        <p:attrNameLst>
                                          <p:attrName>style.visibility</p:attrName>
                                        </p:attrNameLst>
                                      </p:cBhvr>
                                      <p:to>
                                        <p:strVal val="visible"/>
                                      </p:to>
                                    </p:set>
                                    <p:anim calcmode="lin" valueType="num">
                                      <p:cBhvr>
                                        <p:cTn id="205" dur="1000" fill="hold"/>
                                        <p:tgtEl>
                                          <p:spTgt spid="19590"/>
                                        </p:tgtEl>
                                        <p:attrNameLst>
                                          <p:attrName>ppt_x</p:attrName>
                                        </p:attrNameLst>
                                      </p:cBhvr>
                                      <p:tavLst>
                                        <p:tav tm="0">
                                          <p:val>
                                            <p:strVal val="#ppt_x-.2"/>
                                          </p:val>
                                        </p:tav>
                                        <p:tav tm="100000">
                                          <p:val>
                                            <p:strVal val="#ppt_x"/>
                                          </p:val>
                                        </p:tav>
                                      </p:tavLst>
                                    </p:anim>
                                    <p:anim calcmode="lin" valueType="num">
                                      <p:cBhvr>
                                        <p:cTn id="206" dur="1000" fill="hold"/>
                                        <p:tgtEl>
                                          <p:spTgt spid="19590"/>
                                        </p:tgtEl>
                                        <p:attrNameLst>
                                          <p:attrName>ppt_y</p:attrName>
                                        </p:attrNameLst>
                                      </p:cBhvr>
                                      <p:tavLst>
                                        <p:tav tm="0">
                                          <p:val>
                                            <p:strVal val="#ppt_y"/>
                                          </p:val>
                                        </p:tav>
                                        <p:tav tm="100000">
                                          <p:val>
                                            <p:strVal val="#ppt_y"/>
                                          </p:val>
                                        </p:tav>
                                      </p:tavLst>
                                    </p:anim>
                                    <p:animEffect transition="in" filter="wipe(right)" prLst="gradientSize: 0.1">
                                      <p:cBhvr>
                                        <p:cTn id="207" dur="1000"/>
                                        <p:tgtEl>
                                          <p:spTgt spid="19590"/>
                                        </p:tgtEl>
                                      </p:cBhvr>
                                    </p:animEffect>
                                  </p:childTnLst>
                                </p:cTn>
                              </p:par>
                            </p:childTnLst>
                          </p:cTn>
                        </p:par>
                      </p:childTnLst>
                    </p:cTn>
                  </p:par>
                  <p:par>
                    <p:cTn id="208" fill="hold" nodeType="clickPar">
                      <p:stCondLst>
                        <p:cond delay="indefinite"/>
                      </p:stCondLst>
                      <p:childTnLst>
                        <p:par>
                          <p:cTn id="209" fill="hold" nodeType="withGroup">
                            <p:stCondLst>
                              <p:cond delay="0"/>
                            </p:stCondLst>
                            <p:childTnLst>
                              <p:par>
                                <p:cTn id="210" presetID="26" presetClass="entr" presetSubtype="0" fill="hold" grpId="0" nodeType="clickEffect">
                                  <p:stCondLst>
                                    <p:cond delay="0"/>
                                  </p:stCondLst>
                                  <p:childTnLst>
                                    <p:set>
                                      <p:cBhvr>
                                        <p:cTn id="211" dur="1" fill="hold">
                                          <p:stCondLst>
                                            <p:cond delay="0"/>
                                          </p:stCondLst>
                                        </p:cTn>
                                        <p:tgtEl>
                                          <p:spTgt spid="19598"/>
                                        </p:tgtEl>
                                        <p:attrNameLst>
                                          <p:attrName>style.visibility</p:attrName>
                                        </p:attrNameLst>
                                      </p:cBhvr>
                                      <p:to>
                                        <p:strVal val="visible"/>
                                      </p:to>
                                    </p:set>
                                    <p:animEffect transition="in" filter="wipe(down)">
                                      <p:cBhvr>
                                        <p:cTn id="212" dur="580">
                                          <p:stCondLst>
                                            <p:cond delay="0"/>
                                          </p:stCondLst>
                                        </p:cTn>
                                        <p:tgtEl>
                                          <p:spTgt spid="19598"/>
                                        </p:tgtEl>
                                      </p:cBhvr>
                                    </p:animEffect>
                                    <p:anim calcmode="lin" valueType="num">
                                      <p:cBhvr>
                                        <p:cTn id="213" dur="1822" tmFilter="0,0; 0.14,0.36; 0.43,0.73; 0.71,0.91; 1.0,1.0">
                                          <p:stCondLst>
                                            <p:cond delay="0"/>
                                          </p:stCondLst>
                                        </p:cTn>
                                        <p:tgtEl>
                                          <p:spTgt spid="19598"/>
                                        </p:tgtEl>
                                        <p:attrNameLst>
                                          <p:attrName>ppt_x</p:attrName>
                                        </p:attrNameLst>
                                      </p:cBhvr>
                                      <p:tavLst>
                                        <p:tav tm="0">
                                          <p:val>
                                            <p:strVal val="#ppt_x-0.25"/>
                                          </p:val>
                                        </p:tav>
                                        <p:tav tm="100000">
                                          <p:val>
                                            <p:strVal val="#ppt_x"/>
                                          </p:val>
                                        </p:tav>
                                      </p:tavLst>
                                    </p:anim>
                                    <p:anim calcmode="lin" valueType="num">
                                      <p:cBhvr>
                                        <p:cTn id="214" dur="664" tmFilter="0.0,0.0; 0.25,0.07; 0.50,0.2; 0.75,0.467; 1.0,1.0">
                                          <p:stCondLst>
                                            <p:cond delay="0"/>
                                          </p:stCondLst>
                                        </p:cTn>
                                        <p:tgtEl>
                                          <p:spTgt spid="19598"/>
                                        </p:tgtEl>
                                        <p:attrNameLst>
                                          <p:attrName>ppt_y</p:attrName>
                                        </p:attrNameLst>
                                      </p:cBhvr>
                                      <p:tavLst>
                                        <p:tav tm="0" fmla="#ppt_y-sin(pi*$)/3">
                                          <p:val>
                                            <p:fltVal val="0.5"/>
                                          </p:val>
                                        </p:tav>
                                        <p:tav tm="100000">
                                          <p:val>
                                            <p:fltVal val="1"/>
                                          </p:val>
                                        </p:tav>
                                      </p:tavLst>
                                    </p:anim>
                                    <p:anim calcmode="lin" valueType="num">
                                      <p:cBhvr>
                                        <p:cTn id="215" dur="664" tmFilter="0, 0; 0.125,0.2665; 0.25,0.4; 0.375,0.465; 0.5,0.5;  0.625,0.535; 0.75,0.6; 0.875,0.7335; 1,1">
                                          <p:stCondLst>
                                            <p:cond delay="664"/>
                                          </p:stCondLst>
                                        </p:cTn>
                                        <p:tgtEl>
                                          <p:spTgt spid="19598"/>
                                        </p:tgtEl>
                                        <p:attrNameLst>
                                          <p:attrName>ppt_y</p:attrName>
                                        </p:attrNameLst>
                                      </p:cBhvr>
                                      <p:tavLst>
                                        <p:tav tm="0" fmla="#ppt_y-sin(pi*$)/9">
                                          <p:val>
                                            <p:fltVal val="0"/>
                                          </p:val>
                                        </p:tav>
                                        <p:tav tm="100000">
                                          <p:val>
                                            <p:fltVal val="1"/>
                                          </p:val>
                                        </p:tav>
                                      </p:tavLst>
                                    </p:anim>
                                    <p:anim calcmode="lin" valueType="num">
                                      <p:cBhvr>
                                        <p:cTn id="216" dur="332" tmFilter="0, 0; 0.125,0.2665; 0.25,0.4; 0.375,0.465; 0.5,0.5;  0.625,0.535; 0.75,0.6; 0.875,0.7335; 1,1">
                                          <p:stCondLst>
                                            <p:cond delay="1324"/>
                                          </p:stCondLst>
                                        </p:cTn>
                                        <p:tgtEl>
                                          <p:spTgt spid="19598"/>
                                        </p:tgtEl>
                                        <p:attrNameLst>
                                          <p:attrName>ppt_y</p:attrName>
                                        </p:attrNameLst>
                                      </p:cBhvr>
                                      <p:tavLst>
                                        <p:tav tm="0" fmla="#ppt_y-sin(pi*$)/27">
                                          <p:val>
                                            <p:fltVal val="0"/>
                                          </p:val>
                                        </p:tav>
                                        <p:tav tm="100000">
                                          <p:val>
                                            <p:fltVal val="1"/>
                                          </p:val>
                                        </p:tav>
                                      </p:tavLst>
                                    </p:anim>
                                    <p:anim calcmode="lin" valueType="num">
                                      <p:cBhvr>
                                        <p:cTn id="217" dur="164" tmFilter="0, 0; 0.125,0.2665; 0.25,0.4; 0.375,0.465; 0.5,0.5;  0.625,0.535; 0.75,0.6; 0.875,0.7335; 1,1">
                                          <p:stCondLst>
                                            <p:cond delay="1656"/>
                                          </p:stCondLst>
                                        </p:cTn>
                                        <p:tgtEl>
                                          <p:spTgt spid="19598"/>
                                        </p:tgtEl>
                                        <p:attrNameLst>
                                          <p:attrName>ppt_y</p:attrName>
                                        </p:attrNameLst>
                                      </p:cBhvr>
                                      <p:tavLst>
                                        <p:tav tm="0" fmla="#ppt_y-sin(pi*$)/81">
                                          <p:val>
                                            <p:fltVal val="0"/>
                                          </p:val>
                                        </p:tav>
                                        <p:tav tm="100000">
                                          <p:val>
                                            <p:fltVal val="1"/>
                                          </p:val>
                                        </p:tav>
                                      </p:tavLst>
                                    </p:anim>
                                    <p:animScale>
                                      <p:cBhvr>
                                        <p:cTn id="218" dur="26">
                                          <p:stCondLst>
                                            <p:cond delay="650"/>
                                          </p:stCondLst>
                                        </p:cTn>
                                        <p:tgtEl>
                                          <p:spTgt spid="19598"/>
                                        </p:tgtEl>
                                      </p:cBhvr>
                                      <p:to x="100000" y="60000"/>
                                    </p:animScale>
                                    <p:animScale>
                                      <p:cBhvr>
                                        <p:cTn id="219" dur="166" decel="50000">
                                          <p:stCondLst>
                                            <p:cond delay="676"/>
                                          </p:stCondLst>
                                        </p:cTn>
                                        <p:tgtEl>
                                          <p:spTgt spid="19598"/>
                                        </p:tgtEl>
                                      </p:cBhvr>
                                      <p:to x="100000" y="100000"/>
                                    </p:animScale>
                                    <p:animScale>
                                      <p:cBhvr>
                                        <p:cTn id="220" dur="26">
                                          <p:stCondLst>
                                            <p:cond delay="1312"/>
                                          </p:stCondLst>
                                        </p:cTn>
                                        <p:tgtEl>
                                          <p:spTgt spid="19598"/>
                                        </p:tgtEl>
                                      </p:cBhvr>
                                      <p:to x="100000" y="80000"/>
                                    </p:animScale>
                                    <p:animScale>
                                      <p:cBhvr>
                                        <p:cTn id="221" dur="166" decel="50000">
                                          <p:stCondLst>
                                            <p:cond delay="1338"/>
                                          </p:stCondLst>
                                        </p:cTn>
                                        <p:tgtEl>
                                          <p:spTgt spid="19598"/>
                                        </p:tgtEl>
                                      </p:cBhvr>
                                      <p:to x="100000" y="100000"/>
                                    </p:animScale>
                                    <p:animScale>
                                      <p:cBhvr>
                                        <p:cTn id="222" dur="26">
                                          <p:stCondLst>
                                            <p:cond delay="1642"/>
                                          </p:stCondLst>
                                        </p:cTn>
                                        <p:tgtEl>
                                          <p:spTgt spid="19598"/>
                                        </p:tgtEl>
                                      </p:cBhvr>
                                      <p:to x="100000" y="90000"/>
                                    </p:animScale>
                                    <p:animScale>
                                      <p:cBhvr>
                                        <p:cTn id="223" dur="166" decel="50000">
                                          <p:stCondLst>
                                            <p:cond delay="1668"/>
                                          </p:stCondLst>
                                        </p:cTn>
                                        <p:tgtEl>
                                          <p:spTgt spid="19598"/>
                                        </p:tgtEl>
                                      </p:cBhvr>
                                      <p:to x="100000" y="100000"/>
                                    </p:animScale>
                                    <p:animScale>
                                      <p:cBhvr>
                                        <p:cTn id="224" dur="26">
                                          <p:stCondLst>
                                            <p:cond delay="1808"/>
                                          </p:stCondLst>
                                        </p:cTn>
                                        <p:tgtEl>
                                          <p:spTgt spid="19598"/>
                                        </p:tgtEl>
                                      </p:cBhvr>
                                      <p:to x="100000" y="95000"/>
                                    </p:animScale>
                                    <p:animScale>
                                      <p:cBhvr>
                                        <p:cTn id="225" dur="166" decel="50000">
                                          <p:stCondLst>
                                            <p:cond delay="1834"/>
                                          </p:stCondLst>
                                        </p:cTn>
                                        <p:tgtEl>
                                          <p:spTgt spid="19598"/>
                                        </p:tgtEl>
                                      </p:cBhvr>
                                      <p:to x="100000" y="100000"/>
                                    </p:animScale>
                                  </p:childTnLst>
                                </p:cTn>
                              </p:par>
                            </p:childTnLst>
                          </p:cTn>
                        </p:par>
                        <p:par>
                          <p:cTn id="226" fill="hold">
                            <p:stCondLst>
                              <p:cond delay="2000"/>
                            </p:stCondLst>
                            <p:childTnLst>
                              <p:par>
                                <p:cTn id="227" presetID="2" presetClass="entr" presetSubtype="8" fill="hold" nodeType="afterEffect">
                                  <p:stCondLst>
                                    <p:cond delay="0"/>
                                  </p:stCondLst>
                                  <p:childTnLst>
                                    <p:set>
                                      <p:cBhvr>
                                        <p:cTn id="228" dur="1" fill="hold">
                                          <p:stCondLst>
                                            <p:cond delay="0"/>
                                          </p:stCondLst>
                                        </p:cTn>
                                        <p:tgtEl>
                                          <p:spTgt spid="114"/>
                                        </p:tgtEl>
                                        <p:attrNameLst>
                                          <p:attrName>style.visibility</p:attrName>
                                        </p:attrNameLst>
                                      </p:cBhvr>
                                      <p:to>
                                        <p:strVal val="visible"/>
                                      </p:to>
                                    </p:set>
                                    <p:anim calcmode="lin" valueType="num">
                                      <p:cBhvr additive="base">
                                        <p:cTn id="229" dur="500" fill="hold"/>
                                        <p:tgtEl>
                                          <p:spTgt spid="114"/>
                                        </p:tgtEl>
                                        <p:attrNameLst>
                                          <p:attrName>ppt_x</p:attrName>
                                        </p:attrNameLst>
                                      </p:cBhvr>
                                      <p:tavLst>
                                        <p:tav tm="0">
                                          <p:val>
                                            <p:strVal val="0-#ppt_w/2"/>
                                          </p:val>
                                        </p:tav>
                                        <p:tav tm="100000">
                                          <p:val>
                                            <p:strVal val="#ppt_x"/>
                                          </p:val>
                                        </p:tav>
                                      </p:tavLst>
                                    </p:anim>
                                    <p:anim calcmode="lin" valueType="num">
                                      <p:cBhvr additive="base">
                                        <p:cTn id="230" dur="500" fill="hold"/>
                                        <p:tgtEl>
                                          <p:spTgt spid="114"/>
                                        </p:tgtEl>
                                        <p:attrNameLst>
                                          <p:attrName>ppt_y</p:attrName>
                                        </p:attrNameLst>
                                      </p:cBhvr>
                                      <p:tavLst>
                                        <p:tav tm="0">
                                          <p:val>
                                            <p:strVal val="#ppt_y"/>
                                          </p:val>
                                        </p:tav>
                                        <p:tav tm="100000">
                                          <p:val>
                                            <p:strVal val="#ppt_y"/>
                                          </p:val>
                                        </p:tav>
                                      </p:tavLst>
                                    </p:anim>
                                  </p:childTnLst>
                                </p:cTn>
                              </p:par>
                            </p:childTnLst>
                          </p:cTn>
                        </p:par>
                        <p:par>
                          <p:cTn id="231" fill="hold">
                            <p:stCondLst>
                              <p:cond delay="2500"/>
                            </p:stCondLst>
                            <p:childTnLst>
                              <p:par>
                                <p:cTn id="232" presetID="15" presetClass="entr" presetSubtype="0" fill="hold" nodeType="afterEffect">
                                  <p:stCondLst>
                                    <p:cond delay="0"/>
                                  </p:stCondLst>
                                  <p:childTnLst>
                                    <p:set>
                                      <p:cBhvr>
                                        <p:cTn id="233" dur="1" fill="hold">
                                          <p:stCondLst>
                                            <p:cond delay="0"/>
                                          </p:stCondLst>
                                        </p:cTn>
                                        <p:tgtEl>
                                          <p:spTgt spid="115"/>
                                        </p:tgtEl>
                                        <p:attrNameLst>
                                          <p:attrName>style.visibility</p:attrName>
                                        </p:attrNameLst>
                                      </p:cBhvr>
                                      <p:to>
                                        <p:strVal val="visible"/>
                                      </p:to>
                                    </p:set>
                                    <p:anim calcmode="lin" valueType="num">
                                      <p:cBhvr>
                                        <p:cTn id="234" dur="1000" fill="hold"/>
                                        <p:tgtEl>
                                          <p:spTgt spid="115"/>
                                        </p:tgtEl>
                                        <p:attrNameLst>
                                          <p:attrName>ppt_w</p:attrName>
                                        </p:attrNameLst>
                                      </p:cBhvr>
                                      <p:tavLst>
                                        <p:tav tm="0">
                                          <p:val>
                                            <p:fltVal val="0"/>
                                          </p:val>
                                        </p:tav>
                                        <p:tav tm="100000">
                                          <p:val>
                                            <p:strVal val="#ppt_w"/>
                                          </p:val>
                                        </p:tav>
                                      </p:tavLst>
                                    </p:anim>
                                    <p:anim calcmode="lin" valueType="num">
                                      <p:cBhvr>
                                        <p:cTn id="235" dur="1000" fill="hold"/>
                                        <p:tgtEl>
                                          <p:spTgt spid="115"/>
                                        </p:tgtEl>
                                        <p:attrNameLst>
                                          <p:attrName>ppt_h</p:attrName>
                                        </p:attrNameLst>
                                      </p:cBhvr>
                                      <p:tavLst>
                                        <p:tav tm="0">
                                          <p:val>
                                            <p:fltVal val="0"/>
                                          </p:val>
                                        </p:tav>
                                        <p:tav tm="100000">
                                          <p:val>
                                            <p:strVal val="#ppt_h"/>
                                          </p:val>
                                        </p:tav>
                                      </p:tavLst>
                                    </p:anim>
                                    <p:anim calcmode="lin" valueType="num">
                                      <p:cBhvr>
                                        <p:cTn id="236" dur="1000" fill="hold"/>
                                        <p:tgtEl>
                                          <p:spTgt spid="115"/>
                                        </p:tgtEl>
                                        <p:attrNameLst>
                                          <p:attrName>ppt_x</p:attrName>
                                        </p:attrNameLst>
                                      </p:cBhvr>
                                      <p:tavLst>
                                        <p:tav tm="0" fmla="#ppt_x+(cos(-2*pi*(1-$))*-#ppt_x-sin(-2*pi*(1-$))*(1-#ppt_y))*(1-$)">
                                          <p:val>
                                            <p:fltVal val="0"/>
                                          </p:val>
                                        </p:tav>
                                        <p:tav tm="100000">
                                          <p:val>
                                            <p:fltVal val="1"/>
                                          </p:val>
                                        </p:tav>
                                      </p:tavLst>
                                    </p:anim>
                                    <p:anim calcmode="lin" valueType="num">
                                      <p:cBhvr>
                                        <p:cTn id="237" dur="1000" fill="hold"/>
                                        <p:tgtEl>
                                          <p:spTgt spid="115"/>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501" grpId="0"/>
      <p:bldP spid="19502" grpId="0"/>
      <p:bldP spid="19560" grpId="0"/>
      <p:bldP spid="19566" grpId="0"/>
      <p:bldP spid="19567" grpId="0"/>
      <p:bldP spid="19568" grpId="0"/>
      <p:bldP spid="19569" grpId="0"/>
      <p:bldP spid="19570" grpId="0"/>
      <p:bldP spid="19571" grpId="0"/>
      <p:bldP spid="19572" grpId="0"/>
      <p:bldP spid="19574" grpId="0"/>
      <p:bldP spid="19576" grpId="0"/>
      <p:bldP spid="19583" grpId="0"/>
      <p:bldP spid="19586" grpId="0"/>
      <p:bldP spid="19592" grpId="0"/>
      <p:bldP spid="19593" grpId="0"/>
      <p:bldP spid="19594" grpId="0"/>
      <p:bldP spid="19595" grpId="0"/>
      <p:bldP spid="19596" grpId="0"/>
      <p:bldP spid="19597" grpId="0"/>
      <p:bldP spid="1959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77" name="Text Box 45"/>
          <p:cNvSpPr txBox="1">
            <a:spLocks noChangeArrowheads="1"/>
          </p:cNvSpPr>
          <p:nvPr/>
        </p:nvSpPr>
        <p:spPr bwMode="auto">
          <a:xfrm>
            <a:off x="1564184" y="45372"/>
            <a:ext cx="5610944"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vi-VN" sz="3200" b="1" smtClean="0">
                <a:solidFill>
                  <a:srgbClr val="FF0066"/>
                </a:solidFill>
              </a:rPr>
              <a:t>Bài </a:t>
            </a:r>
            <a:r>
              <a:rPr lang="en-US" sz="3200" b="1" smtClean="0">
                <a:solidFill>
                  <a:srgbClr val="FF0066"/>
                </a:solidFill>
              </a:rPr>
              <a:t>47(27-SGK</a:t>
            </a:r>
            <a:r>
              <a:rPr lang="en-US" sz="3200" b="1">
                <a:solidFill>
                  <a:srgbClr val="FF0066"/>
                </a:solidFill>
              </a:rPr>
              <a:t>)</a:t>
            </a:r>
          </a:p>
        </p:txBody>
      </p:sp>
      <p:sp>
        <p:nvSpPr>
          <p:cNvPr id="18478" name="Text Box 46"/>
          <p:cNvSpPr txBox="1">
            <a:spLocks noChangeArrowheads="1"/>
          </p:cNvSpPr>
          <p:nvPr/>
        </p:nvSpPr>
        <p:spPr bwMode="auto">
          <a:xfrm>
            <a:off x="2411760" y="672059"/>
            <a:ext cx="548548"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3200"/>
              <a:t>a)</a:t>
            </a:r>
          </a:p>
        </p:txBody>
      </p:sp>
      <p:graphicFrame>
        <p:nvGraphicFramePr>
          <p:cNvPr id="18498" name="Object 66"/>
          <p:cNvGraphicFramePr>
            <a:graphicFrameLocks noChangeAspect="1"/>
          </p:cNvGraphicFramePr>
          <p:nvPr>
            <p:extLst>
              <p:ext uri="{D42A27DB-BD31-4B8C-83A1-F6EECF244321}">
                <p14:modId xmlns:p14="http://schemas.microsoft.com/office/powerpoint/2010/main" val="1625090572"/>
              </p:ext>
            </p:extLst>
          </p:nvPr>
        </p:nvGraphicFramePr>
        <p:xfrm>
          <a:off x="3074645" y="610235"/>
          <a:ext cx="4181475" cy="885825"/>
        </p:xfrm>
        <a:graphic>
          <a:graphicData uri="http://schemas.openxmlformats.org/presentationml/2006/ole">
            <mc:AlternateContent xmlns:mc="http://schemas.openxmlformats.org/markup-compatibility/2006">
              <mc:Choice xmlns:v="urn:schemas-microsoft-com:vml" Requires="v">
                <p:oleObj spid="_x0000_s43010" name="Equation" r:id="rId3" imgW="2298600" imgH="482400" progId="Equation.3">
                  <p:embed/>
                </p:oleObj>
              </mc:Choice>
              <mc:Fallback>
                <p:oleObj name="Equation" r:id="rId3" imgW="2298600" imgH="4824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74645" y="610235"/>
                        <a:ext cx="4181475" cy="8858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8501" name="Object 69"/>
          <p:cNvGraphicFramePr>
            <a:graphicFrameLocks noChangeAspect="1"/>
          </p:cNvGraphicFramePr>
          <p:nvPr>
            <p:extLst>
              <p:ext uri="{D42A27DB-BD31-4B8C-83A1-F6EECF244321}">
                <p14:modId xmlns:p14="http://schemas.microsoft.com/office/powerpoint/2010/main" val="533862723"/>
              </p:ext>
            </p:extLst>
          </p:nvPr>
        </p:nvGraphicFramePr>
        <p:xfrm>
          <a:off x="3171379" y="1735286"/>
          <a:ext cx="2555081" cy="822722"/>
        </p:xfrm>
        <a:graphic>
          <a:graphicData uri="http://schemas.openxmlformats.org/presentationml/2006/ole">
            <mc:AlternateContent xmlns:mc="http://schemas.openxmlformats.org/markup-compatibility/2006">
              <mc:Choice xmlns:v="urn:schemas-microsoft-com:vml" Requires="v">
                <p:oleObj spid="_x0000_s43011" name="Equation" r:id="rId5" imgW="1434960" imgH="457200" progId="Equation.3">
                  <p:embed/>
                </p:oleObj>
              </mc:Choice>
              <mc:Fallback>
                <p:oleObj name="Equation" r:id="rId5" imgW="1434960" imgH="45720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171379" y="1735286"/>
                        <a:ext cx="2555081" cy="82272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8537" name="Text Box 105"/>
          <p:cNvSpPr txBox="1">
            <a:spLocks noChangeArrowheads="1"/>
          </p:cNvSpPr>
          <p:nvPr/>
        </p:nvSpPr>
        <p:spPr bwMode="auto">
          <a:xfrm>
            <a:off x="2673696" y="1894832"/>
            <a:ext cx="425116"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3200"/>
              <a:t>=</a:t>
            </a:r>
          </a:p>
        </p:txBody>
      </p:sp>
      <p:sp>
        <p:nvSpPr>
          <p:cNvPr id="18538" name="Text Box 106"/>
          <p:cNvSpPr txBox="1">
            <a:spLocks noChangeArrowheads="1"/>
          </p:cNvSpPr>
          <p:nvPr/>
        </p:nvSpPr>
        <p:spPr bwMode="auto">
          <a:xfrm>
            <a:off x="2697509" y="2752082"/>
            <a:ext cx="425116"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3200"/>
              <a:t>=</a:t>
            </a:r>
          </a:p>
        </p:txBody>
      </p:sp>
      <p:graphicFrame>
        <p:nvGraphicFramePr>
          <p:cNvPr id="18539" name="Object 107"/>
          <p:cNvGraphicFramePr>
            <a:graphicFrameLocks noChangeAspect="1"/>
          </p:cNvGraphicFramePr>
          <p:nvPr>
            <p:extLst>
              <p:ext uri="{D42A27DB-BD31-4B8C-83A1-F6EECF244321}">
                <p14:modId xmlns:p14="http://schemas.microsoft.com/office/powerpoint/2010/main" val="3498038647"/>
              </p:ext>
            </p:extLst>
          </p:nvPr>
        </p:nvGraphicFramePr>
        <p:xfrm>
          <a:off x="3269010" y="2558008"/>
          <a:ext cx="2897981" cy="901304"/>
        </p:xfrm>
        <a:graphic>
          <a:graphicData uri="http://schemas.openxmlformats.org/presentationml/2006/ole">
            <mc:AlternateContent xmlns:mc="http://schemas.openxmlformats.org/markup-compatibility/2006">
              <mc:Choice xmlns:v="urn:schemas-microsoft-com:vml" Requires="v">
                <p:oleObj spid="_x0000_s43012" name="Equation" r:id="rId7" imgW="1485720" imgH="457200" progId="Equation.3">
                  <p:embed/>
                </p:oleObj>
              </mc:Choice>
              <mc:Fallback>
                <p:oleObj name="Equation" r:id="rId7" imgW="1485720" imgH="457200" progId="Equation.3">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269010" y="2558008"/>
                        <a:ext cx="2897981" cy="90130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8540" name="Text Box 108"/>
          <p:cNvSpPr txBox="1">
            <a:spLocks noChangeArrowheads="1"/>
          </p:cNvSpPr>
          <p:nvPr/>
        </p:nvSpPr>
        <p:spPr bwMode="auto">
          <a:xfrm>
            <a:off x="2697509" y="3815309"/>
            <a:ext cx="425116"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3200"/>
              <a:t>=</a:t>
            </a:r>
          </a:p>
        </p:txBody>
      </p:sp>
      <p:graphicFrame>
        <p:nvGraphicFramePr>
          <p:cNvPr id="18541" name="Object 109"/>
          <p:cNvGraphicFramePr>
            <a:graphicFrameLocks noChangeAspect="1"/>
          </p:cNvGraphicFramePr>
          <p:nvPr>
            <p:extLst>
              <p:ext uri="{D42A27DB-BD31-4B8C-83A1-F6EECF244321}">
                <p14:modId xmlns:p14="http://schemas.microsoft.com/office/powerpoint/2010/main" val="276497414"/>
              </p:ext>
            </p:extLst>
          </p:nvPr>
        </p:nvGraphicFramePr>
        <p:xfrm>
          <a:off x="3279725" y="3581945"/>
          <a:ext cx="1303734" cy="862013"/>
        </p:xfrm>
        <a:graphic>
          <a:graphicData uri="http://schemas.openxmlformats.org/presentationml/2006/ole">
            <mc:AlternateContent xmlns:mc="http://schemas.openxmlformats.org/markup-compatibility/2006">
              <mc:Choice xmlns:v="urn:schemas-microsoft-com:vml" Requires="v">
                <p:oleObj spid="_x0000_s43013" name="Equation" r:id="rId9" imgW="698400" imgH="457200" progId="Equation.3">
                  <p:embed/>
                </p:oleObj>
              </mc:Choice>
              <mc:Fallback>
                <p:oleObj name="Equation" r:id="rId9" imgW="698400" imgH="457200" progId="Equation.3">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279725" y="3581945"/>
                        <a:ext cx="1303734" cy="8620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89" name="图片 40965" descr="1-38"/>
          <p:cNvPicPr>
            <a:picLocks noChangeAspect="1"/>
          </p:cNvPicPr>
          <p:nvPr/>
        </p:nvPicPr>
        <p:blipFill>
          <a:blip r:embed="rId11"/>
          <a:stretch>
            <a:fillRect/>
          </a:stretch>
        </p:blipFill>
        <p:spPr>
          <a:xfrm>
            <a:off x="10910" y="-70321"/>
            <a:ext cx="1623516" cy="5213821"/>
          </a:xfrm>
          <a:prstGeom prst="rect">
            <a:avLst/>
          </a:prstGeom>
          <a:noFill/>
          <a:ln w="9525">
            <a:noFill/>
          </a:ln>
        </p:spPr>
      </p:pic>
      <p:pic>
        <p:nvPicPr>
          <p:cNvPr id="90" name="图片 40964" descr="1-40"/>
          <p:cNvPicPr>
            <a:picLocks noChangeAspect="1"/>
          </p:cNvPicPr>
          <p:nvPr/>
        </p:nvPicPr>
        <p:blipFill>
          <a:blip r:embed="rId12"/>
          <a:stretch>
            <a:fillRect/>
          </a:stretch>
        </p:blipFill>
        <p:spPr>
          <a:xfrm>
            <a:off x="7524328" y="4011910"/>
            <a:ext cx="1818099" cy="1332254"/>
          </a:xfrm>
          <a:prstGeom prst="rect">
            <a:avLst/>
          </a:prstGeom>
          <a:noFill/>
          <a:ln w="9525">
            <a:noFill/>
          </a:ln>
        </p:spPr>
      </p:pic>
    </p:spTree>
    <p:extLst>
      <p:ext uri="{BB962C8B-B14F-4D97-AF65-F5344CB8AC3E}">
        <p14:creationId xmlns:p14="http://schemas.microsoft.com/office/powerpoint/2010/main" val="73283952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18477"/>
                                        </p:tgtEl>
                                        <p:attrNameLst>
                                          <p:attrName>style.visibility</p:attrName>
                                        </p:attrNameLst>
                                      </p:cBhvr>
                                      <p:to>
                                        <p:strVal val="visible"/>
                                      </p:to>
                                    </p:set>
                                    <p:animEffect transition="in" filter="diamond(in)">
                                      <p:cBhvr>
                                        <p:cTn id="7" dur="2000"/>
                                        <p:tgtEl>
                                          <p:spTgt spid="1847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7" presetClass="entr" presetSubtype="4" fill="hold" grpId="0" nodeType="clickEffect">
                                  <p:stCondLst>
                                    <p:cond delay="0"/>
                                  </p:stCondLst>
                                  <p:childTnLst>
                                    <p:set>
                                      <p:cBhvr>
                                        <p:cTn id="11" dur="1" fill="hold">
                                          <p:stCondLst>
                                            <p:cond delay="0"/>
                                          </p:stCondLst>
                                        </p:cTn>
                                        <p:tgtEl>
                                          <p:spTgt spid="18478"/>
                                        </p:tgtEl>
                                        <p:attrNameLst>
                                          <p:attrName>style.visibility</p:attrName>
                                        </p:attrNameLst>
                                      </p:cBhvr>
                                      <p:to>
                                        <p:strVal val="visible"/>
                                      </p:to>
                                    </p:set>
                                    <p:anim calcmode="lin" valueType="num">
                                      <p:cBhvr additive="base">
                                        <p:cTn id="12" dur="5000" fill="hold"/>
                                        <p:tgtEl>
                                          <p:spTgt spid="18478"/>
                                        </p:tgtEl>
                                        <p:attrNameLst>
                                          <p:attrName>ppt_x</p:attrName>
                                        </p:attrNameLst>
                                      </p:cBhvr>
                                      <p:tavLst>
                                        <p:tav tm="0">
                                          <p:val>
                                            <p:strVal val="#ppt_x"/>
                                          </p:val>
                                        </p:tav>
                                        <p:tav tm="100000">
                                          <p:val>
                                            <p:strVal val="#ppt_x"/>
                                          </p:val>
                                        </p:tav>
                                      </p:tavLst>
                                    </p:anim>
                                    <p:anim calcmode="lin" valueType="num">
                                      <p:cBhvr additive="base">
                                        <p:cTn id="13" dur="5000" fill="hold"/>
                                        <p:tgtEl>
                                          <p:spTgt spid="18478"/>
                                        </p:tgtEl>
                                        <p:attrNameLst>
                                          <p:attrName>ppt_y</p:attrName>
                                        </p:attrNameLst>
                                      </p:cBhvr>
                                      <p:tavLst>
                                        <p:tav tm="0">
                                          <p:val>
                                            <p:strVal val="1+#ppt_h/2"/>
                                          </p:val>
                                        </p:tav>
                                        <p:tav tm="100000">
                                          <p:val>
                                            <p:strVal val="#ppt_y"/>
                                          </p:val>
                                        </p:tav>
                                      </p:tavLst>
                                    </p:anim>
                                  </p:childTnLst>
                                </p:cTn>
                              </p:par>
                              <p:par>
                                <p:cTn id="14" presetID="7" presetClass="entr" presetSubtype="4" fill="hold" nodeType="withEffect">
                                  <p:stCondLst>
                                    <p:cond delay="0"/>
                                  </p:stCondLst>
                                  <p:childTnLst>
                                    <p:set>
                                      <p:cBhvr>
                                        <p:cTn id="15" dur="1" fill="hold">
                                          <p:stCondLst>
                                            <p:cond delay="0"/>
                                          </p:stCondLst>
                                        </p:cTn>
                                        <p:tgtEl>
                                          <p:spTgt spid="18498"/>
                                        </p:tgtEl>
                                        <p:attrNameLst>
                                          <p:attrName>style.visibility</p:attrName>
                                        </p:attrNameLst>
                                      </p:cBhvr>
                                      <p:to>
                                        <p:strVal val="visible"/>
                                      </p:to>
                                    </p:set>
                                    <p:anim calcmode="lin" valueType="num">
                                      <p:cBhvr additive="base">
                                        <p:cTn id="16" dur="5000" fill="hold"/>
                                        <p:tgtEl>
                                          <p:spTgt spid="18498"/>
                                        </p:tgtEl>
                                        <p:attrNameLst>
                                          <p:attrName>ppt_x</p:attrName>
                                        </p:attrNameLst>
                                      </p:cBhvr>
                                      <p:tavLst>
                                        <p:tav tm="0">
                                          <p:val>
                                            <p:strVal val="#ppt_x"/>
                                          </p:val>
                                        </p:tav>
                                        <p:tav tm="100000">
                                          <p:val>
                                            <p:strVal val="#ppt_x"/>
                                          </p:val>
                                        </p:tav>
                                      </p:tavLst>
                                    </p:anim>
                                    <p:anim calcmode="lin" valueType="num">
                                      <p:cBhvr additive="base">
                                        <p:cTn id="17" dur="5000" fill="hold"/>
                                        <p:tgtEl>
                                          <p:spTgt spid="18498"/>
                                        </p:tgtEl>
                                        <p:attrNameLst>
                                          <p:attrName>ppt_y</p:attrName>
                                        </p:attrNameLst>
                                      </p:cBhvr>
                                      <p:tavLst>
                                        <p:tav tm="0">
                                          <p:val>
                                            <p:strVal val="1+#ppt_h/2"/>
                                          </p:val>
                                        </p:tav>
                                        <p:tav tm="100000">
                                          <p:val>
                                            <p:strVal val="#ppt_y"/>
                                          </p:val>
                                        </p:tav>
                                      </p:tavLst>
                                    </p:anim>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18537"/>
                                        </p:tgtEl>
                                        <p:attrNameLst>
                                          <p:attrName>style.visibility</p:attrName>
                                        </p:attrNameLst>
                                      </p:cBhvr>
                                      <p:to>
                                        <p:strVal val="visible"/>
                                      </p:to>
                                    </p:set>
                                    <p:animEffect transition="in" filter="box(in)">
                                      <p:cBhvr>
                                        <p:cTn id="22" dur="500"/>
                                        <p:tgtEl>
                                          <p:spTgt spid="18537"/>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7" presetClass="entr" presetSubtype="4" fill="hold" nodeType="clickEffect">
                                  <p:stCondLst>
                                    <p:cond delay="0"/>
                                  </p:stCondLst>
                                  <p:childTnLst>
                                    <p:set>
                                      <p:cBhvr>
                                        <p:cTn id="26" dur="1" fill="hold">
                                          <p:stCondLst>
                                            <p:cond delay="0"/>
                                          </p:stCondLst>
                                        </p:cTn>
                                        <p:tgtEl>
                                          <p:spTgt spid="18501"/>
                                        </p:tgtEl>
                                        <p:attrNameLst>
                                          <p:attrName>style.visibility</p:attrName>
                                        </p:attrNameLst>
                                      </p:cBhvr>
                                      <p:to>
                                        <p:strVal val="visible"/>
                                      </p:to>
                                    </p:set>
                                    <p:anim calcmode="lin" valueType="num">
                                      <p:cBhvr additive="base">
                                        <p:cTn id="27" dur="5000" fill="hold"/>
                                        <p:tgtEl>
                                          <p:spTgt spid="18501"/>
                                        </p:tgtEl>
                                        <p:attrNameLst>
                                          <p:attrName>ppt_x</p:attrName>
                                        </p:attrNameLst>
                                      </p:cBhvr>
                                      <p:tavLst>
                                        <p:tav tm="0">
                                          <p:val>
                                            <p:strVal val="#ppt_x"/>
                                          </p:val>
                                        </p:tav>
                                        <p:tav tm="100000">
                                          <p:val>
                                            <p:strVal val="#ppt_x"/>
                                          </p:val>
                                        </p:tav>
                                      </p:tavLst>
                                    </p:anim>
                                    <p:anim calcmode="lin" valueType="num">
                                      <p:cBhvr additive="base">
                                        <p:cTn id="28" dur="5000" fill="hold"/>
                                        <p:tgtEl>
                                          <p:spTgt spid="18501"/>
                                        </p:tgtEl>
                                        <p:attrNameLst>
                                          <p:attrName>ppt_y</p:attrName>
                                        </p:attrNameLst>
                                      </p:cBhvr>
                                      <p:tavLst>
                                        <p:tav tm="0">
                                          <p:val>
                                            <p:strVal val="1+#ppt_h/2"/>
                                          </p:val>
                                        </p:tav>
                                        <p:tav tm="100000">
                                          <p:val>
                                            <p:strVal val="#ppt_y"/>
                                          </p:val>
                                        </p:tav>
                                      </p:tavLst>
                                    </p:anim>
                                  </p:childTnLst>
                                </p:cTn>
                              </p:par>
                            </p:childTnLst>
                          </p:cTn>
                        </p:par>
                      </p:childTnLst>
                    </p:cTn>
                  </p:par>
                  <p:par>
                    <p:cTn id="29" fill="hold" nodeType="clickPar">
                      <p:stCondLst>
                        <p:cond delay="indefinite"/>
                      </p:stCondLst>
                      <p:childTnLst>
                        <p:par>
                          <p:cTn id="30" fill="hold" nodeType="withGroup">
                            <p:stCondLst>
                              <p:cond delay="0"/>
                            </p:stCondLst>
                            <p:childTnLst>
                              <p:par>
                                <p:cTn id="31" presetID="8" presetClass="entr" presetSubtype="16" fill="hold" grpId="0" nodeType="clickEffect">
                                  <p:stCondLst>
                                    <p:cond delay="0"/>
                                  </p:stCondLst>
                                  <p:childTnLst>
                                    <p:set>
                                      <p:cBhvr>
                                        <p:cTn id="32" dur="1" fill="hold">
                                          <p:stCondLst>
                                            <p:cond delay="0"/>
                                          </p:stCondLst>
                                        </p:cTn>
                                        <p:tgtEl>
                                          <p:spTgt spid="18538"/>
                                        </p:tgtEl>
                                        <p:attrNameLst>
                                          <p:attrName>style.visibility</p:attrName>
                                        </p:attrNameLst>
                                      </p:cBhvr>
                                      <p:to>
                                        <p:strVal val="visible"/>
                                      </p:to>
                                    </p:set>
                                    <p:animEffect transition="in" filter="diamond(in)">
                                      <p:cBhvr>
                                        <p:cTn id="33" dur="2000"/>
                                        <p:tgtEl>
                                          <p:spTgt spid="18538"/>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7" presetClass="entr" presetSubtype="4" fill="hold" nodeType="clickEffect">
                                  <p:stCondLst>
                                    <p:cond delay="0"/>
                                  </p:stCondLst>
                                  <p:childTnLst>
                                    <p:set>
                                      <p:cBhvr>
                                        <p:cTn id="37" dur="1" fill="hold">
                                          <p:stCondLst>
                                            <p:cond delay="0"/>
                                          </p:stCondLst>
                                        </p:cTn>
                                        <p:tgtEl>
                                          <p:spTgt spid="18539"/>
                                        </p:tgtEl>
                                        <p:attrNameLst>
                                          <p:attrName>style.visibility</p:attrName>
                                        </p:attrNameLst>
                                      </p:cBhvr>
                                      <p:to>
                                        <p:strVal val="visible"/>
                                      </p:to>
                                    </p:set>
                                    <p:anim calcmode="lin" valueType="num">
                                      <p:cBhvr additive="base">
                                        <p:cTn id="38" dur="5000" fill="hold"/>
                                        <p:tgtEl>
                                          <p:spTgt spid="18539"/>
                                        </p:tgtEl>
                                        <p:attrNameLst>
                                          <p:attrName>ppt_x</p:attrName>
                                        </p:attrNameLst>
                                      </p:cBhvr>
                                      <p:tavLst>
                                        <p:tav tm="0">
                                          <p:val>
                                            <p:strVal val="#ppt_x"/>
                                          </p:val>
                                        </p:tav>
                                        <p:tav tm="100000">
                                          <p:val>
                                            <p:strVal val="#ppt_x"/>
                                          </p:val>
                                        </p:tav>
                                      </p:tavLst>
                                    </p:anim>
                                    <p:anim calcmode="lin" valueType="num">
                                      <p:cBhvr additive="base">
                                        <p:cTn id="39" dur="5000" fill="hold"/>
                                        <p:tgtEl>
                                          <p:spTgt spid="18539"/>
                                        </p:tgtEl>
                                        <p:attrNameLst>
                                          <p:attrName>ppt_y</p:attrName>
                                        </p:attrNameLst>
                                      </p:cBhvr>
                                      <p:tavLst>
                                        <p:tav tm="0">
                                          <p:val>
                                            <p:strVal val="1+#ppt_h/2"/>
                                          </p:val>
                                        </p:tav>
                                        <p:tav tm="100000">
                                          <p:val>
                                            <p:strVal val="#ppt_y"/>
                                          </p:val>
                                        </p:tav>
                                      </p:tavLst>
                                    </p:anim>
                                  </p:childTnLst>
                                </p:cTn>
                              </p:par>
                            </p:childTnLst>
                          </p:cTn>
                        </p:par>
                      </p:childTnLst>
                    </p:cTn>
                  </p:par>
                  <p:par>
                    <p:cTn id="40" fill="hold" nodeType="clickPar">
                      <p:stCondLst>
                        <p:cond delay="indefinite"/>
                      </p:stCondLst>
                      <p:childTnLst>
                        <p:par>
                          <p:cTn id="41" fill="hold" nodeType="withGroup">
                            <p:stCondLst>
                              <p:cond delay="0"/>
                            </p:stCondLst>
                            <p:childTnLst>
                              <p:par>
                                <p:cTn id="42" presetID="26" presetClass="entr" presetSubtype="0" fill="hold" grpId="0" nodeType="clickEffect">
                                  <p:stCondLst>
                                    <p:cond delay="0"/>
                                  </p:stCondLst>
                                  <p:childTnLst>
                                    <p:set>
                                      <p:cBhvr>
                                        <p:cTn id="43" dur="1" fill="hold">
                                          <p:stCondLst>
                                            <p:cond delay="0"/>
                                          </p:stCondLst>
                                        </p:cTn>
                                        <p:tgtEl>
                                          <p:spTgt spid="18540"/>
                                        </p:tgtEl>
                                        <p:attrNameLst>
                                          <p:attrName>style.visibility</p:attrName>
                                        </p:attrNameLst>
                                      </p:cBhvr>
                                      <p:to>
                                        <p:strVal val="visible"/>
                                      </p:to>
                                    </p:set>
                                    <p:animEffect transition="in" filter="wipe(down)">
                                      <p:cBhvr>
                                        <p:cTn id="44" dur="580">
                                          <p:stCondLst>
                                            <p:cond delay="0"/>
                                          </p:stCondLst>
                                        </p:cTn>
                                        <p:tgtEl>
                                          <p:spTgt spid="18540"/>
                                        </p:tgtEl>
                                      </p:cBhvr>
                                    </p:animEffect>
                                    <p:anim calcmode="lin" valueType="num">
                                      <p:cBhvr>
                                        <p:cTn id="45" dur="1822" tmFilter="0,0; 0.14,0.36; 0.43,0.73; 0.71,0.91; 1.0,1.0">
                                          <p:stCondLst>
                                            <p:cond delay="0"/>
                                          </p:stCondLst>
                                        </p:cTn>
                                        <p:tgtEl>
                                          <p:spTgt spid="18540"/>
                                        </p:tgtEl>
                                        <p:attrNameLst>
                                          <p:attrName>ppt_x</p:attrName>
                                        </p:attrNameLst>
                                      </p:cBhvr>
                                      <p:tavLst>
                                        <p:tav tm="0">
                                          <p:val>
                                            <p:strVal val="#ppt_x-0.25"/>
                                          </p:val>
                                        </p:tav>
                                        <p:tav tm="100000">
                                          <p:val>
                                            <p:strVal val="#ppt_x"/>
                                          </p:val>
                                        </p:tav>
                                      </p:tavLst>
                                    </p:anim>
                                    <p:anim calcmode="lin" valueType="num">
                                      <p:cBhvr>
                                        <p:cTn id="46" dur="664" tmFilter="0.0,0.0; 0.25,0.07; 0.50,0.2; 0.75,0.467; 1.0,1.0">
                                          <p:stCondLst>
                                            <p:cond delay="0"/>
                                          </p:stCondLst>
                                        </p:cTn>
                                        <p:tgtEl>
                                          <p:spTgt spid="18540"/>
                                        </p:tgtEl>
                                        <p:attrNameLst>
                                          <p:attrName>ppt_y</p:attrName>
                                        </p:attrNameLst>
                                      </p:cBhvr>
                                      <p:tavLst>
                                        <p:tav tm="0" fmla="#ppt_y-sin(pi*$)/3">
                                          <p:val>
                                            <p:fltVal val="0.5"/>
                                          </p:val>
                                        </p:tav>
                                        <p:tav tm="100000">
                                          <p:val>
                                            <p:fltVal val="1"/>
                                          </p:val>
                                        </p:tav>
                                      </p:tavLst>
                                    </p:anim>
                                    <p:anim calcmode="lin" valueType="num">
                                      <p:cBhvr>
                                        <p:cTn id="47" dur="664" tmFilter="0, 0; 0.125,0.2665; 0.25,0.4; 0.375,0.465; 0.5,0.5;  0.625,0.535; 0.75,0.6; 0.875,0.7335; 1,1">
                                          <p:stCondLst>
                                            <p:cond delay="664"/>
                                          </p:stCondLst>
                                        </p:cTn>
                                        <p:tgtEl>
                                          <p:spTgt spid="18540"/>
                                        </p:tgtEl>
                                        <p:attrNameLst>
                                          <p:attrName>ppt_y</p:attrName>
                                        </p:attrNameLst>
                                      </p:cBhvr>
                                      <p:tavLst>
                                        <p:tav tm="0" fmla="#ppt_y-sin(pi*$)/9">
                                          <p:val>
                                            <p:fltVal val="0"/>
                                          </p:val>
                                        </p:tav>
                                        <p:tav tm="100000">
                                          <p:val>
                                            <p:fltVal val="1"/>
                                          </p:val>
                                        </p:tav>
                                      </p:tavLst>
                                    </p:anim>
                                    <p:anim calcmode="lin" valueType="num">
                                      <p:cBhvr>
                                        <p:cTn id="48" dur="332" tmFilter="0, 0; 0.125,0.2665; 0.25,0.4; 0.375,0.465; 0.5,0.5;  0.625,0.535; 0.75,0.6; 0.875,0.7335; 1,1">
                                          <p:stCondLst>
                                            <p:cond delay="1324"/>
                                          </p:stCondLst>
                                        </p:cTn>
                                        <p:tgtEl>
                                          <p:spTgt spid="18540"/>
                                        </p:tgtEl>
                                        <p:attrNameLst>
                                          <p:attrName>ppt_y</p:attrName>
                                        </p:attrNameLst>
                                      </p:cBhvr>
                                      <p:tavLst>
                                        <p:tav tm="0" fmla="#ppt_y-sin(pi*$)/27">
                                          <p:val>
                                            <p:fltVal val="0"/>
                                          </p:val>
                                        </p:tav>
                                        <p:tav tm="100000">
                                          <p:val>
                                            <p:fltVal val="1"/>
                                          </p:val>
                                        </p:tav>
                                      </p:tavLst>
                                    </p:anim>
                                    <p:anim calcmode="lin" valueType="num">
                                      <p:cBhvr>
                                        <p:cTn id="49" dur="164" tmFilter="0, 0; 0.125,0.2665; 0.25,0.4; 0.375,0.465; 0.5,0.5;  0.625,0.535; 0.75,0.6; 0.875,0.7335; 1,1">
                                          <p:stCondLst>
                                            <p:cond delay="1656"/>
                                          </p:stCondLst>
                                        </p:cTn>
                                        <p:tgtEl>
                                          <p:spTgt spid="18540"/>
                                        </p:tgtEl>
                                        <p:attrNameLst>
                                          <p:attrName>ppt_y</p:attrName>
                                        </p:attrNameLst>
                                      </p:cBhvr>
                                      <p:tavLst>
                                        <p:tav tm="0" fmla="#ppt_y-sin(pi*$)/81">
                                          <p:val>
                                            <p:fltVal val="0"/>
                                          </p:val>
                                        </p:tav>
                                        <p:tav tm="100000">
                                          <p:val>
                                            <p:fltVal val="1"/>
                                          </p:val>
                                        </p:tav>
                                      </p:tavLst>
                                    </p:anim>
                                    <p:animScale>
                                      <p:cBhvr>
                                        <p:cTn id="50" dur="26">
                                          <p:stCondLst>
                                            <p:cond delay="650"/>
                                          </p:stCondLst>
                                        </p:cTn>
                                        <p:tgtEl>
                                          <p:spTgt spid="18540"/>
                                        </p:tgtEl>
                                      </p:cBhvr>
                                      <p:to x="100000" y="60000"/>
                                    </p:animScale>
                                    <p:animScale>
                                      <p:cBhvr>
                                        <p:cTn id="51" dur="166" decel="50000">
                                          <p:stCondLst>
                                            <p:cond delay="676"/>
                                          </p:stCondLst>
                                        </p:cTn>
                                        <p:tgtEl>
                                          <p:spTgt spid="18540"/>
                                        </p:tgtEl>
                                      </p:cBhvr>
                                      <p:to x="100000" y="100000"/>
                                    </p:animScale>
                                    <p:animScale>
                                      <p:cBhvr>
                                        <p:cTn id="52" dur="26">
                                          <p:stCondLst>
                                            <p:cond delay="1312"/>
                                          </p:stCondLst>
                                        </p:cTn>
                                        <p:tgtEl>
                                          <p:spTgt spid="18540"/>
                                        </p:tgtEl>
                                      </p:cBhvr>
                                      <p:to x="100000" y="80000"/>
                                    </p:animScale>
                                    <p:animScale>
                                      <p:cBhvr>
                                        <p:cTn id="53" dur="166" decel="50000">
                                          <p:stCondLst>
                                            <p:cond delay="1338"/>
                                          </p:stCondLst>
                                        </p:cTn>
                                        <p:tgtEl>
                                          <p:spTgt spid="18540"/>
                                        </p:tgtEl>
                                      </p:cBhvr>
                                      <p:to x="100000" y="100000"/>
                                    </p:animScale>
                                    <p:animScale>
                                      <p:cBhvr>
                                        <p:cTn id="54" dur="26">
                                          <p:stCondLst>
                                            <p:cond delay="1642"/>
                                          </p:stCondLst>
                                        </p:cTn>
                                        <p:tgtEl>
                                          <p:spTgt spid="18540"/>
                                        </p:tgtEl>
                                      </p:cBhvr>
                                      <p:to x="100000" y="90000"/>
                                    </p:animScale>
                                    <p:animScale>
                                      <p:cBhvr>
                                        <p:cTn id="55" dur="166" decel="50000">
                                          <p:stCondLst>
                                            <p:cond delay="1668"/>
                                          </p:stCondLst>
                                        </p:cTn>
                                        <p:tgtEl>
                                          <p:spTgt spid="18540"/>
                                        </p:tgtEl>
                                      </p:cBhvr>
                                      <p:to x="100000" y="100000"/>
                                    </p:animScale>
                                    <p:animScale>
                                      <p:cBhvr>
                                        <p:cTn id="56" dur="26">
                                          <p:stCondLst>
                                            <p:cond delay="1808"/>
                                          </p:stCondLst>
                                        </p:cTn>
                                        <p:tgtEl>
                                          <p:spTgt spid="18540"/>
                                        </p:tgtEl>
                                      </p:cBhvr>
                                      <p:to x="100000" y="95000"/>
                                    </p:animScale>
                                    <p:animScale>
                                      <p:cBhvr>
                                        <p:cTn id="57" dur="166" decel="50000">
                                          <p:stCondLst>
                                            <p:cond delay="1834"/>
                                          </p:stCondLst>
                                        </p:cTn>
                                        <p:tgtEl>
                                          <p:spTgt spid="18540"/>
                                        </p:tgtEl>
                                      </p:cBhvr>
                                      <p:to x="100000" y="100000"/>
                                    </p:animScale>
                                  </p:childTnLst>
                                </p:cTn>
                              </p:par>
                            </p:childTnLst>
                          </p:cTn>
                        </p:par>
                      </p:childTnLst>
                    </p:cTn>
                  </p:par>
                  <p:par>
                    <p:cTn id="58" fill="hold" nodeType="clickPar">
                      <p:stCondLst>
                        <p:cond delay="indefinite"/>
                      </p:stCondLst>
                      <p:childTnLst>
                        <p:par>
                          <p:cTn id="59" fill="hold" nodeType="withGroup">
                            <p:stCondLst>
                              <p:cond delay="0"/>
                            </p:stCondLst>
                            <p:childTnLst>
                              <p:par>
                                <p:cTn id="60" presetID="7" presetClass="entr" presetSubtype="4" fill="hold" nodeType="clickEffect">
                                  <p:stCondLst>
                                    <p:cond delay="0"/>
                                  </p:stCondLst>
                                  <p:childTnLst>
                                    <p:set>
                                      <p:cBhvr>
                                        <p:cTn id="61" dur="1" fill="hold">
                                          <p:stCondLst>
                                            <p:cond delay="0"/>
                                          </p:stCondLst>
                                        </p:cTn>
                                        <p:tgtEl>
                                          <p:spTgt spid="18541"/>
                                        </p:tgtEl>
                                        <p:attrNameLst>
                                          <p:attrName>style.visibility</p:attrName>
                                        </p:attrNameLst>
                                      </p:cBhvr>
                                      <p:to>
                                        <p:strVal val="visible"/>
                                      </p:to>
                                    </p:set>
                                    <p:anim calcmode="lin" valueType="num">
                                      <p:cBhvr additive="base">
                                        <p:cTn id="62" dur="5000" fill="hold"/>
                                        <p:tgtEl>
                                          <p:spTgt spid="18541"/>
                                        </p:tgtEl>
                                        <p:attrNameLst>
                                          <p:attrName>ppt_x</p:attrName>
                                        </p:attrNameLst>
                                      </p:cBhvr>
                                      <p:tavLst>
                                        <p:tav tm="0">
                                          <p:val>
                                            <p:strVal val="#ppt_x"/>
                                          </p:val>
                                        </p:tav>
                                        <p:tav tm="100000">
                                          <p:val>
                                            <p:strVal val="#ppt_x"/>
                                          </p:val>
                                        </p:tav>
                                      </p:tavLst>
                                    </p:anim>
                                    <p:anim calcmode="lin" valueType="num">
                                      <p:cBhvr additive="base">
                                        <p:cTn id="63" dur="5000" fill="hold"/>
                                        <p:tgtEl>
                                          <p:spTgt spid="18541"/>
                                        </p:tgtEl>
                                        <p:attrNameLst>
                                          <p:attrName>ppt_y</p:attrName>
                                        </p:attrNameLst>
                                      </p:cBhvr>
                                      <p:tavLst>
                                        <p:tav tm="0">
                                          <p:val>
                                            <p:strVal val="1+#ppt_h/2"/>
                                          </p:val>
                                        </p:tav>
                                        <p:tav tm="100000">
                                          <p:val>
                                            <p:strVal val="#ppt_y"/>
                                          </p:val>
                                        </p:tav>
                                      </p:tavLst>
                                    </p:anim>
                                  </p:childTnLst>
                                </p:cTn>
                              </p:par>
                            </p:childTnLst>
                          </p:cTn>
                        </p:par>
                        <p:par>
                          <p:cTn id="64" fill="hold">
                            <p:stCondLst>
                              <p:cond delay="5000"/>
                            </p:stCondLst>
                            <p:childTnLst>
                              <p:par>
                                <p:cTn id="65" presetID="2" presetClass="entr" presetSubtype="8" fill="hold" nodeType="afterEffect">
                                  <p:stCondLst>
                                    <p:cond delay="0"/>
                                  </p:stCondLst>
                                  <p:childTnLst>
                                    <p:set>
                                      <p:cBhvr>
                                        <p:cTn id="66" dur="1" fill="hold">
                                          <p:stCondLst>
                                            <p:cond delay="0"/>
                                          </p:stCondLst>
                                        </p:cTn>
                                        <p:tgtEl>
                                          <p:spTgt spid="89"/>
                                        </p:tgtEl>
                                        <p:attrNameLst>
                                          <p:attrName>style.visibility</p:attrName>
                                        </p:attrNameLst>
                                      </p:cBhvr>
                                      <p:to>
                                        <p:strVal val="visible"/>
                                      </p:to>
                                    </p:set>
                                    <p:anim calcmode="lin" valueType="num">
                                      <p:cBhvr additive="base">
                                        <p:cTn id="67" dur="500" fill="hold"/>
                                        <p:tgtEl>
                                          <p:spTgt spid="89"/>
                                        </p:tgtEl>
                                        <p:attrNameLst>
                                          <p:attrName>ppt_x</p:attrName>
                                        </p:attrNameLst>
                                      </p:cBhvr>
                                      <p:tavLst>
                                        <p:tav tm="0">
                                          <p:val>
                                            <p:strVal val="0-#ppt_w/2"/>
                                          </p:val>
                                        </p:tav>
                                        <p:tav tm="100000">
                                          <p:val>
                                            <p:strVal val="#ppt_x"/>
                                          </p:val>
                                        </p:tav>
                                      </p:tavLst>
                                    </p:anim>
                                    <p:anim calcmode="lin" valueType="num">
                                      <p:cBhvr additive="base">
                                        <p:cTn id="68" dur="500" fill="hold"/>
                                        <p:tgtEl>
                                          <p:spTgt spid="89"/>
                                        </p:tgtEl>
                                        <p:attrNameLst>
                                          <p:attrName>ppt_y</p:attrName>
                                        </p:attrNameLst>
                                      </p:cBhvr>
                                      <p:tavLst>
                                        <p:tav tm="0">
                                          <p:val>
                                            <p:strVal val="#ppt_y"/>
                                          </p:val>
                                        </p:tav>
                                        <p:tav tm="100000">
                                          <p:val>
                                            <p:strVal val="#ppt_y"/>
                                          </p:val>
                                        </p:tav>
                                      </p:tavLst>
                                    </p:anim>
                                  </p:childTnLst>
                                </p:cTn>
                              </p:par>
                            </p:childTnLst>
                          </p:cTn>
                        </p:par>
                        <p:par>
                          <p:cTn id="69" fill="hold">
                            <p:stCondLst>
                              <p:cond delay="5500"/>
                            </p:stCondLst>
                            <p:childTnLst>
                              <p:par>
                                <p:cTn id="70" presetID="15" presetClass="entr" presetSubtype="0" fill="hold" nodeType="afterEffect">
                                  <p:stCondLst>
                                    <p:cond delay="0"/>
                                  </p:stCondLst>
                                  <p:childTnLst>
                                    <p:set>
                                      <p:cBhvr>
                                        <p:cTn id="71" dur="1" fill="hold">
                                          <p:stCondLst>
                                            <p:cond delay="0"/>
                                          </p:stCondLst>
                                        </p:cTn>
                                        <p:tgtEl>
                                          <p:spTgt spid="90"/>
                                        </p:tgtEl>
                                        <p:attrNameLst>
                                          <p:attrName>style.visibility</p:attrName>
                                        </p:attrNameLst>
                                      </p:cBhvr>
                                      <p:to>
                                        <p:strVal val="visible"/>
                                      </p:to>
                                    </p:set>
                                    <p:anim calcmode="lin" valueType="num">
                                      <p:cBhvr>
                                        <p:cTn id="72" dur="1000" fill="hold"/>
                                        <p:tgtEl>
                                          <p:spTgt spid="90"/>
                                        </p:tgtEl>
                                        <p:attrNameLst>
                                          <p:attrName>ppt_w</p:attrName>
                                        </p:attrNameLst>
                                      </p:cBhvr>
                                      <p:tavLst>
                                        <p:tav tm="0">
                                          <p:val>
                                            <p:fltVal val="0"/>
                                          </p:val>
                                        </p:tav>
                                        <p:tav tm="100000">
                                          <p:val>
                                            <p:strVal val="#ppt_w"/>
                                          </p:val>
                                        </p:tav>
                                      </p:tavLst>
                                    </p:anim>
                                    <p:anim calcmode="lin" valueType="num">
                                      <p:cBhvr>
                                        <p:cTn id="73" dur="1000" fill="hold"/>
                                        <p:tgtEl>
                                          <p:spTgt spid="90"/>
                                        </p:tgtEl>
                                        <p:attrNameLst>
                                          <p:attrName>ppt_h</p:attrName>
                                        </p:attrNameLst>
                                      </p:cBhvr>
                                      <p:tavLst>
                                        <p:tav tm="0">
                                          <p:val>
                                            <p:fltVal val="0"/>
                                          </p:val>
                                        </p:tav>
                                        <p:tav tm="100000">
                                          <p:val>
                                            <p:strVal val="#ppt_h"/>
                                          </p:val>
                                        </p:tav>
                                      </p:tavLst>
                                    </p:anim>
                                    <p:anim calcmode="lin" valueType="num">
                                      <p:cBhvr>
                                        <p:cTn id="74" dur="1000" fill="hold"/>
                                        <p:tgtEl>
                                          <p:spTgt spid="90"/>
                                        </p:tgtEl>
                                        <p:attrNameLst>
                                          <p:attrName>ppt_x</p:attrName>
                                        </p:attrNameLst>
                                      </p:cBhvr>
                                      <p:tavLst>
                                        <p:tav tm="0" fmla="#ppt_x+(cos(-2*pi*(1-$))*-#ppt_x-sin(-2*pi*(1-$))*(1-#ppt_y))*(1-$)">
                                          <p:val>
                                            <p:fltVal val="0"/>
                                          </p:val>
                                        </p:tav>
                                        <p:tav tm="100000">
                                          <p:val>
                                            <p:fltVal val="1"/>
                                          </p:val>
                                        </p:tav>
                                      </p:tavLst>
                                    </p:anim>
                                    <p:anim calcmode="lin" valueType="num">
                                      <p:cBhvr>
                                        <p:cTn id="75" dur="1000" fill="hold"/>
                                        <p:tgtEl>
                                          <p:spTgt spid="90"/>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77" grpId="0"/>
      <p:bldP spid="18478" grpId="0"/>
      <p:bldP spid="18537" grpId="0"/>
      <p:bldP spid="18538" grpId="0"/>
      <p:bldP spid="1854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71" name="Text Box 43"/>
          <p:cNvSpPr txBox="1">
            <a:spLocks noChangeArrowheads="1"/>
          </p:cNvSpPr>
          <p:nvPr/>
        </p:nvSpPr>
        <p:spPr bwMode="auto">
          <a:xfrm>
            <a:off x="1372312" y="34657"/>
            <a:ext cx="3343704"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vi-VN" sz="3200" b="1" smtClean="0">
                <a:solidFill>
                  <a:srgbClr val="FF0066"/>
                </a:solidFill>
              </a:rPr>
              <a:t>Bài </a:t>
            </a:r>
            <a:r>
              <a:rPr lang="en-US" sz="3200" b="1" smtClean="0">
                <a:solidFill>
                  <a:srgbClr val="FF0066"/>
                </a:solidFill>
              </a:rPr>
              <a:t>47(27-SGK</a:t>
            </a:r>
            <a:r>
              <a:rPr lang="en-US" sz="3200" b="1">
                <a:solidFill>
                  <a:srgbClr val="FF0066"/>
                </a:solidFill>
              </a:rPr>
              <a:t>)</a:t>
            </a:r>
          </a:p>
        </p:txBody>
      </p:sp>
      <p:sp>
        <p:nvSpPr>
          <p:cNvPr id="22572" name="Text Box 44"/>
          <p:cNvSpPr txBox="1">
            <a:spLocks noChangeArrowheads="1"/>
          </p:cNvSpPr>
          <p:nvPr/>
        </p:nvSpPr>
        <p:spPr bwMode="auto">
          <a:xfrm>
            <a:off x="3543300" y="400051"/>
            <a:ext cx="505267"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2800"/>
              <a:t>b)</a:t>
            </a:r>
          </a:p>
        </p:txBody>
      </p:sp>
      <p:graphicFrame>
        <p:nvGraphicFramePr>
          <p:cNvPr id="22575" name="Object 47"/>
          <p:cNvGraphicFramePr>
            <a:graphicFrameLocks noChangeAspect="1"/>
          </p:cNvGraphicFramePr>
          <p:nvPr>
            <p:extLst>
              <p:ext uri="{D42A27DB-BD31-4B8C-83A1-F6EECF244321}">
                <p14:modId xmlns:p14="http://schemas.microsoft.com/office/powerpoint/2010/main" val="2187656230"/>
              </p:ext>
            </p:extLst>
          </p:nvPr>
        </p:nvGraphicFramePr>
        <p:xfrm>
          <a:off x="4114800" y="613172"/>
          <a:ext cx="3071813" cy="722709"/>
        </p:xfrm>
        <a:graphic>
          <a:graphicData uri="http://schemas.openxmlformats.org/presentationml/2006/ole">
            <mc:AlternateContent xmlns:mc="http://schemas.openxmlformats.org/markup-compatibility/2006">
              <mc:Choice xmlns:v="urn:schemas-microsoft-com:vml" Requires="v">
                <p:oleObj spid="_x0000_s44034" name="Equation" r:id="rId3" imgW="1688760" imgH="393480" progId="Equation.3">
                  <p:embed/>
                </p:oleObj>
              </mc:Choice>
              <mc:Fallback>
                <p:oleObj name="Equation" r:id="rId3" imgW="1688760" imgH="39348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14800" y="613172"/>
                        <a:ext cx="3071813" cy="72270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2612" name="Text Box 84"/>
          <p:cNvSpPr txBox="1">
            <a:spLocks noChangeArrowheads="1"/>
          </p:cNvSpPr>
          <p:nvPr/>
        </p:nvSpPr>
        <p:spPr bwMode="auto">
          <a:xfrm>
            <a:off x="3805237" y="1622824"/>
            <a:ext cx="39466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2800"/>
              <a:t>=</a:t>
            </a:r>
          </a:p>
        </p:txBody>
      </p:sp>
      <p:sp>
        <p:nvSpPr>
          <p:cNvPr id="22613" name="Text Box 85"/>
          <p:cNvSpPr txBox="1">
            <a:spLocks noChangeArrowheads="1"/>
          </p:cNvSpPr>
          <p:nvPr/>
        </p:nvSpPr>
        <p:spPr bwMode="auto">
          <a:xfrm>
            <a:off x="3829050" y="2480074"/>
            <a:ext cx="39466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2800"/>
              <a:t>=</a:t>
            </a:r>
          </a:p>
        </p:txBody>
      </p:sp>
      <p:sp>
        <p:nvSpPr>
          <p:cNvPr id="22615" name="Text Box 87"/>
          <p:cNvSpPr txBox="1">
            <a:spLocks noChangeArrowheads="1"/>
          </p:cNvSpPr>
          <p:nvPr/>
        </p:nvSpPr>
        <p:spPr bwMode="auto">
          <a:xfrm>
            <a:off x="3829050" y="3543301"/>
            <a:ext cx="39466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2800"/>
              <a:t>=</a:t>
            </a:r>
          </a:p>
        </p:txBody>
      </p:sp>
      <p:sp>
        <p:nvSpPr>
          <p:cNvPr id="22617" name="Text Box 89"/>
          <p:cNvSpPr txBox="1">
            <a:spLocks noChangeArrowheads="1"/>
          </p:cNvSpPr>
          <p:nvPr/>
        </p:nvSpPr>
        <p:spPr bwMode="auto">
          <a:xfrm>
            <a:off x="7143750" y="758430"/>
            <a:ext cx="894797"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2800"/>
              <a:t>&gt;0,5</a:t>
            </a:r>
          </a:p>
        </p:txBody>
      </p:sp>
      <p:graphicFrame>
        <p:nvGraphicFramePr>
          <p:cNvPr id="22618" name="Object 90"/>
          <p:cNvGraphicFramePr>
            <a:graphicFrameLocks noChangeAspect="1"/>
          </p:cNvGraphicFramePr>
          <p:nvPr>
            <p:extLst>
              <p:ext uri="{D42A27DB-BD31-4B8C-83A1-F6EECF244321}">
                <p14:modId xmlns:p14="http://schemas.microsoft.com/office/powerpoint/2010/main" val="520674078"/>
              </p:ext>
            </p:extLst>
          </p:nvPr>
        </p:nvGraphicFramePr>
        <p:xfrm>
          <a:off x="4518423" y="1485901"/>
          <a:ext cx="2263378" cy="722710"/>
        </p:xfrm>
        <a:graphic>
          <a:graphicData uri="http://schemas.openxmlformats.org/presentationml/2006/ole">
            <mc:AlternateContent xmlns:mc="http://schemas.openxmlformats.org/markup-compatibility/2006">
              <mc:Choice xmlns:v="urn:schemas-microsoft-com:vml" Requires="v">
                <p:oleObj spid="_x0000_s44035" name="Equation" r:id="rId5" imgW="1244520" imgH="393480" progId="Equation.3">
                  <p:embed/>
                </p:oleObj>
              </mc:Choice>
              <mc:Fallback>
                <p:oleObj name="Equation" r:id="rId5" imgW="1244520" imgH="39348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518423" y="1485901"/>
                        <a:ext cx="2263378" cy="72271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2619" name="Object 91"/>
          <p:cNvGraphicFramePr>
            <a:graphicFrameLocks noChangeAspect="1"/>
          </p:cNvGraphicFramePr>
          <p:nvPr>
            <p:extLst>
              <p:ext uri="{D42A27DB-BD31-4B8C-83A1-F6EECF244321}">
                <p14:modId xmlns:p14="http://schemas.microsoft.com/office/powerpoint/2010/main" val="2902983957"/>
              </p:ext>
            </p:extLst>
          </p:nvPr>
        </p:nvGraphicFramePr>
        <p:xfrm>
          <a:off x="4504136" y="2286001"/>
          <a:ext cx="2055019" cy="722710"/>
        </p:xfrm>
        <a:graphic>
          <a:graphicData uri="http://schemas.openxmlformats.org/presentationml/2006/ole">
            <mc:AlternateContent xmlns:mc="http://schemas.openxmlformats.org/markup-compatibility/2006">
              <mc:Choice xmlns:v="urn:schemas-microsoft-com:vml" Requires="v">
                <p:oleObj spid="_x0000_s44036" name="Equation" r:id="rId7" imgW="1130040" imgH="393480" progId="Equation.3">
                  <p:embed/>
                </p:oleObj>
              </mc:Choice>
              <mc:Fallback>
                <p:oleObj name="Equation" r:id="rId7" imgW="1130040" imgH="393480" progId="Equation.3">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504136" y="2286001"/>
                        <a:ext cx="2055019" cy="72271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2620" name="Object 92"/>
          <p:cNvGraphicFramePr>
            <a:graphicFrameLocks noChangeAspect="1"/>
          </p:cNvGraphicFramePr>
          <p:nvPr>
            <p:extLst>
              <p:ext uri="{D42A27DB-BD31-4B8C-83A1-F6EECF244321}">
                <p14:modId xmlns:p14="http://schemas.microsoft.com/office/powerpoint/2010/main" val="848008959"/>
              </p:ext>
            </p:extLst>
          </p:nvPr>
        </p:nvGraphicFramePr>
        <p:xfrm>
          <a:off x="4067176" y="3314701"/>
          <a:ext cx="2493169" cy="722710"/>
        </p:xfrm>
        <a:graphic>
          <a:graphicData uri="http://schemas.openxmlformats.org/presentationml/2006/ole">
            <mc:AlternateContent xmlns:mc="http://schemas.openxmlformats.org/markup-compatibility/2006">
              <mc:Choice xmlns:v="urn:schemas-microsoft-com:vml" Requires="v">
                <p:oleObj spid="_x0000_s44037" name="Equation" r:id="rId9" imgW="1371600" imgH="393480" progId="Equation.3">
                  <p:embed/>
                </p:oleObj>
              </mc:Choice>
              <mc:Fallback>
                <p:oleObj name="Equation" r:id="rId9" imgW="1371600" imgH="393480" progId="Equation.3">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067176" y="3314701"/>
                        <a:ext cx="2493169" cy="72271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2621" name="Text Box 93"/>
          <p:cNvSpPr txBox="1">
            <a:spLocks noChangeArrowheads="1"/>
          </p:cNvSpPr>
          <p:nvPr/>
        </p:nvSpPr>
        <p:spPr bwMode="auto">
          <a:xfrm>
            <a:off x="2760898" y="4189393"/>
            <a:ext cx="5915557"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sz="2800" smtClean="0">
                <a:latin typeface=".VnArial" panose="020B7200000000000000" pitchFamily="34" charset="0"/>
              </a:rPr>
              <a:t>(</a:t>
            </a:r>
            <a:r>
              <a:rPr lang="vi-VN" sz="2800" smtClean="0">
                <a:latin typeface=".VnArial" panose="020B7200000000000000" pitchFamily="34" charset="0"/>
              </a:rPr>
              <a:t>VI</a:t>
            </a:r>
            <a:r>
              <a:rPr lang="en-US" sz="2800" smtClean="0">
                <a:latin typeface=".VnArial" panose="020B7200000000000000" pitchFamily="34" charset="0"/>
              </a:rPr>
              <a:t> </a:t>
            </a:r>
            <a:r>
              <a:rPr lang="en-US" sz="2800">
                <a:latin typeface=".VnArial" panose="020B7200000000000000" pitchFamily="34" charset="0"/>
              </a:rPr>
              <a:t>a&gt;0,5 nªn2a&gt;1 hay 2a-1&gt;0)</a:t>
            </a:r>
          </a:p>
        </p:txBody>
      </p:sp>
      <p:pic>
        <p:nvPicPr>
          <p:cNvPr id="91" name="图片 40965" descr="1-38"/>
          <p:cNvPicPr>
            <a:picLocks noChangeAspect="1"/>
          </p:cNvPicPr>
          <p:nvPr/>
        </p:nvPicPr>
        <p:blipFill>
          <a:blip r:embed="rId11"/>
          <a:stretch>
            <a:fillRect/>
          </a:stretch>
        </p:blipFill>
        <p:spPr>
          <a:xfrm>
            <a:off x="10910" y="-70321"/>
            <a:ext cx="1623516" cy="5213821"/>
          </a:xfrm>
          <a:prstGeom prst="rect">
            <a:avLst/>
          </a:prstGeom>
          <a:noFill/>
          <a:ln w="9525">
            <a:noFill/>
          </a:ln>
        </p:spPr>
      </p:pic>
      <p:pic>
        <p:nvPicPr>
          <p:cNvPr id="92" name="图片 40964" descr="1-40"/>
          <p:cNvPicPr>
            <a:picLocks noChangeAspect="1"/>
          </p:cNvPicPr>
          <p:nvPr/>
        </p:nvPicPr>
        <p:blipFill>
          <a:blip r:embed="rId12"/>
          <a:stretch>
            <a:fillRect/>
          </a:stretch>
        </p:blipFill>
        <p:spPr>
          <a:xfrm>
            <a:off x="7524328" y="4011910"/>
            <a:ext cx="1818099" cy="1332254"/>
          </a:xfrm>
          <a:prstGeom prst="rect">
            <a:avLst/>
          </a:prstGeom>
          <a:noFill/>
          <a:ln w="9525">
            <a:noFill/>
          </a:ln>
        </p:spPr>
      </p:pic>
    </p:spTree>
    <p:extLst>
      <p:ext uri="{BB962C8B-B14F-4D97-AF65-F5344CB8AC3E}">
        <p14:creationId xmlns:p14="http://schemas.microsoft.com/office/powerpoint/2010/main" val="67055286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2572"/>
                                        </p:tgtEl>
                                        <p:attrNameLst>
                                          <p:attrName>style.visibility</p:attrName>
                                        </p:attrNameLst>
                                      </p:cBhvr>
                                      <p:to>
                                        <p:strVal val="visible"/>
                                      </p:to>
                                    </p:set>
                                    <p:animEffect transition="in" filter="wipe(down)">
                                      <p:cBhvr>
                                        <p:cTn id="7" dur="580">
                                          <p:stCondLst>
                                            <p:cond delay="0"/>
                                          </p:stCondLst>
                                        </p:cTn>
                                        <p:tgtEl>
                                          <p:spTgt spid="22572"/>
                                        </p:tgtEl>
                                      </p:cBhvr>
                                    </p:animEffect>
                                    <p:anim calcmode="lin" valueType="num">
                                      <p:cBhvr>
                                        <p:cTn id="8" dur="1822" tmFilter="0,0; 0.14,0.36; 0.43,0.73; 0.71,0.91; 1.0,1.0">
                                          <p:stCondLst>
                                            <p:cond delay="0"/>
                                          </p:stCondLst>
                                        </p:cTn>
                                        <p:tgtEl>
                                          <p:spTgt spid="2257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257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257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257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2572"/>
                                        </p:tgtEl>
                                        <p:attrNameLst>
                                          <p:attrName>ppt_y</p:attrName>
                                        </p:attrNameLst>
                                      </p:cBhvr>
                                      <p:tavLst>
                                        <p:tav tm="0" fmla="#ppt_y-sin(pi*$)/81">
                                          <p:val>
                                            <p:fltVal val="0"/>
                                          </p:val>
                                        </p:tav>
                                        <p:tav tm="100000">
                                          <p:val>
                                            <p:fltVal val="1"/>
                                          </p:val>
                                        </p:tav>
                                      </p:tavLst>
                                    </p:anim>
                                    <p:animScale>
                                      <p:cBhvr>
                                        <p:cTn id="13" dur="26">
                                          <p:stCondLst>
                                            <p:cond delay="650"/>
                                          </p:stCondLst>
                                        </p:cTn>
                                        <p:tgtEl>
                                          <p:spTgt spid="22572"/>
                                        </p:tgtEl>
                                      </p:cBhvr>
                                      <p:to x="100000" y="60000"/>
                                    </p:animScale>
                                    <p:animScale>
                                      <p:cBhvr>
                                        <p:cTn id="14" dur="166" decel="50000">
                                          <p:stCondLst>
                                            <p:cond delay="676"/>
                                          </p:stCondLst>
                                        </p:cTn>
                                        <p:tgtEl>
                                          <p:spTgt spid="22572"/>
                                        </p:tgtEl>
                                      </p:cBhvr>
                                      <p:to x="100000" y="100000"/>
                                    </p:animScale>
                                    <p:animScale>
                                      <p:cBhvr>
                                        <p:cTn id="15" dur="26">
                                          <p:stCondLst>
                                            <p:cond delay="1312"/>
                                          </p:stCondLst>
                                        </p:cTn>
                                        <p:tgtEl>
                                          <p:spTgt spid="22572"/>
                                        </p:tgtEl>
                                      </p:cBhvr>
                                      <p:to x="100000" y="80000"/>
                                    </p:animScale>
                                    <p:animScale>
                                      <p:cBhvr>
                                        <p:cTn id="16" dur="166" decel="50000">
                                          <p:stCondLst>
                                            <p:cond delay="1338"/>
                                          </p:stCondLst>
                                        </p:cTn>
                                        <p:tgtEl>
                                          <p:spTgt spid="22572"/>
                                        </p:tgtEl>
                                      </p:cBhvr>
                                      <p:to x="100000" y="100000"/>
                                    </p:animScale>
                                    <p:animScale>
                                      <p:cBhvr>
                                        <p:cTn id="17" dur="26">
                                          <p:stCondLst>
                                            <p:cond delay="1642"/>
                                          </p:stCondLst>
                                        </p:cTn>
                                        <p:tgtEl>
                                          <p:spTgt spid="22572"/>
                                        </p:tgtEl>
                                      </p:cBhvr>
                                      <p:to x="100000" y="90000"/>
                                    </p:animScale>
                                    <p:animScale>
                                      <p:cBhvr>
                                        <p:cTn id="18" dur="166" decel="50000">
                                          <p:stCondLst>
                                            <p:cond delay="1668"/>
                                          </p:stCondLst>
                                        </p:cTn>
                                        <p:tgtEl>
                                          <p:spTgt spid="22572"/>
                                        </p:tgtEl>
                                      </p:cBhvr>
                                      <p:to x="100000" y="100000"/>
                                    </p:animScale>
                                    <p:animScale>
                                      <p:cBhvr>
                                        <p:cTn id="19" dur="26">
                                          <p:stCondLst>
                                            <p:cond delay="1808"/>
                                          </p:stCondLst>
                                        </p:cTn>
                                        <p:tgtEl>
                                          <p:spTgt spid="22572"/>
                                        </p:tgtEl>
                                      </p:cBhvr>
                                      <p:to x="100000" y="95000"/>
                                    </p:animScale>
                                    <p:animScale>
                                      <p:cBhvr>
                                        <p:cTn id="20" dur="166" decel="50000">
                                          <p:stCondLst>
                                            <p:cond delay="1834"/>
                                          </p:stCondLst>
                                        </p:cTn>
                                        <p:tgtEl>
                                          <p:spTgt spid="22572"/>
                                        </p:tgtEl>
                                      </p:cBhvr>
                                      <p:to x="100000" y="100000"/>
                                    </p:animScale>
                                  </p:childTnLst>
                                </p:cTn>
                              </p:par>
                              <p:par>
                                <p:cTn id="21" presetID="26" presetClass="entr" presetSubtype="0" fill="hold" nodeType="withEffect">
                                  <p:stCondLst>
                                    <p:cond delay="0"/>
                                  </p:stCondLst>
                                  <p:childTnLst>
                                    <p:set>
                                      <p:cBhvr>
                                        <p:cTn id="22" dur="1" fill="hold">
                                          <p:stCondLst>
                                            <p:cond delay="0"/>
                                          </p:stCondLst>
                                        </p:cTn>
                                        <p:tgtEl>
                                          <p:spTgt spid="22575"/>
                                        </p:tgtEl>
                                        <p:attrNameLst>
                                          <p:attrName>style.visibility</p:attrName>
                                        </p:attrNameLst>
                                      </p:cBhvr>
                                      <p:to>
                                        <p:strVal val="visible"/>
                                      </p:to>
                                    </p:set>
                                    <p:animEffect transition="in" filter="wipe(down)">
                                      <p:cBhvr>
                                        <p:cTn id="23" dur="580">
                                          <p:stCondLst>
                                            <p:cond delay="0"/>
                                          </p:stCondLst>
                                        </p:cTn>
                                        <p:tgtEl>
                                          <p:spTgt spid="22575"/>
                                        </p:tgtEl>
                                      </p:cBhvr>
                                    </p:animEffect>
                                    <p:anim calcmode="lin" valueType="num">
                                      <p:cBhvr>
                                        <p:cTn id="24" dur="1822" tmFilter="0,0; 0.14,0.36; 0.43,0.73; 0.71,0.91; 1.0,1.0">
                                          <p:stCondLst>
                                            <p:cond delay="0"/>
                                          </p:stCondLst>
                                        </p:cTn>
                                        <p:tgtEl>
                                          <p:spTgt spid="22575"/>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22575"/>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22575"/>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22575"/>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22575"/>
                                        </p:tgtEl>
                                        <p:attrNameLst>
                                          <p:attrName>ppt_y</p:attrName>
                                        </p:attrNameLst>
                                      </p:cBhvr>
                                      <p:tavLst>
                                        <p:tav tm="0" fmla="#ppt_y-sin(pi*$)/81">
                                          <p:val>
                                            <p:fltVal val="0"/>
                                          </p:val>
                                        </p:tav>
                                        <p:tav tm="100000">
                                          <p:val>
                                            <p:fltVal val="1"/>
                                          </p:val>
                                        </p:tav>
                                      </p:tavLst>
                                    </p:anim>
                                    <p:animScale>
                                      <p:cBhvr>
                                        <p:cTn id="29" dur="26">
                                          <p:stCondLst>
                                            <p:cond delay="650"/>
                                          </p:stCondLst>
                                        </p:cTn>
                                        <p:tgtEl>
                                          <p:spTgt spid="22575"/>
                                        </p:tgtEl>
                                      </p:cBhvr>
                                      <p:to x="100000" y="60000"/>
                                    </p:animScale>
                                    <p:animScale>
                                      <p:cBhvr>
                                        <p:cTn id="30" dur="166" decel="50000">
                                          <p:stCondLst>
                                            <p:cond delay="676"/>
                                          </p:stCondLst>
                                        </p:cTn>
                                        <p:tgtEl>
                                          <p:spTgt spid="22575"/>
                                        </p:tgtEl>
                                      </p:cBhvr>
                                      <p:to x="100000" y="100000"/>
                                    </p:animScale>
                                    <p:animScale>
                                      <p:cBhvr>
                                        <p:cTn id="31" dur="26">
                                          <p:stCondLst>
                                            <p:cond delay="1312"/>
                                          </p:stCondLst>
                                        </p:cTn>
                                        <p:tgtEl>
                                          <p:spTgt spid="22575"/>
                                        </p:tgtEl>
                                      </p:cBhvr>
                                      <p:to x="100000" y="80000"/>
                                    </p:animScale>
                                    <p:animScale>
                                      <p:cBhvr>
                                        <p:cTn id="32" dur="166" decel="50000">
                                          <p:stCondLst>
                                            <p:cond delay="1338"/>
                                          </p:stCondLst>
                                        </p:cTn>
                                        <p:tgtEl>
                                          <p:spTgt spid="22575"/>
                                        </p:tgtEl>
                                      </p:cBhvr>
                                      <p:to x="100000" y="100000"/>
                                    </p:animScale>
                                    <p:animScale>
                                      <p:cBhvr>
                                        <p:cTn id="33" dur="26">
                                          <p:stCondLst>
                                            <p:cond delay="1642"/>
                                          </p:stCondLst>
                                        </p:cTn>
                                        <p:tgtEl>
                                          <p:spTgt spid="22575"/>
                                        </p:tgtEl>
                                      </p:cBhvr>
                                      <p:to x="100000" y="90000"/>
                                    </p:animScale>
                                    <p:animScale>
                                      <p:cBhvr>
                                        <p:cTn id="34" dur="166" decel="50000">
                                          <p:stCondLst>
                                            <p:cond delay="1668"/>
                                          </p:stCondLst>
                                        </p:cTn>
                                        <p:tgtEl>
                                          <p:spTgt spid="22575"/>
                                        </p:tgtEl>
                                      </p:cBhvr>
                                      <p:to x="100000" y="100000"/>
                                    </p:animScale>
                                    <p:animScale>
                                      <p:cBhvr>
                                        <p:cTn id="35" dur="26">
                                          <p:stCondLst>
                                            <p:cond delay="1808"/>
                                          </p:stCondLst>
                                        </p:cTn>
                                        <p:tgtEl>
                                          <p:spTgt spid="22575"/>
                                        </p:tgtEl>
                                      </p:cBhvr>
                                      <p:to x="100000" y="95000"/>
                                    </p:animScale>
                                    <p:animScale>
                                      <p:cBhvr>
                                        <p:cTn id="36" dur="166" decel="50000">
                                          <p:stCondLst>
                                            <p:cond delay="1834"/>
                                          </p:stCondLst>
                                        </p:cTn>
                                        <p:tgtEl>
                                          <p:spTgt spid="22575"/>
                                        </p:tgtEl>
                                      </p:cBhvr>
                                      <p:to x="100000" y="100000"/>
                                    </p:animScale>
                                  </p:childTnLst>
                                </p:cTn>
                              </p:par>
                              <p:par>
                                <p:cTn id="37" presetID="26" presetClass="entr" presetSubtype="0" fill="hold" grpId="0" nodeType="withEffect">
                                  <p:stCondLst>
                                    <p:cond delay="0"/>
                                  </p:stCondLst>
                                  <p:childTnLst>
                                    <p:set>
                                      <p:cBhvr>
                                        <p:cTn id="38" dur="1" fill="hold">
                                          <p:stCondLst>
                                            <p:cond delay="0"/>
                                          </p:stCondLst>
                                        </p:cTn>
                                        <p:tgtEl>
                                          <p:spTgt spid="22617"/>
                                        </p:tgtEl>
                                        <p:attrNameLst>
                                          <p:attrName>style.visibility</p:attrName>
                                        </p:attrNameLst>
                                      </p:cBhvr>
                                      <p:to>
                                        <p:strVal val="visible"/>
                                      </p:to>
                                    </p:set>
                                    <p:animEffect transition="in" filter="wipe(down)">
                                      <p:cBhvr>
                                        <p:cTn id="39" dur="580">
                                          <p:stCondLst>
                                            <p:cond delay="0"/>
                                          </p:stCondLst>
                                        </p:cTn>
                                        <p:tgtEl>
                                          <p:spTgt spid="22617"/>
                                        </p:tgtEl>
                                      </p:cBhvr>
                                    </p:animEffect>
                                    <p:anim calcmode="lin" valueType="num">
                                      <p:cBhvr>
                                        <p:cTn id="40" dur="1822" tmFilter="0,0; 0.14,0.36; 0.43,0.73; 0.71,0.91; 1.0,1.0">
                                          <p:stCondLst>
                                            <p:cond delay="0"/>
                                          </p:stCondLst>
                                        </p:cTn>
                                        <p:tgtEl>
                                          <p:spTgt spid="22617"/>
                                        </p:tgtEl>
                                        <p:attrNameLst>
                                          <p:attrName>ppt_x</p:attrName>
                                        </p:attrNameLst>
                                      </p:cBhvr>
                                      <p:tavLst>
                                        <p:tav tm="0">
                                          <p:val>
                                            <p:strVal val="#ppt_x-0.25"/>
                                          </p:val>
                                        </p:tav>
                                        <p:tav tm="100000">
                                          <p:val>
                                            <p:strVal val="#ppt_x"/>
                                          </p:val>
                                        </p:tav>
                                      </p:tavLst>
                                    </p:anim>
                                    <p:anim calcmode="lin" valueType="num">
                                      <p:cBhvr>
                                        <p:cTn id="41" dur="664" tmFilter="0.0,0.0; 0.25,0.07; 0.50,0.2; 0.75,0.467; 1.0,1.0">
                                          <p:stCondLst>
                                            <p:cond delay="0"/>
                                          </p:stCondLst>
                                        </p:cTn>
                                        <p:tgtEl>
                                          <p:spTgt spid="22617"/>
                                        </p:tgtEl>
                                        <p:attrNameLst>
                                          <p:attrName>ppt_y</p:attrName>
                                        </p:attrNameLst>
                                      </p:cBhvr>
                                      <p:tavLst>
                                        <p:tav tm="0" fmla="#ppt_y-sin(pi*$)/3">
                                          <p:val>
                                            <p:fltVal val="0.5"/>
                                          </p:val>
                                        </p:tav>
                                        <p:tav tm="100000">
                                          <p:val>
                                            <p:fltVal val="1"/>
                                          </p:val>
                                        </p:tav>
                                      </p:tavLst>
                                    </p:anim>
                                    <p:anim calcmode="lin" valueType="num">
                                      <p:cBhvr>
                                        <p:cTn id="42" dur="664" tmFilter="0, 0; 0.125,0.2665; 0.25,0.4; 0.375,0.465; 0.5,0.5;  0.625,0.535; 0.75,0.6; 0.875,0.7335; 1,1">
                                          <p:stCondLst>
                                            <p:cond delay="664"/>
                                          </p:stCondLst>
                                        </p:cTn>
                                        <p:tgtEl>
                                          <p:spTgt spid="22617"/>
                                        </p:tgtEl>
                                        <p:attrNameLst>
                                          <p:attrName>ppt_y</p:attrName>
                                        </p:attrNameLst>
                                      </p:cBhvr>
                                      <p:tavLst>
                                        <p:tav tm="0" fmla="#ppt_y-sin(pi*$)/9">
                                          <p:val>
                                            <p:fltVal val="0"/>
                                          </p:val>
                                        </p:tav>
                                        <p:tav tm="100000">
                                          <p:val>
                                            <p:fltVal val="1"/>
                                          </p:val>
                                        </p:tav>
                                      </p:tavLst>
                                    </p:anim>
                                    <p:anim calcmode="lin" valueType="num">
                                      <p:cBhvr>
                                        <p:cTn id="43" dur="332" tmFilter="0, 0; 0.125,0.2665; 0.25,0.4; 0.375,0.465; 0.5,0.5;  0.625,0.535; 0.75,0.6; 0.875,0.7335; 1,1">
                                          <p:stCondLst>
                                            <p:cond delay="1324"/>
                                          </p:stCondLst>
                                        </p:cTn>
                                        <p:tgtEl>
                                          <p:spTgt spid="22617"/>
                                        </p:tgtEl>
                                        <p:attrNameLst>
                                          <p:attrName>ppt_y</p:attrName>
                                        </p:attrNameLst>
                                      </p:cBhvr>
                                      <p:tavLst>
                                        <p:tav tm="0" fmla="#ppt_y-sin(pi*$)/27">
                                          <p:val>
                                            <p:fltVal val="0"/>
                                          </p:val>
                                        </p:tav>
                                        <p:tav tm="100000">
                                          <p:val>
                                            <p:fltVal val="1"/>
                                          </p:val>
                                        </p:tav>
                                      </p:tavLst>
                                    </p:anim>
                                    <p:anim calcmode="lin" valueType="num">
                                      <p:cBhvr>
                                        <p:cTn id="44" dur="164" tmFilter="0, 0; 0.125,0.2665; 0.25,0.4; 0.375,0.465; 0.5,0.5;  0.625,0.535; 0.75,0.6; 0.875,0.7335; 1,1">
                                          <p:stCondLst>
                                            <p:cond delay="1656"/>
                                          </p:stCondLst>
                                        </p:cTn>
                                        <p:tgtEl>
                                          <p:spTgt spid="22617"/>
                                        </p:tgtEl>
                                        <p:attrNameLst>
                                          <p:attrName>ppt_y</p:attrName>
                                        </p:attrNameLst>
                                      </p:cBhvr>
                                      <p:tavLst>
                                        <p:tav tm="0" fmla="#ppt_y-sin(pi*$)/81">
                                          <p:val>
                                            <p:fltVal val="0"/>
                                          </p:val>
                                        </p:tav>
                                        <p:tav tm="100000">
                                          <p:val>
                                            <p:fltVal val="1"/>
                                          </p:val>
                                        </p:tav>
                                      </p:tavLst>
                                    </p:anim>
                                    <p:animScale>
                                      <p:cBhvr>
                                        <p:cTn id="45" dur="26">
                                          <p:stCondLst>
                                            <p:cond delay="650"/>
                                          </p:stCondLst>
                                        </p:cTn>
                                        <p:tgtEl>
                                          <p:spTgt spid="22617"/>
                                        </p:tgtEl>
                                      </p:cBhvr>
                                      <p:to x="100000" y="60000"/>
                                    </p:animScale>
                                    <p:animScale>
                                      <p:cBhvr>
                                        <p:cTn id="46" dur="166" decel="50000">
                                          <p:stCondLst>
                                            <p:cond delay="676"/>
                                          </p:stCondLst>
                                        </p:cTn>
                                        <p:tgtEl>
                                          <p:spTgt spid="22617"/>
                                        </p:tgtEl>
                                      </p:cBhvr>
                                      <p:to x="100000" y="100000"/>
                                    </p:animScale>
                                    <p:animScale>
                                      <p:cBhvr>
                                        <p:cTn id="47" dur="26">
                                          <p:stCondLst>
                                            <p:cond delay="1312"/>
                                          </p:stCondLst>
                                        </p:cTn>
                                        <p:tgtEl>
                                          <p:spTgt spid="22617"/>
                                        </p:tgtEl>
                                      </p:cBhvr>
                                      <p:to x="100000" y="80000"/>
                                    </p:animScale>
                                    <p:animScale>
                                      <p:cBhvr>
                                        <p:cTn id="48" dur="166" decel="50000">
                                          <p:stCondLst>
                                            <p:cond delay="1338"/>
                                          </p:stCondLst>
                                        </p:cTn>
                                        <p:tgtEl>
                                          <p:spTgt spid="22617"/>
                                        </p:tgtEl>
                                      </p:cBhvr>
                                      <p:to x="100000" y="100000"/>
                                    </p:animScale>
                                    <p:animScale>
                                      <p:cBhvr>
                                        <p:cTn id="49" dur="26">
                                          <p:stCondLst>
                                            <p:cond delay="1642"/>
                                          </p:stCondLst>
                                        </p:cTn>
                                        <p:tgtEl>
                                          <p:spTgt spid="22617"/>
                                        </p:tgtEl>
                                      </p:cBhvr>
                                      <p:to x="100000" y="90000"/>
                                    </p:animScale>
                                    <p:animScale>
                                      <p:cBhvr>
                                        <p:cTn id="50" dur="166" decel="50000">
                                          <p:stCondLst>
                                            <p:cond delay="1668"/>
                                          </p:stCondLst>
                                        </p:cTn>
                                        <p:tgtEl>
                                          <p:spTgt spid="22617"/>
                                        </p:tgtEl>
                                      </p:cBhvr>
                                      <p:to x="100000" y="100000"/>
                                    </p:animScale>
                                    <p:animScale>
                                      <p:cBhvr>
                                        <p:cTn id="51" dur="26">
                                          <p:stCondLst>
                                            <p:cond delay="1808"/>
                                          </p:stCondLst>
                                        </p:cTn>
                                        <p:tgtEl>
                                          <p:spTgt spid="22617"/>
                                        </p:tgtEl>
                                      </p:cBhvr>
                                      <p:to x="100000" y="95000"/>
                                    </p:animScale>
                                    <p:animScale>
                                      <p:cBhvr>
                                        <p:cTn id="52" dur="166" decel="50000">
                                          <p:stCondLst>
                                            <p:cond delay="1834"/>
                                          </p:stCondLst>
                                        </p:cTn>
                                        <p:tgtEl>
                                          <p:spTgt spid="22617"/>
                                        </p:tgtEl>
                                      </p:cBhvr>
                                      <p:to x="100000" y="100000"/>
                                    </p:animScale>
                                  </p:childTnLst>
                                </p:cTn>
                              </p:par>
                            </p:childTnLst>
                          </p:cTn>
                        </p:par>
                      </p:childTnLst>
                    </p:cTn>
                  </p:par>
                  <p:par>
                    <p:cTn id="53" fill="hold" nodeType="clickPar">
                      <p:stCondLst>
                        <p:cond delay="indefinite"/>
                      </p:stCondLst>
                      <p:childTnLst>
                        <p:par>
                          <p:cTn id="54" fill="hold" nodeType="withGroup">
                            <p:stCondLst>
                              <p:cond delay="0"/>
                            </p:stCondLst>
                            <p:childTnLst>
                              <p:par>
                                <p:cTn id="55" presetID="4" presetClass="entr" presetSubtype="16" fill="hold" grpId="0" nodeType="clickEffect">
                                  <p:stCondLst>
                                    <p:cond delay="0"/>
                                  </p:stCondLst>
                                  <p:childTnLst>
                                    <p:set>
                                      <p:cBhvr>
                                        <p:cTn id="56" dur="1" fill="hold">
                                          <p:stCondLst>
                                            <p:cond delay="0"/>
                                          </p:stCondLst>
                                        </p:cTn>
                                        <p:tgtEl>
                                          <p:spTgt spid="22612"/>
                                        </p:tgtEl>
                                        <p:attrNameLst>
                                          <p:attrName>style.visibility</p:attrName>
                                        </p:attrNameLst>
                                      </p:cBhvr>
                                      <p:to>
                                        <p:strVal val="visible"/>
                                      </p:to>
                                    </p:set>
                                    <p:animEffect transition="in" filter="box(in)">
                                      <p:cBhvr>
                                        <p:cTn id="57" dur="500"/>
                                        <p:tgtEl>
                                          <p:spTgt spid="22612"/>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2" presetClass="entr" presetSubtype="4" fill="hold" nodeType="clickEffect">
                                  <p:stCondLst>
                                    <p:cond delay="0"/>
                                  </p:stCondLst>
                                  <p:childTnLst>
                                    <p:set>
                                      <p:cBhvr>
                                        <p:cTn id="61" dur="1" fill="hold">
                                          <p:stCondLst>
                                            <p:cond delay="0"/>
                                          </p:stCondLst>
                                        </p:cTn>
                                        <p:tgtEl>
                                          <p:spTgt spid="22618"/>
                                        </p:tgtEl>
                                        <p:attrNameLst>
                                          <p:attrName>style.visibility</p:attrName>
                                        </p:attrNameLst>
                                      </p:cBhvr>
                                      <p:to>
                                        <p:strVal val="visible"/>
                                      </p:to>
                                    </p:set>
                                    <p:anim calcmode="lin" valueType="num">
                                      <p:cBhvr additive="base">
                                        <p:cTn id="62" dur="500" fill="hold"/>
                                        <p:tgtEl>
                                          <p:spTgt spid="22618"/>
                                        </p:tgtEl>
                                        <p:attrNameLst>
                                          <p:attrName>ppt_x</p:attrName>
                                        </p:attrNameLst>
                                      </p:cBhvr>
                                      <p:tavLst>
                                        <p:tav tm="0">
                                          <p:val>
                                            <p:strVal val="#ppt_x"/>
                                          </p:val>
                                        </p:tav>
                                        <p:tav tm="100000">
                                          <p:val>
                                            <p:strVal val="#ppt_x"/>
                                          </p:val>
                                        </p:tav>
                                      </p:tavLst>
                                    </p:anim>
                                    <p:anim calcmode="lin" valueType="num">
                                      <p:cBhvr additive="base">
                                        <p:cTn id="63" dur="500" fill="hold"/>
                                        <p:tgtEl>
                                          <p:spTgt spid="22618"/>
                                        </p:tgtEl>
                                        <p:attrNameLst>
                                          <p:attrName>ppt_y</p:attrName>
                                        </p:attrNameLst>
                                      </p:cBhvr>
                                      <p:tavLst>
                                        <p:tav tm="0">
                                          <p:val>
                                            <p:strVal val="1+#ppt_h/2"/>
                                          </p:val>
                                        </p:tav>
                                        <p:tav tm="100000">
                                          <p:val>
                                            <p:strVal val="#ppt_y"/>
                                          </p:val>
                                        </p:tav>
                                      </p:tavLst>
                                    </p:anim>
                                  </p:childTnLst>
                                </p:cTn>
                              </p:par>
                            </p:childTnLst>
                          </p:cTn>
                        </p:par>
                      </p:childTnLst>
                    </p:cTn>
                  </p:par>
                  <p:par>
                    <p:cTn id="64" fill="hold" nodeType="clickPar">
                      <p:stCondLst>
                        <p:cond delay="indefinite"/>
                      </p:stCondLst>
                      <p:childTnLst>
                        <p:par>
                          <p:cTn id="65" fill="hold" nodeType="withGroup">
                            <p:stCondLst>
                              <p:cond delay="0"/>
                            </p:stCondLst>
                            <p:childTnLst>
                              <p:par>
                                <p:cTn id="66" presetID="4" presetClass="entr" presetSubtype="16" fill="hold" grpId="0" nodeType="clickEffect">
                                  <p:stCondLst>
                                    <p:cond delay="0"/>
                                  </p:stCondLst>
                                  <p:childTnLst>
                                    <p:set>
                                      <p:cBhvr>
                                        <p:cTn id="67" dur="1" fill="hold">
                                          <p:stCondLst>
                                            <p:cond delay="0"/>
                                          </p:stCondLst>
                                        </p:cTn>
                                        <p:tgtEl>
                                          <p:spTgt spid="22613"/>
                                        </p:tgtEl>
                                        <p:attrNameLst>
                                          <p:attrName>style.visibility</p:attrName>
                                        </p:attrNameLst>
                                      </p:cBhvr>
                                      <p:to>
                                        <p:strVal val="visible"/>
                                      </p:to>
                                    </p:set>
                                    <p:animEffect transition="in" filter="box(in)">
                                      <p:cBhvr>
                                        <p:cTn id="68" dur="500"/>
                                        <p:tgtEl>
                                          <p:spTgt spid="22613"/>
                                        </p:tgtEl>
                                      </p:cBhvr>
                                    </p:animEffect>
                                  </p:childTnLst>
                                </p:cTn>
                              </p:par>
                            </p:childTnLst>
                          </p:cTn>
                        </p:par>
                      </p:childTnLst>
                    </p:cTn>
                  </p:par>
                  <p:par>
                    <p:cTn id="69" fill="hold" nodeType="clickPar">
                      <p:stCondLst>
                        <p:cond delay="indefinite"/>
                      </p:stCondLst>
                      <p:childTnLst>
                        <p:par>
                          <p:cTn id="70" fill="hold" nodeType="withGroup">
                            <p:stCondLst>
                              <p:cond delay="0"/>
                            </p:stCondLst>
                            <p:childTnLst>
                              <p:par>
                                <p:cTn id="71" presetID="29" presetClass="entr" presetSubtype="0" fill="hold" nodeType="clickEffect">
                                  <p:stCondLst>
                                    <p:cond delay="0"/>
                                  </p:stCondLst>
                                  <p:childTnLst>
                                    <p:set>
                                      <p:cBhvr>
                                        <p:cTn id="72" dur="1" fill="hold">
                                          <p:stCondLst>
                                            <p:cond delay="0"/>
                                          </p:stCondLst>
                                        </p:cTn>
                                        <p:tgtEl>
                                          <p:spTgt spid="22619"/>
                                        </p:tgtEl>
                                        <p:attrNameLst>
                                          <p:attrName>style.visibility</p:attrName>
                                        </p:attrNameLst>
                                      </p:cBhvr>
                                      <p:to>
                                        <p:strVal val="visible"/>
                                      </p:to>
                                    </p:set>
                                    <p:anim calcmode="lin" valueType="num">
                                      <p:cBhvr>
                                        <p:cTn id="73" dur="1000" fill="hold"/>
                                        <p:tgtEl>
                                          <p:spTgt spid="22619"/>
                                        </p:tgtEl>
                                        <p:attrNameLst>
                                          <p:attrName>ppt_x</p:attrName>
                                        </p:attrNameLst>
                                      </p:cBhvr>
                                      <p:tavLst>
                                        <p:tav tm="0">
                                          <p:val>
                                            <p:strVal val="#ppt_x-.2"/>
                                          </p:val>
                                        </p:tav>
                                        <p:tav tm="100000">
                                          <p:val>
                                            <p:strVal val="#ppt_x"/>
                                          </p:val>
                                        </p:tav>
                                      </p:tavLst>
                                    </p:anim>
                                    <p:anim calcmode="lin" valueType="num">
                                      <p:cBhvr>
                                        <p:cTn id="74" dur="1000" fill="hold"/>
                                        <p:tgtEl>
                                          <p:spTgt spid="22619"/>
                                        </p:tgtEl>
                                        <p:attrNameLst>
                                          <p:attrName>ppt_y</p:attrName>
                                        </p:attrNameLst>
                                      </p:cBhvr>
                                      <p:tavLst>
                                        <p:tav tm="0">
                                          <p:val>
                                            <p:strVal val="#ppt_y"/>
                                          </p:val>
                                        </p:tav>
                                        <p:tav tm="100000">
                                          <p:val>
                                            <p:strVal val="#ppt_y"/>
                                          </p:val>
                                        </p:tav>
                                      </p:tavLst>
                                    </p:anim>
                                    <p:animEffect transition="in" filter="wipe(right)" prLst="gradientSize: 0.1">
                                      <p:cBhvr>
                                        <p:cTn id="75" dur="1000"/>
                                        <p:tgtEl>
                                          <p:spTgt spid="22619"/>
                                        </p:tgtEl>
                                      </p:cBhvr>
                                    </p:animEffect>
                                  </p:childTnLst>
                                </p:cTn>
                              </p:par>
                            </p:childTnLst>
                          </p:cTn>
                        </p:par>
                      </p:childTnLst>
                    </p:cTn>
                  </p:par>
                  <p:par>
                    <p:cTn id="76" fill="hold" nodeType="clickPar">
                      <p:stCondLst>
                        <p:cond delay="indefinite"/>
                      </p:stCondLst>
                      <p:childTnLst>
                        <p:par>
                          <p:cTn id="77" fill="hold" nodeType="withGroup">
                            <p:stCondLst>
                              <p:cond delay="0"/>
                            </p:stCondLst>
                            <p:childTnLst>
                              <p:par>
                                <p:cTn id="78" presetID="29" presetClass="entr" presetSubtype="0" fill="hold" grpId="0" nodeType="clickEffect">
                                  <p:stCondLst>
                                    <p:cond delay="0"/>
                                  </p:stCondLst>
                                  <p:childTnLst>
                                    <p:set>
                                      <p:cBhvr>
                                        <p:cTn id="79" dur="1" fill="hold">
                                          <p:stCondLst>
                                            <p:cond delay="0"/>
                                          </p:stCondLst>
                                        </p:cTn>
                                        <p:tgtEl>
                                          <p:spTgt spid="22615"/>
                                        </p:tgtEl>
                                        <p:attrNameLst>
                                          <p:attrName>style.visibility</p:attrName>
                                        </p:attrNameLst>
                                      </p:cBhvr>
                                      <p:to>
                                        <p:strVal val="visible"/>
                                      </p:to>
                                    </p:set>
                                    <p:anim calcmode="lin" valueType="num">
                                      <p:cBhvr>
                                        <p:cTn id="80" dur="1000" fill="hold"/>
                                        <p:tgtEl>
                                          <p:spTgt spid="22615"/>
                                        </p:tgtEl>
                                        <p:attrNameLst>
                                          <p:attrName>ppt_x</p:attrName>
                                        </p:attrNameLst>
                                      </p:cBhvr>
                                      <p:tavLst>
                                        <p:tav tm="0">
                                          <p:val>
                                            <p:strVal val="#ppt_x-.2"/>
                                          </p:val>
                                        </p:tav>
                                        <p:tav tm="100000">
                                          <p:val>
                                            <p:strVal val="#ppt_x"/>
                                          </p:val>
                                        </p:tav>
                                      </p:tavLst>
                                    </p:anim>
                                    <p:anim calcmode="lin" valueType="num">
                                      <p:cBhvr>
                                        <p:cTn id="81" dur="1000" fill="hold"/>
                                        <p:tgtEl>
                                          <p:spTgt spid="22615"/>
                                        </p:tgtEl>
                                        <p:attrNameLst>
                                          <p:attrName>ppt_y</p:attrName>
                                        </p:attrNameLst>
                                      </p:cBhvr>
                                      <p:tavLst>
                                        <p:tav tm="0">
                                          <p:val>
                                            <p:strVal val="#ppt_y"/>
                                          </p:val>
                                        </p:tav>
                                        <p:tav tm="100000">
                                          <p:val>
                                            <p:strVal val="#ppt_y"/>
                                          </p:val>
                                        </p:tav>
                                      </p:tavLst>
                                    </p:anim>
                                    <p:animEffect transition="in" filter="wipe(right)" prLst="gradientSize: 0.1">
                                      <p:cBhvr>
                                        <p:cTn id="82" dur="1000"/>
                                        <p:tgtEl>
                                          <p:spTgt spid="22615"/>
                                        </p:tgtEl>
                                      </p:cBhvr>
                                    </p:animEffect>
                                  </p:childTnLst>
                                </p:cTn>
                              </p:par>
                            </p:childTnLst>
                          </p:cTn>
                        </p:par>
                      </p:childTnLst>
                    </p:cTn>
                  </p:par>
                  <p:par>
                    <p:cTn id="83" fill="hold" nodeType="clickPar">
                      <p:stCondLst>
                        <p:cond delay="indefinite"/>
                      </p:stCondLst>
                      <p:childTnLst>
                        <p:par>
                          <p:cTn id="84" fill="hold" nodeType="withGroup">
                            <p:stCondLst>
                              <p:cond delay="0"/>
                            </p:stCondLst>
                            <p:childTnLst>
                              <p:par>
                                <p:cTn id="85" presetID="7" presetClass="entr" presetSubtype="4" fill="hold" nodeType="clickEffect">
                                  <p:stCondLst>
                                    <p:cond delay="0"/>
                                  </p:stCondLst>
                                  <p:childTnLst>
                                    <p:set>
                                      <p:cBhvr>
                                        <p:cTn id="86" dur="1" fill="hold">
                                          <p:stCondLst>
                                            <p:cond delay="0"/>
                                          </p:stCondLst>
                                        </p:cTn>
                                        <p:tgtEl>
                                          <p:spTgt spid="22620"/>
                                        </p:tgtEl>
                                        <p:attrNameLst>
                                          <p:attrName>style.visibility</p:attrName>
                                        </p:attrNameLst>
                                      </p:cBhvr>
                                      <p:to>
                                        <p:strVal val="visible"/>
                                      </p:to>
                                    </p:set>
                                    <p:anim calcmode="lin" valueType="num">
                                      <p:cBhvr additive="base">
                                        <p:cTn id="87" dur="5000" fill="hold"/>
                                        <p:tgtEl>
                                          <p:spTgt spid="22620"/>
                                        </p:tgtEl>
                                        <p:attrNameLst>
                                          <p:attrName>ppt_x</p:attrName>
                                        </p:attrNameLst>
                                      </p:cBhvr>
                                      <p:tavLst>
                                        <p:tav tm="0">
                                          <p:val>
                                            <p:strVal val="#ppt_x"/>
                                          </p:val>
                                        </p:tav>
                                        <p:tav tm="100000">
                                          <p:val>
                                            <p:strVal val="#ppt_x"/>
                                          </p:val>
                                        </p:tav>
                                      </p:tavLst>
                                    </p:anim>
                                    <p:anim calcmode="lin" valueType="num">
                                      <p:cBhvr additive="base">
                                        <p:cTn id="88" dur="5000" fill="hold"/>
                                        <p:tgtEl>
                                          <p:spTgt spid="22620"/>
                                        </p:tgtEl>
                                        <p:attrNameLst>
                                          <p:attrName>ppt_y</p:attrName>
                                        </p:attrNameLst>
                                      </p:cBhvr>
                                      <p:tavLst>
                                        <p:tav tm="0">
                                          <p:val>
                                            <p:strVal val="1+#ppt_h/2"/>
                                          </p:val>
                                        </p:tav>
                                        <p:tav tm="100000">
                                          <p:val>
                                            <p:strVal val="#ppt_y"/>
                                          </p:val>
                                        </p:tav>
                                      </p:tavLst>
                                    </p:anim>
                                  </p:childTnLst>
                                </p:cTn>
                              </p:par>
                            </p:childTnLst>
                          </p:cTn>
                        </p:par>
                      </p:childTnLst>
                    </p:cTn>
                  </p:par>
                  <p:par>
                    <p:cTn id="89" fill="hold" nodeType="clickPar">
                      <p:stCondLst>
                        <p:cond delay="indefinite"/>
                      </p:stCondLst>
                      <p:childTnLst>
                        <p:par>
                          <p:cTn id="90" fill="hold" nodeType="withGroup">
                            <p:stCondLst>
                              <p:cond delay="0"/>
                            </p:stCondLst>
                            <p:childTnLst>
                              <p:par>
                                <p:cTn id="91" presetID="2" presetClass="entr" presetSubtype="4" fill="hold" grpId="0" nodeType="clickEffect">
                                  <p:stCondLst>
                                    <p:cond delay="0"/>
                                  </p:stCondLst>
                                  <p:childTnLst>
                                    <p:set>
                                      <p:cBhvr>
                                        <p:cTn id="92" dur="1" fill="hold">
                                          <p:stCondLst>
                                            <p:cond delay="0"/>
                                          </p:stCondLst>
                                        </p:cTn>
                                        <p:tgtEl>
                                          <p:spTgt spid="22621"/>
                                        </p:tgtEl>
                                        <p:attrNameLst>
                                          <p:attrName>style.visibility</p:attrName>
                                        </p:attrNameLst>
                                      </p:cBhvr>
                                      <p:to>
                                        <p:strVal val="visible"/>
                                      </p:to>
                                    </p:set>
                                    <p:anim calcmode="lin" valueType="num">
                                      <p:cBhvr additive="base">
                                        <p:cTn id="93" dur="500" fill="hold"/>
                                        <p:tgtEl>
                                          <p:spTgt spid="22621"/>
                                        </p:tgtEl>
                                        <p:attrNameLst>
                                          <p:attrName>ppt_x</p:attrName>
                                        </p:attrNameLst>
                                      </p:cBhvr>
                                      <p:tavLst>
                                        <p:tav tm="0">
                                          <p:val>
                                            <p:strVal val="#ppt_x"/>
                                          </p:val>
                                        </p:tav>
                                        <p:tav tm="100000">
                                          <p:val>
                                            <p:strVal val="#ppt_x"/>
                                          </p:val>
                                        </p:tav>
                                      </p:tavLst>
                                    </p:anim>
                                    <p:anim calcmode="lin" valueType="num">
                                      <p:cBhvr additive="base">
                                        <p:cTn id="94" dur="500" fill="hold"/>
                                        <p:tgtEl>
                                          <p:spTgt spid="22621"/>
                                        </p:tgtEl>
                                        <p:attrNameLst>
                                          <p:attrName>ppt_y</p:attrName>
                                        </p:attrNameLst>
                                      </p:cBhvr>
                                      <p:tavLst>
                                        <p:tav tm="0">
                                          <p:val>
                                            <p:strVal val="1+#ppt_h/2"/>
                                          </p:val>
                                        </p:tav>
                                        <p:tav tm="100000">
                                          <p:val>
                                            <p:strVal val="#ppt_y"/>
                                          </p:val>
                                        </p:tav>
                                      </p:tavLst>
                                    </p:anim>
                                  </p:childTnLst>
                                </p:cTn>
                              </p:par>
                            </p:childTnLst>
                          </p:cTn>
                        </p:par>
                        <p:par>
                          <p:cTn id="95" fill="hold">
                            <p:stCondLst>
                              <p:cond delay="500"/>
                            </p:stCondLst>
                            <p:childTnLst>
                              <p:par>
                                <p:cTn id="96" presetID="2" presetClass="entr" presetSubtype="8" fill="hold" nodeType="afterEffect">
                                  <p:stCondLst>
                                    <p:cond delay="0"/>
                                  </p:stCondLst>
                                  <p:childTnLst>
                                    <p:set>
                                      <p:cBhvr>
                                        <p:cTn id="97" dur="1" fill="hold">
                                          <p:stCondLst>
                                            <p:cond delay="0"/>
                                          </p:stCondLst>
                                        </p:cTn>
                                        <p:tgtEl>
                                          <p:spTgt spid="91"/>
                                        </p:tgtEl>
                                        <p:attrNameLst>
                                          <p:attrName>style.visibility</p:attrName>
                                        </p:attrNameLst>
                                      </p:cBhvr>
                                      <p:to>
                                        <p:strVal val="visible"/>
                                      </p:to>
                                    </p:set>
                                    <p:anim calcmode="lin" valueType="num">
                                      <p:cBhvr additive="base">
                                        <p:cTn id="98" dur="500" fill="hold"/>
                                        <p:tgtEl>
                                          <p:spTgt spid="91"/>
                                        </p:tgtEl>
                                        <p:attrNameLst>
                                          <p:attrName>ppt_x</p:attrName>
                                        </p:attrNameLst>
                                      </p:cBhvr>
                                      <p:tavLst>
                                        <p:tav tm="0">
                                          <p:val>
                                            <p:strVal val="0-#ppt_w/2"/>
                                          </p:val>
                                        </p:tav>
                                        <p:tav tm="100000">
                                          <p:val>
                                            <p:strVal val="#ppt_x"/>
                                          </p:val>
                                        </p:tav>
                                      </p:tavLst>
                                    </p:anim>
                                    <p:anim calcmode="lin" valueType="num">
                                      <p:cBhvr additive="base">
                                        <p:cTn id="99" dur="500" fill="hold"/>
                                        <p:tgtEl>
                                          <p:spTgt spid="91"/>
                                        </p:tgtEl>
                                        <p:attrNameLst>
                                          <p:attrName>ppt_y</p:attrName>
                                        </p:attrNameLst>
                                      </p:cBhvr>
                                      <p:tavLst>
                                        <p:tav tm="0">
                                          <p:val>
                                            <p:strVal val="#ppt_y"/>
                                          </p:val>
                                        </p:tav>
                                        <p:tav tm="100000">
                                          <p:val>
                                            <p:strVal val="#ppt_y"/>
                                          </p:val>
                                        </p:tav>
                                      </p:tavLst>
                                    </p:anim>
                                  </p:childTnLst>
                                </p:cTn>
                              </p:par>
                            </p:childTnLst>
                          </p:cTn>
                        </p:par>
                        <p:par>
                          <p:cTn id="100" fill="hold">
                            <p:stCondLst>
                              <p:cond delay="1000"/>
                            </p:stCondLst>
                            <p:childTnLst>
                              <p:par>
                                <p:cTn id="101" presetID="15" presetClass="entr" presetSubtype="0" fill="hold" nodeType="afterEffect">
                                  <p:stCondLst>
                                    <p:cond delay="0"/>
                                  </p:stCondLst>
                                  <p:childTnLst>
                                    <p:set>
                                      <p:cBhvr>
                                        <p:cTn id="102" dur="1" fill="hold">
                                          <p:stCondLst>
                                            <p:cond delay="0"/>
                                          </p:stCondLst>
                                        </p:cTn>
                                        <p:tgtEl>
                                          <p:spTgt spid="92"/>
                                        </p:tgtEl>
                                        <p:attrNameLst>
                                          <p:attrName>style.visibility</p:attrName>
                                        </p:attrNameLst>
                                      </p:cBhvr>
                                      <p:to>
                                        <p:strVal val="visible"/>
                                      </p:to>
                                    </p:set>
                                    <p:anim calcmode="lin" valueType="num">
                                      <p:cBhvr>
                                        <p:cTn id="103" dur="1000" fill="hold"/>
                                        <p:tgtEl>
                                          <p:spTgt spid="92"/>
                                        </p:tgtEl>
                                        <p:attrNameLst>
                                          <p:attrName>ppt_w</p:attrName>
                                        </p:attrNameLst>
                                      </p:cBhvr>
                                      <p:tavLst>
                                        <p:tav tm="0">
                                          <p:val>
                                            <p:fltVal val="0"/>
                                          </p:val>
                                        </p:tav>
                                        <p:tav tm="100000">
                                          <p:val>
                                            <p:strVal val="#ppt_w"/>
                                          </p:val>
                                        </p:tav>
                                      </p:tavLst>
                                    </p:anim>
                                    <p:anim calcmode="lin" valueType="num">
                                      <p:cBhvr>
                                        <p:cTn id="104" dur="1000" fill="hold"/>
                                        <p:tgtEl>
                                          <p:spTgt spid="92"/>
                                        </p:tgtEl>
                                        <p:attrNameLst>
                                          <p:attrName>ppt_h</p:attrName>
                                        </p:attrNameLst>
                                      </p:cBhvr>
                                      <p:tavLst>
                                        <p:tav tm="0">
                                          <p:val>
                                            <p:fltVal val="0"/>
                                          </p:val>
                                        </p:tav>
                                        <p:tav tm="100000">
                                          <p:val>
                                            <p:strVal val="#ppt_h"/>
                                          </p:val>
                                        </p:tav>
                                      </p:tavLst>
                                    </p:anim>
                                    <p:anim calcmode="lin" valueType="num">
                                      <p:cBhvr>
                                        <p:cTn id="105" dur="1000" fill="hold"/>
                                        <p:tgtEl>
                                          <p:spTgt spid="92"/>
                                        </p:tgtEl>
                                        <p:attrNameLst>
                                          <p:attrName>ppt_x</p:attrName>
                                        </p:attrNameLst>
                                      </p:cBhvr>
                                      <p:tavLst>
                                        <p:tav tm="0" fmla="#ppt_x+(cos(-2*pi*(1-$))*-#ppt_x-sin(-2*pi*(1-$))*(1-#ppt_y))*(1-$)">
                                          <p:val>
                                            <p:fltVal val="0"/>
                                          </p:val>
                                        </p:tav>
                                        <p:tav tm="100000">
                                          <p:val>
                                            <p:fltVal val="1"/>
                                          </p:val>
                                        </p:tav>
                                      </p:tavLst>
                                    </p:anim>
                                    <p:anim calcmode="lin" valueType="num">
                                      <p:cBhvr>
                                        <p:cTn id="106" dur="1000" fill="hold"/>
                                        <p:tgtEl>
                                          <p:spTgt spid="92"/>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72" grpId="0"/>
      <p:bldP spid="22612" grpId="0"/>
      <p:bldP spid="22613" grpId="0"/>
      <p:bldP spid="22615" grpId="0"/>
      <p:bldP spid="22617" grpId="0"/>
      <p:bldP spid="22621"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Text Box 3"/>
          <p:cNvSpPr txBox="1">
            <a:spLocks noChangeArrowheads="1"/>
          </p:cNvSpPr>
          <p:nvPr/>
        </p:nvSpPr>
        <p:spPr bwMode="auto">
          <a:xfrm>
            <a:off x="6272213" y="316673"/>
            <a:ext cx="3191271" cy="3293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nSpc>
                <a:spcPct val="40000"/>
              </a:lnSpc>
              <a:spcBef>
                <a:spcPct val="50000"/>
              </a:spcBef>
            </a:pPr>
            <a:r>
              <a:rPr lang="en-US" sz="3200">
                <a:solidFill>
                  <a:srgbClr val="FF0066"/>
                </a:solidFill>
                <a:latin typeface=".VnVogue" panose="020B7200000000000000" pitchFamily="34" charset="0"/>
              </a:rPr>
              <a:t>Bµi 60(12-SBT)</a:t>
            </a:r>
          </a:p>
        </p:txBody>
      </p:sp>
      <p:sp>
        <p:nvSpPr>
          <p:cNvPr id="8196" name="Text Box 4"/>
          <p:cNvSpPr txBox="1">
            <a:spLocks noChangeArrowheads="1"/>
          </p:cNvSpPr>
          <p:nvPr/>
        </p:nvSpPr>
        <p:spPr bwMode="auto">
          <a:xfrm>
            <a:off x="1257301" y="454820"/>
            <a:ext cx="320922" cy="2031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nSpc>
                <a:spcPct val="60000"/>
              </a:lnSpc>
            </a:pPr>
            <a:r>
              <a:rPr lang="en-US" sz="1200"/>
              <a:t>a)</a:t>
            </a:r>
          </a:p>
        </p:txBody>
      </p:sp>
      <p:graphicFrame>
        <p:nvGraphicFramePr>
          <p:cNvPr id="8197" name="Object 5"/>
          <p:cNvGraphicFramePr>
            <a:graphicFrameLocks noChangeAspect="1"/>
          </p:cNvGraphicFramePr>
          <p:nvPr/>
        </p:nvGraphicFramePr>
        <p:xfrm>
          <a:off x="1943101" y="285750"/>
          <a:ext cx="4094560" cy="609600"/>
        </p:xfrm>
        <a:graphic>
          <a:graphicData uri="http://schemas.openxmlformats.org/presentationml/2006/ole">
            <mc:AlternateContent xmlns:mc="http://schemas.openxmlformats.org/markup-compatibility/2006">
              <mc:Choice xmlns:v="urn:schemas-microsoft-com:vml" Requires="v">
                <p:oleObj spid="_x0000_s45058" name="Equation" r:id="rId3" imgW="1892160" imgH="279360" progId="Equation.3">
                  <p:embed/>
                </p:oleObj>
              </mc:Choice>
              <mc:Fallback>
                <p:oleObj name="Equation" r:id="rId3" imgW="1892160" imgH="27936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43101" y="285750"/>
                        <a:ext cx="4094560" cy="609600"/>
                      </a:xfrm>
                      <a:prstGeom prst="rect">
                        <a:avLst/>
                      </a:prstGeom>
                      <a:solidFill>
                        <a:schemeClr val="folHlink"/>
                      </a:solidFill>
                    </p:spPr>
                  </p:pic>
                </p:oleObj>
              </mc:Fallback>
            </mc:AlternateContent>
          </a:graphicData>
        </a:graphic>
      </p:graphicFrame>
      <p:graphicFrame>
        <p:nvGraphicFramePr>
          <p:cNvPr id="8198" name="Object 6"/>
          <p:cNvGraphicFramePr>
            <a:graphicFrameLocks noChangeAspect="1"/>
          </p:cNvGraphicFramePr>
          <p:nvPr/>
        </p:nvGraphicFramePr>
        <p:xfrm>
          <a:off x="1820466" y="914400"/>
          <a:ext cx="4918472" cy="609600"/>
        </p:xfrm>
        <a:graphic>
          <a:graphicData uri="http://schemas.openxmlformats.org/presentationml/2006/ole">
            <mc:AlternateContent xmlns:mc="http://schemas.openxmlformats.org/markup-compatibility/2006">
              <mc:Choice xmlns:v="urn:schemas-microsoft-com:vml" Requires="v">
                <p:oleObj spid="_x0000_s45059" name="Equation" r:id="rId5" imgW="2273040" imgH="279360" progId="Equation.DSMT4">
                  <p:embed/>
                </p:oleObj>
              </mc:Choice>
              <mc:Fallback>
                <p:oleObj name="Equation" r:id="rId5" imgW="2273040" imgH="279360" progId="Equation.DSMT4">
                  <p:embed/>
                  <p:pic>
                    <p:nvPicPr>
                      <p:cNvPr id="0" name=""/>
                      <p:cNvPicPr>
                        <a:picLocks noChangeAspect="1" noChangeArrowheads="1"/>
                      </p:cNvPicPr>
                      <p:nvPr/>
                    </p:nvPicPr>
                    <p:blipFill>
                      <a:blip r:embed="rId6"/>
                      <a:srcRect/>
                      <a:stretch>
                        <a:fillRect/>
                      </a:stretch>
                    </p:blipFill>
                    <p:spPr bwMode="auto">
                      <a:xfrm>
                        <a:off x="1820466" y="914400"/>
                        <a:ext cx="4918472" cy="609600"/>
                      </a:xfrm>
                      <a:prstGeom prst="rect">
                        <a:avLst/>
                      </a:prstGeom>
                      <a:solidFill>
                        <a:schemeClr val="accent1"/>
                      </a:solidFill>
                      <a:ln w="9525">
                        <a:solidFill>
                          <a:schemeClr val="accent1"/>
                        </a:solidFill>
                        <a:miter lim="800000"/>
                        <a:headEnd/>
                        <a:tailEnd/>
                      </a:ln>
                    </p:spPr>
                  </p:pic>
                </p:oleObj>
              </mc:Fallback>
            </mc:AlternateContent>
          </a:graphicData>
        </a:graphic>
      </p:graphicFrame>
      <p:graphicFrame>
        <p:nvGraphicFramePr>
          <p:cNvPr id="8199" name="Object 7"/>
          <p:cNvGraphicFramePr>
            <a:graphicFrameLocks noChangeAspect="1"/>
          </p:cNvGraphicFramePr>
          <p:nvPr/>
        </p:nvGraphicFramePr>
        <p:xfrm>
          <a:off x="1819276" y="1543050"/>
          <a:ext cx="4507706" cy="609600"/>
        </p:xfrm>
        <a:graphic>
          <a:graphicData uri="http://schemas.openxmlformats.org/presentationml/2006/ole">
            <mc:AlternateContent xmlns:mc="http://schemas.openxmlformats.org/markup-compatibility/2006">
              <mc:Choice xmlns:v="urn:schemas-microsoft-com:vml" Requires="v">
                <p:oleObj spid="_x0000_s45060" name="Equation" r:id="rId7" imgW="2082600" imgH="279360" progId="Equation.DSMT4">
                  <p:embed/>
                </p:oleObj>
              </mc:Choice>
              <mc:Fallback>
                <p:oleObj name="Equation" r:id="rId7" imgW="2082600" imgH="279360" progId="Equation.DSMT4">
                  <p:embed/>
                  <p:pic>
                    <p:nvPicPr>
                      <p:cNvPr id="0" name=""/>
                      <p:cNvPicPr>
                        <a:picLocks noChangeAspect="1" noChangeArrowheads="1"/>
                      </p:cNvPicPr>
                      <p:nvPr/>
                    </p:nvPicPr>
                    <p:blipFill>
                      <a:blip r:embed="rId8"/>
                      <a:srcRect/>
                      <a:stretch>
                        <a:fillRect/>
                      </a:stretch>
                    </p:blipFill>
                    <p:spPr bwMode="auto">
                      <a:xfrm>
                        <a:off x="1819276" y="1543050"/>
                        <a:ext cx="4507706" cy="609600"/>
                      </a:xfrm>
                      <a:prstGeom prst="rect">
                        <a:avLst/>
                      </a:prstGeom>
                      <a:solidFill>
                        <a:srgbClr val="FF00FF"/>
                      </a:solidFill>
                    </p:spPr>
                  </p:pic>
                </p:oleObj>
              </mc:Fallback>
            </mc:AlternateContent>
          </a:graphicData>
        </a:graphic>
      </p:graphicFrame>
      <p:graphicFrame>
        <p:nvGraphicFramePr>
          <p:cNvPr id="8200" name="Object 8"/>
          <p:cNvGraphicFramePr>
            <a:graphicFrameLocks noChangeAspect="1"/>
          </p:cNvGraphicFramePr>
          <p:nvPr/>
        </p:nvGraphicFramePr>
        <p:xfrm>
          <a:off x="1820467" y="2228850"/>
          <a:ext cx="4149328" cy="609600"/>
        </p:xfrm>
        <a:graphic>
          <a:graphicData uri="http://schemas.openxmlformats.org/presentationml/2006/ole">
            <mc:AlternateContent xmlns:mc="http://schemas.openxmlformats.org/markup-compatibility/2006">
              <mc:Choice xmlns:v="urn:schemas-microsoft-com:vml" Requires="v">
                <p:oleObj spid="_x0000_s45061" name="Equation" r:id="rId9" imgW="1917360" imgH="279360" progId="Equation.DSMT4">
                  <p:embed/>
                </p:oleObj>
              </mc:Choice>
              <mc:Fallback>
                <p:oleObj name="Equation" r:id="rId9" imgW="1917360" imgH="279360" progId="Equation.DSMT4">
                  <p:embed/>
                  <p:pic>
                    <p:nvPicPr>
                      <p:cNvPr id="0" name=""/>
                      <p:cNvPicPr>
                        <a:picLocks noChangeAspect="1" noChangeArrowheads="1"/>
                      </p:cNvPicPr>
                      <p:nvPr/>
                    </p:nvPicPr>
                    <p:blipFill>
                      <a:blip r:embed="rId10"/>
                      <a:srcRect/>
                      <a:stretch>
                        <a:fillRect/>
                      </a:stretch>
                    </p:blipFill>
                    <p:spPr bwMode="auto">
                      <a:xfrm>
                        <a:off x="1820467" y="2228850"/>
                        <a:ext cx="4149328" cy="609600"/>
                      </a:xfrm>
                      <a:prstGeom prst="rect">
                        <a:avLst/>
                      </a:prstGeom>
                      <a:solidFill>
                        <a:schemeClr val="folHlink"/>
                      </a:solidFill>
                    </p:spPr>
                  </p:pic>
                </p:oleObj>
              </mc:Fallback>
            </mc:AlternateContent>
          </a:graphicData>
        </a:graphic>
      </p:graphicFrame>
      <p:graphicFrame>
        <p:nvGraphicFramePr>
          <p:cNvPr id="8201" name="Object 9"/>
          <p:cNvGraphicFramePr>
            <a:graphicFrameLocks noChangeAspect="1"/>
          </p:cNvGraphicFramePr>
          <p:nvPr/>
        </p:nvGraphicFramePr>
        <p:xfrm>
          <a:off x="1820466" y="2914650"/>
          <a:ext cx="4451747" cy="609600"/>
        </p:xfrm>
        <a:graphic>
          <a:graphicData uri="http://schemas.openxmlformats.org/presentationml/2006/ole">
            <mc:AlternateContent xmlns:mc="http://schemas.openxmlformats.org/markup-compatibility/2006">
              <mc:Choice xmlns:v="urn:schemas-microsoft-com:vml" Requires="v">
                <p:oleObj spid="_x0000_s45062" name="Equation" r:id="rId11" imgW="2057400" imgH="279360" progId="Equation.DSMT4">
                  <p:embed/>
                </p:oleObj>
              </mc:Choice>
              <mc:Fallback>
                <p:oleObj name="Equation" r:id="rId11" imgW="2057400" imgH="279360" progId="Equation.DSMT4">
                  <p:embed/>
                  <p:pic>
                    <p:nvPicPr>
                      <p:cNvPr id="0" name=""/>
                      <p:cNvPicPr>
                        <a:picLocks noChangeAspect="1" noChangeArrowheads="1"/>
                      </p:cNvPicPr>
                      <p:nvPr/>
                    </p:nvPicPr>
                    <p:blipFill>
                      <a:blip r:embed="rId12"/>
                      <a:srcRect/>
                      <a:stretch>
                        <a:fillRect/>
                      </a:stretch>
                    </p:blipFill>
                    <p:spPr bwMode="auto">
                      <a:xfrm>
                        <a:off x="1820466" y="2914650"/>
                        <a:ext cx="4451747" cy="609600"/>
                      </a:xfrm>
                      <a:prstGeom prst="rect">
                        <a:avLst/>
                      </a:prstGeom>
                      <a:solidFill>
                        <a:schemeClr val="accent1"/>
                      </a:solidFill>
                    </p:spPr>
                  </p:pic>
                </p:oleObj>
              </mc:Fallback>
            </mc:AlternateContent>
          </a:graphicData>
        </a:graphic>
      </p:graphicFrame>
      <p:graphicFrame>
        <p:nvGraphicFramePr>
          <p:cNvPr id="8202" name="Object 10"/>
          <p:cNvGraphicFramePr>
            <a:graphicFrameLocks noChangeAspect="1"/>
          </p:cNvGraphicFramePr>
          <p:nvPr/>
        </p:nvGraphicFramePr>
        <p:xfrm>
          <a:off x="1819275" y="3543300"/>
          <a:ext cx="4316016" cy="609600"/>
        </p:xfrm>
        <a:graphic>
          <a:graphicData uri="http://schemas.openxmlformats.org/presentationml/2006/ole">
            <mc:AlternateContent xmlns:mc="http://schemas.openxmlformats.org/markup-compatibility/2006">
              <mc:Choice xmlns:v="urn:schemas-microsoft-com:vml" Requires="v">
                <p:oleObj spid="_x0000_s45063" name="Equation" r:id="rId13" imgW="1993680" imgH="279360" progId="Equation.DSMT4">
                  <p:embed/>
                </p:oleObj>
              </mc:Choice>
              <mc:Fallback>
                <p:oleObj name="Equation" r:id="rId13" imgW="1993680" imgH="279360" progId="Equation.DSMT4">
                  <p:embed/>
                  <p:pic>
                    <p:nvPicPr>
                      <p:cNvPr id="0" name=""/>
                      <p:cNvPicPr>
                        <a:picLocks noChangeAspect="1" noChangeArrowheads="1"/>
                      </p:cNvPicPr>
                      <p:nvPr/>
                    </p:nvPicPr>
                    <p:blipFill>
                      <a:blip r:embed="rId14"/>
                      <a:srcRect/>
                      <a:stretch>
                        <a:fillRect/>
                      </a:stretch>
                    </p:blipFill>
                    <p:spPr bwMode="auto">
                      <a:xfrm>
                        <a:off x="1819275" y="3543300"/>
                        <a:ext cx="4316016" cy="609600"/>
                      </a:xfrm>
                      <a:prstGeom prst="rect">
                        <a:avLst/>
                      </a:prstGeom>
                      <a:solidFill>
                        <a:srgbClr val="FF00FF"/>
                      </a:solidFill>
                    </p:spPr>
                  </p:pic>
                </p:oleObj>
              </mc:Fallback>
            </mc:AlternateContent>
          </a:graphicData>
        </a:graphic>
      </p:graphicFrame>
      <p:graphicFrame>
        <p:nvGraphicFramePr>
          <p:cNvPr id="8203" name="Object 11"/>
          <p:cNvGraphicFramePr>
            <a:graphicFrameLocks noChangeAspect="1"/>
          </p:cNvGraphicFramePr>
          <p:nvPr/>
        </p:nvGraphicFramePr>
        <p:xfrm>
          <a:off x="1819275" y="4191000"/>
          <a:ext cx="4316016" cy="609600"/>
        </p:xfrm>
        <a:graphic>
          <a:graphicData uri="http://schemas.openxmlformats.org/presentationml/2006/ole">
            <mc:AlternateContent xmlns:mc="http://schemas.openxmlformats.org/markup-compatibility/2006">
              <mc:Choice xmlns:v="urn:schemas-microsoft-com:vml" Requires="v">
                <p:oleObj spid="_x0000_s45064" name="Equation" r:id="rId15" imgW="1993680" imgH="279360" progId="Equation.DSMT4">
                  <p:embed/>
                </p:oleObj>
              </mc:Choice>
              <mc:Fallback>
                <p:oleObj name="Equation" r:id="rId15" imgW="1993680" imgH="279360" progId="Equation.DSMT4">
                  <p:embed/>
                  <p:pic>
                    <p:nvPicPr>
                      <p:cNvPr id="0" name=""/>
                      <p:cNvPicPr>
                        <a:picLocks noChangeAspect="1" noChangeArrowheads="1"/>
                      </p:cNvPicPr>
                      <p:nvPr/>
                    </p:nvPicPr>
                    <p:blipFill>
                      <a:blip r:embed="rId16"/>
                      <a:srcRect/>
                      <a:stretch>
                        <a:fillRect/>
                      </a:stretch>
                    </p:blipFill>
                    <p:spPr bwMode="auto">
                      <a:xfrm>
                        <a:off x="1819275" y="4191000"/>
                        <a:ext cx="4316016" cy="609600"/>
                      </a:xfrm>
                      <a:prstGeom prst="rect">
                        <a:avLst/>
                      </a:prstGeom>
                      <a:solidFill>
                        <a:schemeClr val="folHlink"/>
                      </a:solidFill>
                    </p:spPr>
                  </p:pic>
                </p:oleObj>
              </mc:Fallback>
            </mc:AlternateContent>
          </a:graphicData>
        </a:graphic>
      </p:graphicFrame>
      <p:pic>
        <p:nvPicPr>
          <p:cNvPr id="11" name="图片 40965" descr="1-38"/>
          <p:cNvPicPr>
            <a:picLocks noChangeAspect="1"/>
          </p:cNvPicPr>
          <p:nvPr/>
        </p:nvPicPr>
        <p:blipFill>
          <a:blip r:embed="rId17"/>
          <a:stretch>
            <a:fillRect/>
          </a:stretch>
        </p:blipFill>
        <p:spPr>
          <a:xfrm>
            <a:off x="10910" y="-70321"/>
            <a:ext cx="1623516" cy="5213821"/>
          </a:xfrm>
          <a:prstGeom prst="rect">
            <a:avLst/>
          </a:prstGeom>
          <a:noFill/>
          <a:ln w="9525">
            <a:noFill/>
          </a:ln>
        </p:spPr>
      </p:pic>
      <p:pic>
        <p:nvPicPr>
          <p:cNvPr id="12" name="图片 40964" descr="1-40"/>
          <p:cNvPicPr>
            <a:picLocks noChangeAspect="1"/>
          </p:cNvPicPr>
          <p:nvPr/>
        </p:nvPicPr>
        <p:blipFill>
          <a:blip r:embed="rId18"/>
          <a:stretch>
            <a:fillRect/>
          </a:stretch>
        </p:blipFill>
        <p:spPr>
          <a:xfrm>
            <a:off x="7524328" y="4011910"/>
            <a:ext cx="1818099" cy="1332254"/>
          </a:xfrm>
          <a:prstGeom prst="rect">
            <a:avLst/>
          </a:prstGeom>
          <a:noFill/>
          <a:ln w="9525">
            <a:noFill/>
          </a:ln>
        </p:spPr>
      </p:pic>
    </p:spTree>
    <p:extLst>
      <p:ext uri="{BB962C8B-B14F-4D97-AF65-F5344CB8AC3E}">
        <p14:creationId xmlns:p14="http://schemas.microsoft.com/office/powerpoint/2010/main" val="31740726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8195"/>
                                        </p:tgtEl>
                                        <p:attrNameLst>
                                          <p:attrName>style.visibility</p:attrName>
                                        </p:attrNameLst>
                                      </p:cBhvr>
                                      <p:to>
                                        <p:strVal val="visible"/>
                                      </p:to>
                                    </p:set>
                                    <p:animEffect transition="in" filter="box(in)">
                                      <p:cBhvr>
                                        <p:cTn id="7" dur="500"/>
                                        <p:tgtEl>
                                          <p:spTgt spid="8195"/>
                                        </p:tgtEl>
                                      </p:cBhvr>
                                    </p:animEffect>
                                  </p:childTnLst>
                                </p:cTn>
                              </p:par>
                              <p:par>
                                <p:cTn id="8" presetID="4" presetClass="entr" presetSubtype="16" fill="hold" grpId="0" nodeType="withEffect">
                                  <p:stCondLst>
                                    <p:cond delay="0"/>
                                  </p:stCondLst>
                                  <p:childTnLst>
                                    <p:set>
                                      <p:cBhvr>
                                        <p:cTn id="9" dur="1" fill="hold">
                                          <p:stCondLst>
                                            <p:cond delay="0"/>
                                          </p:stCondLst>
                                        </p:cTn>
                                        <p:tgtEl>
                                          <p:spTgt spid="8196"/>
                                        </p:tgtEl>
                                        <p:attrNameLst>
                                          <p:attrName>style.visibility</p:attrName>
                                        </p:attrNameLst>
                                      </p:cBhvr>
                                      <p:to>
                                        <p:strVal val="visible"/>
                                      </p:to>
                                    </p:set>
                                    <p:animEffect transition="in" filter="box(in)">
                                      <p:cBhvr>
                                        <p:cTn id="10" dur="500"/>
                                        <p:tgtEl>
                                          <p:spTgt spid="8196"/>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7" presetClass="entr" presetSubtype="4" fill="hold" nodeType="clickEffect">
                                  <p:stCondLst>
                                    <p:cond delay="0"/>
                                  </p:stCondLst>
                                  <p:childTnLst>
                                    <p:set>
                                      <p:cBhvr>
                                        <p:cTn id="14" dur="1" fill="hold">
                                          <p:stCondLst>
                                            <p:cond delay="0"/>
                                          </p:stCondLst>
                                        </p:cTn>
                                        <p:tgtEl>
                                          <p:spTgt spid="8197"/>
                                        </p:tgtEl>
                                        <p:attrNameLst>
                                          <p:attrName>style.visibility</p:attrName>
                                        </p:attrNameLst>
                                      </p:cBhvr>
                                      <p:to>
                                        <p:strVal val="visible"/>
                                      </p:to>
                                    </p:set>
                                    <p:anim calcmode="lin" valueType="num">
                                      <p:cBhvr additive="base">
                                        <p:cTn id="15" dur="5000" fill="hold"/>
                                        <p:tgtEl>
                                          <p:spTgt spid="8197"/>
                                        </p:tgtEl>
                                        <p:attrNameLst>
                                          <p:attrName>ppt_x</p:attrName>
                                        </p:attrNameLst>
                                      </p:cBhvr>
                                      <p:tavLst>
                                        <p:tav tm="0">
                                          <p:val>
                                            <p:strVal val="#ppt_x"/>
                                          </p:val>
                                        </p:tav>
                                        <p:tav tm="100000">
                                          <p:val>
                                            <p:strVal val="#ppt_x"/>
                                          </p:val>
                                        </p:tav>
                                      </p:tavLst>
                                    </p:anim>
                                    <p:anim calcmode="lin" valueType="num">
                                      <p:cBhvr additive="base">
                                        <p:cTn id="16" dur="5000" fill="hold"/>
                                        <p:tgtEl>
                                          <p:spTgt spid="8197"/>
                                        </p:tgtEl>
                                        <p:attrNameLst>
                                          <p:attrName>ppt_y</p:attrName>
                                        </p:attrNameLst>
                                      </p:cBhvr>
                                      <p:tavLst>
                                        <p:tav tm="0">
                                          <p:val>
                                            <p:strVal val="1+#ppt_h/2"/>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29" presetClass="entr" presetSubtype="0" fill="hold" nodeType="clickEffect">
                                  <p:stCondLst>
                                    <p:cond delay="0"/>
                                  </p:stCondLst>
                                  <p:childTnLst>
                                    <p:set>
                                      <p:cBhvr>
                                        <p:cTn id="20" dur="1" fill="hold">
                                          <p:stCondLst>
                                            <p:cond delay="0"/>
                                          </p:stCondLst>
                                        </p:cTn>
                                        <p:tgtEl>
                                          <p:spTgt spid="8198"/>
                                        </p:tgtEl>
                                        <p:attrNameLst>
                                          <p:attrName>style.visibility</p:attrName>
                                        </p:attrNameLst>
                                      </p:cBhvr>
                                      <p:to>
                                        <p:strVal val="visible"/>
                                      </p:to>
                                    </p:set>
                                    <p:anim calcmode="lin" valueType="num">
                                      <p:cBhvr>
                                        <p:cTn id="21" dur="1000" fill="hold"/>
                                        <p:tgtEl>
                                          <p:spTgt spid="8198"/>
                                        </p:tgtEl>
                                        <p:attrNameLst>
                                          <p:attrName>ppt_x</p:attrName>
                                        </p:attrNameLst>
                                      </p:cBhvr>
                                      <p:tavLst>
                                        <p:tav tm="0">
                                          <p:val>
                                            <p:strVal val="#ppt_x-.2"/>
                                          </p:val>
                                        </p:tav>
                                        <p:tav tm="100000">
                                          <p:val>
                                            <p:strVal val="#ppt_x"/>
                                          </p:val>
                                        </p:tav>
                                      </p:tavLst>
                                    </p:anim>
                                    <p:anim calcmode="lin" valueType="num">
                                      <p:cBhvr>
                                        <p:cTn id="22" dur="1000" fill="hold"/>
                                        <p:tgtEl>
                                          <p:spTgt spid="8198"/>
                                        </p:tgtEl>
                                        <p:attrNameLst>
                                          <p:attrName>ppt_y</p:attrName>
                                        </p:attrNameLst>
                                      </p:cBhvr>
                                      <p:tavLst>
                                        <p:tav tm="0">
                                          <p:val>
                                            <p:strVal val="#ppt_y"/>
                                          </p:val>
                                        </p:tav>
                                        <p:tav tm="100000">
                                          <p:val>
                                            <p:strVal val="#ppt_y"/>
                                          </p:val>
                                        </p:tav>
                                      </p:tavLst>
                                    </p:anim>
                                    <p:animEffect transition="in" filter="wipe(right)" prLst="gradientSize: 0.1">
                                      <p:cBhvr>
                                        <p:cTn id="23" dur="1000"/>
                                        <p:tgtEl>
                                          <p:spTgt spid="8198"/>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34" presetClass="entr" presetSubtype="0" fill="hold" nodeType="clickEffect">
                                  <p:stCondLst>
                                    <p:cond delay="0"/>
                                  </p:stCondLst>
                                  <p:childTnLst>
                                    <p:set>
                                      <p:cBhvr>
                                        <p:cTn id="27" dur="1" fill="hold">
                                          <p:stCondLst>
                                            <p:cond delay="0"/>
                                          </p:stCondLst>
                                        </p:cTn>
                                        <p:tgtEl>
                                          <p:spTgt spid="8199"/>
                                        </p:tgtEl>
                                        <p:attrNameLst>
                                          <p:attrName>style.visibility</p:attrName>
                                        </p:attrNameLst>
                                      </p:cBhvr>
                                      <p:to>
                                        <p:strVal val="visible"/>
                                      </p:to>
                                    </p:set>
                                    <p:anim from="(-#ppt_w/2)" to="(#ppt_x)" calcmode="lin" valueType="num">
                                      <p:cBhvr>
                                        <p:cTn id="28" dur="600" fill="hold">
                                          <p:stCondLst>
                                            <p:cond delay="0"/>
                                          </p:stCondLst>
                                        </p:cTn>
                                        <p:tgtEl>
                                          <p:spTgt spid="8199"/>
                                        </p:tgtEl>
                                        <p:attrNameLst>
                                          <p:attrName>ppt_x</p:attrName>
                                        </p:attrNameLst>
                                      </p:cBhvr>
                                    </p:anim>
                                    <p:anim from="0" to="-1.0" calcmode="lin" valueType="num">
                                      <p:cBhvr>
                                        <p:cTn id="29" dur="200" decel="50000" autoRev="1" fill="hold">
                                          <p:stCondLst>
                                            <p:cond delay="600"/>
                                          </p:stCondLst>
                                        </p:cTn>
                                        <p:tgtEl>
                                          <p:spTgt spid="8199"/>
                                        </p:tgtEl>
                                        <p:attrNameLst>
                                          <p:attrName>xshear</p:attrName>
                                        </p:attrNameLst>
                                      </p:cBhvr>
                                    </p:anim>
                                    <p:animScale>
                                      <p:cBhvr>
                                        <p:cTn id="30" dur="200" decel="100000" autoRev="1" fill="hold">
                                          <p:stCondLst>
                                            <p:cond delay="600"/>
                                          </p:stCondLst>
                                        </p:cTn>
                                        <p:tgtEl>
                                          <p:spTgt spid="8199"/>
                                        </p:tgtEl>
                                      </p:cBhvr>
                                      <p:from x="100000" y="100000"/>
                                      <p:to x="80000" y="100000"/>
                                    </p:animScale>
                                    <p:anim by="(#ppt_h/3+#ppt_w*0.1)" calcmode="lin" valueType="num">
                                      <p:cBhvr additive="sum">
                                        <p:cTn id="31" dur="200" decel="100000" autoRev="1" fill="hold">
                                          <p:stCondLst>
                                            <p:cond delay="600"/>
                                          </p:stCondLst>
                                        </p:cTn>
                                        <p:tgtEl>
                                          <p:spTgt spid="8199"/>
                                        </p:tgtEl>
                                        <p:attrNameLst>
                                          <p:attrName>ppt_x</p:attrName>
                                        </p:attrNameLst>
                                      </p:cBhvr>
                                    </p:anim>
                                  </p:childTnLst>
                                </p:cTn>
                              </p:par>
                            </p:childTnLst>
                          </p:cTn>
                        </p:par>
                      </p:childTnLst>
                    </p:cTn>
                  </p:par>
                  <p:par>
                    <p:cTn id="32" fill="hold" nodeType="clickPar">
                      <p:stCondLst>
                        <p:cond delay="indefinite"/>
                      </p:stCondLst>
                      <p:childTnLst>
                        <p:par>
                          <p:cTn id="33" fill="hold" nodeType="withGroup">
                            <p:stCondLst>
                              <p:cond delay="0"/>
                            </p:stCondLst>
                            <p:childTnLst>
                              <p:par>
                                <p:cTn id="34" presetID="26" presetClass="entr" presetSubtype="0" fill="hold" nodeType="clickEffect">
                                  <p:stCondLst>
                                    <p:cond delay="0"/>
                                  </p:stCondLst>
                                  <p:childTnLst>
                                    <p:set>
                                      <p:cBhvr>
                                        <p:cTn id="35" dur="1" fill="hold">
                                          <p:stCondLst>
                                            <p:cond delay="0"/>
                                          </p:stCondLst>
                                        </p:cTn>
                                        <p:tgtEl>
                                          <p:spTgt spid="8200"/>
                                        </p:tgtEl>
                                        <p:attrNameLst>
                                          <p:attrName>style.visibility</p:attrName>
                                        </p:attrNameLst>
                                      </p:cBhvr>
                                      <p:to>
                                        <p:strVal val="visible"/>
                                      </p:to>
                                    </p:set>
                                    <p:animEffect transition="in" filter="wipe(down)">
                                      <p:cBhvr>
                                        <p:cTn id="36" dur="580">
                                          <p:stCondLst>
                                            <p:cond delay="0"/>
                                          </p:stCondLst>
                                        </p:cTn>
                                        <p:tgtEl>
                                          <p:spTgt spid="8200"/>
                                        </p:tgtEl>
                                      </p:cBhvr>
                                    </p:animEffect>
                                    <p:anim calcmode="lin" valueType="num">
                                      <p:cBhvr>
                                        <p:cTn id="37" dur="1822" tmFilter="0,0; 0.14,0.36; 0.43,0.73; 0.71,0.91; 1.0,1.0">
                                          <p:stCondLst>
                                            <p:cond delay="0"/>
                                          </p:stCondLst>
                                        </p:cTn>
                                        <p:tgtEl>
                                          <p:spTgt spid="8200"/>
                                        </p:tgtEl>
                                        <p:attrNameLst>
                                          <p:attrName>ppt_x</p:attrName>
                                        </p:attrNameLst>
                                      </p:cBhvr>
                                      <p:tavLst>
                                        <p:tav tm="0">
                                          <p:val>
                                            <p:strVal val="#ppt_x-0.25"/>
                                          </p:val>
                                        </p:tav>
                                        <p:tav tm="100000">
                                          <p:val>
                                            <p:strVal val="#ppt_x"/>
                                          </p:val>
                                        </p:tav>
                                      </p:tavLst>
                                    </p:anim>
                                    <p:anim calcmode="lin" valueType="num">
                                      <p:cBhvr>
                                        <p:cTn id="38" dur="664" tmFilter="0.0,0.0; 0.25,0.07; 0.50,0.2; 0.75,0.467; 1.0,1.0">
                                          <p:stCondLst>
                                            <p:cond delay="0"/>
                                          </p:stCondLst>
                                        </p:cTn>
                                        <p:tgtEl>
                                          <p:spTgt spid="8200"/>
                                        </p:tgtEl>
                                        <p:attrNameLst>
                                          <p:attrName>ppt_y</p:attrName>
                                        </p:attrNameLst>
                                      </p:cBhvr>
                                      <p:tavLst>
                                        <p:tav tm="0" fmla="#ppt_y-sin(pi*$)/3">
                                          <p:val>
                                            <p:fltVal val="0.5"/>
                                          </p:val>
                                        </p:tav>
                                        <p:tav tm="100000">
                                          <p:val>
                                            <p:fltVal val="1"/>
                                          </p:val>
                                        </p:tav>
                                      </p:tavLst>
                                    </p:anim>
                                    <p:anim calcmode="lin" valueType="num">
                                      <p:cBhvr>
                                        <p:cTn id="39" dur="664" tmFilter="0, 0; 0.125,0.2665; 0.25,0.4; 0.375,0.465; 0.5,0.5;  0.625,0.535; 0.75,0.6; 0.875,0.7335; 1,1">
                                          <p:stCondLst>
                                            <p:cond delay="664"/>
                                          </p:stCondLst>
                                        </p:cTn>
                                        <p:tgtEl>
                                          <p:spTgt spid="8200"/>
                                        </p:tgtEl>
                                        <p:attrNameLst>
                                          <p:attrName>ppt_y</p:attrName>
                                        </p:attrNameLst>
                                      </p:cBhvr>
                                      <p:tavLst>
                                        <p:tav tm="0" fmla="#ppt_y-sin(pi*$)/9">
                                          <p:val>
                                            <p:fltVal val="0"/>
                                          </p:val>
                                        </p:tav>
                                        <p:tav tm="100000">
                                          <p:val>
                                            <p:fltVal val="1"/>
                                          </p:val>
                                        </p:tav>
                                      </p:tavLst>
                                    </p:anim>
                                    <p:anim calcmode="lin" valueType="num">
                                      <p:cBhvr>
                                        <p:cTn id="40" dur="332" tmFilter="0, 0; 0.125,0.2665; 0.25,0.4; 0.375,0.465; 0.5,0.5;  0.625,0.535; 0.75,0.6; 0.875,0.7335; 1,1">
                                          <p:stCondLst>
                                            <p:cond delay="1324"/>
                                          </p:stCondLst>
                                        </p:cTn>
                                        <p:tgtEl>
                                          <p:spTgt spid="8200"/>
                                        </p:tgtEl>
                                        <p:attrNameLst>
                                          <p:attrName>ppt_y</p:attrName>
                                        </p:attrNameLst>
                                      </p:cBhvr>
                                      <p:tavLst>
                                        <p:tav tm="0" fmla="#ppt_y-sin(pi*$)/27">
                                          <p:val>
                                            <p:fltVal val="0"/>
                                          </p:val>
                                        </p:tav>
                                        <p:tav tm="100000">
                                          <p:val>
                                            <p:fltVal val="1"/>
                                          </p:val>
                                        </p:tav>
                                      </p:tavLst>
                                    </p:anim>
                                    <p:anim calcmode="lin" valueType="num">
                                      <p:cBhvr>
                                        <p:cTn id="41" dur="164" tmFilter="0, 0; 0.125,0.2665; 0.25,0.4; 0.375,0.465; 0.5,0.5;  0.625,0.535; 0.75,0.6; 0.875,0.7335; 1,1">
                                          <p:stCondLst>
                                            <p:cond delay="1656"/>
                                          </p:stCondLst>
                                        </p:cTn>
                                        <p:tgtEl>
                                          <p:spTgt spid="8200"/>
                                        </p:tgtEl>
                                        <p:attrNameLst>
                                          <p:attrName>ppt_y</p:attrName>
                                        </p:attrNameLst>
                                      </p:cBhvr>
                                      <p:tavLst>
                                        <p:tav tm="0" fmla="#ppt_y-sin(pi*$)/81">
                                          <p:val>
                                            <p:fltVal val="0"/>
                                          </p:val>
                                        </p:tav>
                                        <p:tav tm="100000">
                                          <p:val>
                                            <p:fltVal val="1"/>
                                          </p:val>
                                        </p:tav>
                                      </p:tavLst>
                                    </p:anim>
                                    <p:animScale>
                                      <p:cBhvr>
                                        <p:cTn id="42" dur="26">
                                          <p:stCondLst>
                                            <p:cond delay="650"/>
                                          </p:stCondLst>
                                        </p:cTn>
                                        <p:tgtEl>
                                          <p:spTgt spid="8200"/>
                                        </p:tgtEl>
                                      </p:cBhvr>
                                      <p:to x="100000" y="60000"/>
                                    </p:animScale>
                                    <p:animScale>
                                      <p:cBhvr>
                                        <p:cTn id="43" dur="166" decel="50000">
                                          <p:stCondLst>
                                            <p:cond delay="676"/>
                                          </p:stCondLst>
                                        </p:cTn>
                                        <p:tgtEl>
                                          <p:spTgt spid="8200"/>
                                        </p:tgtEl>
                                      </p:cBhvr>
                                      <p:to x="100000" y="100000"/>
                                    </p:animScale>
                                    <p:animScale>
                                      <p:cBhvr>
                                        <p:cTn id="44" dur="26">
                                          <p:stCondLst>
                                            <p:cond delay="1312"/>
                                          </p:stCondLst>
                                        </p:cTn>
                                        <p:tgtEl>
                                          <p:spTgt spid="8200"/>
                                        </p:tgtEl>
                                      </p:cBhvr>
                                      <p:to x="100000" y="80000"/>
                                    </p:animScale>
                                    <p:animScale>
                                      <p:cBhvr>
                                        <p:cTn id="45" dur="166" decel="50000">
                                          <p:stCondLst>
                                            <p:cond delay="1338"/>
                                          </p:stCondLst>
                                        </p:cTn>
                                        <p:tgtEl>
                                          <p:spTgt spid="8200"/>
                                        </p:tgtEl>
                                      </p:cBhvr>
                                      <p:to x="100000" y="100000"/>
                                    </p:animScale>
                                    <p:animScale>
                                      <p:cBhvr>
                                        <p:cTn id="46" dur="26">
                                          <p:stCondLst>
                                            <p:cond delay="1642"/>
                                          </p:stCondLst>
                                        </p:cTn>
                                        <p:tgtEl>
                                          <p:spTgt spid="8200"/>
                                        </p:tgtEl>
                                      </p:cBhvr>
                                      <p:to x="100000" y="90000"/>
                                    </p:animScale>
                                    <p:animScale>
                                      <p:cBhvr>
                                        <p:cTn id="47" dur="166" decel="50000">
                                          <p:stCondLst>
                                            <p:cond delay="1668"/>
                                          </p:stCondLst>
                                        </p:cTn>
                                        <p:tgtEl>
                                          <p:spTgt spid="8200"/>
                                        </p:tgtEl>
                                      </p:cBhvr>
                                      <p:to x="100000" y="100000"/>
                                    </p:animScale>
                                    <p:animScale>
                                      <p:cBhvr>
                                        <p:cTn id="48" dur="26">
                                          <p:stCondLst>
                                            <p:cond delay="1808"/>
                                          </p:stCondLst>
                                        </p:cTn>
                                        <p:tgtEl>
                                          <p:spTgt spid="8200"/>
                                        </p:tgtEl>
                                      </p:cBhvr>
                                      <p:to x="100000" y="95000"/>
                                    </p:animScale>
                                    <p:animScale>
                                      <p:cBhvr>
                                        <p:cTn id="49" dur="166" decel="50000">
                                          <p:stCondLst>
                                            <p:cond delay="1834"/>
                                          </p:stCondLst>
                                        </p:cTn>
                                        <p:tgtEl>
                                          <p:spTgt spid="8200"/>
                                        </p:tgtEl>
                                      </p:cBhvr>
                                      <p:to x="100000" y="100000"/>
                                    </p:animScale>
                                  </p:childTnLst>
                                </p:cTn>
                              </p:par>
                            </p:childTnLst>
                          </p:cTn>
                        </p:par>
                      </p:childTnLst>
                    </p:cTn>
                  </p:par>
                  <p:par>
                    <p:cTn id="50" fill="hold" nodeType="clickPar">
                      <p:stCondLst>
                        <p:cond delay="indefinite"/>
                      </p:stCondLst>
                      <p:childTnLst>
                        <p:par>
                          <p:cTn id="51" fill="hold" nodeType="withGroup">
                            <p:stCondLst>
                              <p:cond delay="0"/>
                            </p:stCondLst>
                            <p:childTnLst>
                              <p:par>
                                <p:cTn id="52" presetID="29" presetClass="entr" presetSubtype="0" fill="hold" nodeType="clickEffect">
                                  <p:stCondLst>
                                    <p:cond delay="0"/>
                                  </p:stCondLst>
                                  <p:childTnLst>
                                    <p:set>
                                      <p:cBhvr>
                                        <p:cTn id="53" dur="1" fill="hold">
                                          <p:stCondLst>
                                            <p:cond delay="0"/>
                                          </p:stCondLst>
                                        </p:cTn>
                                        <p:tgtEl>
                                          <p:spTgt spid="8201"/>
                                        </p:tgtEl>
                                        <p:attrNameLst>
                                          <p:attrName>style.visibility</p:attrName>
                                        </p:attrNameLst>
                                      </p:cBhvr>
                                      <p:to>
                                        <p:strVal val="visible"/>
                                      </p:to>
                                    </p:set>
                                    <p:anim calcmode="lin" valueType="num">
                                      <p:cBhvr>
                                        <p:cTn id="54" dur="1000" fill="hold"/>
                                        <p:tgtEl>
                                          <p:spTgt spid="8201"/>
                                        </p:tgtEl>
                                        <p:attrNameLst>
                                          <p:attrName>ppt_x</p:attrName>
                                        </p:attrNameLst>
                                      </p:cBhvr>
                                      <p:tavLst>
                                        <p:tav tm="0">
                                          <p:val>
                                            <p:strVal val="#ppt_x-.2"/>
                                          </p:val>
                                        </p:tav>
                                        <p:tav tm="100000">
                                          <p:val>
                                            <p:strVal val="#ppt_x"/>
                                          </p:val>
                                        </p:tav>
                                      </p:tavLst>
                                    </p:anim>
                                    <p:anim calcmode="lin" valueType="num">
                                      <p:cBhvr>
                                        <p:cTn id="55" dur="1000" fill="hold"/>
                                        <p:tgtEl>
                                          <p:spTgt spid="8201"/>
                                        </p:tgtEl>
                                        <p:attrNameLst>
                                          <p:attrName>ppt_y</p:attrName>
                                        </p:attrNameLst>
                                      </p:cBhvr>
                                      <p:tavLst>
                                        <p:tav tm="0">
                                          <p:val>
                                            <p:strVal val="#ppt_y"/>
                                          </p:val>
                                        </p:tav>
                                        <p:tav tm="100000">
                                          <p:val>
                                            <p:strVal val="#ppt_y"/>
                                          </p:val>
                                        </p:tav>
                                      </p:tavLst>
                                    </p:anim>
                                    <p:animEffect transition="in" filter="wipe(right)" prLst="gradientSize: 0.1">
                                      <p:cBhvr>
                                        <p:cTn id="56" dur="1000"/>
                                        <p:tgtEl>
                                          <p:spTgt spid="8201"/>
                                        </p:tgtEl>
                                      </p:cBhvr>
                                    </p:animEffect>
                                  </p:childTnLst>
                                </p:cTn>
                              </p:par>
                            </p:childTnLst>
                          </p:cTn>
                        </p:par>
                      </p:childTnLst>
                    </p:cTn>
                  </p:par>
                  <p:par>
                    <p:cTn id="57" fill="hold" nodeType="clickPar">
                      <p:stCondLst>
                        <p:cond delay="indefinite"/>
                      </p:stCondLst>
                      <p:childTnLst>
                        <p:par>
                          <p:cTn id="58" fill="hold" nodeType="withGroup">
                            <p:stCondLst>
                              <p:cond delay="0"/>
                            </p:stCondLst>
                            <p:childTnLst>
                              <p:par>
                                <p:cTn id="59" presetID="29" presetClass="entr" presetSubtype="0" fill="hold" nodeType="clickEffect">
                                  <p:stCondLst>
                                    <p:cond delay="0"/>
                                  </p:stCondLst>
                                  <p:childTnLst>
                                    <p:set>
                                      <p:cBhvr>
                                        <p:cTn id="60" dur="1" fill="hold">
                                          <p:stCondLst>
                                            <p:cond delay="0"/>
                                          </p:stCondLst>
                                        </p:cTn>
                                        <p:tgtEl>
                                          <p:spTgt spid="8202"/>
                                        </p:tgtEl>
                                        <p:attrNameLst>
                                          <p:attrName>style.visibility</p:attrName>
                                        </p:attrNameLst>
                                      </p:cBhvr>
                                      <p:to>
                                        <p:strVal val="visible"/>
                                      </p:to>
                                    </p:set>
                                    <p:anim calcmode="lin" valueType="num">
                                      <p:cBhvr>
                                        <p:cTn id="61" dur="1000" fill="hold"/>
                                        <p:tgtEl>
                                          <p:spTgt spid="8202"/>
                                        </p:tgtEl>
                                        <p:attrNameLst>
                                          <p:attrName>ppt_x</p:attrName>
                                        </p:attrNameLst>
                                      </p:cBhvr>
                                      <p:tavLst>
                                        <p:tav tm="0">
                                          <p:val>
                                            <p:strVal val="#ppt_x-.2"/>
                                          </p:val>
                                        </p:tav>
                                        <p:tav tm="100000">
                                          <p:val>
                                            <p:strVal val="#ppt_x"/>
                                          </p:val>
                                        </p:tav>
                                      </p:tavLst>
                                    </p:anim>
                                    <p:anim calcmode="lin" valueType="num">
                                      <p:cBhvr>
                                        <p:cTn id="62" dur="1000" fill="hold"/>
                                        <p:tgtEl>
                                          <p:spTgt spid="8202"/>
                                        </p:tgtEl>
                                        <p:attrNameLst>
                                          <p:attrName>ppt_y</p:attrName>
                                        </p:attrNameLst>
                                      </p:cBhvr>
                                      <p:tavLst>
                                        <p:tav tm="0">
                                          <p:val>
                                            <p:strVal val="#ppt_y"/>
                                          </p:val>
                                        </p:tav>
                                        <p:tav tm="100000">
                                          <p:val>
                                            <p:strVal val="#ppt_y"/>
                                          </p:val>
                                        </p:tav>
                                      </p:tavLst>
                                    </p:anim>
                                    <p:animEffect transition="in" filter="wipe(right)" prLst="gradientSize: 0.1">
                                      <p:cBhvr>
                                        <p:cTn id="63" dur="1000"/>
                                        <p:tgtEl>
                                          <p:spTgt spid="8202"/>
                                        </p:tgtEl>
                                      </p:cBhvr>
                                    </p:animEffect>
                                  </p:childTnLst>
                                </p:cTn>
                              </p:par>
                            </p:childTnLst>
                          </p:cTn>
                        </p:par>
                      </p:childTnLst>
                    </p:cTn>
                  </p:par>
                  <p:par>
                    <p:cTn id="64" fill="hold" nodeType="clickPar">
                      <p:stCondLst>
                        <p:cond delay="indefinite"/>
                      </p:stCondLst>
                      <p:childTnLst>
                        <p:par>
                          <p:cTn id="65" fill="hold" nodeType="withGroup">
                            <p:stCondLst>
                              <p:cond delay="0"/>
                            </p:stCondLst>
                            <p:childTnLst>
                              <p:par>
                                <p:cTn id="66" presetID="7" presetClass="entr" presetSubtype="4" fill="hold" nodeType="clickEffect">
                                  <p:stCondLst>
                                    <p:cond delay="0"/>
                                  </p:stCondLst>
                                  <p:childTnLst>
                                    <p:set>
                                      <p:cBhvr>
                                        <p:cTn id="67" dur="1" fill="hold">
                                          <p:stCondLst>
                                            <p:cond delay="0"/>
                                          </p:stCondLst>
                                        </p:cTn>
                                        <p:tgtEl>
                                          <p:spTgt spid="8203"/>
                                        </p:tgtEl>
                                        <p:attrNameLst>
                                          <p:attrName>style.visibility</p:attrName>
                                        </p:attrNameLst>
                                      </p:cBhvr>
                                      <p:to>
                                        <p:strVal val="visible"/>
                                      </p:to>
                                    </p:set>
                                    <p:anim calcmode="lin" valueType="num">
                                      <p:cBhvr additive="base">
                                        <p:cTn id="68" dur="5000" fill="hold"/>
                                        <p:tgtEl>
                                          <p:spTgt spid="8203"/>
                                        </p:tgtEl>
                                        <p:attrNameLst>
                                          <p:attrName>ppt_x</p:attrName>
                                        </p:attrNameLst>
                                      </p:cBhvr>
                                      <p:tavLst>
                                        <p:tav tm="0">
                                          <p:val>
                                            <p:strVal val="#ppt_x"/>
                                          </p:val>
                                        </p:tav>
                                        <p:tav tm="100000">
                                          <p:val>
                                            <p:strVal val="#ppt_x"/>
                                          </p:val>
                                        </p:tav>
                                      </p:tavLst>
                                    </p:anim>
                                    <p:anim calcmode="lin" valueType="num">
                                      <p:cBhvr additive="base">
                                        <p:cTn id="69" dur="5000" fill="hold"/>
                                        <p:tgtEl>
                                          <p:spTgt spid="8203"/>
                                        </p:tgtEl>
                                        <p:attrNameLst>
                                          <p:attrName>ppt_y</p:attrName>
                                        </p:attrNameLst>
                                      </p:cBhvr>
                                      <p:tavLst>
                                        <p:tav tm="0">
                                          <p:val>
                                            <p:strVal val="1+#ppt_h/2"/>
                                          </p:val>
                                        </p:tav>
                                        <p:tav tm="100000">
                                          <p:val>
                                            <p:strVal val="#ppt_y"/>
                                          </p:val>
                                        </p:tav>
                                      </p:tavLst>
                                    </p:anim>
                                  </p:childTnLst>
                                </p:cTn>
                              </p:par>
                            </p:childTnLst>
                          </p:cTn>
                        </p:par>
                        <p:par>
                          <p:cTn id="70" fill="hold">
                            <p:stCondLst>
                              <p:cond delay="5000"/>
                            </p:stCondLst>
                            <p:childTnLst>
                              <p:par>
                                <p:cTn id="71" presetID="2" presetClass="entr" presetSubtype="8" fill="hold" nodeType="afterEffect">
                                  <p:stCondLst>
                                    <p:cond delay="0"/>
                                  </p:stCondLst>
                                  <p:childTnLst>
                                    <p:set>
                                      <p:cBhvr>
                                        <p:cTn id="72" dur="1" fill="hold">
                                          <p:stCondLst>
                                            <p:cond delay="0"/>
                                          </p:stCondLst>
                                        </p:cTn>
                                        <p:tgtEl>
                                          <p:spTgt spid="11"/>
                                        </p:tgtEl>
                                        <p:attrNameLst>
                                          <p:attrName>style.visibility</p:attrName>
                                        </p:attrNameLst>
                                      </p:cBhvr>
                                      <p:to>
                                        <p:strVal val="visible"/>
                                      </p:to>
                                    </p:set>
                                    <p:anim calcmode="lin" valueType="num">
                                      <p:cBhvr additive="base">
                                        <p:cTn id="73" dur="500" fill="hold"/>
                                        <p:tgtEl>
                                          <p:spTgt spid="11"/>
                                        </p:tgtEl>
                                        <p:attrNameLst>
                                          <p:attrName>ppt_x</p:attrName>
                                        </p:attrNameLst>
                                      </p:cBhvr>
                                      <p:tavLst>
                                        <p:tav tm="0">
                                          <p:val>
                                            <p:strVal val="0-#ppt_w/2"/>
                                          </p:val>
                                        </p:tav>
                                        <p:tav tm="100000">
                                          <p:val>
                                            <p:strVal val="#ppt_x"/>
                                          </p:val>
                                        </p:tav>
                                      </p:tavLst>
                                    </p:anim>
                                    <p:anim calcmode="lin" valueType="num">
                                      <p:cBhvr additive="base">
                                        <p:cTn id="74" dur="500" fill="hold"/>
                                        <p:tgtEl>
                                          <p:spTgt spid="11"/>
                                        </p:tgtEl>
                                        <p:attrNameLst>
                                          <p:attrName>ppt_y</p:attrName>
                                        </p:attrNameLst>
                                      </p:cBhvr>
                                      <p:tavLst>
                                        <p:tav tm="0">
                                          <p:val>
                                            <p:strVal val="#ppt_y"/>
                                          </p:val>
                                        </p:tav>
                                        <p:tav tm="100000">
                                          <p:val>
                                            <p:strVal val="#ppt_y"/>
                                          </p:val>
                                        </p:tav>
                                      </p:tavLst>
                                    </p:anim>
                                  </p:childTnLst>
                                </p:cTn>
                              </p:par>
                            </p:childTnLst>
                          </p:cTn>
                        </p:par>
                        <p:par>
                          <p:cTn id="75" fill="hold">
                            <p:stCondLst>
                              <p:cond delay="5500"/>
                            </p:stCondLst>
                            <p:childTnLst>
                              <p:par>
                                <p:cTn id="76" presetID="15" presetClass="entr" presetSubtype="0" fill="hold" nodeType="afterEffect">
                                  <p:stCondLst>
                                    <p:cond delay="0"/>
                                  </p:stCondLst>
                                  <p:childTnLst>
                                    <p:set>
                                      <p:cBhvr>
                                        <p:cTn id="77" dur="1" fill="hold">
                                          <p:stCondLst>
                                            <p:cond delay="0"/>
                                          </p:stCondLst>
                                        </p:cTn>
                                        <p:tgtEl>
                                          <p:spTgt spid="12"/>
                                        </p:tgtEl>
                                        <p:attrNameLst>
                                          <p:attrName>style.visibility</p:attrName>
                                        </p:attrNameLst>
                                      </p:cBhvr>
                                      <p:to>
                                        <p:strVal val="visible"/>
                                      </p:to>
                                    </p:set>
                                    <p:anim calcmode="lin" valueType="num">
                                      <p:cBhvr>
                                        <p:cTn id="78" dur="1000" fill="hold"/>
                                        <p:tgtEl>
                                          <p:spTgt spid="12"/>
                                        </p:tgtEl>
                                        <p:attrNameLst>
                                          <p:attrName>ppt_w</p:attrName>
                                        </p:attrNameLst>
                                      </p:cBhvr>
                                      <p:tavLst>
                                        <p:tav tm="0">
                                          <p:val>
                                            <p:fltVal val="0"/>
                                          </p:val>
                                        </p:tav>
                                        <p:tav tm="100000">
                                          <p:val>
                                            <p:strVal val="#ppt_w"/>
                                          </p:val>
                                        </p:tav>
                                      </p:tavLst>
                                    </p:anim>
                                    <p:anim calcmode="lin" valueType="num">
                                      <p:cBhvr>
                                        <p:cTn id="79" dur="1000" fill="hold"/>
                                        <p:tgtEl>
                                          <p:spTgt spid="12"/>
                                        </p:tgtEl>
                                        <p:attrNameLst>
                                          <p:attrName>ppt_h</p:attrName>
                                        </p:attrNameLst>
                                      </p:cBhvr>
                                      <p:tavLst>
                                        <p:tav tm="0">
                                          <p:val>
                                            <p:fltVal val="0"/>
                                          </p:val>
                                        </p:tav>
                                        <p:tav tm="100000">
                                          <p:val>
                                            <p:strVal val="#ppt_h"/>
                                          </p:val>
                                        </p:tav>
                                      </p:tavLst>
                                    </p:anim>
                                    <p:anim calcmode="lin" valueType="num">
                                      <p:cBhvr>
                                        <p:cTn id="80" dur="1000" fill="hold"/>
                                        <p:tgtEl>
                                          <p:spTgt spid="12"/>
                                        </p:tgtEl>
                                        <p:attrNameLst>
                                          <p:attrName>ppt_x</p:attrName>
                                        </p:attrNameLst>
                                      </p:cBhvr>
                                      <p:tavLst>
                                        <p:tav tm="0" fmla="#ppt_x+(cos(-2*pi*(1-$))*-#ppt_x-sin(-2*pi*(1-$))*(1-#ppt_y))*(1-$)">
                                          <p:val>
                                            <p:fltVal val="0"/>
                                          </p:val>
                                        </p:tav>
                                        <p:tav tm="100000">
                                          <p:val>
                                            <p:fltVal val="1"/>
                                          </p:val>
                                        </p:tav>
                                      </p:tavLst>
                                    </p:anim>
                                    <p:anim calcmode="lin" valueType="num">
                                      <p:cBhvr>
                                        <p:cTn id="81" dur="1000" fill="hold"/>
                                        <p:tgtEl>
                                          <p:spTgt spid="12"/>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5" grpId="0"/>
      <p:bldP spid="819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30" name="Text Box 6"/>
          <p:cNvSpPr txBox="1">
            <a:spLocks noChangeArrowheads="1"/>
          </p:cNvSpPr>
          <p:nvPr/>
        </p:nvSpPr>
        <p:spPr bwMode="auto">
          <a:xfrm>
            <a:off x="1634426" y="342901"/>
            <a:ext cx="6826006"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sz="3200" b="1" u="sng">
                <a:solidFill>
                  <a:srgbClr val="6F03C9"/>
                </a:solidFill>
              </a:rPr>
              <a:t>1- DẠNG 1: RÚT GỌN BIỂU THỨC</a:t>
            </a:r>
          </a:p>
        </p:txBody>
      </p:sp>
      <p:sp>
        <p:nvSpPr>
          <p:cNvPr id="26631" name="Text Box 7"/>
          <p:cNvSpPr txBox="1">
            <a:spLocks noChangeArrowheads="1"/>
          </p:cNvSpPr>
          <p:nvPr/>
        </p:nvSpPr>
        <p:spPr bwMode="auto">
          <a:xfrm>
            <a:off x="2123728" y="1028700"/>
            <a:ext cx="6220172" cy="13388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vi-VN" sz="1800" b="1" smtClean="0"/>
              <a:t>B</a:t>
            </a:r>
            <a:r>
              <a:rPr lang="en-US" sz="1800" b="1" smtClean="0"/>
              <a:t>ài </a:t>
            </a:r>
            <a:r>
              <a:rPr lang="en-US" sz="1800" b="1"/>
              <a:t>54 trang </a:t>
            </a:r>
            <a:r>
              <a:rPr lang="en-US" sz="1800" b="1"/>
              <a:t>30 </a:t>
            </a:r>
            <a:r>
              <a:rPr lang="vi-VN" sz="1800" b="1" smtClean="0"/>
              <a:t>sgk: </a:t>
            </a:r>
            <a:r>
              <a:rPr lang="en-US" sz="1800" b="1" smtClean="0"/>
              <a:t>Rút </a:t>
            </a:r>
            <a:r>
              <a:rPr lang="en-US" sz="1800" b="1"/>
              <a:t>gọn các biểu thức sau</a:t>
            </a:r>
            <a:r>
              <a:rPr lang="en-US" sz="1800" b="1">
                <a:sym typeface="Wingdings" panose="05000000000000000000" pitchFamily="2" charset="2"/>
              </a:rPr>
              <a:t> (giả thiết các biểu thức chứa chữ đều có nghĩa)</a:t>
            </a:r>
            <a:endParaRPr lang="en-US" sz="1800" b="1"/>
          </a:p>
          <a:p>
            <a:pPr>
              <a:spcBef>
                <a:spcPct val="50000"/>
              </a:spcBef>
            </a:pPr>
            <a:endParaRPr lang="en-US" sz="1800" b="1"/>
          </a:p>
          <a:p>
            <a:pPr>
              <a:spcBef>
                <a:spcPct val="50000"/>
              </a:spcBef>
            </a:pPr>
            <a:endParaRPr lang="en-US" sz="1200" b="1"/>
          </a:p>
        </p:txBody>
      </p:sp>
      <p:graphicFrame>
        <p:nvGraphicFramePr>
          <p:cNvPr id="26632" name="Object 8"/>
          <p:cNvGraphicFramePr>
            <a:graphicFrameLocks noChangeAspect="1"/>
          </p:cNvGraphicFramePr>
          <p:nvPr>
            <p:ph/>
          </p:nvPr>
        </p:nvGraphicFramePr>
        <p:xfrm>
          <a:off x="1543050" y="2228850"/>
          <a:ext cx="4572000" cy="971550"/>
        </p:xfrm>
        <a:graphic>
          <a:graphicData uri="http://schemas.openxmlformats.org/presentationml/2006/ole">
            <mc:AlternateContent xmlns:mc="http://schemas.openxmlformats.org/markup-compatibility/2006">
              <mc:Choice xmlns:v="urn:schemas-microsoft-com:vml" Requires="v">
                <p:oleObj spid="_x0000_s35845" name="Equation" r:id="rId3" imgW="2031840" imgH="457200" progId="Equation.DSMT4">
                  <p:embed/>
                </p:oleObj>
              </mc:Choice>
              <mc:Fallback>
                <p:oleObj name="Equation" r:id="rId3" imgW="2031840" imgH="457200" progId="Equation.DSMT4">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43050" y="2228850"/>
                        <a:ext cx="4572000" cy="971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pic>
        <p:nvPicPr>
          <p:cNvPr id="5" name="图片 40965" descr="1-38"/>
          <p:cNvPicPr>
            <a:picLocks noChangeAspect="1"/>
          </p:cNvPicPr>
          <p:nvPr/>
        </p:nvPicPr>
        <p:blipFill>
          <a:blip r:embed="rId5"/>
          <a:stretch>
            <a:fillRect/>
          </a:stretch>
        </p:blipFill>
        <p:spPr>
          <a:xfrm>
            <a:off x="10910" y="-70321"/>
            <a:ext cx="1623516" cy="5213821"/>
          </a:xfrm>
          <a:prstGeom prst="rect">
            <a:avLst/>
          </a:prstGeom>
          <a:noFill/>
          <a:ln w="9525">
            <a:noFill/>
          </a:ln>
        </p:spPr>
      </p:pic>
      <p:pic>
        <p:nvPicPr>
          <p:cNvPr id="6" name="图片 40964" descr="1-40"/>
          <p:cNvPicPr>
            <a:picLocks noChangeAspect="1"/>
          </p:cNvPicPr>
          <p:nvPr/>
        </p:nvPicPr>
        <p:blipFill>
          <a:blip r:embed="rId6"/>
          <a:stretch>
            <a:fillRect/>
          </a:stretch>
        </p:blipFill>
        <p:spPr>
          <a:xfrm>
            <a:off x="7524328" y="4011910"/>
            <a:ext cx="1818099" cy="1332254"/>
          </a:xfrm>
          <a:prstGeom prst="rect">
            <a:avLst/>
          </a:prstGeom>
          <a:noFill/>
          <a:ln w="9525">
            <a:noFill/>
          </a:ln>
        </p:spPr>
      </p:pic>
    </p:spTree>
    <p:extLst>
      <p:ext uri="{BB962C8B-B14F-4D97-AF65-F5344CB8AC3E}">
        <p14:creationId xmlns:p14="http://schemas.microsoft.com/office/powerpoint/2010/main" val="337425518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6630"/>
                                        </p:tgtEl>
                                        <p:attrNameLst>
                                          <p:attrName>style.visibility</p:attrName>
                                        </p:attrNameLst>
                                      </p:cBhvr>
                                      <p:to>
                                        <p:strVal val="visible"/>
                                      </p:to>
                                    </p:set>
                                    <p:animEffect transition="in" filter="box(in)">
                                      <p:cBhvr>
                                        <p:cTn id="7" dur="500"/>
                                        <p:tgtEl>
                                          <p:spTgt spid="2663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6631"/>
                                        </p:tgtEl>
                                        <p:attrNameLst>
                                          <p:attrName>style.visibility</p:attrName>
                                        </p:attrNameLst>
                                      </p:cBhvr>
                                      <p:to>
                                        <p:strVal val="visible"/>
                                      </p:to>
                                    </p:set>
                                    <p:animEffect transition="in" filter="blinds(horizontal)">
                                      <p:cBhvr>
                                        <p:cTn id="12" dur="500"/>
                                        <p:tgtEl>
                                          <p:spTgt spid="26631"/>
                                        </p:tgtEl>
                                      </p:cBhvr>
                                    </p:animEffect>
                                  </p:childTnLst>
                                </p:cTn>
                              </p:par>
                              <p:par>
                                <p:cTn id="13" presetID="3" presetClass="entr" presetSubtype="10" fill="hold" nodeType="withEffect">
                                  <p:stCondLst>
                                    <p:cond delay="0"/>
                                  </p:stCondLst>
                                  <p:childTnLst>
                                    <p:set>
                                      <p:cBhvr>
                                        <p:cTn id="14" dur="1" fill="hold">
                                          <p:stCondLst>
                                            <p:cond delay="0"/>
                                          </p:stCondLst>
                                        </p:cTn>
                                        <p:tgtEl>
                                          <p:spTgt spid="26632"/>
                                        </p:tgtEl>
                                        <p:attrNameLst>
                                          <p:attrName>style.visibility</p:attrName>
                                        </p:attrNameLst>
                                      </p:cBhvr>
                                      <p:to>
                                        <p:strVal val="visible"/>
                                      </p:to>
                                    </p:set>
                                    <p:animEffect transition="in" filter="blinds(horizontal)">
                                      <p:cBhvr>
                                        <p:cTn id="15" dur="500"/>
                                        <p:tgtEl>
                                          <p:spTgt spid="26632"/>
                                        </p:tgtEl>
                                      </p:cBhvr>
                                    </p:animEffect>
                                  </p:childTnLst>
                                </p:cTn>
                              </p:par>
                            </p:childTnLst>
                          </p:cTn>
                        </p:par>
                        <p:par>
                          <p:cTn id="16" fill="hold">
                            <p:stCondLst>
                              <p:cond delay="500"/>
                            </p:stCondLst>
                            <p:childTnLst>
                              <p:par>
                                <p:cTn id="17" presetID="2" presetClass="entr" presetSubtype="8" fill="hold" nodeType="after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0-#ppt_w/2"/>
                                          </p:val>
                                        </p:tav>
                                        <p:tav tm="100000">
                                          <p:val>
                                            <p:strVal val="#ppt_x"/>
                                          </p:val>
                                        </p:tav>
                                      </p:tavLst>
                                    </p:anim>
                                    <p:anim calcmode="lin" valueType="num">
                                      <p:cBhvr additive="base">
                                        <p:cTn id="20" dur="500" fill="hold"/>
                                        <p:tgtEl>
                                          <p:spTgt spid="5"/>
                                        </p:tgtEl>
                                        <p:attrNameLst>
                                          <p:attrName>ppt_y</p:attrName>
                                        </p:attrNameLst>
                                      </p:cBhvr>
                                      <p:tavLst>
                                        <p:tav tm="0">
                                          <p:val>
                                            <p:strVal val="#ppt_y"/>
                                          </p:val>
                                        </p:tav>
                                        <p:tav tm="100000">
                                          <p:val>
                                            <p:strVal val="#ppt_y"/>
                                          </p:val>
                                        </p:tav>
                                      </p:tavLst>
                                    </p:anim>
                                  </p:childTnLst>
                                </p:cTn>
                              </p:par>
                            </p:childTnLst>
                          </p:cTn>
                        </p:par>
                        <p:par>
                          <p:cTn id="21" fill="hold">
                            <p:stCondLst>
                              <p:cond delay="1000"/>
                            </p:stCondLst>
                            <p:childTnLst>
                              <p:par>
                                <p:cTn id="22" presetID="15" presetClass="entr" presetSubtype="0" fill="hold" nodeType="afterEffect">
                                  <p:stCondLst>
                                    <p:cond delay="0"/>
                                  </p:stCondLst>
                                  <p:childTnLst>
                                    <p:set>
                                      <p:cBhvr>
                                        <p:cTn id="23" dur="1" fill="hold">
                                          <p:stCondLst>
                                            <p:cond delay="0"/>
                                          </p:stCondLst>
                                        </p:cTn>
                                        <p:tgtEl>
                                          <p:spTgt spid="6"/>
                                        </p:tgtEl>
                                        <p:attrNameLst>
                                          <p:attrName>style.visibility</p:attrName>
                                        </p:attrNameLst>
                                      </p:cBhvr>
                                      <p:to>
                                        <p:strVal val="visible"/>
                                      </p:to>
                                    </p:set>
                                    <p:anim calcmode="lin" valueType="num">
                                      <p:cBhvr>
                                        <p:cTn id="24" dur="1000" fill="hold"/>
                                        <p:tgtEl>
                                          <p:spTgt spid="6"/>
                                        </p:tgtEl>
                                        <p:attrNameLst>
                                          <p:attrName>ppt_w</p:attrName>
                                        </p:attrNameLst>
                                      </p:cBhvr>
                                      <p:tavLst>
                                        <p:tav tm="0">
                                          <p:val>
                                            <p:fltVal val="0"/>
                                          </p:val>
                                        </p:tav>
                                        <p:tav tm="100000">
                                          <p:val>
                                            <p:strVal val="#ppt_w"/>
                                          </p:val>
                                        </p:tav>
                                      </p:tavLst>
                                    </p:anim>
                                    <p:anim calcmode="lin" valueType="num">
                                      <p:cBhvr>
                                        <p:cTn id="25" dur="1000" fill="hold"/>
                                        <p:tgtEl>
                                          <p:spTgt spid="6"/>
                                        </p:tgtEl>
                                        <p:attrNameLst>
                                          <p:attrName>ppt_h</p:attrName>
                                        </p:attrNameLst>
                                      </p:cBhvr>
                                      <p:tavLst>
                                        <p:tav tm="0">
                                          <p:val>
                                            <p:fltVal val="0"/>
                                          </p:val>
                                        </p:tav>
                                        <p:tav tm="100000">
                                          <p:val>
                                            <p:strVal val="#ppt_h"/>
                                          </p:val>
                                        </p:tav>
                                      </p:tavLst>
                                    </p:anim>
                                    <p:anim calcmode="lin" valueType="num">
                                      <p:cBhvr>
                                        <p:cTn id="26" dur="1000" fill="hold"/>
                                        <p:tgtEl>
                                          <p:spTgt spid="6"/>
                                        </p:tgtEl>
                                        <p:attrNameLst>
                                          <p:attrName>ppt_x</p:attrName>
                                        </p:attrNameLst>
                                      </p:cBhvr>
                                      <p:tavLst>
                                        <p:tav tm="0" fmla="#ppt_x+(cos(-2*pi*(1-$))*-#ppt_x-sin(-2*pi*(1-$))*(1-#ppt_y))*(1-$)">
                                          <p:val>
                                            <p:fltVal val="0"/>
                                          </p:val>
                                        </p:tav>
                                        <p:tav tm="100000">
                                          <p:val>
                                            <p:fltVal val="1"/>
                                          </p:val>
                                        </p:tav>
                                      </p:tavLst>
                                    </p:anim>
                                    <p:anim calcmode="lin" valueType="num">
                                      <p:cBhvr>
                                        <p:cTn id="27" dur="1000" fill="hold"/>
                                        <p:tgtEl>
                                          <p:spTgt spid="6"/>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30" grpId="0"/>
      <p:bldP spid="26631" grpId="0"/>
    </p:bldLst>
  </p:timing>
</p:sld>
</file>

<file path=ppt/theme/theme1.xml><?xml version="1.0" encoding="utf-8"?>
<a:theme xmlns:a="http://schemas.openxmlformats.org/drawingml/2006/main" name="默认设计模板">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4"/>
        </a:accent5>
        <a:accent6>
          <a:srgbClr val="E5895B"/>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7B7E5"/>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
        <a:dk1>
          <a:srgbClr val="000000"/>
        </a:dk1>
        <a:lt1>
          <a:srgbClr val="DEF6F1"/>
        </a:lt1>
        <a:dk2>
          <a:srgbClr val="000000"/>
        </a:dk2>
        <a:lt2>
          <a:srgbClr val="969696"/>
        </a:lt2>
        <a:accent1>
          <a:srgbClr val="FFFFFF"/>
        </a:accent1>
        <a:accent2>
          <a:srgbClr val="8DC6FF"/>
        </a:accent2>
        <a:accent3>
          <a:srgbClr val="EBFAF7"/>
        </a:accent3>
        <a:accent4>
          <a:srgbClr val="000000"/>
        </a:accent4>
        <a:accent5>
          <a:srgbClr val="FFFFFF"/>
        </a:accent5>
        <a:accent6>
          <a:srgbClr val="7EB1E5"/>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7B7"/>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
        <a:dk1>
          <a:srgbClr val="FFFFFF"/>
        </a:dk1>
        <a:lt1>
          <a:srgbClr val="008080"/>
        </a:lt1>
        <a:dk2>
          <a:srgbClr val="FFFF99"/>
        </a:dk2>
        <a:lt2>
          <a:srgbClr val="005A58"/>
        </a:lt2>
        <a:accent1>
          <a:srgbClr val="006462"/>
        </a:accent1>
        <a:accent2>
          <a:srgbClr val="6D6FC7"/>
        </a:accent2>
        <a:accent3>
          <a:srgbClr val="AAC1C1"/>
        </a:accent3>
        <a:accent4>
          <a:srgbClr val="DCDCDC"/>
        </a:accent4>
        <a:accent5>
          <a:srgbClr val="AAB8B8"/>
        </a:accent5>
        <a:accent6>
          <a:srgbClr val="6163B2"/>
        </a:accent6>
        <a:hlink>
          <a:srgbClr val="00FFFF"/>
        </a:hlink>
        <a:folHlink>
          <a:srgbClr val="00FF00"/>
        </a:folHlink>
      </a:clrScheme>
      <a:clrMap bg1="lt1" tx1="dk1" bg2="lt2" tx2="dk2" accent1="accent1" accent2="accent2" accent3="accent3" accent4="accent4" accent5="accent5" accent6="accent6" hlink="hlink" folHlink="folHlink"/>
    </a:extraClrScheme>
    <a:extraClrScheme>
      <a:clrScheme name="">
        <a:dk1>
          <a:srgbClr val="FFFFFF"/>
        </a:dk1>
        <a:lt1>
          <a:srgbClr val="800000"/>
        </a:lt1>
        <a:dk2>
          <a:srgbClr val="DFD293"/>
        </a:dk2>
        <a:lt2>
          <a:srgbClr val="5C1F00"/>
        </a:lt2>
        <a:accent1>
          <a:srgbClr val="CC3300"/>
        </a:accent1>
        <a:accent2>
          <a:srgbClr val="BE7960"/>
        </a:accent2>
        <a:accent3>
          <a:srgbClr val="C1AAAA"/>
        </a:accent3>
        <a:accent4>
          <a:srgbClr val="DCDCDC"/>
        </a:accent4>
        <a:accent5>
          <a:srgbClr val="E2ADAA"/>
        </a:accent5>
        <a:accent6>
          <a:srgbClr val="AA6C55"/>
        </a:accent6>
        <a:hlink>
          <a:srgbClr val="FFFF99"/>
        </a:hlink>
        <a:folHlink>
          <a:srgbClr val="D3A219"/>
        </a:folHlink>
      </a:clrScheme>
      <a:clrMap bg1="lt1" tx1="dk1" bg2="lt2" tx2="dk2" accent1="accent1" accent2="accent2" accent3="accent3" accent4="accent4" accent5="accent5" accent6="accent6" hlink="hlink" folHlink="folHlink"/>
    </a:extraClrScheme>
    <a:extraClrScheme>
      <a:clrScheme name="">
        <a:dk1>
          <a:srgbClr val="FFFFFF"/>
        </a:dk1>
        <a:lt1>
          <a:srgbClr val="000099"/>
        </a:lt1>
        <a:dk2>
          <a:srgbClr val="CCFFFF"/>
        </a:dk2>
        <a:lt2>
          <a:srgbClr val="003366"/>
        </a:lt2>
        <a:accent1>
          <a:srgbClr val="3366CC"/>
        </a:accent1>
        <a:accent2>
          <a:srgbClr val="00B000"/>
        </a:accent2>
        <a:accent3>
          <a:srgbClr val="AAAACA"/>
        </a:accent3>
        <a:accent4>
          <a:srgbClr val="DCDCDC"/>
        </a:accent4>
        <a:accent5>
          <a:srgbClr val="ADB9E2"/>
        </a:accent5>
        <a:accent6>
          <a:srgbClr val="009D00"/>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
        <a:dk1>
          <a:srgbClr val="FFFFFF"/>
        </a:dk1>
        <a:lt1>
          <a:srgbClr val="000000"/>
        </a:lt1>
        <a:dk2>
          <a:srgbClr val="E3EBF1"/>
        </a:dk2>
        <a:lt2>
          <a:srgbClr val="336699"/>
        </a:lt2>
        <a:accent1>
          <a:srgbClr val="003399"/>
        </a:accent1>
        <a:accent2>
          <a:srgbClr val="468A4B"/>
        </a:accent2>
        <a:accent3>
          <a:srgbClr val="AAAAAA"/>
        </a:accent3>
        <a:accent4>
          <a:srgbClr val="DCDCDC"/>
        </a:accent4>
        <a:accent5>
          <a:srgbClr val="AAADCA"/>
        </a:accent5>
        <a:accent6>
          <a:srgbClr val="3E7B43"/>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
        <a:dk1>
          <a:srgbClr val="FFFFFF"/>
        </a:dk1>
        <a:lt1>
          <a:srgbClr val="686B5D"/>
        </a:lt1>
        <a:dk2>
          <a:srgbClr val="D1D1CB"/>
        </a:dk2>
        <a:lt2>
          <a:srgbClr val="777777"/>
        </a:lt2>
        <a:accent1>
          <a:srgbClr val="909082"/>
        </a:accent1>
        <a:accent2>
          <a:srgbClr val="809EA8"/>
        </a:accent2>
        <a:accent3>
          <a:srgbClr val="B9BAB6"/>
        </a:accent3>
        <a:accent4>
          <a:srgbClr val="DCDCDC"/>
        </a:accent4>
        <a:accent5>
          <a:srgbClr val="C7C7C1"/>
        </a:accent5>
        <a:accent6>
          <a:srgbClr val="728D96"/>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
        <a:dk1>
          <a:srgbClr val="FFFFFF"/>
        </a:dk1>
        <a:lt1>
          <a:srgbClr val="666699"/>
        </a:lt1>
        <a:dk2>
          <a:srgbClr val="FFFFFF"/>
        </a:dk2>
        <a:lt2>
          <a:srgbClr val="3E3E5C"/>
        </a:lt2>
        <a:accent1>
          <a:srgbClr val="60597B"/>
        </a:accent1>
        <a:accent2>
          <a:srgbClr val="6666FF"/>
        </a:accent2>
        <a:accent3>
          <a:srgbClr val="B9B9CA"/>
        </a:accent3>
        <a:accent4>
          <a:srgbClr val="DCDCDC"/>
        </a:accent4>
        <a:accent5>
          <a:srgbClr val="B7B5BF"/>
        </a:accent5>
        <a:accent6>
          <a:srgbClr val="5B5BE5"/>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
        <a:dk1>
          <a:srgbClr val="FFFFFF"/>
        </a:dk1>
        <a:lt1>
          <a:srgbClr val="523E26"/>
        </a:lt1>
        <a:dk2>
          <a:srgbClr val="DFC08D"/>
        </a:dk2>
        <a:lt2>
          <a:srgbClr val="2D2015"/>
        </a:lt2>
        <a:accent1>
          <a:srgbClr val="8C7B70"/>
        </a:accent1>
        <a:accent2>
          <a:srgbClr val="8F5F2F"/>
        </a:accent2>
        <a:accent3>
          <a:srgbClr val="B3AFAB"/>
        </a:accent3>
        <a:accent4>
          <a:srgbClr val="DCDCDC"/>
        </a:accent4>
        <a:accent5>
          <a:srgbClr val="C5BFBC"/>
        </a:accent5>
        <a:accent6>
          <a:srgbClr val="805529"/>
        </a:accent6>
        <a:hlink>
          <a:srgbClr val="CCB400"/>
        </a:hlink>
        <a:folHlink>
          <a:srgbClr val="8C9EA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Cambria-Calibri">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07-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atMod val="350000"/>
                <a:shade val="99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599</TotalTime>
  <Words>588</Words>
  <Application>Microsoft Office PowerPoint</Application>
  <PresentationFormat>On-screen Show (16:9)</PresentationFormat>
  <Paragraphs>93</Paragraphs>
  <Slides>17</Slides>
  <Notes>5</Notes>
  <HiddenSlides>0</HiddenSlides>
  <MMClips>0</MMClips>
  <ScaleCrop>false</ScaleCrop>
  <HeadingPairs>
    <vt:vector size="8" baseType="variant">
      <vt:variant>
        <vt:lpstr>Fonts Used</vt:lpstr>
      </vt:variant>
      <vt:variant>
        <vt:i4>9</vt:i4>
      </vt:variant>
      <vt:variant>
        <vt:lpstr>Theme</vt:lpstr>
      </vt:variant>
      <vt:variant>
        <vt:i4>2</vt:i4>
      </vt:variant>
      <vt:variant>
        <vt:lpstr>Embedded OLE Servers</vt:lpstr>
      </vt:variant>
      <vt:variant>
        <vt:i4>3</vt:i4>
      </vt:variant>
      <vt:variant>
        <vt:lpstr>Slide Titles</vt:lpstr>
      </vt:variant>
      <vt:variant>
        <vt:i4>17</vt:i4>
      </vt:variant>
    </vt:vector>
  </HeadingPairs>
  <TitlesOfParts>
    <vt:vector size="31" baseType="lpstr">
      <vt:lpstr>宋体</vt:lpstr>
      <vt:lpstr>.VnArial</vt:lpstr>
      <vt:lpstr>.VnVogue</vt:lpstr>
      <vt:lpstr>Arial</vt:lpstr>
      <vt:lpstr>Calibri</vt:lpstr>
      <vt:lpstr>Calibri Light</vt:lpstr>
      <vt:lpstr>黑体</vt:lpstr>
      <vt:lpstr>Times New Roman</vt:lpstr>
      <vt:lpstr>Wingdings</vt:lpstr>
      <vt:lpstr>默认设计模板</vt:lpstr>
      <vt:lpstr>1_Office Theme</vt:lpstr>
      <vt:lpstr>MathType 6.0 Equation</vt:lpstr>
      <vt:lpstr>Microsoft Equation 3.0</vt:lpstr>
      <vt:lpstr>MathType 7.0 Equation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HƯỚNG DẪN VỀ  NHÀ</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优品PPT</dc:creator>
  <dc:description>http://www.ypppt.com/</dc:description>
  <cp:lastModifiedBy>dell</cp:lastModifiedBy>
  <cp:revision>257</cp:revision>
  <dcterms:created xsi:type="dcterms:W3CDTF">2015-09-14T06:10:05Z</dcterms:created>
  <dcterms:modified xsi:type="dcterms:W3CDTF">2021-09-29T04:14:28Z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2052-10.1.0.6065</vt:lpwstr>
  </property>
</Properties>
</file>