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notesMasterIdLst>
    <p:notesMasterId r:id="rId16"/>
  </p:notesMasterIdLst>
  <p:sldIdLst>
    <p:sldId id="318" r:id="rId3"/>
    <p:sldId id="320" r:id="rId4"/>
    <p:sldId id="321" r:id="rId5"/>
    <p:sldId id="322" r:id="rId6"/>
    <p:sldId id="339" r:id="rId7"/>
    <p:sldId id="342" r:id="rId8"/>
    <p:sldId id="324" r:id="rId9"/>
    <p:sldId id="325" r:id="rId10"/>
    <p:sldId id="327" r:id="rId11"/>
    <p:sldId id="328" r:id="rId12"/>
    <p:sldId id="331" r:id="rId13"/>
    <p:sldId id="332" r:id="rId14"/>
    <p:sldId id="329" r:id="rId1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00CC"/>
    <a:srgbClr val="FF0000"/>
    <a:srgbClr val="00FF00"/>
    <a:srgbClr val="C5F0FF"/>
    <a:srgbClr val="FFFBFF"/>
    <a:srgbClr val="FFCCFF"/>
    <a:srgbClr val="FF66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75" autoAdjust="0"/>
  </p:normalViewPr>
  <p:slideViewPr>
    <p:cSldViewPr snapToGrid="0" snapToObjects="1">
      <p:cViewPr varScale="1">
        <p:scale>
          <a:sx n="57" d="100"/>
          <a:sy n="57" d="100"/>
        </p:scale>
        <p:origin x="28" y="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19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9E97191-A4E1-4D44-A2E5-B216A4614AF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F1F6D2B-BD5C-439D-A839-C8578C28208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DCFB7C0-0803-48D3-9D5C-33B3B13D4B5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D30F58F-2525-43CA-A9E7-C67AA53C66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BD101601-1BAD-492B-8FC2-6C9161F0D7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AF936D50-BE62-447F-AB79-C423DC6857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6E45980-EFC5-448A-9556-918D463E5D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F5939-757D-47AF-B2CD-2E3988EA4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F7526-9EAA-4EB9-A59A-F07C73BAD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330C4-CC30-480C-AA74-FCEBA04C9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707A8-0599-4FA2-9EE5-D2B23885090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033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3340E-B8B3-4DBC-AC2A-EA83D1F57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E0A78-CE78-4A84-AD57-3F4AA8D33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2EC30-C7FB-433B-9C8F-CE68D1AE4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96C7B-EEB1-4F67-9D3D-7495B1D0AD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507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87E0A-7EC7-447A-A66D-37E31BD25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237B1-E418-4D95-9A4F-1638D1D6B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B07DD-02EF-487A-8116-3D4D52302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CAB56-3A14-453F-A9FE-74DF8FCF3C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77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A8103-FF86-4D4B-A823-835CB13F13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4DB3BE-B4DB-4D37-BD95-43FC522ED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F7BB38-B024-4300-8961-65EC7FA4E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940C5-E8C3-4386-9339-B790668E9E3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565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5101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5005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2316501" y="2883737"/>
            <a:ext cx="1303020" cy="1304258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1"/>
          </p:nvPr>
        </p:nvSpPr>
        <p:spPr>
          <a:xfrm>
            <a:off x="5453380" y="2883737"/>
            <a:ext cx="1303020" cy="1304258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2"/>
          </p:nvPr>
        </p:nvSpPr>
        <p:spPr>
          <a:xfrm>
            <a:off x="8593935" y="2883737"/>
            <a:ext cx="1303020" cy="1304258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altLang="zh-CN"/>
              <a:t>Click icon to add picture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5512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1806124" y="2469198"/>
            <a:ext cx="1874520" cy="2640330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1"/>
          </p:nvPr>
        </p:nvSpPr>
        <p:spPr>
          <a:xfrm>
            <a:off x="5166544" y="2469198"/>
            <a:ext cx="1874520" cy="2640330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2"/>
          </p:nvPr>
        </p:nvSpPr>
        <p:spPr>
          <a:xfrm>
            <a:off x="8526964" y="2469198"/>
            <a:ext cx="1874520" cy="2640330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 altLang="zh-CN"/>
              <a:t>Click icon to add picture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947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3EDEB-D46B-4756-BC7D-42DC08AFE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1E3A0-E2C2-4D80-A835-7E945767B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C6994-C948-4ADB-8AB6-9CD72518E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DF0F-A87E-4A06-8721-AB52B7EF10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47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F80DA-5D03-46D3-9567-A06C4E171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F198C-E72D-4465-B6EE-85594217F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E0BCB-8C4D-4464-A8E8-70418A7D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F3CDE-844B-4A9C-8D42-11D706DABC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79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09731E3-EF61-4D0D-BEE8-E89D0AF94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E8B573-AE24-4C54-BE22-DBF7A7D0C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B5B7C4-B5E7-40F9-A33E-8F85F63A0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5A1E6-4A41-4BBE-8F8B-A53B4A40372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1205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6BB4925-2AE4-483C-ACA7-726F86C6A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54CB978-FC6B-4C56-9C77-DA276DEA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4FBBB0F-851F-4D21-B270-3584BE6AD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53B35-4F61-4456-9E85-23BEC537114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344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F75EC52-09CA-4859-AACD-5D9EE1D4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68628B-6CC5-438D-B9CB-940180461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FA12CF8-1A3C-49EE-875C-3FA6F0BE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16C81-8278-4C77-ADB2-34827CFB2D9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219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BFA198D-6576-4801-B93D-B0888A70E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CA10FE8-D14A-4314-BB94-1A9BA6639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6F3333-9F62-4930-92B1-8B05BDD91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77355-6635-4295-8020-68F357A9E0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35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FFA4BCB-1EDD-4846-B80F-25F56931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1C7A5C-ECA1-46F7-99A1-5E9FFE273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1BEAED-55C0-4DC6-84D3-990D6D4A4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51278-4EA2-418C-A492-F60E458F79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8035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61E004-1C70-469B-B539-3BF4C0AB6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9859228-AA83-4070-AA3A-272747228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46244E-0AAE-4F02-8220-1891B0234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BBD7E-78DC-4942-B45F-AB9E06D77BC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3987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29BBD23-8F63-4911-8BAD-0AF06284F3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915B0B1-5E28-4840-A734-15A8C0F327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B69FB-319A-49FF-9B9C-D1A4C1EA6A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297F0-AB4D-4C08-8E33-2995E7668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0609F-5F44-42D1-A4BF-CF97094421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24940C5-E8C3-4386-9339-B790668E9E3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8632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7"/>
          <a:srcRect l="838" t="838" r="838" b="838"/>
          <a:stretch/>
        </p:blipFill>
        <p:spPr>
          <a:xfrm>
            <a:off x="-1" y="0"/>
            <a:ext cx="12192001" cy="6858000"/>
          </a:xfrm>
          <a:custGeom>
            <a:avLst/>
            <a:gdLst>
              <a:gd name="connsiteX0" fmla="*/ 292101 w 12192001"/>
              <a:gd name="connsiteY0" fmla="*/ 323850 h 6858000"/>
              <a:gd name="connsiteX1" fmla="*/ 292101 w 12192001"/>
              <a:gd name="connsiteY1" fmla="*/ 6534150 h 6858000"/>
              <a:gd name="connsiteX2" fmla="*/ 11899901 w 12192001"/>
              <a:gd name="connsiteY2" fmla="*/ 6534150 h 6858000"/>
              <a:gd name="connsiteX3" fmla="*/ 11899901 w 12192001"/>
              <a:gd name="connsiteY3" fmla="*/ 323850 h 6858000"/>
              <a:gd name="connsiteX4" fmla="*/ 0 w 12192001"/>
              <a:gd name="connsiteY4" fmla="*/ 0 h 6858000"/>
              <a:gd name="connsiteX5" fmla="*/ 12192001 w 12192001"/>
              <a:gd name="connsiteY5" fmla="*/ 0 h 6858000"/>
              <a:gd name="connsiteX6" fmla="*/ 12192001 w 12192001"/>
              <a:gd name="connsiteY6" fmla="*/ 6858000 h 6858000"/>
              <a:gd name="connsiteX7" fmla="*/ 0 w 1219200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1" h="6858000">
                <a:moveTo>
                  <a:pt x="292101" y="323850"/>
                </a:moveTo>
                <a:lnTo>
                  <a:pt x="292101" y="6534150"/>
                </a:lnTo>
                <a:lnTo>
                  <a:pt x="11899901" y="6534150"/>
                </a:lnTo>
                <a:lnTo>
                  <a:pt x="11899901" y="323850"/>
                </a:lnTo>
                <a:close/>
                <a:moveTo>
                  <a:pt x="0" y="0"/>
                </a:moveTo>
                <a:lnTo>
                  <a:pt x="12192001" y="0"/>
                </a:lnTo>
                <a:lnTo>
                  <a:pt x="12192001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15751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7">
          <p15:clr>
            <a:srgbClr val="F26B43"/>
          </p15:clr>
        </p15:guide>
        <p15:guide id="2" pos="3840">
          <p15:clr>
            <a:srgbClr val="F26B43"/>
          </p15:clr>
        </p15:guide>
        <p15:guide id="3" pos="551">
          <p15:clr>
            <a:srgbClr val="F26B43"/>
          </p15:clr>
        </p15:guide>
        <p15:guide id="4" pos="7129">
          <p15:clr>
            <a:srgbClr val="F26B43"/>
          </p15:clr>
        </p15:guide>
        <p15:guide id="5" orient="horz" pos="3974">
          <p15:clr>
            <a:srgbClr val="F26B43"/>
          </p15:clr>
        </p15:guide>
        <p15:guide id="6" orient="horz" pos="79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image" Target="../media/image8.jpe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5" Type="http://schemas.openxmlformats.org/officeDocument/2006/relationships/image" Target="../media/image5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emf"/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4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slide" Target="slide11.xml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1">
            <a:extLst>
              <a:ext uri="{FF2B5EF4-FFF2-40B4-BE49-F238E27FC236}">
                <a16:creationId xmlns:a16="http://schemas.microsoft.com/office/drawing/2014/main" id="{A061DDBF-F4B3-48DD-8389-89F53BB49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103" y="1122141"/>
            <a:ext cx="11473543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1: </a:t>
            </a: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Phát biểu định nghĩa lũy thừa bậc n của một số hữa tỉ x. Viết công thức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56">
            <a:extLst>
              <a:ext uri="{FF2B5EF4-FFF2-40B4-BE49-F238E27FC236}">
                <a16:creationId xmlns:a16="http://schemas.microsoft.com/office/drawing/2014/main" id="{BF5C4731-AE6A-48FB-9EAE-99D90B43C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28" y="35151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58">
            <a:extLst>
              <a:ext uri="{FF2B5EF4-FFF2-40B4-BE49-F238E27FC236}">
                <a16:creationId xmlns:a16="http://schemas.microsoft.com/office/drawing/2014/main" id="{E18D721C-2F0C-4AB0-97D9-4BC9847D5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28" y="35151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Rectangle 60">
            <a:extLst>
              <a:ext uri="{FF2B5EF4-FFF2-40B4-BE49-F238E27FC236}">
                <a16:creationId xmlns:a16="http://schemas.microsoft.com/office/drawing/2014/main" id="{B56DFEFF-F39E-4851-BFE0-D031369E0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28" y="35151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ctangle 62">
            <a:extLst>
              <a:ext uri="{FF2B5EF4-FFF2-40B4-BE49-F238E27FC236}">
                <a16:creationId xmlns:a16="http://schemas.microsoft.com/office/drawing/2014/main" id="{54C10A52-E0D9-4324-9C7B-5FE400036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28" y="35151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9" name="Text Box 20">
            <a:extLst>
              <a:ext uri="{FF2B5EF4-FFF2-40B4-BE49-F238E27FC236}">
                <a16:creationId xmlns:a16="http://schemas.microsoft.com/office/drawing/2014/main" id="{02CCD811-CB9C-4EF6-AC25-260CF7BC2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6997" y="351405"/>
            <a:ext cx="434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3080" name="Rectangle 61">
            <a:extLst>
              <a:ext uri="{FF2B5EF4-FFF2-40B4-BE49-F238E27FC236}">
                <a16:creationId xmlns:a16="http://schemas.microsoft.com/office/drawing/2014/main" id="{C0BC5630-F78E-4EC7-9EBF-0D8C1C7EF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28" y="3052083"/>
            <a:ext cx="9844088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Điền vào chỗ trống 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968375" eaLnBrk="1" hangingPunct="1">
              <a:spcBef>
                <a:spcPct val="50000"/>
              </a:spcBef>
              <a:buFontTx/>
              <a:buNone/>
            </a:pPr>
            <a:r>
              <a:rPr lang="pt-B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x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. . . 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. . .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a) 3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3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                 b)     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81" name="Object 63">
            <a:extLst>
              <a:ext uri="{FF2B5EF4-FFF2-40B4-BE49-F238E27FC236}">
                <a16:creationId xmlns:a16="http://schemas.microsoft.com/office/drawing/2014/main" id="{A0401D86-46CA-48AE-B79F-BB2D28D652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231420"/>
              </p:ext>
            </p:extLst>
          </p:nvPr>
        </p:nvGraphicFramePr>
        <p:xfrm>
          <a:off x="2464253" y="1759631"/>
          <a:ext cx="1131888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3" imgW="583947" imgH="533169" progId="Equation.DSMT4">
                  <p:embed/>
                </p:oleObj>
              </mc:Choice>
              <mc:Fallback>
                <p:oleObj name="Equation" r:id="rId3" imgW="583947" imgH="533169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4253" y="1759631"/>
                        <a:ext cx="1131888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64">
            <a:extLst>
              <a:ext uri="{FF2B5EF4-FFF2-40B4-BE49-F238E27FC236}">
                <a16:creationId xmlns:a16="http://schemas.microsoft.com/office/drawing/2014/main" id="{0494F5FA-D897-4578-A10F-7A12405761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834289"/>
              </p:ext>
            </p:extLst>
          </p:nvPr>
        </p:nvGraphicFramePr>
        <p:xfrm>
          <a:off x="3631066" y="1750106"/>
          <a:ext cx="110490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" imgW="571252" imgH="533169" progId="Equation.DSMT4">
                  <p:embed/>
                </p:oleObj>
              </mc:Choice>
              <mc:Fallback>
                <p:oleObj name="Equation" r:id="rId5" imgW="571252" imgH="533169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1066" y="1750106"/>
                        <a:ext cx="1104900" cy="10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65">
            <a:extLst>
              <a:ext uri="{FF2B5EF4-FFF2-40B4-BE49-F238E27FC236}">
                <a16:creationId xmlns:a16="http://schemas.microsoft.com/office/drawing/2014/main" id="{76A9AD80-9C70-469D-922E-D8D4C0096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217572"/>
              </p:ext>
            </p:extLst>
          </p:nvPr>
        </p:nvGraphicFramePr>
        <p:xfrm>
          <a:off x="4688341" y="1751693"/>
          <a:ext cx="113030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7" imgW="583947" imgH="533169" progId="Equation.DSMT4">
                  <p:embed/>
                </p:oleObj>
              </mc:Choice>
              <mc:Fallback>
                <p:oleObj name="Equation" r:id="rId7" imgW="583947" imgH="533169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8341" y="1751693"/>
                        <a:ext cx="1130300" cy="10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66">
            <a:extLst>
              <a:ext uri="{FF2B5EF4-FFF2-40B4-BE49-F238E27FC236}">
                <a16:creationId xmlns:a16="http://schemas.microsoft.com/office/drawing/2014/main" id="{97DF50FE-D5F3-4441-9A00-87B75B531C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879550"/>
              </p:ext>
            </p:extLst>
          </p:nvPr>
        </p:nvGraphicFramePr>
        <p:xfrm>
          <a:off x="5818641" y="1751693"/>
          <a:ext cx="110490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9" imgW="571252" imgH="533169" progId="Equation.DSMT4">
                  <p:embed/>
                </p:oleObj>
              </mc:Choice>
              <mc:Fallback>
                <p:oleObj name="Equation" r:id="rId9" imgW="571252" imgH="533169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641" y="1751693"/>
                        <a:ext cx="1104900" cy="10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5">
            <a:extLst>
              <a:ext uri="{FF2B5EF4-FFF2-40B4-BE49-F238E27FC236}">
                <a16:creationId xmlns:a16="http://schemas.microsoft.com/office/drawing/2014/main" id="{FDA948F7-8947-4EF2-9BEF-4D855EEF77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83026"/>
              </p:ext>
            </p:extLst>
          </p:nvPr>
        </p:nvGraphicFramePr>
        <p:xfrm>
          <a:off x="7416572" y="4379385"/>
          <a:ext cx="1239271" cy="8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11" imgW="1701720" imgH="876240" progId="Equation.DSMT4">
                  <p:embed/>
                </p:oleObj>
              </mc:Choice>
              <mc:Fallback>
                <p:oleObj name="Equation" r:id="rId11" imgW="1701720" imgH="8762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6572" y="4379385"/>
                        <a:ext cx="1239271" cy="8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7" name="Rectangle 17">
            <a:extLst>
              <a:ext uri="{FF2B5EF4-FFF2-40B4-BE49-F238E27FC236}">
                <a16:creationId xmlns:a16="http://schemas.microsoft.com/office/drawing/2014/main" id="{FA6D95D5-2672-4678-82D7-3C48D40EE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953" y="-188232"/>
            <a:ext cx="184150" cy="1447800"/>
          </a:xfrm>
          <a:prstGeom prst="rect">
            <a:avLst/>
          </a:prstGeom>
          <a:noFill/>
          <a:ln>
            <a:noFill/>
          </a:ln>
          <a:effectLst>
            <a:outerShdw dist="125724" dir="18900000" algn="ctr" rotWithShape="0">
              <a:srgbClr val="000099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8" name="Rectangle 18">
            <a:extLst>
              <a:ext uri="{FF2B5EF4-FFF2-40B4-BE49-F238E27FC236}">
                <a16:creationId xmlns:a16="http://schemas.microsoft.com/office/drawing/2014/main" id="{8BBFD307-E6D5-4150-AEA7-5E45E9D96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9141" y="856343"/>
            <a:ext cx="231775" cy="292100"/>
          </a:xfrm>
          <a:prstGeom prst="rect">
            <a:avLst/>
          </a:prstGeom>
          <a:noFill/>
          <a:ln>
            <a:noFill/>
          </a:ln>
          <a:effectLst>
            <a:outerShdw dist="125724" dir="18900000" algn="ctr" rotWithShape="0">
              <a:srgbClr val="000099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9" name="Rectangle 19">
            <a:extLst>
              <a:ext uri="{FF2B5EF4-FFF2-40B4-BE49-F238E27FC236}">
                <a16:creationId xmlns:a16="http://schemas.microsoft.com/office/drawing/2014/main" id="{BFFB94AE-1BBC-4923-BFB4-33BB78B83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853" y="1408793"/>
            <a:ext cx="260350" cy="292100"/>
          </a:xfrm>
          <a:prstGeom prst="rect">
            <a:avLst/>
          </a:prstGeom>
          <a:noFill/>
          <a:ln>
            <a:noFill/>
          </a:ln>
          <a:effectLst>
            <a:outerShdw dist="125724" dir="18900000" algn="ctr" rotWithShape="0">
              <a:srgbClr val="000099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88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 descr="Image result for hoc bai">
            <a:extLst>
              <a:ext uri="{FF2B5EF4-FFF2-40B4-BE49-F238E27FC236}">
                <a16:creationId xmlns:a16="http://schemas.microsoft.com/office/drawing/2014/main" id="{C6F8BDCC-11E2-4BC9-A880-F4A9825461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61" y="5238185"/>
            <a:ext cx="1979613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4">
            <a:extLst>
              <a:ext uri="{FF2B5EF4-FFF2-40B4-BE49-F238E27FC236}">
                <a16:creationId xmlns:a16="http://schemas.microsoft.com/office/drawing/2014/main" id="{C7B4D9CA-64D1-4C9B-9EDC-DFE4CBD52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022" y="823727"/>
            <a:ext cx="1078597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thừa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nhận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chất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nếu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 = n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Dựa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chất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hãy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tìm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tự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nhiên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</a:p>
        </p:txBody>
      </p:sp>
      <p:graphicFrame>
        <p:nvGraphicFramePr>
          <p:cNvPr id="16387" name="Object 2">
            <a:extLst>
              <a:ext uri="{FF2B5EF4-FFF2-40B4-BE49-F238E27FC236}">
                <a16:creationId xmlns:a16="http://schemas.microsoft.com/office/drawing/2014/main" id="{90588D8D-F00D-44C3-97A3-E9EBA0245D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094284"/>
              </p:ext>
            </p:extLst>
          </p:nvPr>
        </p:nvGraphicFramePr>
        <p:xfrm>
          <a:off x="6496890" y="906995"/>
          <a:ext cx="2012239" cy="437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3" imgW="990170" imgH="215806" progId="Equation.DSMT4">
                  <p:embed/>
                </p:oleObj>
              </mc:Choice>
              <mc:Fallback>
                <p:oleObj name="Equation" r:id="rId3" imgW="990170" imgH="21580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890" y="906995"/>
                        <a:ext cx="2012239" cy="4378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3">
            <a:extLst>
              <a:ext uri="{FF2B5EF4-FFF2-40B4-BE49-F238E27FC236}">
                <a16:creationId xmlns:a16="http://schemas.microsoft.com/office/drawing/2014/main" id="{87DFEE3B-C93D-4AD4-9E9F-DDB08392BB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679547"/>
              </p:ext>
            </p:extLst>
          </p:nvPr>
        </p:nvGraphicFramePr>
        <p:xfrm>
          <a:off x="9366249" y="844564"/>
          <a:ext cx="1183773" cy="4735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5" imgW="571252" imgH="228501" progId="Equation.DSMT4">
                  <p:embed/>
                </p:oleObj>
              </mc:Choice>
              <mc:Fallback>
                <p:oleObj name="Equation" r:id="rId5" imgW="571252" imgH="228501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49" y="844564"/>
                        <a:ext cx="1183773" cy="4735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4">
            <a:extLst>
              <a:ext uri="{FF2B5EF4-FFF2-40B4-BE49-F238E27FC236}">
                <a16:creationId xmlns:a16="http://schemas.microsoft.com/office/drawing/2014/main" id="{598CB9B1-8A9D-4756-B4BE-EA9D25CAAC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912522"/>
              </p:ext>
            </p:extLst>
          </p:nvPr>
        </p:nvGraphicFramePr>
        <p:xfrm>
          <a:off x="2102876" y="2184710"/>
          <a:ext cx="20891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7" imgW="1218671" imgH="533169" progId="Equation.DSMT4">
                  <p:embed/>
                </p:oleObj>
              </mc:Choice>
              <mc:Fallback>
                <p:oleObj name="Equation" r:id="rId7" imgW="1218671" imgH="53316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2876" y="2184710"/>
                        <a:ext cx="208915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5">
            <a:extLst>
              <a:ext uri="{FF2B5EF4-FFF2-40B4-BE49-F238E27FC236}">
                <a16:creationId xmlns:a16="http://schemas.microsoft.com/office/drawing/2014/main" id="{D061E9F7-BE69-440B-A15E-D91DED43B8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062222"/>
              </p:ext>
            </p:extLst>
          </p:nvPr>
        </p:nvGraphicFramePr>
        <p:xfrm>
          <a:off x="7313845" y="2184710"/>
          <a:ext cx="18954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9" imgW="1104900" imgH="533400" progId="Equation.DSMT4">
                  <p:embed/>
                </p:oleObj>
              </mc:Choice>
              <mc:Fallback>
                <p:oleObj name="Equation" r:id="rId9" imgW="1104900" imgH="533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3845" y="2184710"/>
                        <a:ext cx="189547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3B0CD7DC-2E34-4970-8756-71A5B95259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737453"/>
              </p:ext>
            </p:extLst>
          </p:nvPr>
        </p:nvGraphicFramePr>
        <p:xfrm>
          <a:off x="1840145" y="3949393"/>
          <a:ext cx="470376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11" imgW="3187700" imgH="533400" progId="Equation.DSMT4">
                  <p:embed/>
                </p:oleObj>
              </mc:Choice>
              <mc:Fallback>
                <p:oleObj name="Equation" r:id="rId11" imgW="3187700" imgH="533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0145" y="3949393"/>
                        <a:ext cx="4703762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AE6B38F4-87D0-4086-B339-E09A37FCDB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135668"/>
              </p:ext>
            </p:extLst>
          </p:nvPr>
        </p:nvGraphicFramePr>
        <p:xfrm>
          <a:off x="1824270" y="5397193"/>
          <a:ext cx="45672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13" imgW="3060700" imgH="533400" progId="Equation.DSMT4">
                  <p:embed/>
                </p:oleObj>
              </mc:Choice>
              <mc:Fallback>
                <p:oleObj name="Equation" r:id="rId13" imgW="3060700" imgH="533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270" y="5397193"/>
                        <a:ext cx="4567237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26">
            <a:extLst>
              <a:ext uri="{FF2B5EF4-FFF2-40B4-BE49-F238E27FC236}">
                <a16:creationId xmlns:a16="http://schemas.microsoft.com/office/drawing/2014/main" id="{990D50E3-FD69-4666-8A16-9323D3EE8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02" y="154973"/>
            <a:ext cx="2943922" cy="523220"/>
          </a:xfrm>
          <a:prstGeom prst="rect">
            <a:avLst/>
          </a:prstGeom>
          <a:noFill/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35: (SGK/22): </a:t>
            </a:r>
          </a:p>
        </p:txBody>
      </p:sp>
      <p:sp>
        <p:nvSpPr>
          <p:cNvPr id="16" name="TextBox 46">
            <a:extLst>
              <a:ext uri="{FF2B5EF4-FFF2-40B4-BE49-F238E27FC236}">
                <a16:creationId xmlns:a16="http://schemas.microsoft.com/office/drawing/2014/main" id="{63956F50-43F8-4AD9-85D1-C2E9F0954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4635" y="3172119"/>
            <a:ext cx="11541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2" descr="Cover">
            <a:extLst>
              <a:ext uri="{FF2B5EF4-FFF2-40B4-BE49-F238E27FC236}">
                <a16:creationId xmlns:a16="http://schemas.microsoft.com/office/drawing/2014/main" id="{D541C46F-9BCF-47C3-A327-B9A6AD5ED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095750"/>
            <a:ext cx="1608138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55" name="Picture 3" descr="Cover">
            <a:extLst>
              <a:ext uri="{FF2B5EF4-FFF2-40B4-BE49-F238E27FC236}">
                <a16:creationId xmlns:a16="http://schemas.microsoft.com/office/drawing/2014/main" id="{05463A0B-1CDE-4718-9C71-100AA059E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3890963"/>
            <a:ext cx="3635375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56" name="Picture 4" descr="Cover">
            <a:extLst>
              <a:ext uri="{FF2B5EF4-FFF2-40B4-BE49-F238E27FC236}">
                <a16:creationId xmlns:a16="http://schemas.microsoft.com/office/drawing/2014/main" id="{E917EBD0-F331-49D2-96B7-6C311CD316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488" y="3097213"/>
            <a:ext cx="1573212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57" name="Picture 5" descr="Cover">
            <a:extLst>
              <a:ext uri="{FF2B5EF4-FFF2-40B4-BE49-F238E27FC236}">
                <a16:creationId xmlns:a16="http://schemas.microsoft.com/office/drawing/2014/main" id="{C941F6AB-12EA-48BB-8655-2873C512F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063" y="3211513"/>
            <a:ext cx="2595562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58" name="Picture 6" descr="Cover">
            <a:extLst>
              <a:ext uri="{FF2B5EF4-FFF2-40B4-BE49-F238E27FC236}">
                <a16:creationId xmlns:a16="http://schemas.microsoft.com/office/drawing/2014/main" id="{0BBAEEEC-266F-41AA-9D1A-30A654521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3228975"/>
            <a:ext cx="16922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59" name="Picture 7" descr="Cover">
            <a:extLst>
              <a:ext uri="{FF2B5EF4-FFF2-40B4-BE49-F238E27FC236}">
                <a16:creationId xmlns:a16="http://schemas.microsoft.com/office/drawing/2014/main" id="{B0085204-2D13-4650-B532-7D7CAD49B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409950"/>
            <a:ext cx="2384425" cy="183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0" name="Picture 8" descr="Cover">
            <a:extLst>
              <a:ext uri="{FF2B5EF4-FFF2-40B4-BE49-F238E27FC236}">
                <a16:creationId xmlns:a16="http://schemas.microsoft.com/office/drawing/2014/main" id="{8CF9966F-5F64-47C2-B3D5-3282A12D2B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8138" y="2005013"/>
            <a:ext cx="14319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1" name="Picture 9" descr="Cover">
            <a:extLst>
              <a:ext uri="{FF2B5EF4-FFF2-40B4-BE49-F238E27FC236}">
                <a16:creationId xmlns:a16="http://schemas.microsoft.com/office/drawing/2014/main" id="{7FA22975-C198-4674-9EAA-09DC8A2901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7975" y="1614488"/>
            <a:ext cx="1344613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2" name="Picture 10" descr="Cover">
            <a:extLst>
              <a:ext uri="{FF2B5EF4-FFF2-40B4-BE49-F238E27FC236}">
                <a16:creationId xmlns:a16="http://schemas.microsoft.com/office/drawing/2014/main" id="{E7CB74C8-6960-486F-85C3-AC6A335C67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785938"/>
            <a:ext cx="2946400" cy="346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3" name="Picture 11" descr="Cover">
            <a:extLst>
              <a:ext uri="{FF2B5EF4-FFF2-40B4-BE49-F238E27FC236}">
                <a16:creationId xmlns:a16="http://schemas.microsoft.com/office/drawing/2014/main" id="{6FFF60EA-32F6-4A65-B799-F92E96D80F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950" y="1741488"/>
            <a:ext cx="244792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4" name="Picture 12" descr="Cover">
            <a:extLst>
              <a:ext uri="{FF2B5EF4-FFF2-40B4-BE49-F238E27FC236}">
                <a16:creationId xmlns:a16="http://schemas.microsoft.com/office/drawing/2014/main" id="{0524C91C-3648-46E7-AFC9-422AEF6AE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138" y="1687513"/>
            <a:ext cx="2471737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5" name="Picture 13" descr="Cover">
            <a:extLst>
              <a:ext uri="{FF2B5EF4-FFF2-40B4-BE49-F238E27FC236}">
                <a16:creationId xmlns:a16="http://schemas.microsoft.com/office/drawing/2014/main" id="{246DDAB0-5188-466E-9D25-A37B98859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1109663"/>
            <a:ext cx="2414588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6" name="Picture 14" descr="Cover">
            <a:extLst>
              <a:ext uri="{FF2B5EF4-FFF2-40B4-BE49-F238E27FC236}">
                <a16:creationId xmlns:a16="http://schemas.microsoft.com/office/drawing/2014/main" id="{C640B9EF-1D33-4CCD-96C2-A3BC931F7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400" y="1543050"/>
            <a:ext cx="1674813" cy="370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7" name="Picture 15" descr="Cover">
            <a:extLst>
              <a:ext uri="{FF2B5EF4-FFF2-40B4-BE49-F238E27FC236}">
                <a16:creationId xmlns:a16="http://schemas.microsoft.com/office/drawing/2014/main" id="{B917F1F9-0332-4253-B30D-D76CC5E69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413" y="4570413"/>
            <a:ext cx="1873250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68" name="Text Box 16">
            <a:extLst>
              <a:ext uri="{FF2B5EF4-FFF2-40B4-BE49-F238E27FC236}">
                <a16:creationId xmlns:a16="http://schemas.microsoft.com/office/drawing/2014/main" id="{A7F032B0-EEE4-4BB7-AED5-1B14040C8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04800"/>
            <a:ext cx="8458200" cy="6413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cs typeface="Arial" panose="020B0604020202020204" pitchFamily="34" charset="0"/>
              </a:rPr>
              <a:t>LŨY THỪA CỦA MỘT SỐ HỮU TỈ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" dur="500"/>
                                        <p:tgtEl>
                                          <p:spTgt spid="125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25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25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25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125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25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EAF326-E6BC-41F8-9563-3F89A21F1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865" y="2072265"/>
            <a:ext cx="1094901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6, 7).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37 – SGK/22; 50, 51, 52 – SBT/17</a:t>
            </a:r>
            <a:endParaRPr lang="sv-SE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sv-SE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图片 3">
            <a:extLst>
              <a:ext uri="{FF2B5EF4-FFF2-40B4-BE49-F238E27FC236}">
                <a16:creationId xmlns:a16="http://schemas.microsoft.com/office/drawing/2014/main" id="{B1B5D9B8-D847-4EF8-A6A1-1036CAB5A8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69" y="193348"/>
            <a:ext cx="1389944" cy="1185694"/>
          </a:xfrm>
          <a:prstGeom prst="rect">
            <a:avLst/>
          </a:prstGeom>
        </p:spPr>
      </p:pic>
      <p:pic>
        <p:nvPicPr>
          <p:cNvPr id="9" name="图片 10">
            <a:extLst>
              <a:ext uri="{FF2B5EF4-FFF2-40B4-BE49-F238E27FC236}">
                <a16:creationId xmlns:a16="http://schemas.microsoft.com/office/drawing/2014/main" id="{BF4778CE-33D4-4F7E-B829-94F5D080E4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1" y="3267414"/>
            <a:ext cx="896134" cy="2218645"/>
          </a:xfrm>
          <a:prstGeom prst="rect">
            <a:avLst/>
          </a:prstGeom>
        </p:spPr>
      </p:pic>
      <p:grpSp>
        <p:nvGrpSpPr>
          <p:cNvPr id="10" name="Group 4">
            <a:extLst>
              <a:ext uri="{FF2B5EF4-FFF2-40B4-BE49-F238E27FC236}">
                <a16:creationId xmlns:a16="http://schemas.microsoft.com/office/drawing/2014/main" id="{58261FE0-75B7-4A9D-B394-43966C2C853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470596" y="548480"/>
            <a:ext cx="1157287" cy="1309687"/>
            <a:chOff x="6191" y="815"/>
            <a:chExt cx="729" cy="825"/>
          </a:xfrm>
        </p:grpSpPr>
        <p:sp>
          <p:nvSpPr>
            <p:cNvPr id="11" name="AutoShape 3">
              <a:extLst>
                <a:ext uri="{FF2B5EF4-FFF2-40B4-BE49-F238E27FC236}">
                  <a16:creationId xmlns:a16="http://schemas.microsoft.com/office/drawing/2014/main" id="{C0B7ABBD-CDD5-4B42-AFD7-117076F8524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191" y="815"/>
              <a:ext cx="729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372C19C0-DEC0-4D87-A363-EDED086F1B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8" y="776"/>
              <a:ext cx="742" cy="731"/>
            </a:xfrm>
            <a:custGeom>
              <a:avLst/>
              <a:gdLst>
                <a:gd name="T0" fmla="*/ 159 w 229"/>
                <a:gd name="T1" fmla="*/ 23 h 226"/>
                <a:gd name="T2" fmla="*/ 26 w 229"/>
                <a:gd name="T3" fmla="*/ 61 h 226"/>
                <a:gd name="T4" fmla="*/ 56 w 229"/>
                <a:gd name="T5" fmla="*/ 197 h 226"/>
                <a:gd name="T6" fmla="*/ 195 w 229"/>
                <a:gd name="T7" fmla="*/ 172 h 226"/>
                <a:gd name="T8" fmla="*/ 159 w 229"/>
                <a:gd name="T9" fmla="*/ 23 h 226"/>
                <a:gd name="T10" fmla="*/ 153 w 229"/>
                <a:gd name="T11" fmla="*/ 33 h 226"/>
                <a:gd name="T12" fmla="*/ 188 w 229"/>
                <a:gd name="T13" fmla="*/ 161 h 226"/>
                <a:gd name="T14" fmla="*/ 62 w 229"/>
                <a:gd name="T15" fmla="*/ 187 h 226"/>
                <a:gd name="T16" fmla="*/ 34 w 229"/>
                <a:gd name="T17" fmla="*/ 72 h 226"/>
                <a:gd name="T18" fmla="*/ 153 w 229"/>
                <a:gd name="T19" fmla="*/ 33 h 226"/>
                <a:gd name="T20" fmla="*/ 159 w 229"/>
                <a:gd name="T21" fmla="*/ 23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9" h="226">
                  <a:moveTo>
                    <a:pt x="159" y="23"/>
                  </a:moveTo>
                  <a:cubicBezTo>
                    <a:pt x="107" y="0"/>
                    <a:pt x="56" y="8"/>
                    <a:pt x="26" y="61"/>
                  </a:cubicBezTo>
                  <a:cubicBezTo>
                    <a:pt x="0" y="107"/>
                    <a:pt x="11" y="168"/>
                    <a:pt x="56" y="197"/>
                  </a:cubicBezTo>
                  <a:cubicBezTo>
                    <a:pt x="100" y="226"/>
                    <a:pt x="164" y="213"/>
                    <a:pt x="195" y="172"/>
                  </a:cubicBezTo>
                  <a:cubicBezTo>
                    <a:pt x="229" y="128"/>
                    <a:pt x="212" y="46"/>
                    <a:pt x="159" y="23"/>
                  </a:cubicBezTo>
                  <a:cubicBezTo>
                    <a:pt x="152" y="20"/>
                    <a:pt x="146" y="30"/>
                    <a:pt x="153" y="33"/>
                  </a:cubicBezTo>
                  <a:cubicBezTo>
                    <a:pt x="200" y="54"/>
                    <a:pt x="211" y="120"/>
                    <a:pt x="188" y="161"/>
                  </a:cubicBezTo>
                  <a:cubicBezTo>
                    <a:pt x="163" y="204"/>
                    <a:pt x="102" y="209"/>
                    <a:pt x="62" y="187"/>
                  </a:cubicBezTo>
                  <a:cubicBezTo>
                    <a:pt x="22" y="164"/>
                    <a:pt x="17" y="110"/>
                    <a:pt x="34" y="72"/>
                  </a:cubicBezTo>
                  <a:cubicBezTo>
                    <a:pt x="57" y="21"/>
                    <a:pt x="106" y="13"/>
                    <a:pt x="153" y="33"/>
                  </a:cubicBezTo>
                  <a:cubicBezTo>
                    <a:pt x="160" y="37"/>
                    <a:pt x="166" y="26"/>
                    <a:pt x="159" y="23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3578F873-197C-4832-B684-27B949B02E28}"/>
                </a:ext>
              </a:extLst>
            </p:cNvPr>
            <p:cNvSpPr>
              <a:spLocks/>
            </p:cNvSpPr>
            <p:nvPr/>
          </p:nvSpPr>
          <p:spPr bwMode="auto">
            <a:xfrm>
              <a:off x="6233" y="802"/>
              <a:ext cx="684" cy="725"/>
            </a:xfrm>
            <a:custGeom>
              <a:avLst/>
              <a:gdLst>
                <a:gd name="T0" fmla="*/ 160 w 211"/>
                <a:gd name="T1" fmla="*/ 14 h 224"/>
                <a:gd name="T2" fmla="*/ 199 w 211"/>
                <a:gd name="T3" fmla="*/ 98 h 224"/>
                <a:gd name="T4" fmla="*/ 169 w 211"/>
                <a:gd name="T5" fmla="*/ 180 h 224"/>
                <a:gd name="T6" fmla="*/ 94 w 211"/>
                <a:gd name="T7" fmla="*/ 210 h 224"/>
                <a:gd name="T8" fmla="*/ 13 w 211"/>
                <a:gd name="T9" fmla="*/ 169 h 224"/>
                <a:gd name="T10" fmla="*/ 5 w 211"/>
                <a:gd name="T11" fmla="*/ 178 h 224"/>
                <a:gd name="T12" fmla="*/ 94 w 211"/>
                <a:gd name="T13" fmla="*/ 222 h 224"/>
                <a:gd name="T14" fmla="*/ 178 w 211"/>
                <a:gd name="T15" fmla="*/ 189 h 224"/>
                <a:gd name="T16" fmla="*/ 211 w 211"/>
                <a:gd name="T17" fmla="*/ 98 h 224"/>
                <a:gd name="T18" fmla="*/ 168 w 211"/>
                <a:gd name="T19" fmla="*/ 6 h 224"/>
                <a:gd name="T20" fmla="*/ 160 w 211"/>
                <a:gd name="T21" fmla="*/ 1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1" h="224">
                  <a:moveTo>
                    <a:pt x="160" y="14"/>
                  </a:moveTo>
                  <a:cubicBezTo>
                    <a:pt x="181" y="39"/>
                    <a:pt x="197" y="65"/>
                    <a:pt x="199" y="98"/>
                  </a:cubicBezTo>
                  <a:cubicBezTo>
                    <a:pt x="200" y="127"/>
                    <a:pt x="189" y="159"/>
                    <a:pt x="169" y="180"/>
                  </a:cubicBezTo>
                  <a:cubicBezTo>
                    <a:pt x="150" y="202"/>
                    <a:pt x="122" y="210"/>
                    <a:pt x="94" y="210"/>
                  </a:cubicBezTo>
                  <a:cubicBezTo>
                    <a:pt x="60" y="210"/>
                    <a:pt x="35" y="193"/>
                    <a:pt x="13" y="169"/>
                  </a:cubicBezTo>
                  <a:cubicBezTo>
                    <a:pt x="8" y="164"/>
                    <a:pt x="0" y="172"/>
                    <a:pt x="5" y="178"/>
                  </a:cubicBezTo>
                  <a:cubicBezTo>
                    <a:pt x="30" y="205"/>
                    <a:pt x="56" y="220"/>
                    <a:pt x="94" y="222"/>
                  </a:cubicBezTo>
                  <a:cubicBezTo>
                    <a:pt x="125" y="224"/>
                    <a:pt x="156" y="211"/>
                    <a:pt x="178" y="189"/>
                  </a:cubicBezTo>
                  <a:cubicBezTo>
                    <a:pt x="201" y="166"/>
                    <a:pt x="211" y="130"/>
                    <a:pt x="211" y="98"/>
                  </a:cubicBezTo>
                  <a:cubicBezTo>
                    <a:pt x="211" y="63"/>
                    <a:pt x="190" y="32"/>
                    <a:pt x="168" y="6"/>
                  </a:cubicBezTo>
                  <a:cubicBezTo>
                    <a:pt x="163" y="0"/>
                    <a:pt x="155" y="9"/>
                    <a:pt x="160" y="14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0F3C6AEC-598B-4007-8A1D-AB34E693EA1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4" y="1430"/>
              <a:ext cx="110" cy="113"/>
            </a:xfrm>
            <a:custGeom>
              <a:avLst/>
              <a:gdLst>
                <a:gd name="T0" fmla="*/ 8 w 34"/>
                <a:gd name="T1" fmla="*/ 3 h 35"/>
                <a:gd name="T2" fmla="*/ 1 w 34"/>
                <a:gd name="T3" fmla="*/ 20 h 35"/>
                <a:gd name="T4" fmla="*/ 8 w 34"/>
                <a:gd name="T5" fmla="*/ 33 h 35"/>
                <a:gd name="T6" fmla="*/ 23 w 34"/>
                <a:gd name="T7" fmla="*/ 32 h 35"/>
                <a:gd name="T8" fmla="*/ 33 w 34"/>
                <a:gd name="T9" fmla="*/ 16 h 35"/>
                <a:gd name="T10" fmla="*/ 21 w 34"/>
                <a:gd name="T11" fmla="*/ 13 h 35"/>
                <a:gd name="T12" fmla="*/ 20 w 34"/>
                <a:gd name="T13" fmla="*/ 18 h 35"/>
                <a:gd name="T14" fmla="*/ 19 w 34"/>
                <a:gd name="T15" fmla="*/ 20 h 35"/>
                <a:gd name="T16" fmla="*/ 17 w 34"/>
                <a:gd name="T17" fmla="*/ 22 h 35"/>
                <a:gd name="T18" fmla="*/ 16 w 34"/>
                <a:gd name="T19" fmla="*/ 22 h 35"/>
                <a:gd name="T20" fmla="*/ 15 w 34"/>
                <a:gd name="T21" fmla="*/ 23 h 35"/>
                <a:gd name="T22" fmla="*/ 14 w 34"/>
                <a:gd name="T23" fmla="*/ 22 h 35"/>
                <a:gd name="T24" fmla="*/ 13 w 34"/>
                <a:gd name="T25" fmla="*/ 22 h 35"/>
                <a:gd name="T26" fmla="*/ 14 w 34"/>
                <a:gd name="T27" fmla="*/ 22 h 35"/>
                <a:gd name="T28" fmla="*/ 13 w 34"/>
                <a:gd name="T29" fmla="*/ 22 h 35"/>
                <a:gd name="T30" fmla="*/ 13 w 34"/>
                <a:gd name="T31" fmla="*/ 21 h 35"/>
                <a:gd name="T32" fmla="*/ 13 w 34"/>
                <a:gd name="T33" fmla="*/ 21 h 35"/>
                <a:gd name="T34" fmla="*/ 13 w 34"/>
                <a:gd name="T35" fmla="*/ 20 h 35"/>
                <a:gd name="T36" fmla="*/ 13 w 34"/>
                <a:gd name="T37" fmla="*/ 20 h 35"/>
                <a:gd name="T38" fmla="*/ 13 w 34"/>
                <a:gd name="T39" fmla="*/ 19 h 35"/>
                <a:gd name="T40" fmla="*/ 13 w 34"/>
                <a:gd name="T41" fmla="*/ 19 h 35"/>
                <a:gd name="T42" fmla="*/ 13 w 34"/>
                <a:gd name="T43" fmla="*/ 16 h 35"/>
                <a:gd name="T44" fmla="*/ 14 w 34"/>
                <a:gd name="T45" fmla="*/ 16 h 35"/>
                <a:gd name="T46" fmla="*/ 15 w 34"/>
                <a:gd name="T47" fmla="*/ 14 h 35"/>
                <a:gd name="T48" fmla="*/ 16 w 34"/>
                <a:gd name="T49" fmla="*/ 11 h 35"/>
                <a:gd name="T50" fmla="*/ 16 w 34"/>
                <a:gd name="T51" fmla="*/ 3 h 35"/>
                <a:gd name="T52" fmla="*/ 8 w 34"/>
                <a:gd name="T53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" h="35">
                  <a:moveTo>
                    <a:pt x="8" y="3"/>
                  </a:moveTo>
                  <a:cubicBezTo>
                    <a:pt x="4" y="8"/>
                    <a:pt x="0" y="14"/>
                    <a:pt x="1" y="20"/>
                  </a:cubicBezTo>
                  <a:cubicBezTo>
                    <a:pt x="1" y="25"/>
                    <a:pt x="3" y="30"/>
                    <a:pt x="8" y="33"/>
                  </a:cubicBezTo>
                  <a:cubicBezTo>
                    <a:pt x="13" y="35"/>
                    <a:pt x="18" y="35"/>
                    <a:pt x="23" y="32"/>
                  </a:cubicBezTo>
                  <a:cubicBezTo>
                    <a:pt x="28" y="29"/>
                    <a:pt x="31" y="23"/>
                    <a:pt x="33" y="16"/>
                  </a:cubicBezTo>
                  <a:cubicBezTo>
                    <a:pt x="34" y="9"/>
                    <a:pt x="23" y="6"/>
                    <a:pt x="21" y="13"/>
                  </a:cubicBezTo>
                  <a:cubicBezTo>
                    <a:pt x="21" y="15"/>
                    <a:pt x="20" y="17"/>
                    <a:pt x="20" y="18"/>
                  </a:cubicBezTo>
                  <a:cubicBezTo>
                    <a:pt x="19" y="19"/>
                    <a:pt x="18" y="21"/>
                    <a:pt x="19" y="20"/>
                  </a:cubicBezTo>
                  <a:cubicBezTo>
                    <a:pt x="18" y="21"/>
                    <a:pt x="17" y="21"/>
                    <a:pt x="17" y="22"/>
                  </a:cubicBezTo>
                  <a:cubicBezTo>
                    <a:pt x="18" y="21"/>
                    <a:pt x="16" y="22"/>
                    <a:pt x="16" y="22"/>
                  </a:cubicBezTo>
                  <a:cubicBezTo>
                    <a:pt x="17" y="22"/>
                    <a:pt x="15" y="22"/>
                    <a:pt x="15" y="23"/>
                  </a:cubicBezTo>
                  <a:cubicBezTo>
                    <a:pt x="17" y="22"/>
                    <a:pt x="15" y="22"/>
                    <a:pt x="14" y="22"/>
                  </a:cubicBezTo>
                  <a:cubicBezTo>
                    <a:pt x="16" y="23"/>
                    <a:pt x="14" y="22"/>
                    <a:pt x="13" y="22"/>
                  </a:cubicBezTo>
                  <a:cubicBezTo>
                    <a:pt x="16" y="23"/>
                    <a:pt x="12" y="21"/>
                    <a:pt x="14" y="22"/>
                  </a:cubicBezTo>
                  <a:cubicBezTo>
                    <a:pt x="13" y="22"/>
                    <a:pt x="12" y="21"/>
                    <a:pt x="13" y="22"/>
                  </a:cubicBezTo>
                  <a:cubicBezTo>
                    <a:pt x="13" y="22"/>
                    <a:pt x="13" y="22"/>
                    <a:pt x="13" y="21"/>
                  </a:cubicBezTo>
                  <a:cubicBezTo>
                    <a:pt x="12" y="20"/>
                    <a:pt x="13" y="23"/>
                    <a:pt x="13" y="21"/>
                  </a:cubicBezTo>
                  <a:cubicBezTo>
                    <a:pt x="13" y="21"/>
                    <a:pt x="13" y="21"/>
                    <a:pt x="13" y="20"/>
                  </a:cubicBezTo>
                  <a:cubicBezTo>
                    <a:pt x="12" y="19"/>
                    <a:pt x="13" y="22"/>
                    <a:pt x="13" y="20"/>
                  </a:cubicBezTo>
                  <a:cubicBezTo>
                    <a:pt x="12" y="20"/>
                    <a:pt x="12" y="20"/>
                    <a:pt x="13" y="19"/>
                  </a:cubicBezTo>
                  <a:cubicBezTo>
                    <a:pt x="13" y="18"/>
                    <a:pt x="12" y="21"/>
                    <a:pt x="13" y="19"/>
                  </a:cubicBezTo>
                  <a:cubicBezTo>
                    <a:pt x="13" y="18"/>
                    <a:pt x="13" y="17"/>
                    <a:pt x="13" y="16"/>
                  </a:cubicBezTo>
                  <a:cubicBezTo>
                    <a:pt x="13" y="17"/>
                    <a:pt x="13" y="17"/>
                    <a:pt x="14" y="16"/>
                  </a:cubicBezTo>
                  <a:cubicBezTo>
                    <a:pt x="14" y="15"/>
                    <a:pt x="14" y="15"/>
                    <a:pt x="15" y="14"/>
                  </a:cubicBezTo>
                  <a:cubicBezTo>
                    <a:pt x="15" y="13"/>
                    <a:pt x="16" y="12"/>
                    <a:pt x="16" y="11"/>
                  </a:cubicBezTo>
                  <a:cubicBezTo>
                    <a:pt x="19" y="9"/>
                    <a:pt x="19" y="5"/>
                    <a:pt x="16" y="3"/>
                  </a:cubicBezTo>
                  <a:cubicBezTo>
                    <a:pt x="14" y="1"/>
                    <a:pt x="10" y="0"/>
                    <a:pt x="8" y="3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0229B217-A6F6-440D-BACA-FD1C61000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5" y="1443"/>
              <a:ext cx="344" cy="216"/>
            </a:xfrm>
            <a:custGeom>
              <a:avLst/>
              <a:gdLst>
                <a:gd name="T0" fmla="*/ 52 w 106"/>
                <a:gd name="T1" fmla="*/ 7 h 67"/>
                <a:gd name="T2" fmla="*/ 8 w 106"/>
                <a:gd name="T3" fmla="*/ 15 h 67"/>
                <a:gd name="T4" fmla="*/ 38 w 106"/>
                <a:gd name="T5" fmla="*/ 51 h 67"/>
                <a:gd name="T6" fmla="*/ 89 w 106"/>
                <a:gd name="T7" fmla="*/ 59 h 67"/>
                <a:gd name="T8" fmla="*/ 76 w 106"/>
                <a:gd name="T9" fmla="*/ 19 h 67"/>
                <a:gd name="T10" fmla="*/ 67 w 106"/>
                <a:gd name="T11" fmla="*/ 28 h 67"/>
                <a:gd name="T12" fmla="*/ 78 w 106"/>
                <a:gd name="T13" fmla="*/ 50 h 67"/>
                <a:gd name="T14" fmla="*/ 44 w 106"/>
                <a:gd name="T15" fmla="*/ 41 h 67"/>
                <a:gd name="T16" fmla="*/ 19 w 106"/>
                <a:gd name="T17" fmla="*/ 22 h 67"/>
                <a:gd name="T18" fmla="*/ 49 w 106"/>
                <a:gd name="T19" fmla="*/ 19 h 67"/>
                <a:gd name="T20" fmla="*/ 52 w 106"/>
                <a:gd name="T21" fmla="*/ 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6" h="67">
                  <a:moveTo>
                    <a:pt x="52" y="7"/>
                  </a:moveTo>
                  <a:cubicBezTo>
                    <a:pt x="40" y="4"/>
                    <a:pt x="15" y="0"/>
                    <a:pt x="8" y="15"/>
                  </a:cubicBezTo>
                  <a:cubicBezTo>
                    <a:pt x="0" y="33"/>
                    <a:pt x="26" y="46"/>
                    <a:pt x="38" y="51"/>
                  </a:cubicBezTo>
                  <a:cubicBezTo>
                    <a:pt x="52" y="58"/>
                    <a:pt x="74" y="67"/>
                    <a:pt x="89" y="59"/>
                  </a:cubicBezTo>
                  <a:cubicBezTo>
                    <a:pt x="106" y="49"/>
                    <a:pt x="84" y="26"/>
                    <a:pt x="76" y="19"/>
                  </a:cubicBezTo>
                  <a:cubicBezTo>
                    <a:pt x="70" y="14"/>
                    <a:pt x="61" y="23"/>
                    <a:pt x="67" y="28"/>
                  </a:cubicBezTo>
                  <a:cubicBezTo>
                    <a:pt x="71" y="30"/>
                    <a:pt x="91" y="48"/>
                    <a:pt x="78" y="50"/>
                  </a:cubicBezTo>
                  <a:cubicBezTo>
                    <a:pt x="67" y="51"/>
                    <a:pt x="54" y="45"/>
                    <a:pt x="44" y="41"/>
                  </a:cubicBezTo>
                  <a:cubicBezTo>
                    <a:pt x="37" y="38"/>
                    <a:pt x="20" y="31"/>
                    <a:pt x="19" y="22"/>
                  </a:cubicBezTo>
                  <a:cubicBezTo>
                    <a:pt x="18" y="13"/>
                    <a:pt x="45" y="18"/>
                    <a:pt x="49" y="19"/>
                  </a:cubicBezTo>
                  <a:cubicBezTo>
                    <a:pt x="57" y="20"/>
                    <a:pt x="60" y="9"/>
                    <a:pt x="52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9EEF8C53-B614-4DFD-B948-1403E073F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67" y="857"/>
              <a:ext cx="282" cy="282"/>
            </a:xfrm>
            <a:custGeom>
              <a:avLst/>
              <a:gdLst>
                <a:gd name="T0" fmla="*/ 38 w 87"/>
                <a:gd name="T1" fmla="*/ 7 h 87"/>
                <a:gd name="T2" fmla="*/ 13 w 87"/>
                <a:gd name="T3" fmla="*/ 35 h 87"/>
                <a:gd name="T4" fmla="*/ 2 w 87"/>
                <a:gd name="T5" fmla="*/ 56 h 87"/>
                <a:gd name="T6" fmla="*/ 27 w 87"/>
                <a:gd name="T7" fmla="*/ 79 h 87"/>
                <a:gd name="T8" fmla="*/ 80 w 87"/>
                <a:gd name="T9" fmla="*/ 86 h 87"/>
                <a:gd name="T10" fmla="*/ 80 w 87"/>
                <a:gd name="T11" fmla="*/ 74 h 87"/>
                <a:gd name="T12" fmla="*/ 38 w 87"/>
                <a:gd name="T13" fmla="*/ 70 h 87"/>
                <a:gd name="T14" fmla="*/ 16 w 87"/>
                <a:gd name="T15" fmla="*/ 48 h 87"/>
                <a:gd name="T16" fmla="*/ 48 w 87"/>
                <a:gd name="T17" fmla="*/ 13 h 87"/>
                <a:gd name="T18" fmla="*/ 38 w 87"/>
                <a:gd name="T19" fmla="*/ 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7" h="87">
                  <a:moveTo>
                    <a:pt x="38" y="7"/>
                  </a:moveTo>
                  <a:cubicBezTo>
                    <a:pt x="33" y="19"/>
                    <a:pt x="22" y="26"/>
                    <a:pt x="13" y="35"/>
                  </a:cubicBezTo>
                  <a:cubicBezTo>
                    <a:pt x="7" y="40"/>
                    <a:pt x="0" y="47"/>
                    <a:pt x="2" y="56"/>
                  </a:cubicBezTo>
                  <a:cubicBezTo>
                    <a:pt x="5" y="67"/>
                    <a:pt x="17" y="75"/>
                    <a:pt x="27" y="79"/>
                  </a:cubicBezTo>
                  <a:cubicBezTo>
                    <a:pt x="44" y="86"/>
                    <a:pt x="62" y="84"/>
                    <a:pt x="80" y="86"/>
                  </a:cubicBezTo>
                  <a:cubicBezTo>
                    <a:pt x="87" y="87"/>
                    <a:pt x="87" y="75"/>
                    <a:pt x="80" y="74"/>
                  </a:cubicBezTo>
                  <a:cubicBezTo>
                    <a:pt x="66" y="72"/>
                    <a:pt x="52" y="73"/>
                    <a:pt x="38" y="70"/>
                  </a:cubicBezTo>
                  <a:cubicBezTo>
                    <a:pt x="31" y="68"/>
                    <a:pt x="8" y="59"/>
                    <a:pt x="16" y="48"/>
                  </a:cubicBezTo>
                  <a:cubicBezTo>
                    <a:pt x="26" y="35"/>
                    <a:pt x="42" y="29"/>
                    <a:pt x="48" y="13"/>
                  </a:cubicBezTo>
                  <a:cubicBezTo>
                    <a:pt x="51" y="6"/>
                    <a:pt x="41" y="0"/>
                    <a:pt x="38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CEDBC41-FEF7-4A93-AA4C-5170C36624B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66" y="1093"/>
              <a:ext cx="379" cy="379"/>
            </a:xfrm>
            <a:custGeom>
              <a:avLst/>
              <a:gdLst>
                <a:gd name="T0" fmla="*/ 109 w 117"/>
                <a:gd name="T1" fmla="*/ 40 h 117"/>
                <a:gd name="T2" fmla="*/ 42 w 117"/>
                <a:gd name="T3" fmla="*/ 7 h 117"/>
                <a:gd name="T4" fmla="*/ 12 w 117"/>
                <a:gd name="T5" fmla="*/ 16 h 117"/>
                <a:gd name="T6" fmla="*/ 16 w 117"/>
                <a:gd name="T7" fmla="*/ 33 h 117"/>
                <a:gd name="T8" fmla="*/ 23 w 117"/>
                <a:gd name="T9" fmla="*/ 43 h 117"/>
                <a:gd name="T10" fmla="*/ 30 w 117"/>
                <a:gd name="T11" fmla="*/ 63 h 117"/>
                <a:gd name="T12" fmla="*/ 15 w 117"/>
                <a:gd name="T13" fmla="*/ 110 h 117"/>
                <a:gd name="T14" fmla="*/ 23 w 117"/>
                <a:gd name="T15" fmla="*/ 102 h 117"/>
                <a:gd name="T16" fmla="*/ 48 w 117"/>
                <a:gd name="T17" fmla="*/ 58 h 117"/>
                <a:gd name="T18" fmla="*/ 28 w 117"/>
                <a:gd name="T19" fmla="*/ 30 h 117"/>
                <a:gd name="T20" fmla="*/ 34 w 117"/>
                <a:gd name="T21" fmla="*/ 17 h 117"/>
                <a:gd name="T22" fmla="*/ 61 w 117"/>
                <a:gd name="T23" fmla="*/ 31 h 117"/>
                <a:gd name="T24" fmla="*/ 106 w 117"/>
                <a:gd name="T25" fmla="*/ 52 h 117"/>
                <a:gd name="T26" fmla="*/ 109 w 117"/>
                <a:gd name="T27" fmla="*/ 4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7" h="117">
                  <a:moveTo>
                    <a:pt x="109" y="40"/>
                  </a:moveTo>
                  <a:cubicBezTo>
                    <a:pt x="84" y="34"/>
                    <a:pt x="66" y="16"/>
                    <a:pt x="42" y="7"/>
                  </a:cubicBezTo>
                  <a:cubicBezTo>
                    <a:pt x="33" y="4"/>
                    <a:pt x="13" y="0"/>
                    <a:pt x="12" y="16"/>
                  </a:cubicBezTo>
                  <a:cubicBezTo>
                    <a:pt x="11" y="22"/>
                    <a:pt x="13" y="28"/>
                    <a:pt x="16" y="33"/>
                  </a:cubicBezTo>
                  <a:cubicBezTo>
                    <a:pt x="18" y="37"/>
                    <a:pt x="20" y="40"/>
                    <a:pt x="23" y="43"/>
                  </a:cubicBezTo>
                  <a:cubicBezTo>
                    <a:pt x="29" y="51"/>
                    <a:pt x="39" y="53"/>
                    <a:pt x="30" y="63"/>
                  </a:cubicBezTo>
                  <a:cubicBezTo>
                    <a:pt x="16" y="78"/>
                    <a:pt x="0" y="91"/>
                    <a:pt x="15" y="110"/>
                  </a:cubicBezTo>
                  <a:cubicBezTo>
                    <a:pt x="20" y="117"/>
                    <a:pt x="28" y="108"/>
                    <a:pt x="23" y="102"/>
                  </a:cubicBezTo>
                  <a:cubicBezTo>
                    <a:pt x="11" y="86"/>
                    <a:pt x="47" y="72"/>
                    <a:pt x="48" y="58"/>
                  </a:cubicBezTo>
                  <a:cubicBezTo>
                    <a:pt x="48" y="45"/>
                    <a:pt x="35" y="39"/>
                    <a:pt x="28" y="30"/>
                  </a:cubicBezTo>
                  <a:cubicBezTo>
                    <a:pt x="22" y="22"/>
                    <a:pt x="21" y="14"/>
                    <a:pt x="34" y="17"/>
                  </a:cubicBezTo>
                  <a:cubicBezTo>
                    <a:pt x="44" y="19"/>
                    <a:pt x="53" y="26"/>
                    <a:pt x="61" y="31"/>
                  </a:cubicBezTo>
                  <a:cubicBezTo>
                    <a:pt x="75" y="40"/>
                    <a:pt x="89" y="48"/>
                    <a:pt x="106" y="52"/>
                  </a:cubicBezTo>
                  <a:cubicBezTo>
                    <a:pt x="113" y="53"/>
                    <a:pt x="117" y="42"/>
                    <a:pt x="109" y="40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263376A-6818-464B-A40A-B5CA0520AA4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8" y="825"/>
              <a:ext cx="285" cy="178"/>
            </a:xfrm>
            <a:custGeom>
              <a:avLst/>
              <a:gdLst>
                <a:gd name="T0" fmla="*/ 75 w 88"/>
                <a:gd name="T1" fmla="*/ 7 h 55"/>
                <a:gd name="T2" fmla="*/ 63 w 88"/>
                <a:gd name="T3" fmla="*/ 25 h 55"/>
                <a:gd name="T4" fmla="*/ 47 w 88"/>
                <a:gd name="T5" fmla="*/ 19 h 55"/>
                <a:gd name="T6" fmla="*/ 36 w 88"/>
                <a:gd name="T7" fmla="*/ 28 h 55"/>
                <a:gd name="T8" fmla="*/ 33 w 88"/>
                <a:gd name="T9" fmla="*/ 38 h 55"/>
                <a:gd name="T10" fmla="*/ 14 w 88"/>
                <a:gd name="T11" fmla="*/ 28 h 55"/>
                <a:gd name="T12" fmla="*/ 4 w 88"/>
                <a:gd name="T13" fmla="*/ 35 h 55"/>
                <a:gd name="T14" fmla="*/ 29 w 88"/>
                <a:gd name="T15" fmla="*/ 53 h 55"/>
                <a:gd name="T16" fmla="*/ 41 w 88"/>
                <a:gd name="T17" fmla="*/ 47 h 55"/>
                <a:gd name="T18" fmla="*/ 52 w 88"/>
                <a:gd name="T19" fmla="*/ 32 h 55"/>
                <a:gd name="T20" fmla="*/ 76 w 88"/>
                <a:gd name="T21" fmla="*/ 38 h 55"/>
                <a:gd name="T22" fmla="*/ 87 w 88"/>
                <a:gd name="T23" fmla="*/ 7 h 55"/>
                <a:gd name="T24" fmla="*/ 75 w 88"/>
                <a:gd name="T25" fmla="*/ 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" h="55">
                  <a:moveTo>
                    <a:pt x="75" y="7"/>
                  </a:moveTo>
                  <a:cubicBezTo>
                    <a:pt x="75" y="14"/>
                    <a:pt x="73" y="35"/>
                    <a:pt x="63" y="25"/>
                  </a:cubicBezTo>
                  <a:cubicBezTo>
                    <a:pt x="58" y="21"/>
                    <a:pt x="54" y="18"/>
                    <a:pt x="47" y="19"/>
                  </a:cubicBezTo>
                  <a:cubicBezTo>
                    <a:pt x="42" y="19"/>
                    <a:pt x="38" y="23"/>
                    <a:pt x="36" y="28"/>
                  </a:cubicBezTo>
                  <a:cubicBezTo>
                    <a:pt x="34" y="31"/>
                    <a:pt x="34" y="34"/>
                    <a:pt x="33" y="38"/>
                  </a:cubicBezTo>
                  <a:cubicBezTo>
                    <a:pt x="29" y="50"/>
                    <a:pt x="15" y="31"/>
                    <a:pt x="14" y="28"/>
                  </a:cubicBezTo>
                  <a:cubicBezTo>
                    <a:pt x="10" y="22"/>
                    <a:pt x="0" y="28"/>
                    <a:pt x="4" y="35"/>
                  </a:cubicBezTo>
                  <a:cubicBezTo>
                    <a:pt x="8" y="44"/>
                    <a:pt x="18" y="55"/>
                    <a:pt x="29" y="53"/>
                  </a:cubicBezTo>
                  <a:cubicBezTo>
                    <a:pt x="34" y="52"/>
                    <a:pt x="39" y="51"/>
                    <a:pt x="41" y="47"/>
                  </a:cubicBezTo>
                  <a:cubicBezTo>
                    <a:pt x="43" y="44"/>
                    <a:pt x="47" y="27"/>
                    <a:pt x="52" y="32"/>
                  </a:cubicBezTo>
                  <a:cubicBezTo>
                    <a:pt x="60" y="38"/>
                    <a:pt x="66" y="43"/>
                    <a:pt x="76" y="38"/>
                  </a:cubicBezTo>
                  <a:cubicBezTo>
                    <a:pt x="85" y="33"/>
                    <a:pt x="88" y="17"/>
                    <a:pt x="87" y="7"/>
                  </a:cubicBezTo>
                  <a:cubicBezTo>
                    <a:pt x="86" y="0"/>
                    <a:pt x="74" y="0"/>
                    <a:pt x="75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CA11EE51-17EE-42C0-A1C3-95192265C672}"/>
                </a:ext>
              </a:extLst>
            </p:cNvPr>
            <p:cNvSpPr>
              <a:spLocks/>
            </p:cNvSpPr>
            <p:nvPr/>
          </p:nvSpPr>
          <p:spPr bwMode="auto">
            <a:xfrm>
              <a:off x="6256" y="977"/>
              <a:ext cx="210" cy="430"/>
            </a:xfrm>
            <a:custGeom>
              <a:avLst/>
              <a:gdLst>
                <a:gd name="T0" fmla="*/ 2 w 65"/>
                <a:gd name="T1" fmla="*/ 11 h 133"/>
                <a:gd name="T2" fmla="*/ 17 w 65"/>
                <a:gd name="T3" fmla="*/ 29 h 133"/>
                <a:gd name="T4" fmla="*/ 43 w 65"/>
                <a:gd name="T5" fmla="*/ 54 h 133"/>
                <a:gd name="T6" fmla="*/ 26 w 65"/>
                <a:gd name="T7" fmla="*/ 79 h 133"/>
                <a:gd name="T8" fmla="*/ 30 w 65"/>
                <a:gd name="T9" fmla="*/ 88 h 133"/>
                <a:gd name="T10" fmla="*/ 23 w 65"/>
                <a:gd name="T11" fmla="*/ 119 h 133"/>
                <a:gd name="T12" fmla="*/ 32 w 65"/>
                <a:gd name="T13" fmla="*/ 128 h 133"/>
                <a:gd name="T14" fmla="*/ 49 w 65"/>
                <a:gd name="T15" fmla="*/ 92 h 133"/>
                <a:gd name="T16" fmla="*/ 40 w 65"/>
                <a:gd name="T17" fmla="*/ 81 h 133"/>
                <a:gd name="T18" fmla="*/ 57 w 65"/>
                <a:gd name="T19" fmla="*/ 56 h 133"/>
                <a:gd name="T20" fmla="*/ 54 w 65"/>
                <a:gd name="T21" fmla="*/ 29 h 133"/>
                <a:gd name="T22" fmla="*/ 13 w 65"/>
                <a:gd name="T23" fmla="*/ 8 h 133"/>
                <a:gd name="T24" fmla="*/ 2 w 65"/>
                <a:gd name="T25" fmla="*/ 1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5" h="133">
                  <a:moveTo>
                    <a:pt x="2" y="11"/>
                  </a:moveTo>
                  <a:cubicBezTo>
                    <a:pt x="4" y="19"/>
                    <a:pt x="8" y="26"/>
                    <a:pt x="17" y="29"/>
                  </a:cubicBezTo>
                  <a:cubicBezTo>
                    <a:pt x="26" y="33"/>
                    <a:pt x="61" y="35"/>
                    <a:pt x="43" y="54"/>
                  </a:cubicBezTo>
                  <a:cubicBezTo>
                    <a:pt x="36" y="61"/>
                    <a:pt x="26" y="69"/>
                    <a:pt x="26" y="79"/>
                  </a:cubicBezTo>
                  <a:cubicBezTo>
                    <a:pt x="26" y="82"/>
                    <a:pt x="27" y="86"/>
                    <a:pt x="30" y="88"/>
                  </a:cubicBezTo>
                  <a:cubicBezTo>
                    <a:pt x="40" y="99"/>
                    <a:pt x="34" y="111"/>
                    <a:pt x="23" y="119"/>
                  </a:cubicBezTo>
                  <a:cubicBezTo>
                    <a:pt x="17" y="124"/>
                    <a:pt x="26" y="133"/>
                    <a:pt x="32" y="128"/>
                  </a:cubicBezTo>
                  <a:cubicBezTo>
                    <a:pt x="43" y="119"/>
                    <a:pt x="55" y="108"/>
                    <a:pt x="49" y="92"/>
                  </a:cubicBezTo>
                  <a:cubicBezTo>
                    <a:pt x="47" y="88"/>
                    <a:pt x="43" y="85"/>
                    <a:pt x="40" y="81"/>
                  </a:cubicBezTo>
                  <a:cubicBezTo>
                    <a:pt x="34" y="75"/>
                    <a:pt x="54" y="60"/>
                    <a:pt x="57" y="56"/>
                  </a:cubicBezTo>
                  <a:cubicBezTo>
                    <a:pt x="65" y="46"/>
                    <a:pt x="62" y="37"/>
                    <a:pt x="54" y="29"/>
                  </a:cubicBezTo>
                  <a:cubicBezTo>
                    <a:pt x="42" y="18"/>
                    <a:pt x="17" y="26"/>
                    <a:pt x="13" y="8"/>
                  </a:cubicBezTo>
                  <a:cubicBezTo>
                    <a:pt x="12" y="0"/>
                    <a:pt x="0" y="3"/>
                    <a:pt x="2" y="11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20" name="Group 15">
            <a:extLst>
              <a:ext uri="{FF2B5EF4-FFF2-40B4-BE49-F238E27FC236}">
                <a16:creationId xmlns:a16="http://schemas.microsoft.com/office/drawing/2014/main" id="{C803FD5F-FE0D-48F8-8D45-E0036548CB2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0769" y="5036345"/>
            <a:ext cx="1065212" cy="1203325"/>
            <a:chOff x="6103" y="2773"/>
            <a:chExt cx="671" cy="758"/>
          </a:xfrm>
        </p:grpSpPr>
        <p:sp>
          <p:nvSpPr>
            <p:cNvPr id="21" name="AutoShape 14">
              <a:extLst>
                <a:ext uri="{FF2B5EF4-FFF2-40B4-BE49-F238E27FC236}">
                  <a16:creationId xmlns:a16="http://schemas.microsoft.com/office/drawing/2014/main" id="{8D13D5E0-4095-4EB7-A124-B5A5B455C39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103" y="2773"/>
              <a:ext cx="671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45DDCFB0-59B7-4A13-AFF9-53324844D14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E56E0E21-D4D3-44D7-B713-E4BFC9A6351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3B3340E4-6894-4898-B0D7-9E6F8855B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1CE8E2B2-37F9-46DD-B0FD-64E442DB35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EC394D49-6447-458B-93AE-5879AB8752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B6774CA-62E0-404C-9A55-D7D7DB3B8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641B9CD8-C51A-4F9D-B739-1850B6869B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E5F44B11-818C-400D-BCAA-0BE2AD604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6F26E81D-6E9D-4EEF-8CC3-3723A95D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3D90E5F-E3C3-4387-82BB-DB7C9DDF5573}"/>
              </a:ext>
            </a:extLst>
          </p:cNvPr>
          <p:cNvSpPr txBox="1"/>
          <p:nvPr/>
        </p:nvSpPr>
        <p:spPr>
          <a:xfrm>
            <a:off x="3661311" y="650007"/>
            <a:ext cx="501805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6">
            <a:extLst>
              <a:ext uri="{FF2B5EF4-FFF2-40B4-BE49-F238E27FC236}">
                <a16:creationId xmlns:a16="http://schemas.microsoft.com/office/drawing/2014/main" id="{9D929E8F-9BBE-4CF1-9B7C-42600B7D2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250032"/>
            <a:ext cx="3006842" cy="5232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37: (SGK/22) </a:t>
            </a:r>
          </a:p>
        </p:txBody>
      </p:sp>
      <p:sp>
        <p:nvSpPr>
          <p:cNvPr id="17411" name="TextBox 3">
            <a:extLst>
              <a:ext uri="{FF2B5EF4-FFF2-40B4-BE49-F238E27FC236}">
                <a16:creationId xmlns:a16="http://schemas.microsoft.com/office/drawing/2014/main" id="{0B905315-703E-419B-81B4-1B22FB09D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5890" y="259954"/>
            <a:ext cx="891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7412" name="Object 2">
            <a:extLst>
              <a:ext uri="{FF2B5EF4-FFF2-40B4-BE49-F238E27FC236}">
                <a16:creationId xmlns:a16="http://schemas.microsoft.com/office/drawing/2014/main" id="{83024C7A-41EC-48A6-B4EE-DF411FD130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573588"/>
              </p:ext>
            </p:extLst>
          </p:nvPr>
        </p:nvGraphicFramePr>
        <p:xfrm>
          <a:off x="3012340" y="985440"/>
          <a:ext cx="1377950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3" imgW="634725" imgH="469696" progId="Equation.DSMT4">
                  <p:embed/>
                </p:oleObj>
              </mc:Choice>
              <mc:Fallback>
                <p:oleObj name="Equation" r:id="rId3" imgW="634725" imgH="46969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340" y="985440"/>
                        <a:ext cx="1377950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3">
            <a:extLst>
              <a:ext uri="{FF2B5EF4-FFF2-40B4-BE49-F238E27FC236}">
                <a16:creationId xmlns:a16="http://schemas.microsoft.com/office/drawing/2014/main" id="{04CCDC5C-F2F5-48C9-B38E-45A554922D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362250"/>
              </p:ext>
            </p:extLst>
          </p:nvPr>
        </p:nvGraphicFramePr>
        <p:xfrm>
          <a:off x="6423762" y="863343"/>
          <a:ext cx="1377950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5" imgW="634725" imgH="482391" progId="Equation.DSMT4">
                  <p:embed/>
                </p:oleObj>
              </mc:Choice>
              <mc:Fallback>
                <p:oleObj name="Equation" r:id="rId5" imgW="634725" imgH="482391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3762" y="863343"/>
                        <a:ext cx="1377950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>
            <a:extLst>
              <a:ext uri="{FF2B5EF4-FFF2-40B4-BE49-F238E27FC236}">
                <a16:creationId xmlns:a16="http://schemas.microsoft.com/office/drawing/2014/main" id="{089E55C0-F901-498F-B2B2-34734765FD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3244850"/>
          <a:ext cx="4968875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7" imgW="2362200" imgH="558800" progId="Equation.DSMT4">
                  <p:embed/>
                </p:oleObj>
              </mc:Choice>
              <mc:Fallback>
                <p:oleObj name="Equation" r:id="rId7" imgW="2362200" imgH="558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44850"/>
                        <a:ext cx="4968875" cy="117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>
            <a:extLst>
              <a:ext uri="{FF2B5EF4-FFF2-40B4-BE49-F238E27FC236}">
                <a16:creationId xmlns:a16="http://schemas.microsoft.com/office/drawing/2014/main" id="{FDAB76E2-4B65-4645-AAF2-6162F0749B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0513" y="4579938"/>
          <a:ext cx="9047162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9" imgW="4381500" imgH="698500" progId="Equation.DSMT4">
                  <p:embed/>
                </p:oleObj>
              </mc:Choice>
              <mc:Fallback>
                <p:oleObj name="Equation" r:id="rId9" imgW="4381500" imgH="698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0513" y="4579938"/>
                        <a:ext cx="9047162" cy="1439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46">
            <a:extLst>
              <a:ext uri="{FF2B5EF4-FFF2-40B4-BE49-F238E27FC236}">
                <a16:creationId xmlns:a16="http://schemas.microsoft.com/office/drawing/2014/main" id="{608D93B8-5445-41F8-AB00-6E8D624BC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19400"/>
            <a:ext cx="1371600" cy="46196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006C1AF5-CD48-4AF7-8EFB-5FF27EEEC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7938" y="1108026"/>
            <a:ext cx="995680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spcAft>
                <a:spcPts val="1200"/>
              </a:spcAft>
              <a:buFontTx/>
              <a:buNone/>
            </a:pPr>
            <a:r>
              <a:rPr lang="en-US" altLang="en-US" sz="6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7: </a:t>
            </a:r>
          </a:p>
          <a:p>
            <a:pPr algn="ctr" eaLnBrk="1" hangingPunct="1">
              <a:spcBef>
                <a:spcPts val="600"/>
              </a:spcBef>
              <a:spcAft>
                <a:spcPts val="1200"/>
              </a:spcAft>
              <a:buFontTx/>
              <a:buNone/>
            </a:pPr>
            <a:r>
              <a:rPr lang="en-US" alt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LUỸ THỪA CỦA MỘT </a:t>
            </a:r>
          </a:p>
          <a:p>
            <a:pPr algn="ctr" eaLnBrk="1" hangingPunct="1">
              <a:spcBef>
                <a:spcPts val="600"/>
              </a:spcBef>
              <a:spcAft>
                <a:spcPts val="1200"/>
              </a:spcAft>
              <a:buFontTx/>
              <a:buNone/>
            </a:pPr>
            <a:r>
              <a:rPr lang="en-US" alt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HỮU TỈ </a:t>
            </a:r>
            <a:r>
              <a:rPr lang="en-US" altLang="en-US" sz="6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6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54F653B5-B227-4E6C-B7AC-D96D99E4E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9904" y="857250"/>
            <a:ext cx="5286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(2.5)</a:t>
            </a:r>
            <a:r>
              <a:rPr lang="en-US" alt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.5</a:t>
            </a:r>
            <a:r>
              <a:rPr lang="en-US" alt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4968E2BC-507D-430E-989B-4CE3A7C00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2560" y="1966044"/>
            <a:ext cx="3071812" cy="461962"/>
          </a:xfrm>
          <a:prstGeom prst="rect">
            <a:avLst/>
          </a:prstGeom>
          <a:noFill/>
          <a:ln w="38100" cmpd="dbl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Vậy: (2.5)</a:t>
            </a:r>
            <a:r>
              <a:rPr lang="en-US" alt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r>
              <a:rPr lang="en-US" alt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.5</a:t>
            </a:r>
            <a:r>
              <a:rPr lang="en-US" alt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graphicFrame>
        <p:nvGraphicFramePr>
          <p:cNvPr id="9222" name="Object 6">
            <a:extLst>
              <a:ext uri="{FF2B5EF4-FFF2-40B4-BE49-F238E27FC236}">
                <a16:creationId xmlns:a16="http://schemas.microsoft.com/office/drawing/2014/main" id="{E143B856-99B2-4476-92E9-614A5BEFA7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7743343"/>
              </p:ext>
            </p:extLst>
          </p:nvPr>
        </p:nvGraphicFramePr>
        <p:xfrm>
          <a:off x="7219340" y="4646751"/>
          <a:ext cx="31051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3" imgW="1726920" imgH="533160" progId="Equation.DSMT4">
                  <p:embed/>
                </p:oleObj>
              </mc:Choice>
              <mc:Fallback>
                <p:oleObj name="Equation" r:id="rId3" imgW="172692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9340" y="4646751"/>
                        <a:ext cx="3105150" cy="838200"/>
                      </a:xfrm>
                      <a:prstGeom prst="rect">
                        <a:avLst/>
                      </a:prstGeom>
                      <a:noFill/>
                      <a:ln w="38100" cmpd="dbl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2">
            <a:extLst>
              <a:ext uri="{FF2B5EF4-FFF2-40B4-BE49-F238E27FC236}">
                <a16:creationId xmlns:a16="http://schemas.microsoft.com/office/drawing/2014/main" id="{2A82BD84-4A52-426A-A60B-9428977FD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3970" y="121331"/>
            <a:ext cx="8143875" cy="52863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NHANH TÍCH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(0.125)</a:t>
            </a:r>
            <a:r>
              <a:rPr lang="en-US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8</a:t>
            </a:r>
            <a:r>
              <a:rPr lang="en-US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NHƯ THẾ NÀO?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C530C73-FF17-4667-83EE-79A674C82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" y="523674"/>
            <a:ext cx="49815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2">
            <a:extLst>
              <a:ext uri="{FF2B5EF4-FFF2-40B4-BE49-F238E27FC236}">
                <a16:creationId xmlns:a16="http://schemas.microsoft.com/office/drawing/2014/main" id="{B4F2201E-985C-41AA-A9B5-58CB354F9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6260" y="2930526"/>
            <a:ext cx="4786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</a:t>
            </a:r>
            <a:endParaRPr lang="en-US" altLang="en-US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00C932C-333A-4680-98F0-E954D3ADBDD8}"/>
              </a:ext>
            </a:extLst>
          </p:cNvPr>
          <p:cNvCxnSpPr/>
          <p:nvPr/>
        </p:nvCxnSpPr>
        <p:spPr>
          <a:xfrm rot="5400000">
            <a:off x="3420325" y="3286300"/>
            <a:ext cx="45005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27" name="Object 11">
            <a:extLst>
              <a:ext uri="{FF2B5EF4-FFF2-40B4-BE49-F238E27FC236}">
                <a16:creationId xmlns:a16="http://schemas.microsoft.com/office/drawing/2014/main" id="{7045EE5A-829D-4F26-AA5D-1200C0666A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385845"/>
              </p:ext>
            </p:extLst>
          </p:nvPr>
        </p:nvGraphicFramePr>
        <p:xfrm>
          <a:off x="7542560" y="3527563"/>
          <a:ext cx="261143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5" imgW="1625600" imgH="533400" progId="Equation.DSMT4">
                  <p:embed/>
                </p:oleObj>
              </mc:Choice>
              <mc:Fallback>
                <p:oleObj name="Equation" r:id="rId5" imgW="1625600" imgH="533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2560" y="3527563"/>
                        <a:ext cx="261143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337E314-B0FD-41A8-9CC3-6CA287432FF9}"/>
              </a:ext>
            </a:extLst>
          </p:cNvPr>
          <p:cNvCxnSpPr/>
          <p:nvPr/>
        </p:nvCxnSpPr>
        <p:spPr>
          <a:xfrm>
            <a:off x="1599292" y="2805250"/>
            <a:ext cx="1928812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2">
            <a:extLst>
              <a:ext uri="{FF2B5EF4-FFF2-40B4-BE49-F238E27FC236}">
                <a16:creationId xmlns:a16="http://schemas.microsoft.com/office/drawing/2014/main" id="{F933067A-5470-41F0-AC79-11A0752D9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764" y="2305188"/>
            <a:ext cx="2928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en-US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 Box 2">
            <a:extLst>
              <a:ext uri="{FF2B5EF4-FFF2-40B4-BE49-F238E27FC236}">
                <a16:creationId xmlns:a16="http://schemas.microsoft.com/office/drawing/2014/main" id="{E6C0DAA8-D528-4874-9995-A16C27D73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2104" y="3662500"/>
            <a:ext cx="25003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hai lũy thừa cùng số mũ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en-US" sz="24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249DA24-2FDF-4582-A523-2318500A26D5}"/>
              </a:ext>
            </a:extLst>
          </p:cNvPr>
          <p:cNvCxnSpPr/>
          <p:nvPr/>
        </p:nvCxnSpPr>
        <p:spPr>
          <a:xfrm rot="10800000">
            <a:off x="1456417" y="3591063"/>
            <a:ext cx="2000250" cy="158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 Box 2">
            <a:extLst>
              <a:ext uri="{FF2B5EF4-FFF2-40B4-BE49-F238E27FC236}">
                <a16:creationId xmlns:a16="http://schemas.microsoft.com/office/drawing/2014/main" id="{3C8E960A-7FA9-4BCF-9540-6E92F2701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0615" y="6024851"/>
            <a:ext cx="8143875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TÍNH NHANH TÍCH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(0.125)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8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NHƯ THẾ NÀO?</a:t>
            </a:r>
          </a:p>
        </p:txBody>
      </p:sp>
      <p:sp>
        <p:nvSpPr>
          <p:cNvPr id="47" name="Text Box 3">
            <a:extLst>
              <a:ext uri="{FF2B5EF4-FFF2-40B4-BE49-F238E27FC236}">
                <a16:creationId xmlns:a16="http://schemas.microsoft.com/office/drawing/2014/main" id="{BC931555-A891-4E2B-AE08-6295FA4B2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4216" y="2418770"/>
            <a:ext cx="342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065" name="Rectangle 33">
            <a:extLst>
              <a:ext uri="{FF2B5EF4-FFF2-40B4-BE49-F238E27FC236}">
                <a16:creationId xmlns:a16="http://schemas.microsoft.com/office/drawing/2014/main" id="{F1674D5F-12B3-489F-86CF-F3CEC7797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877" y="4646751"/>
            <a:ext cx="3270931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ctr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fontAlgn="ctr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i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5732" name="AutoShape 20">
            <a:extLst>
              <a:ext uri="{FF2B5EF4-FFF2-40B4-BE49-F238E27FC236}">
                <a16:creationId xmlns:a16="http://schemas.microsoft.com/office/drawing/2014/main" id="{B5969527-F1C9-425C-829B-AD55DED3E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523" y="2919550"/>
            <a:ext cx="3057525" cy="5715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(x.y)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x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.y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en-US" sz="36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B16F0EF-995B-4CA4-BE7F-BDA939FC28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479287"/>
              </p:ext>
            </p:extLst>
          </p:nvPr>
        </p:nvGraphicFramePr>
        <p:xfrm>
          <a:off x="6612849" y="1378744"/>
          <a:ext cx="5334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7" imgW="5333760" imgH="495000" progId="Equation.DSMT4">
                  <p:embed/>
                </p:oleObj>
              </mc:Choice>
              <mc:Fallback>
                <p:oleObj name="Equation" r:id="rId7" imgW="533376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12849" y="1378744"/>
                        <a:ext cx="53340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2">
            <a:extLst>
              <a:ext uri="{FF2B5EF4-FFF2-40B4-BE49-F238E27FC236}">
                <a16:creationId xmlns:a16="http://schemas.microsoft.com/office/drawing/2014/main" id="{A1EECCBC-0EE7-4E17-AF1D-2EF9B1A9E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661" y="1143374"/>
            <a:ext cx="16404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endParaRPr lang="en-US" altLang="en-US" sz="28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E3EEB953-7880-4FF6-8E11-88B620510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661" y="1697700"/>
            <a:ext cx="38580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endParaRPr lang="en-US" altLang="en-US" sz="28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1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animBg="1"/>
      <p:bldP spid="14" grpId="0" animBg="1"/>
      <p:bldP spid="14" grpId="1" animBg="1"/>
      <p:bldP spid="15" grpId="0"/>
      <p:bldP spid="16" grpId="0"/>
      <p:bldP spid="30" grpId="0"/>
      <p:bldP spid="38" grpId="0"/>
      <p:bldP spid="46" grpId="0" animBg="1"/>
      <p:bldP spid="47" grpId="0" build="allAtOnce"/>
      <p:bldP spid="2065" grpId="0"/>
      <p:bldP spid="115732" grpId="0" animBg="1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14">
            <a:extLst>
              <a:ext uri="{FF2B5EF4-FFF2-40B4-BE49-F238E27FC236}">
                <a16:creationId xmlns:a16="http://schemas.microsoft.com/office/drawing/2014/main" id="{93DFBBCC-69FC-418F-8767-5A12556AE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35" y="1618330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6742" name="Rectangle 15">
            <a:extLst>
              <a:ext uri="{FF2B5EF4-FFF2-40B4-BE49-F238E27FC236}">
                <a16:creationId xmlns:a16="http://schemas.microsoft.com/office/drawing/2014/main" id="{227545FC-EC85-4676-8350-57729AA7A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372858"/>
            <a:ext cx="3124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(1.5)</a:t>
            </a:r>
            <a:r>
              <a:rPr lang="en-US" altLang="en-US" sz="2800" b="1" baseline="30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.8</a:t>
            </a:r>
          </a:p>
        </p:txBody>
      </p:sp>
      <p:graphicFrame>
        <p:nvGraphicFramePr>
          <p:cNvPr id="116743" name="Object 3">
            <a:extLst>
              <a:ext uri="{FF2B5EF4-FFF2-40B4-BE49-F238E27FC236}">
                <a16:creationId xmlns:a16="http://schemas.microsoft.com/office/drawing/2014/main" id="{B22B3D2B-6D2D-477A-8069-3009B11EAE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315831"/>
              </p:ext>
            </p:extLst>
          </p:nvPr>
        </p:nvGraphicFramePr>
        <p:xfrm>
          <a:off x="2819400" y="2220458"/>
          <a:ext cx="1592263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" imgW="876300" imgH="533400" progId="Equation.DSMT4">
                  <p:embed/>
                </p:oleObj>
              </mc:Choice>
              <mc:Fallback>
                <p:oleObj name="Equation" r:id="rId3" imgW="876300" imgH="533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220458"/>
                        <a:ext cx="1592263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46">
            <a:extLst>
              <a:ext uri="{FF2B5EF4-FFF2-40B4-BE49-F238E27FC236}">
                <a16:creationId xmlns:a16="http://schemas.microsoft.com/office/drawing/2014/main" id="{B3BAB521-C3D8-4780-B1E9-38AC7FF76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4661" y="3052962"/>
            <a:ext cx="21662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198" name="Rectangle 5">
            <a:extLst>
              <a:ext uri="{FF2B5EF4-FFF2-40B4-BE49-F238E27FC236}">
                <a16:creationId xmlns:a16="http://schemas.microsoft.com/office/drawing/2014/main" id="{E89AF05C-0DAE-40AC-87EB-462C46A27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1155373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74" name="Object 4">
            <a:extLst>
              <a:ext uri="{FF2B5EF4-FFF2-40B4-BE49-F238E27FC236}">
                <a16:creationId xmlns:a16="http://schemas.microsoft.com/office/drawing/2014/main" id="{1C73EEBB-B8A0-4EA7-8C81-EF33CAE4FC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593061"/>
              </p:ext>
            </p:extLst>
          </p:nvPr>
        </p:nvGraphicFramePr>
        <p:xfrm>
          <a:off x="3352800" y="3863520"/>
          <a:ext cx="3849688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5" imgW="1879600" imgH="533400" progId="Equation.DSMT4">
                  <p:embed/>
                </p:oleObj>
              </mc:Choice>
              <mc:Fallback>
                <p:oleObj name="Equation" r:id="rId5" imgW="18796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863520"/>
                        <a:ext cx="3849688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Rectangle 22">
            <a:extLst>
              <a:ext uri="{FF2B5EF4-FFF2-40B4-BE49-F238E27FC236}">
                <a16:creationId xmlns:a16="http://schemas.microsoft.com/office/drawing/2014/main" id="{2579457E-005C-4984-935C-EDEB65C3D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4120681"/>
            <a:ext cx="5741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</a:p>
        </p:txBody>
      </p:sp>
      <p:sp>
        <p:nvSpPr>
          <p:cNvPr id="3086" name="Rectangle 23">
            <a:extLst>
              <a:ext uri="{FF2B5EF4-FFF2-40B4-BE49-F238E27FC236}">
                <a16:creationId xmlns:a16="http://schemas.microsoft.com/office/drawing/2014/main" id="{39E554F2-3663-422F-86D6-B1945FEF3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401353"/>
            <a:ext cx="83493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 (1,5)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.8   =    (1,5)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   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(1,5.2)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  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3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 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</a:p>
        </p:txBody>
      </p:sp>
      <p:sp>
        <p:nvSpPr>
          <p:cNvPr id="2065" name="Rectangle 33">
            <a:extLst>
              <a:ext uri="{FF2B5EF4-FFF2-40B4-BE49-F238E27FC236}">
                <a16:creationId xmlns:a16="http://schemas.microsoft.com/office/drawing/2014/main" id="{DC2E19F2-5270-4C67-83C0-9DCCD57BC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6257" y="128282"/>
            <a:ext cx="38862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ctr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fontAlgn="ctr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b="1" i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6754" name="AutoShape 18">
            <a:extLst>
              <a:ext uri="{FF2B5EF4-FFF2-40B4-BE49-F238E27FC236}">
                <a16:creationId xmlns:a16="http://schemas.microsoft.com/office/drawing/2014/main" id="{3FAFF4A1-8D02-4B77-8EA6-4123C9EFF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19075"/>
            <a:ext cx="3962400" cy="9017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x.y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800" b="1" baseline="300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b="1" baseline="300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.y</a:t>
            </a:r>
            <a:r>
              <a:rPr lang="en-US" altLang="en-US" sz="2800" b="1" baseline="300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en-US" sz="28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/>
      <p:bldP spid="116742" grpId="0"/>
      <p:bldP spid="19" grpId="0" autoUpdateAnimBg="0"/>
      <p:bldP spid="3085" grpId="0"/>
      <p:bldP spid="30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Text Box 4">
            <a:extLst>
              <a:ext uri="{FF2B5EF4-FFF2-40B4-BE49-F238E27FC236}">
                <a16:creationId xmlns:a16="http://schemas.microsoft.com/office/drawing/2014/main" id="{248C0177-B5A0-46F2-9F95-B60C57A1E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991" y="1079853"/>
            <a:ext cx="11621023" cy="11695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 – SGK/22: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089275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endParaRPr lang="en-US" altLang="en-US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149" name="Text Box 5">
            <a:extLst>
              <a:ext uri="{FF2B5EF4-FFF2-40B4-BE49-F238E27FC236}">
                <a16:creationId xmlns:a16="http://schemas.microsoft.com/office/drawing/2014/main" id="{57B54033-FA77-44BC-B36C-4F28E9239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2342" y="2921000"/>
            <a:ext cx="464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150" name="Text Box 6">
            <a:extLst>
              <a:ext uri="{FF2B5EF4-FFF2-40B4-BE49-F238E27FC236}">
                <a16:creationId xmlns:a16="http://schemas.microsoft.com/office/drawing/2014/main" id="{D59C7B95-4D7E-442B-81EF-D3C3F9C4F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2242" y="3530600"/>
            <a:ext cx="98901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72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ebdings" panose="05030102010509060703" pitchFamily="18" charset="2"/>
              </a:rPr>
              <a:t></a:t>
            </a:r>
          </a:p>
        </p:txBody>
      </p:sp>
      <p:sp>
        <p:nvSpPr>
          <p:cNvPr id="134151" name="Text Box 7">
            <a:extLst>
              <a:ext uri="{FF2B5EF4-FFF2-40B4-BE49-F238E27FC236}">
                <a16:creationId xmlns:a16="http://schemas.microsoft.com/office/drawing/2014/main" id="{E5143AA7-F9C5-4035-8EBA-E9EE32332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980" y="4097338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aseline="-2500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34152" name="Text Box 8">
            <a:extLst>
              <a:ext uri="{FF2B5EF4-FFF2-40B4-BE49-F238E27FC236}">
                <a16:creationId xmlns:a16="http://schemas.microsoft.com/office/drawing/2014/main" id="{7E33DD91-ADC9-4705-90C2-82AA8A6AE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6317" y="2911475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(10.2)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en-US" sz="36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153" name="Text Box 9">
            <a:extLst>
              <a:ext uri="{FF2B5EF4-FFF2-40B4-BE49-F238E27FC236}">
                <a16:creationId xmlns:a16="http://schemas.microsoft.com/office/drawing/2014/main" id="{DB9BBCCE-6D22-4241-8DAB-6AD29E35B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2417" y="2740025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aseline="-2500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34154" name="Text Box 10">
            <a:extLst>
              <a:ext uri="{FF2B5EF4-FFF2-40B4-BE49-F238E27FC236}">
                <a16:creationId xmlns:a16="http://schemas.microsoft.com/office/drawing/2014/main" id="{7C972690-BEFA-46A8-9CA9-FE0326E2D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6780" y="28829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en-US" sz="36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155" name="Text Box 11">
            <a:extLst>
              <a:ext uri="{FF2B5EF4-FFF2-40B4-BE49-F238E27FC236}">
                <a16:creationId xmlns:a16="http://schemas.microsoft.com/office/drawing/2014/main" id="{EFD5167B-FF6B-4CD6-AB83-A75464A91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567" y="4216400"/>
            <a:ext cx="3657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en-US" sz="36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156" name="Text Box 12">
            <a:extLst>
              <a:ext uri="{FF2B5EF4-FFF2-40B4-BE49-F238E27FC236}">
                <a16:creationId xmlns:a16="http://schemas.microsoft.com/office/drawing/2014/main" id="{58745F6C-0932-43E7-99E4-2C5314817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917" y="2311400"/>
            <a:ext cx="98901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72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ebdings" panose="05030102010509060703" pitchFamily="18" charset="2"/>
              </a:rPr>
              <a:t></a:t>
            </a:r>
          </a:p>
        </p:txBody>
      </p:sp>
      <p:sp>
        <p:nvSpPr>
          <p:cNvPr id="134157" name="Text Box 13">
            <a:extLst>
              <a:ext uri="{FF2B5EF4-FFF2-40B4-BE49-F238E27FC236}">
                <a16:creationId xmlns:a16="http://schemas.microsoft.com/office/drawing/2014/main" id="{6D303D9C-A849-4856-8AFB-B09E29C6D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5930" y="2797175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aseline="-2500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34158" name="Text Box 14">
            <a:extLst>
              <a:ext uri="{FF2B5EF4-FFF2-40B4-BE49-F238E27FC236}">
                <a16:creationId xmlns:a16="http://schemas.microsoft.com/office/drawing/2014/main" id="{4D4E6AC1-D4B5-4993-AEF9-0CF2ED6D0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7755" y="4192588"/>
            <a:ext cx="304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en-US" sz="36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159" name="Text Box 15">
            <a:extLst>
              <a:ext uri="{FF2B5EF4-FFF2-40B4-BE49-F238E27FC236}">
                <a16:creationId xmlns:a16="http://schemas.microsoft.com/office/drawing/2014/main" id="{48DB101E-222F-4C75-B739-0B9BB1C29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2417" y="40640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aseline="-2500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34160" name="Text Box 16">
            <a:extLst>
              <a:ext uri="{FF2B5EF4-FFF2-40B4-BE49-F238E27FC236}">
                <a16:creationId xmlns:a16="http://schemas.microsoft.com/office/drawing/2014/main" id="{DE85EA5D-63A7-4659-94D6-346F45130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8205" y="4211638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en-US" sz="36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161" name="Text Box 17">
            <a:extLst>
              <a:ext uri="{FF2B5EF4-FFF2-40B4-BE49-F238E27FC236}">
                <a16:creationId xmlns:a16="http://schemas.microsoft.com/office/drawing/2014/main" id="{DE790019-77BC-4EED-856C-F4CB285AB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1205" y="40640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aseline="-2500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34162" name="Text Box 18">
            <a:extLst>
              <a:ext uri="{FF2B5EF4-FFF2-40B4-BE49-F238E27FC236}">
                <a16:creationId xmlns:a16="http://schemas.microsoft.com/office/drawing/2014/main" id="{73D95245-66DF-4F7A-8947-C7D6A2268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7142" y="4211638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360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en-US" sz="36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">
            <a:extLst>
              <a:ext uri="{FF2B5EF4-FFF2-40B4-BE49-F238E27FC236}">
                <a16:creationId xmlns:a16="http://schemas.microsoft.com/office/drawing/2014/main" id="{A121E094-BB0D-4798-BD96-FCC741AAD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235" y="378153"/>
            <a:ext cx="38580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altLang="en-US" sz="28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33" presetID="19" presetClass="entr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34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1" presetID="19" presetClass="entr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3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9" dur="500"/>
                                        <p:tgtEl>
                                          <p:spTgt spid="13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4" dur="500"/>
                                        <p:tgtEl>
                                          <p:spTgt spid="13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13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9" grpId="0"/>
      <p:bldP spid="134150" grpId="0"/>
      <p:bldP spid="134150" grpId="1"/>
      <p:bldP spid="134150" grpId="2"/>
      <p:bldP spid="134151" grpId="0"/>
      <p:bldP spid="134152" grpId="0"/>
      <p:bldP spid="134153" grpId="0"/>
      <p:bldP spid="134154" grpId="0"/>
      <p:bldP spid="134155" grpId="0"/>
      <p:bldP spid="134156" grpId="0"/>
      <p:bldP spid="134156" grpId="1"/>
      <p:bldP spid="134156" grpId="2"/>
      <p:bldP spid="134157" grpId="0"/>
      <p:bldP spid="134158" grpId="0"/>
      <p:bldP spid="134159" grpId="0"/>
      <p:bldP spid="134160" grpId="0"/>
      <p:bldP spid="134161" grpId="0"/>
      <p:bldP spid="134162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C7B501A-FB74-49BF-81E7-95F49E690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50" y="220087"/>
            <a:ext cx="49815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2.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Lũy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thừa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thương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3" name="Text Box 2">
            <a:extLst>
              <a:ext uri="{FF2B5EF4-FFF2-40B4-BE49-F238E27FC236}">
                <a16:creationId xmlns:a16="http://schemas.microsoft.com/office/drawing/2014/main" id="{852E7BD2-D791-4F34-804B-3150CAE16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451" y="850433"/>
            <a:ext cx="16404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a.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Ví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dụ</a:t>
            </a:r>
            <a:endParaRPr kumimoji="0" lang="en-US" altLang="en-US" sz="28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FEE0E16-5295-4EB5-AF78-891461E6419F}"/>
              </a:ext>
            </a:extLst>
          </p:cNvPr>
          <p:cNvCxnSpPr/>
          <p:nvPr/>
        </p:nvCxnSpPr>
        <p:spPr>
          <a:xfrm rot="5400000">
            <a:off x="3420325" y="3286300"/>
            <a:ext cx="45005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3">
            <a:extLst>
              <a:ext uri="{FF2B5EF4-FFF2-40B4-BE49-F238E27FC236}">
                <a16:creationId xmlns:a16="http://schemas.microsoft.com/office/drawing/2014/main" id="{210C85C8-58DC-44D5-A351-29FBD9309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9295" y="916453"/>
            <a:ext cx="485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C315160-9207-44E5-9007-F3F1BCEB05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146172"/>
              </p:ext>
            </p:extLst>
          </p:nvPr>
        </p:nvGraphicFramePr>
        <p:xfrm>
          <a:off x="5900738" y="1373188"/>
          <a:ext cx="2933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quation" r:id="rId3" imgW="2933640" imgH="863280" progId="Equation.DSMT4">
                  <p:embed/>
                </p:oleObj>
              </mc:Choice>
              <mc:Fallback>
                <p:oleObj name="Equation" r:id="rId3" imgW="293364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00738" y="1373188"/>
                        <a:ext cx="29337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9AC9D01-5EE9-4102-9F7A-6D29912FFD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398807"/>
              </p:ext>
            </p:extLst>
          </p:nvPr>
        </p:nvGraphicFramePr>
        <p:xfrm>
          <a:off x="9440794" y="1373653"/>
          <a:ext cx="2590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5" imgW="2590560" imgH="863280" progId="Equation.DSMT4">
                  <p:embed/>
                </p:oleObj>
              </mc:Choice>
              <mc:Fallback>
                <p:oleObj name="Equation" r:id="rId5" imgW="259056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440794" y="1373653"/>
                        <a:ext cx="25908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4291271-B352-4877-84F6-6EAB2330F6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861631"/>
              </p:ext>
            </p:extLst>
          </p:nvPr>
        </p:nvGraphicFramePr>
        <p:xfrm>
          <a:off x="6230938" y="2582863"/>
          <a:ext cx="2273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7" imgW="2273040" imgH="825480" progId="Equation.DSMT4">
                  <p:embed/>
                </p:oleObj>
              </mc:Choice>
              <mc:Fallback>
                <p:oleObj name="Equation" r:id="rId7" imgW="227304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30938" y="2582863"/>
                        <a:ext cx="22733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AFED9C0-66EE-4909-8151-C5AF266A18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512356"/>
              </p:ext>
            </p:extLst>
          </p:nvPr>
        </p:nvGraphicFramePr>
        <p:xfrm>
          <a:off x="9440794" y="2624835"/>
          <a:ext cx="21717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9" imgW="2171520" imgH="812520" progId="Equation.DSMT4">
                  <p:embed/>
                </p:oleObj>
              </mc:Choice>
              <mc:Fallback>
                <p:oleObj name="Equation" r:id="rId9" imgW="217152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440794" y="2624835"/>
                        <a:ext cx="21717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3">
            <a:extLst>
              <a:ext uri="{FF2B5EF4-FFF2-40B4-BE49-F238E27FC236}">
                <a16:creationId xmlns:a16="http://schemas.microsoft.com/office/drawing/2014/main" id="{98F850AD-036E-4534-9310-3483BF47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6985" y="3617827"/>
            <a:ext cx="5000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alt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1" name="Text Box 2">
            <a:extLst>
              <a:ext uri="{FF2B5EF4-FFF2-40B4-BE49-F238E27FC236}">
                <a16:creationId xmlns:a16="http://schemas.microsoft.com/office/drawing/2014/main" id="{B475F5C9-CDAE-4FC2-B3EA-40D199171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451" y="1436090"/>
            <a:ext cx="38580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endParaRPr lang="en-US" altLang="en-US" sz="28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429FF03-EA7A-4B17-A0B5-5922BB2B0319}"/>
              </a:ext>
            </a:extLst>
          </p:cNvPr>
          <p:cNvCxnSpPr/>
          <p:nvPr/>
        </p:nvCxnSpPr>
        <p:spPr>
          <a:xfrm>
            <a:off x="1682651" y="2553047"/>
            <a:ext cx="1928813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2">
            <a:extLst>
              <a:ext uri="{FF2B5EF4-FFF2-40B4-BE49-F238E27FC236}">
                <a16:creationId xmlns:a16="http://schemas.microsoft.com/office/drawing/2014/main" id="{167CE64D-A381-4C76-A4A0-8836A3932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851" y="1943447"/>
            <a:ext cx="335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 thừa của một thương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en-US" sz="24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2">
            <a:extLst>
              <a:ext uri="{FF2B5EF4-FFF2-40B4-BE49-F238E27FC236}">
                <a16:creationId xmlns:a16="http://schemas.microsoft.com/office/drawing/2014/main" id="{DD85B45C-8497-4DA7-9E26-59CD9B954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638" y="4338900"/>
            <a:ext cx="385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en-US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88ADA0F-C355-4967-A8C4-0AE7DECE50C0}"/>
              </a:ext>
            </a:extLst>
          </p:cNvPr>
          <p:cNvCxnSpPr/>
          <p:nvPr/>
        </p:nvCxnSpPr>
        <p:spPr>
          <a:xfrm rot="10800000">
            <a:off x="1682651" y="4000847"/>
            <a:ext cx="200025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17">
            <a:extLst>
              <a:ext uri="{FF2B5EF4-FFF2-40B4-BE49-F238E27FC236}">
                <a16:creationId xmlns:a16="http://schemas.microsoft.com/office/drawing/2014/main" id="{E3509CEB-16AA-45B2-BAE3-F591C4B1FA6E}"/>
              </a:ext>
            </a:extLst>
          </p:cNvPr>
          <p:cNvGrpSpPr>
            <a:grpSpLocks/>
          </p:cNvGrpSpPr>
          <p:nvPr/>
        </p:nvGrpSpPr>
        <p:grpSpPr bwMode="auto">
          <a:xfrm>
            <a:off x="1277937" y="2744253"/>
            <a:ext cx="3429000" cy="1143000"/>
            <a:chOff x="192" y="1872"/>
            <a:chExt cx="2160" cy="862"/>
          </a:xfrm>
        </p:grpSpPr>
        <p:sp>
          <p:nvSpPr>
            <p:cNvPr id="37" name="AutoShape 18">
              <a:extLst>
                <a:ext uri="{FF2B5EF4-FFF2-40B4-BE49-F238E27FC236}">
                  <a16:creationId xmlns:a16="http://schemas.microsoft.com/office/drawing/2014/main" id="{FA7CBCBE-29CA-45E8-A7F9-D3860444E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872"/>
              <a:ext cx="2056" cy="844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</a:t>
              </a:r>
            </a:p>
          </p:txBody>
        </p:sp>
        <p:graphicFrame>
          <p:nvGraphicFramePr>
            <p:cNvPr id="38" name="Object 19">
              <a:extLst>
                <a:ext uri="{FF2B5EF4-FFF2-40B4-BE49-F238E27FC236}">
                  <a16:creationId xmlns:a16="http://schemas.microsoft.com/office/drawing/2014/main" id="{61AF6A5B-3BC4-4225-93AA-CCC87C893AB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0" y="1872"/>
            <a:ext cx="1127" cy="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38" name="Equation" r:id="rId11" imgW="698197" imgH="495085" progId="Equation.DSMT4">
                    <p:embed/>
                  </p:oleObj>
                </mc:Choice>
                <mc:Fallback>
                  <p:oleObj name="Equation" r:id="rId11" imgW="698197" imgH="495085" progId="Equation.DSMT4">
                    <p:embed/>
                    <p:pic>
                      <p:nvPicPr>
                        <p:cNvPr id="10259" name="Object 19">
                          <a:extLst>
                            <a:ext uri="{FF2B5EF4-FFF2-40B4-BE49-F238E27FC236}">
                              <a16:creationId xmlns:a16="http://schemas.microsoft.com/office/drawing/2014/main" id="{2306F588-82EF-408E-AF88-76AD7EDCE60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1872"/>
                          <a:ext cx="1127" cy="8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" name="Text Box 20">
              <a:extLst>
                <a:ext uri="{FF2B5EF4-FFF2-40B4-BE49-F238E27FC236}">
                  <a16:creationId xmlns:a16="http://schemas.microsoft.com/office/drawing/2014/main" id="{CA53339E-0DB6-4558-9818-EBBEE6D404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161"/>
              <a:ext cx="864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(y </a:t>
              </a: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 0)</a:t>
              </a:r>
            </a:p>
          </p:txBody>
        </p:sp>
      </p:grpSp>
      <p:sp>
        <p:nvSpPr>
          <p:cNvPr id="40" name="Rectangle 33">
            <a:extLst>
              <a:ext uri="{FF2B5EF4-FFF2-40B4-BE49-F238E27FC236}">
                <a16:creationId xmlns:a16="http://schemas.microsoft.com/office/drawing/2014/main" id="{0C450494-4981-438D-872B-81ED04FD2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600" y="5076443"/>
            <a:ext cx="3857625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ctr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fontAlgn="ctr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i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72004592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5" grpId="1"/>
      <p:bldP spid="30" grpId="0"/>
      <p:bldP spid="30" grpId="1"/>
      <p:bldP spid="31" grpId="0"/>
      <p:bldP spid="33" grpId="0"/>
      <p:bldP spid="34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14">
            <a:extLst>
              <a:ext uri="{FF2B5EF4-FFF2-40B4-BE49-F238E27FC236}">
                <a16:creationId xmlns:a16="http://schemas.microsoft.com/office/drawing/2014/main" id="{BA7AD54E-EAE1-4772-8FF8-59F63CE96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25" y="1983783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FBC94C15-8F95-40BA-9F63-ED505A1BB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8958" y="3187910"/>
            <a:ext cx="21193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268" name="Rectangle 5">
            <a:extLst>
              <a:ext uri="{FF2B5EF4-FFF2-40B4-BE49-F238E27FC236}">
                <a16:creationId xmlns:a16="http://schemas.microsoft.com/office/drawing/2014/main" id="{AD7D6D0D-0870-4727-9A9F-9008D4FD4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616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Rectangle 8">
            <a:extLst>
              <a:ext uri="{FF2B5EF4-FFF2-40B4-BE49-F238E27FC236}">
                <a16:creationId xmlns:a16="http://schemas.microsoft.com/office/drawing/2014/main" id="{6065425D-B1F2-4FBE-BFE3-18DC6007D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616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22" name="Object 7">
            <a:extLst>
              <a:ext uri="{FF2B5EF4-FFF2-40B4-BE49-F238E27FC236}">
                <a16:creationId xmlns:a16="http://schemas.microsoft.com/office/drawing/2014/main" id="{52B85CAA-65AD-4EE4-8B9E-6B76FE2B5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735113"/>
              </p:ext>
            </p:extLst>
          </p:nvPr>
        </p:nvGraphicFramePr>
        <p:xfrm>
          <a:off x="2238802" y="3842396"/>
          <a:ext cx="3390901" cy="108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3" imgW="2628720" imgH="850680" progId="Equation.DSMT4">
                  <p:embed/>
                </p:oleObj>
              </mc:Choice>
              <mc:Fallback>
                <p:oleObj name="Equation" r:id="rId3" imgW="2628720" imgH="8506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802" y="3842396"/>
                        <a:ext cx="3390901" cy="108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10">
            <a:extLst>
              <a:ext uri="{FF2B5EF4-FFF2-40B4-BE49-F238E27FC236}">
                <a16:creationId xmlns:a16="http://schemas.microsoft.com/office/drawing/2014/main" id="{CE4899A7-CE1F-4275-B6E7-290D6D19F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616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23" name="Object 9">
            <a:extLst>
              <a:ext uri="{FF2B5EF4-FFF2-40B4-BE49-F238E27FC236}">
                <a16:creationId xmlns:a16="http://schemas.microsoft.com/office/drawing/2014/main" id="{900E67C7-D96E-42C9-ACC0-1DB3E3D7A1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22148"/>
              </p:ext>
            </p:extLst>
          </p:nvPr>
        </p:nvGraphicFramePr>
        <p:xfrm>
          <a:off x="7461366" y="3810898"/>
          <a:ext cx="4433389" cy="108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5" imgW="3581280" imgH="876240" progId="Equation.DSMT4">
                  <p:embed/>
                </p:oleObj>
              </mc:Choice>
              <mc:Fallback>
                <p:oleObj name="Equation" r:id="rId5" imgW="3581280" imgH="876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366" y="3810898"/>
                        <a:ext cx="4433389" cy="108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Rectangle 12">
            <a:extLst>
              <a:ext uri="{FF2B5EF4-FFF2-40B4-BE49-F238E27FC236}">
                <a16:creationId xmlns:a16="http://schemas.microsoft.com/office/drawing/2014/main" id="{58AD3245-98DD-4F57-9C02-6DCDB8426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616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24" name="Object 11">
            <a:extLst>
              <a:ext uri="{FF2B5EF4-FFF2-40B4-BE49-F238E27FC236}">
                <a16:creationId xmlns:a16="http://schemas.microsoft.com/office/drawing/2014/main" id="{32847E49-427D-4D2B-B906-5195C824B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25503"/>
              </p:ext>
            </p:extLst>
          </p:nvPr>
        </p:nvGraphicFramePr>
        <p:xfrm>
          <a:off x="2238802" y="5361020"/>
          <a:ext cx="4699813" cy="1092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7" imgW="3632040" imgH="850680" progId="Equation.DSMT4">
                  <p:embed/>
                </p:oleObj>
              </mc:Choice>
              <mc:Fallback>
                <p:oleObj name="Equation" r:id="rId7" imgW="3632040" imgH="8506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802" y="5361020"/>
                        <a:ext cx="4699813" cy="10921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5" name="Object 13">
            <a:extLst>
              <a:ext uri="{FF2B5EF4-FFF2-40B4-BE49-F238E27FC236}">
                <a16:creationId xmlns:a16="http://schemas.microsoft.com/office/drawing/2014/main" id="{B73C71D0-B094-4425-B350-678BE9B603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951556"/>
              </p:ext>
            </p:extLst>
          </p:nvPr>
        </p:nvGraphicFramePr>
        <p:xfrm>
          <a:off x="3767538" y="1822254"/>
          <a:ext cx="80645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9" imgW="596880" imgH="761760" progId="Equation.DSMT4">
                  <p:embed/>
                </p:oleObj>
              </mc:Choice>
              <mc:Fallback>
                <p:oleObj name="Equation" r:id="rId9" imgW="596880" imgH="7617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538" y="1822254"/>
                        <a:ext cx="806450" cy="10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6" name="Object 14">
            <a:extLst>
              <a:ext uri="{FF2B5EF4-FFF2-40B4-BE49-F238E27FC236}">
                <a16:creationId xmlns:a16="http://schemas.microsoft.com/office/drawing/2014/main" id="{BB1F0898-1B0F-4A43-8B19-A3AB1BA703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8636874"/>
              </p:ext>
            </p:extLst>
          </p:nvPr>
        </p:nvGraphicFramePr>
        <p:xfrm>
          <a:off x="5523863" y="1684811"/>
          <a:ext cx="1479550" cy="130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11" imgW="1091880" imgH="965160" progId="Equation.DSMT4">
                  <p:embed/>
                </p:oleObj>
              </mc:Choice>
              <mc:Fallback>
                <p:oleObj name="Equation" r:id="rId11" imgW="1091880" imgH="9651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3863" y="1684811"/>
                        <a:ext cx="1479550" cy="1303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7" name="Object 15">
            <a:extLst>
              <a:ext uri="{FF2B5EF4-FFF2-40B4-BE49-F238E27FC236}">
                <a16:creationId xmlns:a16="http://schemas.microsoft.com/office/drawing/2014/main" id="{5FF6A178-08F3-4A77-A51D-B7CF8F5B83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64293"/>
              </p:ext>
            </p:extLst>
          </p:nvPr>
        </p:nvGraphicFramePr>
        <p:xfrm>
          <a:off x="7995740" y="1734601"/>
          <a:ext cx="601663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13" imgW="444240" imgH="761760" progId="Equation.DSMT4">
                  <p:embed/>
                </p:oleObj>
              </mc:Choice>
              <mc:Fallback>
                <p:oleObj name="Equation" r:id="rId13" imgW="444240" imgH="7617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5740" y="1734601"/>
                        <a:ext cx="601663" cy="10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7" name="Rectangle 33">
            <a:extLst>
              <a:ext uri="{FF2B5EF4-FFF2-40B4-BE49-F238E27FC236}">
                <a16:creationId xmlns:a16="http://schemas.microsoft.com/office/drawing/2014/main" id="{90548711-0F46-481D-B1AF-A22EE4FC6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8006" y="426844"/>
            <a:ext cx="42672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b="1" i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2" name="Group 19">
            <a:extLst>
              <a:ext uri="{FF2B5EF4-FFF2-40B4-BE49-F238E27FC236}">
                <a16:creationId xmlns:a16="http://schemas.microsoft.com/office/drawing/2014/main" id="{16BCD01E-F940-45B2-9654-FBE28CCCF765}"/>
              </a:ext>
            </a:extLst>
          </p:cNvPr>
          <p:cNvGrpSpPr>
            <a:grpSpLocks/>
          </p:cNvGrpSpPr>
          <p:nvPr/>
        </p:nvGrpSpPr>
        <p:grpSpPr bwMode="auto">
          <a:xfrm>
            <a:off x="2687638" y="404813"/>
            <a:ext cx="3390900" cy="1143000"/>
            <a:chOff x="192" y="1872"/>
            <a:chExt cx="2136" cy="862"/>
          </a:xfrm>
        </p:grpSpPr>
        <p:sp>
          <p:nvSpPr>
            <p:cNvPr id="11282" name="AutoShape 20">
              <a:extLst>
                <a:ext uri="{FF2B5EF4-FFF2-40B4-BE49-F238E27FC236}">
                  <a16:creationId xmlns:a16="http://schemas.microsoft.com/office/drawing/2014/main" id="{09AF7D9D-A6C8-41D6-91B1-67669E96AA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872"/>
              <a:ext cx="2136" cy="844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dirty="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</a:t>
              </a:r>
            </a:p>
          </p:txBody>
        </p:sp>
        <p:graphicFrame>
          <p:nvGraphicFramePr>
            <p:cNvPr id="11283" name="Object 21">
              <a:extLst>
                <a:ext uri="{FF2B5EF4-FFF2-40B4-BE49-F238E27FC236}">
                  <a16:creationId xmlns:a16="http://schemas.microsoft.com/office/drawing/2014/main" id="{022A5BF5-8ACE-4E60-80FF-163C75A19C8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0" y="1872"/>
            <a:ext cx="1127" cy="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05" name="Equation" r:id="rId15" imgW="698197" imgH="495085" progId="Equation.DSMT4">
                    <p:embed/>
                  </p:oleObj>
                </mc:Choice>
                <mc:Fallback>
                  <p:oleObj name="Equation" r:id="rId15" imgW="698197" imgH="495085" progId="Equation.DSMT4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1872"/>
                          <a:ext cx="1127" cy="8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4" name="Text Box 22">
              <a:extLst>
                <a:ext uri="{FF2B5EF4-FFF2-40B4-BE49-F238E27FC236}">
                  <a16:creationId xmlns:a16="http://schemas.microsoft.com/office/drawing/2014/main" id="{BB7328FE-C2EA-4028-AECF-41017BEBC4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4" y="2039"/>
              <a:ext cx="864" cy="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(y </a:t>
              </a:r>
              <a:r>
                <a:rPr lang="en-US" altLang="en-US" sz="2800" b="1" dirty="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 0)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/>
      <p:bldP spid="1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F5CA0A4B-0CB8-481C-86E9-21362673E13F}"/>
              </a:ext>
            </a:extLst>
          </p:cNvPr>
          <p:cNvSpPr/>
          <p:nvPr/>
        </p:nvSpPr>
        <p:spPr bwMode="auto">
          <a:xfrm>
            <a:off x="156117" y="1751614"/>
            <a:ext cx="777759" cy="5556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?5</a:t>
            </a:r>
          </a:p>
        </p:txBody>
      </p:sp>
      <p:sp>
        <p:nvSpPr>
          <p:cNvPr id="119813" name="Rectangle 14">
            <a:extLst>
              <a:ext uri="{FF2B5EF4-FFF2-40B4-BE49-F238E27FC236}">
                <a16:creationId xmlns:a16="http://schemas.microsoft.com/office/drawing/2014/main" id="{4277951F-2AB9-4A18-8343-0274CF336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3971" y="1789595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60B8904D-C35A-46E5-B0AB-619B000BF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1474" y="2480741"/>
            <a:ext cx="11541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F3EA4E72-9E5F-4685-8805-10FF7247D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616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Rectangle 8">
            <a:extLst>
              <a:ext uri="{FF2B5EF4-FFF2-40B4-BE49-F238E27FC236}">
                <a16:creationId xmlns:a16="http://schemas.microsoft.com/office/drawing/2014/main" id="{4A503E1B-7FBE-40E4-8343-D640DB443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616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5" name="Rectangle 10">
            <a:extLst>
              <a:ext uri="{FF2B5EF4-FFF2-40B4-BE49-F238E27FC236}">
                <a16:creationId xmlns:a16="http://schemas.microsoft.com/office/drawing/2014/main" id="{834EC1D8-CCB6-41A7-9424-FC52DF277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616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6" name="Rectangle 12">
            <a:extLst>
              <a:ext uri="{FF2B5EF4-FFF2-40B4-BE49-F238E27FC236}">
                <a16:creationId xmlns:a16="http://schemas.microsoft.com/office/drawing/2014/main" id="{B5FD7CFC-09F4-4E3C-8C67-D4E6F2221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616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819" name="Rectangle 20">
            <a:extLst>
              <a:ext uri="{FF2B5EF4-FFF2-40B4-BE49-F238E27FC236}">
                <a16:creationId xmlns:a16="http://schemas.microsoft.com/office/drawing/2014/main" id="{46C48DF2-48A6-4768-A779-56A7DC6F7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5382" y="1823534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(0,125)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. 8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9820" name="Rectangle 22">
            <a:extLst>
              <a:ext uri="{FF2B5EF4-FFF2-40B4-BE49-F238E27FC236}">
                <a16:creationId xmlns:a16="http://schemas.microsoft.com/office/drawing/2014/main" id="{D46F7681-A531-458F-8DE8-937E55273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7650" y="1789595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(-39)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: 13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158" name="Rectangle 9">
            <a:extLst>
              <a:ext uri="{FF2B5EF4-FFF2-40B4-BE49-F238E27FC236}">
                <a16:creationId xmlns:a16="http://schemas.microsoft.com/office/drawing/2014/main" id="{DAEBF09E-66EB-4E3B-BCCE-8C6DC0824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599" y="3540486"/>
            <a:ext cx="64299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(0,125)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.8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=   (0,125.8)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=   1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=   1</a:t>
            </a:r>
          </a:p>
        </p:txBody>
      </p:sp>
      <p:sp>
        <p:nvSpPr>
          <p:cNvPr id="6159" name="Rectangle 23">
            <a:extLst>
              <a:ext uri="{FF2B5EF4-FFF2-40B4-BE49-F238E27FC236}">
                <a16:creationId xmlns:a16="http://schemas.microsoft.com/office/drawing/2014/main" id="{18E3C323-4AD2-45EF-9250-51D6B4D20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600231"/>
            <a:ext cx="70230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(-39)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(13)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(-39 : 13)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  (-3)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=   81 </a:t>
            </a:r>
          </a:p>
        </p:txBody>
      </p:sp>
      <p:grpSp>
        <p:nvGrpSpPr>
          <p:cNvPr id="3" name="Group 17">
            <a:extLst>
              <a:ext uri="{FF2B5EF4-FFF2-40B4-BE49-F238E27FC236}">
                <a16:creationId xmlns:a16="http://schemas.microsoft.com/office/drawing/2014/main" id="{AD99CD4B-FF25-4486-B0A6-0D7A0879C333}"/>
              </a:ext>
            </a:extLst>
          </p:cNvPr>
          <p:cNvGrpSpPr>
            <a:grpSpLocks/>
          </p:cNvGrpSpPr>
          <p:nvPr/>
        </p:nvGrpSpPr>
        <p:grpSpPr bwMode="auto">
          <a:xfrm>
            <a:off x="6102350" y="203200"/>
            <a:ext cx="3886200" cy="1143000"/>
            <a:chOff x="192" y="1872"/>
            <a:chExt cx="2448" cy="862"/>
          </a:xfrm>
        </p:grpSpPr>
        <p:sp>
          <p:nvSpPr>
            <p:cNvPr id="12303" name="AutoShape 18">
              <a:extLst>
                <a:ext uri="{FF2B5EF4-FFF2-40B4-BE49-F238E27FC236}">
                  <a16:creationId xmlns:a16="http://schemas.microsoft.com/office/drawing/2014/main" id="{4DD35575-EF29-4EB5-BA75-E3329F5C6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872"/>
              <a:ext cx="2448" cy="844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dirty="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</a:t>
              </a:r>
            </a:p>
          </p:txBody>
        </p:sp>
        <p:graphicFrame>
          <p:nvGraphicFramePr>
            <p:cNvPr id="12304" name="Object 19">
              <a:extLst>
                <a:ext uri="{FF2B5EF4-FFF2-40B4-BE49-F238E27FC236}">
                  <a16:creationId xmlns:a16="http://schemas.microsoft.com/office/drawing/2014/main" id="{5A4246A0-C282-47E1-8C38-D25C6F57867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6632632"/>
                </p:ext>
              </p:extLst>
            </p:nvPr>
          </p:nvGraphicFramePr>
          <p:xfrm>
            <a:off x="240" y="1872"/>
            <a:ext cx="1127" cy="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10" name="Equation" r:id="rId3" imgW="698197" imgH="495085" progId="Equation.DSMT4">
                    <p:embed/>
                  </p:oleObj>
                </mc:Choice>
                <mc:Fallback>
                  <p:oleObj name="Equation" r:id="rId3" imgW="698197" imgH="495085" progId="Equation.DSMT4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1872"/>
                          <a:ext cx="1127" cy="8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5" name="Text Box 20">
              <a:extLst>
                <a:ext uri="{FF2B5EF4-FFF2-40B4-BE49-F238E27FC236}">
                  <a16:creationId xmlns:a16="http://schemas.microsoft.com/office/drawing/2014/main" id="{FD5814ED-4C4D-40D6-B346-F1AFA4E61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161"/>
              <a:ext cx="864" cy="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(y </a:t>
              </a:r>
              <a:r>
                <a:rPr lang="en-US" altLang="en-US" sz="280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 0)</a:t>
              </a:r>
            </a:p>
          </p:txBody>
        </p:sp>
      </p:grpSp>
      <p:sp>
        <p:nvSpPr>
          <p:cNvPr id="119829" name="AutoShape 21">
            <a:extLst>
              <a:ext uri="{FF2B5EF4-FFF2-40B4-BE49-F238E27FC236}">
                <a16:creationId xmlns:a16="http://schemas.microsoft.com/office/drawing/2014/main" id="{4918B938-092F-485C-A571-94EE02257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20688"/>
            <a:ext cx="3962400" cy="9017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x.y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800" b="1" baseline="300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b="1" baseline="300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.y</a:t>
            </a:r>
            <a:r>
              <a:rPr lang="en-US" altLang="en-US" sz="2800" b="1" baseline="300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en-US" sz="28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9813" grpId="0"/>
      <p:bldP spid="19" grpId="0"/>
      <p:bldP spid="119819" grpId="0"/>
      <p:bldP spid="119820" grpId="0"/>
      <p:bldP spid="6158" grpId="0"/>
      <p:bldP spid="61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3">
            <a:extLst>
              <a:ext uri="{FF2B5EF4-FFF2-40B4-BE49-F238E27FC236}">
                <a16:creationId xmlns:a16="http://schemas.microsoft.com/office/drawing/2014/main" id="{F38E2374-6C4E-43D6-9808-F75C7493E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2478" y="696615"/>
            <a:ext cx="891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5364" name="Rectangle 12">
            <a:extLst>
              <a:ext uri="{FF2B5EF4-FFF2-40B4-BE49-F238E27FC236}">
                <a16:creationId xmlns:a16="http://schemas.microsoft.com/office/drawing/2014/main" id="{CC0DB2B6-88BD-4687-BC35-43F2DCF4D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cs typeface="Arial" panose="020B0604020202020204" pitchFamily="34" charset="0"/>
            </a:endParaRPr>
          </a:p>
        </p:txBody>
      </p:sp>
      <p:sp>
        <p:nvSpPr>
          <p:cNvPr id="15365" name="Rectangle 17">
            <a:extLst>
              <a:ext uri="{FF2B5EF4-FFF2-40B4-BE49-F238E27FC236}">
                <a16:creationId xmlns:a16="http://schemas.microsoft.com/office/drawing/2014/main" id="{34FE1042-23F3-4CD6-AC35-E5F9398A7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cs typeface="Arial" panose="020B0604020202020204" pitchFamily="34" charset="0"/>
            </a:endParaRPr>
          </a:p>
        </p:txBody>
      </p:sp>
      <p:sp>
        <p:nvSpPr>
          <p:cNvPr id="15366" name="Rectangle 26">
            <a:extLst>
              <a:ext uri="{FF2B5EF4-FFF2-40B4-BE49-F238E27FC236}">
                <a16:creationId xmlns:a16="http://schemas.microsoft.com/office/drawing/2014/main" id="{A508371A-AAA2-4977-8A6B-C82A1F4AD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2" y="651074"/>
            <a:ext cx="2493266" cy="46196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 dirty="0" err="1">
                <a:solidFill>
                  <a:srgbClr val="2B2F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2B2F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34: (SGK/22)</a:t>
            </a: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21935" name="Group 79">
            <a:extLst>
              <a:ext uri="{FF2B5EF4-FFF2-40B4-BE49-F238E27FC236}">
                <a16:creationId xmlns:a16="http://schemas.microsoft.com/office/drawing/2014/main" id="{82023E5D-9367-4711-93F7-CCF2B5CCC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444520"/>
              </p:ext>
            </p:extLst>
          </p:nvPr>
        </p:nvGraphicFramePr>
        <p:xfrm>
          <a:off x="1612900" y="1356735"/>
          <a:ext cx="8991600" cy="545623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1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Sửa</a:t>
                      </a:r>
                      <a:r>
                        <a:rPr kumimoji="0" lang="en-US" sz="3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4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5409" name="Object 13">
            <a:extLst>
              <a:ext uri="{FF2B5EF4-FFF2-40B4-BE49-F238E27FC236}">
                <a16:creationId xmlns:a16="http://schemas.microsoft.com/office/drawing/2014/main" id="{04D1A47F-73D8-4F67-A38A-44CE667CDB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236333"/>
              </p:ext>
            </p:extLst>
          </p:nvPr>
        </p:nvGraphicFramePr>
        <p:xfrm>
          <a:off x="1600200" y="2194935"/>
          <a:ext cx="22320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8" name="Equation" r:id="rId3" imgW="1562100" imgH="304800" progId="Equation.DSMT4">
                  <p:embed/>
                </p:oleObj>
              </mc:Choice>
              <mc:Fallback>
                <p:oleObj name="Equation" r:id="rId3" imgW="1562100" imgH="304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94935"/>
                        <a:ext cx="22320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0" name="Object 14">
            <a:extLst>
              <a:ext uri="{FF2B5EF4-FFF2-40B4-BE49-F238E27FC236}">
                <a16:creationId xmlns:a16="http://schemas.microsoft.com/office/drawing/2014/main" id="{BE647B1F-64CE-4A5D-B25E-26BDA356A2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668346"/>
              </p:ext>
            </p:extLst>
          </p:nvPr>
        </p:nvGraphicFramePr>
        <p:xfrm>
          <a:off x="1643063" y="2804535"/>
          <a:ext cx="27765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9" name="Equation" r:id="rId5" imgW="1943100" imgH="304800" progId="Equation.DSMT4">
                  <p:embed/>
                </p:oleObj>
              </mc:Choice>
              <mc:Fallback>
                <p:oleObj name="Equation" r:id="rId5" imgW="1943100" imgH="304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2804535"/>
                        <a:ext cx="2776537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1" name="Object 15">
            <a:extLst>
              <a:ext uri="{FF2B5EF4-FFF2-40B4-BE49-F238E27FC236}">
                <a16:creationId xmlns:a16="http://schemas.microsoft.com/office/drawing/2014/main" id="{519284D1-24FF-4CC9-B5CE-A03B145DE0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071351"/>
              </p:ext>
            </p:extLst>
          </p:nvPr>
        </p:nvGraphicFramePr>
        <p:xfrm>
          <a:off x="1622425" y="3566535"/>
          <a:ext cx="27209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0" name="Equation" r:id="rId7" imgW="1904174" imgH="304668" progId="Equation.DSMT4">
                  <p:embed/>
                </p:oleObj>
              </mc:Choice>
              <mc:Fallback>
                <p:oleObj name="Equation" r:id="rId7" imgW="1904174" imgH="304668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3566535"/>
                        <a:ext cx="27209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2" name="Object 16">
            <a:extLst>
              <a:ext uri="{FF2B5EF4-FFF2-40B4-BE49-F238E27FC236}">
                <a16:creationId xmlns:a16="http://schemas.microsoft.com/office/drawing/2014/main" id="{40564C83-1C61-48E5-BE2A-D49C97B04B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064673"/>
              </p:ext>
            </p:extLst>
          </p:nvPr>
        </p:nvGraphicFramePr>
        <p:xfrm>
          <a:off x="1638300" y="4080885"/>
          <a:ext cx="2322513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1" name="Equation" r:id="rId9" imgW="1624895" imgH="634725" progId="Equation.DSMT4">
                  <p:embed/>
                </p:oleObj>
              </mc:Choice>
              <mc:Fallback>
                <p:oleObj name="Equation" r:id="rId9" imgW="1624895" imgH="634725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080885"/>
                        <a:ext cx="2322513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3" name="Object 17">
            <a:extLst>
              <a:ext uri="{FF2B5EF4-FFF2-40B4-BE49-F238E27FC236}">
                <a16:creationId xmlns:a16="http://schemas.microsoft.com/office/drawing/2014/main" id="{4774313C-F6B6-4EA6-86CB-2C2F5752A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605296"/>
              </p:ext>
            </p:extLst>
          </p:nvPr>
        </p:nvGraphicFramePr>
        <p:xfrm>
          <a:off x="1611313" y="5003223"/>
          <a:ext cx="36464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2" name="Equation" r:id="rId11" imgW="2552700" imgH="533400" progId="Equation.DSMT4">
                  <p:embed/>
                </p:oleObj>
              </mc:Choice>
              <mc:Fallback>
                <p:oleObj name="Equation" r:id="rId11" imgW="2552700" imgH="533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313" y="5003223"/>
                        <a:ext cx="364648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4" name="Object 18">
            <a:extLst>
              <a:ext uri="{FF2B5EF4-FFF2-40B4-BE49-F238E27FC236}">
                <a16:creationId xmlns:a16="http://schemas.microsoft.com/office/drawing/2014/main" id="{B7BDDAAE-FE67-4902-82D1-AC770F000E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126304"/>
              </p:ext>
            </p:extLst>
          </p:nvPr>
        </p:nvGraphicFramePr>
        <p:xfrm>
          <a:off x="1647825" y="5928735"/>
          <a:ext cx="20859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3" name="Equation" r:id="rId13" imgW="1459866" imgH="533169" progId="Equation.DSMT4">
                  <p:embed/>
                </p:oleObj>
              </mc:Choice>
              <mc:Fallback>
                <p:oleObj name="Equation" r:id="rId13" imgW="1459866" imgH="53316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825" y="5928735"/>
                        <a:ext cx="20859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7F3ECF86-19A0-4361-86AE-A7A21ECE0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0956" y="2065859"/>
            <a:ext cx="538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en-US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7218" name="Object 8">
            <a:extLst>
              <a:ext uri="{FF2B5EF4-FFF2-40B4-BE49-F238E27FC236}">
                <a16:creationId xmlns:a16="http://schemas.microsoft.com/office/drawing/2014/main" id="{2A0813B9-BFFF-4816-9C55-727BAFBF5D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434995"/>
              </p:ext>
            </p:extLst>
          </p:nvPr>
        </p:nvGraphicFramePr>
        <p:xfrm>
          <a:off x="6811963" y="2194935"/>
          <a:ext cx="28829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4" name="Equation" r:id="rId15" imgW="2019300" imgH="304800" progId="Equation.DSMT4">
                  <p:embed/>
                </p:oleObj>
              </mc:Choice>
              <mc:Fallback>
                <p:oleObj name="Equation" r:id="rId15" imgW="2019300" imgH="304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1963" y="2194935"/>
                        <a:ext cx="28829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" name="Object 9">
            <a:extLst>
              <a:ext uri="{FF2B5EF4-FFF2-40B4-BE49-F238E27FC236}">
                <a16:creationId xmlns:a16="http://schemas.microsoft.com/office/drawing/2014/main" id="{BB731CDC-49D9-410A-B5B3-D12FA1FE1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800636"/>
              </p:ext>
            </p:extLst>
          </p:nvPr>
        </p:nvGraphicFramePr>
        <p:xfrm>
          <a:off x="6757988" y="3642735"/>
          <a:ext cx="35560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5" name="Equation" r:id="rId17" imgW="2489200" imgH="304800" progId="Equation.DSMT4">
                  <p:embed/>
                </p:oleObj>
              </mc:Choice>
              <mc:Fallback>
                <p:oleObj name="Equation" r:id="rId17" imgW="2489200" imgH="304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7988" y="3642735"/>
                        <a:ext cx="35560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0" name="Object 10">
            <a:extLst>
              <a:ext uri="{FF2B5EF4-FFF2-40B4-BE49-F238E27FC236}">
                <a16:creationId xmlns:a16="http://schemas.microsoft.com/office/drawing/2014/main" id="{B0C37362-7267-40A7-82C1-D8EFB2C5E8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057398"/>
              </p:ext>
            </p:extLst>
          </p:nvPr>
        </p:nvGraphicFramePr>
        <p:xfrm>
          <a:off x="6777038" y="4099935"/>
          <a:ext cx="3157537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6" name="Equation" r:id="rId19" imgW="2209800" imgH="635000" progId="Equation.DSMT4">
                  <p:embed/>
                </p:oleObj>
              </mc:Choice>
              <mc:Fallback>
                <p:oleObj name="Equation" r:id="rId19" imgW="2209800" imgH="635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7038" y="4099935"/>
                        <a:ext cx="3157537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1" name="Object 11">
            <a:extLst>
              <a:ext uri="{FF2B5EF4-FFF2-40B4-BE49-F238E27FC236}">
                <a16:creationId xmlns:a16="http://schemas.microsoft.com/office/drawing/2014/main" id="{E90107D0-AC83-44F3-9A25-F535158D43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06637"/>
              </p:ext>
            </p:extLst>
          </p:nvPr>
        </p:nvGraphicFramePr>
        <p:xfrm>
          <a:off x="6884988" y="5811260"/>
          <a:ext cx="3192462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7" name="Equation" r:id="rId21" imgW="2235200" imgH="698500" progId="Equation.DSMT4">
                  <p:embed/>
                </p:oleObj>
              </mc:Choice>
              <mc:Fallback>
                <p:oleObj name="Equation" r:id="rId21" imgW="2235200" imgH="6985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4988" y="5811260"/>
                        <a:ext cx="3192462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FD44F24B-2A20-4775-B3A3-E24CE347E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2345" y="2804535"/>
            <a:ext cx="461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en-US" dirty="0">
              <a:solidFill>
                <a:srgbClr val="0033CC"/>
              </a:solidFill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5002939-4EAE-46B6-A2CD-6041F442B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538" y="5065135"/>
            <a:ext cx="461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en-US">
              <a:solidFill>
                <a:srgbClr val="0033CC"/>
              </a:solidFill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64BE577-CAD8-4759-9F7D-6230EF22C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8395" y="3451093"/>
            <a:ext cx="5381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en-US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0125A86-4C01-4161-B168-AECD6AE26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1436" y="4212068"/>
            <a:ext cx="538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en-US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9C36C31-790D-47FE-80A9-5066D5C14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0956" y="5995947"/>
            <a:ext cx="538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en-US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36" name="Right Arrow 35">
            <a:hlinkClick r:id="rId23" action="ppaction://hlinksldjump"/>
            <a:extLst>
              <a:ext uri="{FF2B5EF4-FFF2-40B4-BE49-F238E27FC236}">
                <a16:creationId xmlns:a16="http://schemas.microsoft.com/office/drawing/2014/main" id="{B8A575AC-5006-4E7B-BAA5-9A91A57291C4}"/>
              </a:ext>
            </a:extLst>
          </p:cNvPr>
          <p:cNvSpPr/>
          <p:nvPr/>
        </p:nvSpPr>
        <p:spPr>
          <a:xfrm>
            <a:off x="11738517" y="167578"/>
            <a:ext cx="304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73840A9-320F-45FC-A6F2-C0F608C68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406"/>
            <a:ext cx="49815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3.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tập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Themevang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vang" id="{DA22EFEA-5193-4A89-A9CF-01D7CCBF50B3}" vid="{7EC8D9DC-2958-45F2-8056-4EB2B81A1476}"/>
    </a:ext>
  </a:extLst>
</a:theme>
</file>

<file path=ppt/theme/theme2.xml><?xml version="1.0" encoding="utf-8"?>
<a:theme xmlns:a="http://schemas.openxmlformats.org/drawingml/2006/main" name="包图主题2">
  <a:themeElements>
    <a:clrScheme name="自定义 5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E469"/>
      </a:accent1>
      <a:accent2>
        <a:srgbClr val="FF9CAF"/>
      </a:accent2>
      <a:accent3>
        <a:srgbClr val="81D4DE"/>
      </a:accent3>
      <a:accent4>
        <a:srgbClr val="88E5A9"/>
      </a:accent4>
      <a:accent5>
        <a:srgbClr val="FFE469"/>
      </a:accent5>
      <a:accent6>
        <a:srgbClr val="FF9CAF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包图主题2" id="{50CFA792-C506-47E4-B272-6A6183483AB3}" vid="{CC1AE437-2F7F-4319-9F22-408F5F8C346F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Themevang</Template>
  <TotalTime>862</TotalTime>
  <Words>608</Words>
  <Application>Microsoft Office PowerPoint</Application>
  <PresentationFormat>Widescreen</PresentationFormat>
  <Paragraphs>108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Themevang</vt:lpstr>
      <vt:lpstr>包图主题2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 Truong</dc:creator>
  <cp:lastModifiedBy>Quynh</cp:lastModifiedBy>
  <cp:revision>52</cp:revision>
  <dcterms:created xsi:type="dcterms:W3CDTF">2011-10-09T22:43:04Z</dcterms:created>
  <dcterms:modified xsi:type="dcterms:W3CDTF">2021-09-14T04:03:14Z</dcterms:modified>
</cp:coreProperties>
</file>