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44" r:id="rId2"/>
    <p:sldId id="338" r:id="rId3"/>
    <p:sldId id="346" r:id="rId4"/>
    <p:sldId id="353" r:id="rId5"/>
    <p:sldId id="268" r:id="rId6"/>
    <p:sldId id="337" r:id="rId7"/>
    <p:sldId id="277" r:id="rId8"/>
    <p:sldId id="329" r:id="rId9"/>
    <p:sldId id="279" r:id="rId10"/>
    <p:sldId id="349" r:id="rId11"/>
    <p:sldId id="348" r:id="rId12"/>
    <p:sldId id="308" r:id="rId13"/>
    <p:sldId id="342" r:id="rId14"/>
    <p:sldId id="309" r:id="rId15"/>
    <p:sldId id="313" r:id="rId16"/>
    <p:sldId id="312" r:id="rId17"/>
    <p:sldId id="284" r:id="rId18"/>
    <p:sldId id="286" r:id="rId19"/>
    <p:sldId id="288" r:id="rId20"/>
    <p:sldId id="333" r:id="rId21"/>
    <p:sldId id="325" r:id="rId22"/>
    <p:sldId id="326" r:id="rId23"/>
    <p:sldId id="343" r:id="rId24"/>
    <p:sldId id="341" r:id="rId25"/>
    <p:sldId id="315" r:id="rId26"/>
    <p:sldId id="319" r:id="rId27"/>
    <p:sldId id="320" r:id="rId28"/>
    <p:sldId id="324" r:id="rId29"/>
    <p:sldId id="354" r:id="rId30"/>
    <p:sldId id="321" r:id="rId31"/>
    <p:sldId id="32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FD6"/>
    <a:srgbClr val="FFFF00"/>
    <a:srgbClr val="FFFF99"/>
    <a:srgbClr val="19C721"/>
    <a:srgbClr val="0000FF"/>
    <a:srgbClr val="009900"/>
    <a:srgbClr val="FFFF66"/>
    <a:srgbClr val="99FF33"/>
    <a:srgbClr val="FF0D0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106" autoAdjust="0"/>
    <p:restoredTop sz="94624" autoAdjust="0"/>
  </p:normalViewPr>
  <p:slideViewPr>
    <p:cSldViewPr>
      <p:cViewPr varScale="1">
        <p:scale>
          <a:sx n="85" d="100"/>
          <a:sy n="85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BC76A-8E17-47B5-81F4-9C3E3C81E8C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02DD0-10D1-47C0-BF98-150CFD525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02DD0-10D1-47C0-BF98-150CFD5257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444C-DE8C-4A6C-B924-D1A9BE3CDADE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02EE-0C57-4ACF-93DB-9D3E41983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U6.1.wav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6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2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3.jpeg"/><Relationship Id="rId5" Type="http://schemas.openxmlformats.org/officeDocument/2006/relationships/image" Target="../media/image48.jpeg"/><Relationship Id="rId10" Type="http://schemas.openxmlformats.org/officeDocument/2006/relationships/image" Target="../media/image47.jpeg"/><Relationship Id="rId4" Type="http://schemas.openxmlformats.org/officeDocument/2006/relationships/image" Target="../media/image42.gif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2.gif"/><Relationship Id="rId7" Type="http://schemas.openxmlformats.org/officeDocument/2006/relationships/image" Target="../media/image2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4.jpeg"/><Relationship Id="rId4" Type="http://schemas.openxmlformats.org/officeDocument/2006/relationships/image" Target="../media/image48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Xu&#226;n%20Xu&#226;n%20&#416;i%20Xu&#226;n%20&#272;&#227;%20V&#7873;%20(1).mp4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image" Target="../media/image2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V.Music,H&#7891;%20Ng&#7885;c%20H&#224;,Ti&#234;u%20Ch&#226;u%20Nh&#432;%20Qu&#7923;nh,Thanh%20H&#7857;ng,&#193;i%20Ph&#432;&#417;ng,Nguy&#7877;n%20H&#7891;ng%20Thu&#7853;n,N%20&#8211;%20Ng&#224;y%20T&#7871;t%20Qu&#234;%20Em.mp3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tvt\734653_625646150798385_1911567334_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3"/>
            <a:ext cx="9144000" cy="68556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9362" y="244163"/>
            <a:ext cx="7840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WARMLY WELCOME TO </a:t>
            </a:r>
          </a:p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OUR ENGLISH CLASS!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14"/>
            <a:ext cx="9143999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-289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1470" y="214290"/>
            <a:ext cx="202715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Listen and read</a:t>
            </a:r>
          </a:p>
        </p:txBody>
      </p:sp>
      <p:pic>
        <p:nvPicPr>
          <p:cNvPr id="7" name="U6.1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00892" y="150017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1857364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(1).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the first person on the show.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(2). This year,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in February.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(3). People have a lot of fireworks 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loves eating good food during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(5). Next, the interviewer will talk to a person 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from Japan.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072074"/>
            <a:ext cx="1566300" cy="1724966"/>
          </a:xfrm>
          <a:prstGeom prst="rect">
            <a:avLst/>
          </a:prstGeom>
          <a:noFill/>
        </p:spPr>
      </p:pic>
      <p:sp>
        <p:nvSpPr>
          <p:cNvPr id="9" name="Horizontal Scroll 8"/>
          <p:cNvSpPr/>
          <p:nvPr/>
        </p:nvSpPr>
        <p:spPr>
          <a:xfrm>
            <a:off x="8162948" y="2020237"/>
            <a:ext cx="714380" cy="57150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183904" y="2625654"/>
            <a:ext cx="714380" cy="57150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8190954" y="3253843"/>
            <a:ext cx="714380" cy="57150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8203146" y="3927270"/>
            <a:ext cx="714380" cy="57150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230958" y="4569263"/>
            <a:ext cx="714380" cy="57150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289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006" y="199287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(1).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first person on the show.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1913" y="2646222"/>
            <a:ext cx="680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(2).This year,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end of January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9948" y="3260109"/>
            <a:ext cx="735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(3). People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have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lot of fireworks 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464089"/>
            <a:ext cx="744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 and do True/ False exercise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D:\ptvt\nhung-loi-chuc-xuan-hay-doc-dao-mung-tet-nguyen-dan-giap-ngo-2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99099" y="3149716"/>
            <a:ext cx="2786082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6118089" y="1940606"/>
            <a:ext cx="2928926" cy="1601356"/>
          </a:xfrm>
          <a:prstGeom prst="cloudCallout">
            <a:avLst>
              <a:gd name="adj1" fmla="val -56540"/>
              <a:gd name="adj2" fmla="val 42058"/>
            </a:avLst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821126" y="4930718"/>
            <a:ext cx="3370513" cy="1601356"/>
          </a:xfrm>
          <a:prstGeom prst="cloudCallout">
            <a:avLst>
              <a:gd name="adj1" fmla="val -2418"/>
              <a:gd name="adj2" fmla="val -90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12946" y="4075176"/>
            <a:ext cx="3296626" cy="1601356"/>
          </a:xfrm>
          <a:prstGeom prst="cloudCallout">
            <a:avLst>
              <a:gd name="adj1" fmla="val 49230"/>
              <a:gd name="adj2" fmla="val -49824"/>
            </a:avLst>
          </a:prstGeom>
          <a:solidFill>
            <a:srgbClr val="19C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121623" y="1928802"/>
            <a:ext cx="3131080" cy="1601356"/>
          </a:xfrm>
          <a:prstGeom prst="cloudCallout">
            <a:avLst>
              <a:gd name="adj1" fmla="val 50022"/>
              <a:gd name="adj2" fmla="val 47664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6060506" y="4037743"/>
            <a:ext cx="3083494" cy="2024454"/>
          </a:xfrm>
          <a:prstGeom prst="cloudCallout">
            <a:avLst>
              <a:gd name="adj1" fmla="val -58559"/>
              <a:gd name="adj2" fmla="val -46474"/>
            </a:avLst>
          </a:prstGeom>
          <a:solidFill>
            <a:srgbClr val="0A0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3000364" y="1214422"/>
            <a:ext cx="3571900" cy="1601356"/>
          </a:xfrm>
          <a:prstGeom prst="cloudCallout">
            <a:avLst>
              <a:gd name="adj1" fmla="val -9229"/>
              <a:gd name="adj2" fmla="val 683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79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8345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48" y="761604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Read the conversation again and fill in the blanks. 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5343" y="1428736"/>
            <a:ext cx="3622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This year we will have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at …….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408589" y="1318773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1.This year we will have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of January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53409" y="2204076"/>
            <a:ext cx="25292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We decorate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our ..…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236" y="2195087"/>
            <a:ext cx="25292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We decorate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240" y="4450088"/>
            <a:ext cx="2782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We buy ……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and …..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414741" y="4448599"/>
            <a:ext cx="1884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We buy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and 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357950" y="2285992"/>
            <a:ext cx="26750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We shouldn’t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burn …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182161" y="44642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We eat … and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…during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6248" y="5201044"/>
            <a:ext cx="24776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time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for ………..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4375" y="3283196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TET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HOLIDAY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:\ptvt\phong-kh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2071702" cy="2714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1" name="Picture 3" descr="D:\ptvt\0_650240001389839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070" y="3643314"/>
            <a:ext cx="2071702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12" descr="https://encrypted-tbn0.gstatic.com/images?q=tbn:ANd9GcT_YhwLowfNitLVjTXNgPyOfSlLjGfMcqzmG6Qjk0aO3NZj1jfG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3553"/>
            <a:ext cx="2214578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10" descr="D:\ptvt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43314"/>
            <a:ext cx="1857388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7" descr="D:\ptvt\ANH CHON\cach cam hoa ngay t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0765" y="3643314"/>
            <a:ext cx="1857387" cy="2730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D:\ptvt\images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00042"/>
            <a:ext cx="1857388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2" descr="D:\ptvt\cau doi t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1353" y="500042"/>
            <a:ext cx="1785950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122" name="AutoShape 2" descr="data:image/jpeg;base64,/9j/4AAQSkZJRgABAQAAAQABAAD/2wCEAAkGBxQTEhQUExQWFRQXFxcXFBUXFxoXFBQVFBUXFxQUFxUYHCggHBwmHBcXITEiJSkrLi4uFx8zOzMsNygtLisBCgoKDg0OGxAQGy8kICQsLywsLCwsLCwsLiwsLCwsLCwsLCwsLCwsLCwsNCwsLCwsLCwsLCwvLCwsLCwsLCwsLP/AABEIAQYAwAMBIgACEQEDEQH/xAAcAAAABwEBAAAAAAAAAAAAAAABAgMEBQYHAAj/xABEEAACAQMCBAQEBAMGBAMJAAABAgMABBESIQUGEzEiQVFhBzJxgRQjQpFSYqEkM0OCsfA0cpLRU4PxFRYlc5OissHh/8QAGwEAAgMBAQEAAAAAAAAAAAAAAwQBAgUABgf/xAAxEQABBAECAwUHBQEBAAAAAAABAAIDESEEMRJB8BNRYXGxBSKBkaHB0RQjMuHxQlL/2gAMAwEAAhEDEQA/ANABo4Y0QUYCvk1rdKOjUoGNJCjA0aJxCoQlQTSgam4PvSgpmKRUIRyaHXRVFCVo3vbhVwjg0ZTSVBk+Rq4eW7hRSW1UJNJLQls1ftMKKRw9CTRAlGftU27hsqKyjBqOaZgj1o4b3qrNQuLE5ak9O9J9T3ode9G7Rjl1FK0QtRWO9ARXF94CkBG10rGaQBo8RqYnUcqCMJ8jUqppuhpZRWqw4Szgq2DRhRBRwa8StUo1GzRRSgPtRWC1QotKDNEDe1LA+1GhaCd1Qo6UbNEH0pC+vo4V1zOkaZxljjJPZV82Y+g3rSY1xw0WhHxTljRPaoUcZmkP9ntJCn/i3DG2Q/8ALGVaU/dRmii9unkEWbeFmzoLRvIGK7soHVRs433A7Uf9FI7cgdeFqnaDkp7NAKim4fxHVtc2ZHn/AGWQfbH4g/60CrxJPmSznGf0NLbtp/zCQZoh0Dv/AEPr+FHa+CmU+tEfvTNeLooH4hGtmLaR1dPTJzgATKSm+dgSCfSpFoxQJdNI0ZVmvBSDrSYJBpwxojqO9JSQ0baig96Ia5WowHtQMPQVwaR7y60oc0BNcjZrmpnG4VUZRRgKTWjrRG13KCnEZp0ppqlOFrSi2S71XQKNRAKPivFrTKMBR6Kq0qBTMTbQykxSymk9BobmYRozt2UFj9AMmmIGO4lRxCYcV4s0bLDCnVuZATHGThVVdmmlb9MYJHuScD2W4Ly6sb9adjcXR7zONk9Uhj7Rr9Nz5k13LPCygeeQf2ifDyZ7ov8AhQj0CA4+uT51PBa9LBF2beEfE9/9JQm8lJTrlSB3/wB+4qImgYeLfYjsd8A7rnH0G2N9hpGTU6FpOeEMCD2Pf6HuP22+5q7o7yotQMXE5RJthovCPFs5d98hthp3C4x3x23pGTj8zRhkSNC6hlZsuEDAkF18O4XSx37ZxnbMhLwxzg5B8QPpjxKxx99X9KPFwvGBheyj7BUBH/2CoBd3K1BRKy60PWfVIRpkOQEIBbYRklR2YHIO4OchcgRqslDE5tDgMDn+y+Qdc7iI7ZUk6PLYGpy34eFGGw3bfHmAAf3IJP8AzH1paWIMCrAFSCCDuCCMEGoLT/1zXDwSD0l1KYcCBVHgOSYHMQJOSY8B4iSdz4GUE+oNO7q2V10suVPcbgH2OPL2rFnjLX1aODhRt8xml6IkZEWMOzRtpdi7MFGobgDSTtudvLYueD3DtEutg7KWQuP1mNymrbbJ05ONsk1QeZeA3FnJ+JsDHD1SlvIioqxqJWwsujsCrFRk5Jyew2q08rcLlt0EcjuQpI3OpHXJwQGJZT2bv+o03LCwQgteK5d/ihtceLIVlVqrPFuanjuY7eK1mkJcq7FdCYEZkxG7kK7ED1A2NT9+X6T9EKZNDdPUcKXwdOT6ZxVM5hMsFoJp9UlwIRq/tDrB1wmAqQIRqJIzgDHftvXaWMX72bwB49/JS8lSzX16ktwW/D9EFBB1X6bLqALl2GcgZIA2z61Z0NU3h9pHdJNbzx26ZVBJHGG6unuGLOoJU7hWA23wc1a+G2iRRpHGMIihVGScAdhk5J+9TJQocx4cqC5qkEzThKbJThKaiOEJ6r1CKKBSi141aRKMKWFI70shOKd04yguXKd6Y8cwyxx+Uk0aHHmAdbA+2lDT/fNMeJgmaz326/7/AJMoA7VoaUfuAeKFIfdU6opVaJFKpJAIJ9t8UoTW+0UlibXK1cxoo3ooqxdhdSHNGC11DXDC5A4pvIKdHtSLVEgtS0quRXAF7cLncxW7n7tOn+iCpHqZqKRc8QuWA7QWyZ99dw+Prhh+4qVINYWuDu1Ndw9EwzZV/neTVatEpxJOVhhxuTIzAggeigFifILU5cXkauiNIqu5IjVmAZyO+lScn7Vn3MXMfSvZJAciGNUifSXRXckz6DsrSk9KMAnw+InYEVnnHudJ5mXGpWV1dmkZC8joymMNoRFCrjIUDuSe9aWm9nvkjaCfE/Hr5oD5w1x716K3/wBiojiPCRJ1CTqlaN1j1Y0xhxpOhfLOd27n1xtT7hnEEuYFmhYOjrlWx59jkd9iCMe1Z9x4TQ3Rubqa3SWKHvFBcShITKqqXXqgBiW7HPyk+VKwwOc4tuiOq/KI54q1aLrh9teFQs+JrdsdS3mUSxHsyMVzgHG6kfp9qm+GW7RoFaV5SP1vp1EehKgA/tVN4Pwt0nkW1vYzIJlmvEaBQ0izeLBbuBgnGO1X1FqJWltMDrG+d/qApbnJCXQ06RqbqtOIx70xDaE9QNCtBijKK8gMlaBRx9qVXHtRBRxWjCCEIrgf95qI5ihSV7a3fUNcuslGKsqQxs7NqU5UZ0qT/PSt/wAZjibR4nlPaKJdcn1Kj5R7nAqMnnnFykk1t0oJEa1L9RXlRpypRyijCrqXSdyfEp2xWroIXl4ccfRAlcKpOeE8PsZZEexURSRsHLpG8SzRnIbxFQJkOe+++Dnzq4laq/LPEZiLSEp4fw8hllGQgeBkiVF74J8TYJ7D2q1Gtut7SwUPxD8TKxjgYQKpAadlDs22SsUZ22yPE2R7HvUf/wC7tyN04lc6/wCdIHjJ/mTpjb6EVYLiRlHhXUfTIUfUk9h9Aazjmvi/GBMFtTbqBq1qSn8R0nMrBiCuP0jfPeoZvVgeamlf+FNPpK3Cp1FONceenIMfMFO6n1Uk49TT4Gojl+W4KD8QY2OF0ug0ljpGvUm6jxZIIJ2Ptu54redKPXjs0YPsrSKrH7Ak/aoLs4U0i8QmuCSsCIuP8SUnTkjPhjTdvuV+9Q8lxxGHxSLBcxj5hCHimA9UV2ZXPsWX60lztxG/ijY2aw58IUuVyST4gdbKFwO3zZwe1RHAuL8VNvM9yluzorHSrBTgJnOtCyhs52IHbvVskXY8lAwUx4RzgAJ7qVCYJ5GkR1JLxxqgiiV0xnB6WcjJBk3Hc07l5vD284dfw0vRdo9TZyCMLpOB4wSAVx3IwTULx3h6WtuseQqOI2VcgEOgVnQAn9RUke7Gm90RPdgvpaIQtNbuR3O3fJ7hS1ImNkp7QN5+m34KdbH7qzu9NxcSMCukplUibOE0DZEXfGAAMnAJYZOW3iDbyMGYqSAwBc9gWJA/cqR9RWscPt9UzCdlBlhzkDARUwGiYnvtIp1eeD6Cm/8A7LAit1YLJO7dSZnUOxDqWmLAnDYOnGdgQu3kdRusaNxXWfklDozu0qU+DXF3ltZbYAxiIArLgE6pmdmxkaT2yMjz88U84jwJg3E44dcrS29uxSSQt1ZC0mtstsGIQAeQ2GAKkeRoljMypqwdDMWJJMh1A5J/lCbeVWxIxktjcgAnzIGcDP3P71iz6siZxYMGj6HKKIqFHkqSnGI4kle3sLwXMwbUWh8bSgeHqSs2AoLbYOO+BtVt5fnleCJp06cpQdRfRgMHsT6Z709Aoy/Wlny8dY573fw8lYNpLqacx02WnMdNQWhPUADRs0UVyOfQjf8Af3ryK0EqjVD3PEGuJ3tLZyugA3M4xmEN8saZ2MhGfoKV5h4i0FvI6LqkxpjX+KRyFjX7sRT7lDgK2kAT5pG8c8h7yTNu7E/Xt6Ct/wBlQB7S93kPNKzOo0E74ZwqKDIjQDVuzfrc+rN3JplzrAGspiX6egCVXIyFeBllQkeY1INqncVCc8WbzWFzHF/eNGdHuy+ID+lbsY4SgHZU7lHnG2kvViit5ormViLhDLm1jYgySsqhypclTuFBO+fOtPZq848icURWlDMIZW6bRSvssdzAzMFkOPCrhmUn3PrW98B42l1F1E2IJWSMkaopB8yNjb7jYjBFMTNo4QYncQsqRVq4d66uFLoyhv8A2wIXl/EFkUMCjdNukIsKAzSgFQck51EYx6b0bjF/E6NAv5zyo+I4ypOnGNRYnCjJGCfPtVe505ovLaYRRW0cyMhcNklgqkK6tEMatyN1PZu1RPBebLxplSDhkUQk8J1FogHCli7ME3XAO2kk1cNPh81PCSLWk8PicRRiUhpAiiQjsXCjUQPQnNQPxBvxDw+7ctpzEyKf55BoX+rCrDGTgasZwM47Z88Z8qy/4lcWFxohR8qsq6UGCZ5VbEn/AJca6st/GRv4TXNokeaG93C0lNLCwY263YiW6jlUMZdObmJhs3Vj3L6SCMoc/wAvnUJcQSRY6Uq48DqqR/kqZCUUJl8jWG04GwyScVpPwvt3Th0ev9bySL7o8hKH7jf71Hc98tEBrm2AG4kniAJ1NHhkmQD9QKjUOzDPnUn+RpGhlPCOJUXi13NDIoYrLEEA8II0Lq7Sdyy7AHtnA96dJx18GYRNI7eEvp0RwD9WUyXC9iSQc49AKIkbSp+JkBTrBBFECDgNIrKcn12P0rrc9MO67G3l0N6Pb7HDeuhXyCe2k+poXECKIzt4dck2e8KR4DcTwRGRbmNYmJdnMIaNycAbBsnYKuxzsB3pxbfFuIOY5YwGUkFlYgNg7FVIOkn0Ztu2aqvxB4Y0EZkh2jcrrUHZGOfzEwfDq7NjvtWcKRkZ7Z3x3x54piDSRzsLn5+FV8kjPK5rqGF6u4NxqG6TXA6uNsgEErnyIFSKg1gnwUudPEWRC3TaOTYnGwK6SVG2rt+5rfENZGr03YS8IPiiRv422lVpxFSC04Q1eIKj1AmjCgrjXjwtBRHGvFPYp+lrnU30ihlkUf8AUq/tVvjqocXBE9i+NlucHywJIJkz77sKt6V6z2XX6dvx9UnL/IpSuPlQCuNaaCsP+L/AUjukeONUW5jYM4GFM6NnJxtkhs++Paori3OLQyre2zdOZpm6lucf3fTj1LIo+ZS4chvfyNbXzVbQPasLhNcZZAcHDIWcKJFI3BXOc1gPNiizuWRZDNGszoC6rqxGE1EMAATqZh2/TTER4qxsl5BI0ucwWOY/C2LlH4mWd4qhnEE52MUjYGr+RzgN/Q+1XVSD/wB68kvw2KRiUnjVSezkgjP2qa4RxK+t1KQX+nA8ESuXDADYKCCBV3aZpy015qrdU3mvR3EODwzlerGHKElCchlzs2CNwCO486bRcItbUmUKsYUHxMx0ID8xGo4XONyO+K8/nnvjDje6kAyQcIinIzkYVM52P7VHcS/EXWHnvDKuf1u2FOPJW2FU/S1hzld2pY3daRz18UYpBJbWchUFX13K5BYhTpji89zjL+mcd8iP5SsGur6MPEFhcBpIQCNFtDEI4o5MADDNpOD33HrVH4SsHVigV2w8i9WTABxnGFyD653z2r0LydaRRdeOJSAkgRnYlpJCIo2yzE741kADAAGwqz+FgpoUBr5QHHDb+Jr0Vh0jAGMDy9h6UGBSoHrSZHeluFMgrK+ZuDC1uS7vptSrywhsaIZBjqoD6kHKD3cDsKrfEuOQRIekWeWUEzorB4k1jAAcHAdU0ggAg6R571dPjNOgtYUfDMZlZVxvhFbU30Gpf3xWRDQozI4jHcbEs30UVYRB3vGz/S0NNCJGFz3U0JLiPH53SeIajbSHZMAKmlwysox4d1GQMdzUNwpYWmQTlli31FfmHhOk/TVjPtUw/FLbspl9CSq6f2DZxT3hXJ8Nxrl/GRRQKyqS2dbZUElF2PfYZA7U8JAxp4hw9eqSn08dDsn8XXoqzwu7aKRHRzGQwywycDIzkDuPbzr1dwy6SSNJI2DqwBVgdmBHesQ4fyTwySYqb6UJnSoaPpnX2wZWXT9Nhmtk5Y4Utpbx26MWWMEBm+Y5JO/71le0popOGrvxFYVY4nsJDgpoUuhpAGlUNKR7qXBQrGuzXEUYV5Abp9RHMe0DOBkxFZR/5TBiP2BFWq1lDKGHYgEfQjIqGmxpOrGnB1Z7Yxvmmfw54xHNbGJHWQ2zmEspyGVP7pwfMFMfcH0r0XsZxMbh3H1/xKz4IVsQ5oGFHQVzVuAYS95UdxSxWeGSF/lkRkb6MCNvfevPrWkkMrLPHG/TJikSZTLrfZ3mByGUvswIPY+dej9NZv8AFngb9NryBVaRFxMhXIeJdw+M/MmW39Gb2qY3EY70aJzGut4scws0lseHN80Ese3+BPqx27LMv9CxqNa2gU4H4ghXyhURAsgyQH8WzjOCdxtTePjcblRInT9XXLD/AKD/AN6eQ9J2CxzK7E4ACuCfsVpv9xn8r9U2dN7PmGHkfT7JBnkdDlXQ5cgqyEkSHOlssCPqKVisLUrqlW4Mh+ZVeNYxjYeLDE7Dvgb5qaXly43xDKfIYhmIPuDoxSsPK8wOJFaMY/X009dsPID/AE86oZ8Ywrx+zvZ8Zvjv4/hV67ESqOlAsRBBL9R5JNu+CcKB9Frc/hZf9aG4bzMwY+xe3hz9sg/aszXgEOcPKg7gqJNTe3giV/L1NW/4Ofky3sBLEfkvGzIYyw8aOQrb+UY396p2gcD3oOrEAaBDt118FqOaSY7GjM29Z98W+dDYwCKE4uJs6T36aD5n+vkP38qo0F54QkTgWVUvjPzBb9eNIz1Jo1dZBn8tNRUgEg7uCO3oTnyql8u8ty3ly4mYxCNoxMcDUolcIqqOw7nc7CkuAcCdmFzcRs1tG6vc+IdTQWGWMZOojfJ23GaV4hxWa0vJZ4riGbrFyxTEkciOflkjI2+h7YpyqBZEferfx7uvBD7RxaA447ktzVy8sNsJWhe2l65iSN5NZkiCE9TBHkQNxtvUbwq2OI8As+5AUZPi8/aiLI13K80uBjGwAVFHkoXyArTuQeBpM7iVBoREbpnbqmQtgyD+EBPk7eLf0AtRMYY/fN1k/jxT2j4Y7lPkB8d1Hcocv3MkgaSISwN84DaRjB7y48e4A0qSN62OHbG1dFHsAFAA7AdgB2AHpSyp7V5uWZ07g6qpXkeXOLnJVaUSkgKWjFMRpZyhs0bNBpqC56vzBYXMi51aNKkdw0hCAj7tXl4YzJI1g3JA+accaFrJ/idzq1zK1vCxFshw2D/fONiSfNR2A7Hv6UX4U8daxuVaTw21wRE5Y43GdEgHchWOCewDGoCx5elASWaJljY4iRsqZmxnA8wgAyW9O29WUMI0DONZlXScR6yy7hVii2UJvgFiF8wG3r6KxkUEQhiFjb8nzWc1peS9xpeilk7UoTVG+GXGJWhNrdArcQBRhiC7QsPyXJB3OBg/QetXgUnkGrU7oKJKgIIPYgg+4OxFLaaKwFQWrrXlDi/LxWadIznpzyRqhGMgOQuluxOB22OQcZxUGpKOMqCVO6sNtjurD+lb98QeUiAJYItUSxyddQSZCXmMxdVPzEF5CR6E48hWWcb4Xqg6rjSdOYps7SrjIic9y2kHSx9NJ8saUWpDjRXHT3HxtO24RrW2BjNzZP012WaFwsnQlP8Ad5Lg/kscgPjwnY+tWTh/G4Iiv4jShbZJliKoxU4dZEGTFIp2YbjcHscmg8qcY/C3Cuw1wuOncR9xJC+0i49cbj3AqW4lxC3lWaJXJXSWjdgQWkhbET4P6nhPTb1KKTVZYeI04Y7+fQQ45SzIWnxEHGjGNOQwxhgdwQexyN6Str5ba8hlbsS0MhxsEnZQD9nVPsTWY8qc3vblIpPHAD4RtqiJOSyt3xknIJxv61qd3aRyxSI/iDrgj2YdwfuKy5dO7TygnI7/AAWo2Vs8ZHP7rTlT1ry7zpxGa7v57lUcqJCkTBSyhYjpTBxjOBn6mt65e44ZLCUyH8+3jdJvUvHHlZAPR1w33I8qheSILmPh1gLZQyOnUmJ0klpbuIuTq9IWm/6R54p6H9u3b8lmyZwVhFjb3RLiKOVjIpVwqMzMpYMQdie6j9qlxyTdr0zND0hMwRNZw+27uEBzgAeeN2FehLa3vC3iCqPyScaR/iTdddh/CYseuPrVb47y7Mj20jsZ5FRg6Ll3H5dujSIpOWXVHv5/mD3q79U8A0B6ro42kiyqmnKiR28iAD5VMbYGtnjOoMWHqdse1THAb4tc208QP5w6cqnbwFS+TjzVl9vm991LwSlGxG8fmTIjRxxgfNIzN+kDBwuSfTep/kTgqw28bkl5NJRicAKUYqwVR2yQdzkmsiZ7uzJf318x/iec5mze70VkX6UutEFHU1lxClUpRaVjpMUrHT0e6C5Q1BqoxNN765WKN5X+VFZ2+igk/wCleUYCXADdOnZUfntDJewYUTlYyBb61RWMjfNK7DATCjC4y2D5Bqrl5xToOOi7CVSPxVw8hlVgYw+iA4wchseADZP0imkvG0UNK4jNxdR9UuBrdI3fQYVY7AmPIAA20bls7QlnbdV12JjHhhj3LEZIVVAPiY4+/c7V77Tafs4w1+zRXmefXPc8km1hldYwPRDw+8kjmjktS6SLgCZzrkdQunSR8oXG2nB7dzivRHK3GBc26SA5O6v22dCVcYUkDcevmK8/8U4qkJ6aIkso7qPFDH5Ycj+9cb+YQZ7Ngmnvw05wuYLt8q88L+K4CLnphVx1lC4C4AA9CBj0pmSJ0jeLalSR8IIbHfif6XowHH3o9Nre4SREkRgyMoZGU5DKRkEU6UDvSgu6VSistee/jLyl+FmW4iB/Dyscp+mKU+Jgo8g25+oPtXonFQ3NPAkvLWW3k2DqcN5o43Rx9CAaLE4xuDlQ5FLycEy3cJjG/wDoaCW37nPb/Xv+xo91ZyIzqQSYyyuQMqGU4O/bGfOikD5tQ7YIzv6fetRKkEJskZPb6ff/AGK0zkHmiJhHbzYjcJ0xISAkirsgJPZgML74HaszNDjyzketUmhbK3hcjxSujdYW535ljMskGnJhZJo2JCypoYDJxswJJB+3ntLcqcVlis7KOPseGTSoMZ1TxGPSM+wZtvf2rP8AkvmESWtykrZmht5GUk/3kYQ9ye7A4GfMEVo/J/FzHY2iLGraILEBmPY3UpibHuFGfvWfHG+MFruRx5JiZzXkOb3IeI8xTlJzGzuFtrC5jKDxPG8jG4ZdI3JUAYHrRjw25aadFDqrC/iEpOdP4npTQSrn9IJdMDsUFWA8YAjR1QgGYwYH6SJzAD9MjOPegHGGL2yhQFlkmSTO5XpJIdsHbxIP3qeM7Uh0mp4CmXe6YN1WL9HOVBa1WOeIZ+dCIy+MDtmo7lbiOqa5iUEREpcWxP6ormNJG29nY/8AVQ2t31Ut3lOopccQcH0iiF1EPsA6j9qYTRm3FjIF2hVI7hvOOBrWBW1H2fpsfZSaBqYi+Mjn+OqVmOoq6YNKLTeCZXGUZXHqrAj9xThT7ViMFHO6YKPSkZolGjG9Ms3VDsoyo/mGx69tPDnT1I2XUey5U7mpDeqf8TuNm3tljX553EeO35Z/vNwQR4dvvXn9FE+SZrWb36Jl2yxu04UjTMqOXiUHMrbflJszgeQPkPSpbmPibQDpINNw6Yc7araAjwwjHaRh4nPcAhfWpLhckUKXFyI9McY6gjJyCwbTawk43BdS59kHfNVbhFp+KmbrSFQQ813MRllUHUce5OwHqQK9+w8bi52w9evsk9Q4MaI2InAeDmVWd2MVsraXkAy7u3aGFe7yNtt2GcmrNxya4gtEaGJIbWTwyWrqGbCthJpQyh8sTgnOMgY8qW4paXDWKyQv+HjR821qrEMYiuCWwcOxKEknu2oegql8Zvp58PM2tgNJbSFfAAAR8AZxgYz6VcfuuvFA7dc/H5IAYawFpXw9+IYtnS0uYhDbkAIwZmSJj+rU5J0Nn1OD7HbbkfYYIx6/9q8kRXB6YSYeDybHjTIx+1XzkL4kPYabe61S2uwjkG7wjYYH8SDvjuPL0ocsNm27+qYdHwt4ht9R13r0CTWdfEfmghjaQk6tusRkfMMiIMO2xBY9wCB5nF4sr+OaNZYmDxsMqynIIxWKWj/i7wqxH50nj750zSgsMj+TwD7UsSUTSxtLi52Q0WpDgXKdxcws8TLHHpPRZwcSsRtpQbCLYDUQc7kDG5neWvhHZwAdYvPJtqJYogP8qoQcfUmtEjjCjAAAGwA7ADsBQioDnAUCqSyGU25Um65LiJP/AMOs2XfBaeTXj/6R3+9VzmLkG0EbNJbtagKT1A3Wt1I7amH5iD3wFHnWhcwQQqOpKbZMYBknQMMb4UEsuP3qFa9jiCSI8SpIQizQktasxGQs8YJCA9g2die4zg2a9wrfrrxQuHC86XsZtZZI8qx0FGwcgaxuNQxnG3/at+5StcQQKcEBeGr7jShk/wBSDVA555fSW/EUAjRghZ4xlmikAZgmkqFaJmMarv3byzitIgm6RUqyhVkmlf3hsLYW2B6fnaf2NNyvD2tQ2tolSMSN04FOPHfzN/kSe4mH/wCC0Tgw6ktvg50W8s3tm7lzEx8/lST9zTeW3lwqZy0NppOBsbq8IUMPppc/SWrDw7hvSeRh+oRImPKKFMKP+pnP3pckAK/NMrLlsKixs2QLcwZGxJlYtO/+Y6f61MXcUaRyFgAhBL7fMNIXf12AH7UuKhOdriSO1eaJDI0X5gjH69KtjbzwSGx/JVdwoTOwURC1V9pWj0tqPiwoXSrkd2GQufXNTCiq4uoQIbpg93MEZxEMCNYirvpGSQE8z5n7CrIaydSyno7DhKClFFJgUrGKmPdQ5RBFZL8YtTXVsFBOiGRwAP3OfbTWtmoHjfLKXNxBNIzYiDAoNhICVZVb+UFckef71iezNTHp9Rxu2o+ibPJYrzXM0VnaWrYDv/apwBgguuiBT7iMEn3apXkjgocRRnJEmLi50yaW6cZJgQDST5OxHmSniFQnM4kvuLTJCCzvMYowSMYj8HfyXC5+lWXg6EtNYwlurJOLZiSNKW0C4mlwN9Q0oQzeZwo3bPtiSIQNiRZ8L/H2WYcvsqqc38eNxdSMG1RFQka40/lA640Yeqk/uKj7aJ8BtXjbfSdwyDzb0+/elLeyW4vOnGViSSbSmpj4VLHSMnJJIGN/MilbldDOjqyaWw6kYct2SMDyGMUzhoDG9yNpWtLi5x6665JeXh5YrpykzZ/Kbsy+WknYr6YqPUkZQqQP1RsMMp9VzvipK5WNgnzZUZZQ2BbjIA0t5k98U4vb3Wsf4kBzoPTuQCHA8WkMARnDeZ985oYcduvh39bp9zDdj/fMcvTvopHl7jlxZHVbSlVc9xuM+ayIdiMDz39CKmOCzyZWUfMjIW07lSrAxuB30+Ef1FVu4Lag3gDYwWUYSTAx4h2DH1FEUAjYMMfMgJDJ7r6iukZxj7q0NRWKyRRB7uvl4henuXOY4LtMq6rINpIiw6kbealc/XB7Gjcb5nt7UHXIpkwSsSkGVgP5R2HudhXluy1JINAHUXdSQMMvoQfP3qSgct4jlXBJ9t/L6H2oL4Q3NpfT6R0rq6xy81bOLcfm4hPrYNg7CNRkwxr82lRuWx8x7ny7AU25g4yECiLSYiuiNWU/mE4HVzj5cAEOjegIz2PbT9OFWVXS4kyD+lWiI30scamO2MMHAz9DUL69aaQn1OV9sd8YUZyd89zkZqIog88bhtt+UL2nqAKgjwG7+a074Z2wjsrm9KgytKsNupLMuqPSIQM5IUzOD7ac+VaBw/gDFWR8BQIYgSMmSOMiSYn/AOZIXz7DPnUB8CboScNZSPElxIGHpqCuDj/Mf2NaPqqJL4ilmfxCTihVSxAwWILe5ACj+gFGNGNEbzoRFKy4GhddQYHcEY+oI3oAKOoNcBa4rMOWrSK3llsoEczSNK9xO3+HCsrKI8k5J06cY/j1elaABUVfWaLfq4ADvAwY+bBXXGfpn+tSSd6zdW8mSijMGLCcKaUQ0iBS8Yro1DlD0XcqceEkEDI7eQOBRiKOua8pHh2U4VXOUORrexZpFJlmbOZXxq8RyQoGw/1oLjhdtw2K+vAPzJBJI7HuS2Ssa+gLEfUn2q1qaz7433umwWIA6ppVG3pH4yT/AEr0mlfJPKA5xzV+SVfwtbaw+Cz8IZsgnGn65759asloFupViurgJIqfkTyfxAgLDMSPENzg9x27VH8UtlgDRS/3qYHYg5wGU+IZxuD96bJcSuQoiLHTqx3275HtXpyS8WPn+LWXC6UutoJz/ieX/DTFhiPCzSCAjBWaSMgM+c/KCdj/AP3AWVuZHVEIZm2zn527sWPkijvVo4FfwTWJtLtzEWZXtJWTMVu2kYXWOwLBsg47mpLgPKc9oJpphGsz6ILLpsXR3k1M0gC5YgYDkYydBGMHBB2hy078vHrn/i2WalzW24Z666Krq8rys0iwKNMeRI0rqkMkgClkiDHUp8Xn7ZxUFd2bISuh1ZCA6kYkjJ3Hi7FSNx5Edq9IcscuiKNE1ykIBnU84LMdySHYKwO+fDTnmPliK6UagFdRhHAGw/gZezL7H7YO9R2rhndCj1J2dt6eS80QLqwHGGHytjGfcU6jTJCnZsgAjscnA/8AQ1cuZeSZINTOp04zrQEx5z7ZZP8ANsP4jURw3g0gkQlBPGxBOgg5UHJznwnahmZpFnC9BHNHwW03jqx90PM91pDx9RcoOkP0hmTYggFgSCf1hT3wcGqtaoCMgA6d9hjPsPXtUtzRfh0AQEDUqjxakXSWIUakyAMEYEhAx2qBEqrkqdRwDgkjB0+Lb65ptrKYAF4iYukJdzJV6+FfMYs7hkcnozaQ38rDIVwPPc4P/wC635JAQCOxG1eQ7e4Jwc4wc437HYivTfw6neTh1q8hJYx5yRgldTBDj/l0/XY0GdhBtMQE/wASrGKIx38qMTvtQEDtQCmUOaUQURFo0sgUFjsACSfYVZveVBUHOdd25A/uowmf5pDqI+wUfvTiNjTPgqZjaU95WMm/8LYCfTwgHHvTtDv5Vg6l1y2mWCmpyppeI03U0ulNRIblDsTmhzQyCuWvLcNOpOckK5qK5v5dhvoOnPkBfGrqcMhA3Izt2qZjpvxkE28wHcxuB9dJxWppLZlrsobgDhealsGlkZ21zQjKLIWy+lPCp2JO2Bt6VLcOv44mBCmXpoVfBGChAK4O2+2477UHCLOMq/QS5LJkSMGAVXHnnsR32xSXCW8cSvFrPiDxpgmQjJDsoIDYGe/1r1z3B9g8uW33TOnb2bAGjfc7/C/qpFwJkSOSMxoEVn1AKW750gE7ZzufarF8NA93KYwzNaWzEQIQzYaUAN4iwUqAuysT8+y+lQUBpYcaHYk6dUjZVdR0RNkEbDHruK2P4fQTPNM88Ih0FURRhkwIkJKOe+dWo6VHcAk4AFAOGwOs9ZS+sJ4W31hX23iWNQoAAHkAAPc4G1HZxQ6hSUrKu7EKPUnA/c1BtZwQFQaofxH/AA1rEJEhzeytptli1LI0vkxMZBIHc579vOpjiHM4OqOxQ3c24BT/AIeNs4Jln+UY81UlvaicrcqtFIbq8kFxev8A4mPy4FwQIoFPyrgnfbO9QGgG3fJW4jyVTtvhW89qgvLmQTk9R9KREKx1eHXo1E4bfxYzTI/BEZH9rbGf/CXP071shIoMirdq7v8ARVDG9yzDgnwcs4XDzs9wQQQjYSPY+ar3+hOD6VpkagAAAAAYA8gB2xRtqHaoLnHc2rYGyI7YP+tCKMcUYYqKyutFB3qE5iug7LaqfFINUmP0Qg4ZvqThR9fY0vxvjaw4jQCS4kz0os4LEDJZj+lB3J/1O1VXlZEedrjrdaV4sXLA5QSFgY4kAOFVAHUAfxEnfNDnkDGHOVLBZVr1AbD/ANKKrDNKYFAqisRzSXApoUlFxThBSSCllNPRikFxUU4pPFOdNc6V51+nv3gmg5JJS2kEUgpGTS6tRtOcUVDljHNPLjWk7EuyWLnXIF75yDpJG+Cf99qqUNoHImhyo16EIOG05OTt64NeiuJWUcyGORdSsCCPrVAm+FKah05WVUYsgBxgnyIIIPn2xW7pde2qecjHmPHxRWTACnCws2sYliRpCmuNH0TL3Ogt4Tj13x961zkXjUEVvrUuysCLcSZ6r6nxHAhOyrrJRc7sQx7LSfCvhfbI7vKTJqOWGogHfOCAQP2AqU4twySOVHijBgCRxFY8LNDErP1ej7sGQZGGATY5xTH6yJztz8cDr5IGof2lACgEvd2cl+mhxDIUlYGTQTbwFT4lSN2InkX5NZAUNk4yCtVpvhkLd55YYus6mF4Wl6bmTJ/tEfTKhFIxqVsDBOOwxVzseO20UYjiiuFC5AT8PMT3yfEVwd8nOd6Uk5mP+HZ3Un+WOMD3JlkWiiYN/wCh8wk+HwULdXXFoTcrHHDKsIRoCISPxCNnWvhkAEq7bAYb2zstJxricZmBto5ikSyxsiyRCcH5ot2fpyr/AA+LV6ipR+K3TfJbIg9ZZt+38Matk/emMnEuIaykf4SaQYLpoljVFYnBaQyNg4HkpJ9BUDURk0COvJTwEck0vOcL2IsGsC4ESzIyu660JUOpQxErIobJQnOxxmipzdelwv4NP7wp88mMlNcJ19PGh1/XjCnYgVIX/FJIv+JvbO27ErpJK5/mkk3+ukfSpBuP20UStNdwEHtIXRQ30APvRLPIeqjCZWHHbqS3W4eGCBGAJWWSQPHk4w46Ywc7UaPmOZfE8CTQ7hpbSTrshH8cOkNj/lLH2qTW+E8Qe0lhcHcN86MPTwsMVE3TKTquFe0nGQJ4iWQ/5wpBX+WRf+9V4qOV3JOZ+dbBF1PdRL/IX/NB9DD84PtjNN7ni1zcDTbxtbocfnzLiTSe5jgO4OOxf17HGKZ3Nykg/wCI4fPnwgTIFdj2wSH7n/l+1BypaSRNcRsFVA6skSyGRYta5ZVY76c9htj0FA1Mjo47bv1t0VdgBNFVy24ddvPJBDlEhmLG9ckzylo8YPh0vjWy/Ydtibvw+xSBBHGuANvcnHcnzNPglG6VZM8j5gBt1ujsAakUJ96PGN6UENHSKqRxOxasXBGjpZTRVWjgVpMFBAJTDahNFFGNYzRhHSMm1GU0Pn2oyiuZHnCsV2KMKKRQiiMwSqodNdiuJoM1OLXIcUU1xNcKjcYXUkphscEA+RO4HvioiXl7La0uJo3bHUaNgDIAcjUCCPMjPoTU2RQhKtGXtdbCuIB3UZZ8Dt4gdMSZONTuNcjkebyPlmPuTScfL1orFltoAxzkiNc79/LzqY00QR1V75r3+q4BqrjclWerXHH0ZM5EkLtEwI7EBSB9sYqQWyuBnF7Ke2A0cLKMevgBOfrUoUodFEGo1DRV39fVRwM7lU7vhj3cqx3dpbyCJkYXGnAdf1oImB7jb5j9Ns1YeDcGito+nEulc5p+opQCmXSPkA4lSgEVVo+kUOKGrNjCglDpoQK6uowCqhFHFEU0opq7VUqLNDXV1YQTSMtGrq6jx5UIK4V1dUjKhBiuYUNdVQpSZ70Irq6htUoRRlNdXUQE4UFHFcaCuorjhVQF6MDXV1VY42uIRqNXV1MNVSlBQkV1dTI2Q1xFBXV1WUrhXDuK6urgoK//2Q=="/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TEhQUExQWFRQXFxcXFBUXFxoXFBQVFBUXFxQUFxUYHCggHBwmHBcXITEiJSkrLi4uFx8zOzMsNygtLisBCgoKDg0OGxAQGy8kICQsLywsLCwsLCwsLiwsLCwsLCwsLCwsLCwsLCwsNCwsLCwsLCwsLCwvLCwsLCwsLCwsLP/AABEIAQYAwAMBIgACEQEDEQH/xAAcAAAABwEBAAAAAAAAAAAAAAABAgMEBQYHAAj/xABEEAACAQMCBAQEBAMGBAMJAAABAgMABBESIQUGEzEiQVFhBzJxgRQjQpFSYqEkM0OCsfA0cpLRU4PxFRYlc5OissHh/8QAGwEAAgMBAQEAAAAAAAAAAAAAAwQBAgUABgf/xAAxEQABBAECAwUHBQEBAAAAAAABAAIDESEEMRJB8BNRYXGxBSKBkaHB0RQjMuHxQlL/2gAMAwEAAhEDEQA/ANABo4Y0QUYCvk1rdKOjUoGNJCjA0aJxCoQlQTSgam4PvSgpmKRUIRyaHXRVFCVo3vbhVwjg0ZTSVBk+Rq4eW7hRSW1UJNJLQls1ftMKKRw9CTRAlGftU27hsqKyjBqOaZgj1o4b3qrNQuLE5ak9O9J9T3ode9G7Rjl1FK0QtRWO9ARXF94CkBG10rGaQBo8RqYnUcqCMJ8jUqppuhpZRWqw4Szgq2DRhRBRwa8StUo1GzRRSgPtRWC1QotKDNEDe1LA+1GhaCd1Qo6UbNEH0pC+vo4V1zOkaZxljjJPZV82Y+g3rSY1xw0WhHxTljRPaoUcZmkP9ntJCn/i3DG2Q/8ALGVaU/dRmii9unkEWbeFmzoLRvIGK7soHVRs433A7Uf9FI7cgdeFqnaDkp7NAKim4fxHVtc2ZHn/AGWQfbH4g/60CrxJPmSznGf0NLbtp/zCQZoh0Dv/AEPr+FHa+CmU+tEfvTNeLooH4hGtmLaR1dPTJzgATKSm+dgSCfSpFoxQJdNI0ZVmvBSDrSYJBpwxojqO9JSQ0baig96Ia5WowHtQMPQVwaR7y60oc0BNcjZrmpnG4VUZRRgKTWjrRG13KCnEZp0ppqlOFrSi2S71XQKNRAKPivFrTKMBR6Kq0qBTMTbQykxSymk9BobmYRozt2UFj9AMmmIGO4lRxCYcV4s0bLDCnVuZATHGThVVdmmlb9MYJHuScD2W4Ly6sb9adjcXR7zONk9Uhj7Rr9Nz5k13LPCygeeQf2ifDyZ7ov8AhQj0CA4+uT51PBa9LBF2beEfE9/9JQm8lJTrlSB3/wB+4qImgYeLfYjsd8A7rnH0G2N9hpGTU6FpOeEMCD2Pf6HuP22+5q7o7yotQMXE5RJthovCPFs5d98hthp3C4x3x23pGTj8zRhkSNC6hlZsuEDAkF18O4XSx37ZxnbMhLwxzg5B8QPpjxKxx99X9KPFwvGBheyj7BUBH/2CoBd3K1BRKy60PWfVIRpkOQEIBbYRklR2YHIO4OchcgRqslDE5tDgMDn+y+Qdc7iI7ZUk6PLYGpy34eFGGw3bfHmAAf3IJP8AzH1paWIMCrAFSCCDuCCMEGoLT/1zXDwSD0l1KYcCBVHgOSYHMQJOSY8B4iSdz4GUE+oNO7q2V10suVPcbgH2OPL2rFnjLX1aODhRt8xml6IkZEWMOzRtpdi7MFGobgDSTtudvLYueD3DtEutg7KWQuP1mNymrbbJ05ONsk1QeZeA3FnJ+JsDHD1SlvIioqxqJWwsujsCrFRk5Jyew2q08rcLlt0EcjuQpI3OpHXJwQGJZT2bv+o03LCwQgteK5d/ihtceLIVlVqrPFuanjuY7eK1mkJcq7FdCYEZkxG7kK7ED1A2NT9+X6T9EKZNDdPUcKXwdOT6ZxVM5hMsFoJp9UlwIRq/tDrB1wmAqQIRqJIzgDHftvXaWMX72bwB49/JS8lSzX16ktwW/D9EFBB1X6bLqALl2GcgZIA2z61Z0NU3h9pHdJNbzx26ZVBJHGG6unuGLOoJU7hWA23wc1a+G2iRRpHGMIihVGScAdhk5J+9TJQocx4cqC5qkEzThKbJThKaiOEJ6r1CKKBSi141aRKMKWFI70shOKd04yguXKd6Y8cwyxx+Uk0aHHmAdbA+2lDT/fNMeJgmaz326/7/AJMoA7VoaUfuAeKFIfdU6opVaJFKpJAIJ9t8UoTW+0UlibXK1cxoo3ooqxdhdSHNGC11DXDC5A4pvIKdHtSLVEgtS0quRXAF7cLncxW7n7tOn+iCpHqZqKRc8QuWA7QWyZ99dw+Prhh+4qVINYWuDu1Ndw9EwzZV/neTVatEpxJOVhhxuTIzAggeigFifILU5cXkauiNIqu5IjVmAZyO+lScn7Vn3MXMfSvZJAciGNUifSXRXckz6DsrSk9KMAnw+InYEVnnHudJ5mXGpWV1dmkZC8joymMNoRFCrjIUDuSe9aWm9nvkjaCfE/Hr5oD5w1x716K3/wBiojiPCRJ1CTqlaN1j1Y0xhxpOhfLOd27n1xtT7hnEEuYFmhYOjrlWx59jkd9iCMe1Z9x4TQ3Rubqa3SWKHvFBcShITKqqXXqgBiW7HPyk+VKwwOc4tuiOq/KI54q1aLrh9teFQs+JrdsdS3mUSxHsyMVzgHG6kfp9qm+GW7RoFaV5SP1vp1EehKgA/tVN4Pwt0nkW1vYzIJlmvEaBQ0izeLBbuBgnGO1X1FqJWltMDrG+d/qApbnJCXQ06RqbqtOIx70xDaE9QNCtBijKK8gMlaBRx9qVXHtRBRxWjCCEIrgf95qI5ihSV7a3fUNcuslGKsqQxs7NqU5UZ0qT/PSt/wAZjibR4nlPaKJdcn1Kj5R7nAqMnnnFykk1t0oJEa1L9RXlRpypRyijCrqXSdyfEp2xWroIXl4ccfRAlcKpOeE8PsZZEexURSRsHLpG8SzRnIbxFQJkOe+++Dnzq4laq/LPEZiLSEp4fw8hllGQgeBkiVF74J8TYJ7D2q1Gtut7SwUPxD8TKxjgYQKpAadlDs22SsUZ22yPE2R7HvUf/wC7tyN04lc6/wCdIHjJ/mTpjb6EVYLiRlHhXUfTIUfUk9h9Aazjmvi/GBMFtTbqBq1qSn8R0nMrBiCuP0jfPeoZvVgeamlf+FNPpK3Cp1FONceenIMfMFO6n1Uk49TT4Gojl+W4KD8QY2OF0ug0ljpGvUm6jxZIIJ2Ptu54redKPXjs0YPsrSKrH7Ak/aoLs4U0i8QmuCSsCIuP8SUnTkjPhjTdvuV+9Q8lxxGHxSLBcxj5hCHimA9UV2ZXPsWX60lztxG/ijY2aw58IUuVyST4gdbKFwO3zZwe1RHAuL8VNvM9yluzorHSrBTgJnOtCyhs52IHbvVskXY8lAwUx4RzgAJ7qVCYJ5GkR1JLxxqgiiV0xnB6WcjJBk3Hc07l5vD284dfw0vRdo9TZyCMLpOB4wSAVx3IwTULx3h6WtuseQqOI2VcgEOgVnQAn9RUke7Gm90RPdgvpaIQtNbuR3O3fJ7hS1ImNkp7QN5+m34KdbH7qzu9NxcSMCukplUibOE0DZEXfGAAMnAJYZOW3iDbyMGYqSAwBc9gWJA/cqR9RWscPt9UzCdlBlhzkDARUwGiYnvtIp1eeD6Cm/8A7LAit1YLJO7dSZnUOxDqWmLAnDYOnGdgQu3kdRusaNxXWfklDozu0qU+DXF3ltZbYAxiIArLgE6pmdmxkaT2yMjz88U84jwJg3E44dcrS29uxSSQt1ZC0mtstsGIQAeQ2GAKkeRoljMypqwdDMWJJMh1A5J/lCbeVWxIxktjcgAnzIGcDP3P71iz6siZxYMGj6HKKIqFHkqSnGI4kle3sLwXMwbUWh8bSgeHqSs2AoLbYOO+BtVt5fnleCJp06cpQdRfRgMHsT6Z709Aoy/Wlny8dY573fw8lYNpLqacx02WnMdNQWhPUADRs0UVyOfQjf8Af3ryK0EqjVD3PEGuJ3tLZyugA3M4xmEN8saZ2MhGfoKV5h4i0FvI6LqkxpjX+KRyFjX7sRT7lDgK2kAT5pG8c8h7yTNu7E/Xt6Ct/wBlQB7S93kPNKzOo0E74ZwqKDIjQDVuzfrc+rN3JplzrAGspiX6egCVXIyFeBllQkeY1INqncVCc8WbzWFzHF/eNGdHuy+ID+lbsY4SgHZU7lHnG2kvViit5ormViLhDLm1jYgySsqhypclTuFBO+fOtPZq848icURWlDMIZW6bRSvssdzAzMFkOPCrhmUn3PrW98B42l1F1E2IJWSMkaopB8yNjb7jYjBFMTNo4QYncQsqRVq4d66uFLoyhv8A2wIXl/EFkUMCjdNukIsKAzSgFQck51EYx6b0bjF/E6NAv5zyo+I4ypOnGNRYnCjJGCfPtVe505ovLaYRRW0cyMhcNklgqkK6tEMatyN1PZu1RPBebLxplSDhkUQk8J1FogHCli7ME3XAO2kk1cNPh81PCSLWk8PicRRiUhpAiiQjsXCjUQPQnNQPxBvxDw+7ctpzEyKf55BoX+rCrDGTgasZwM47Z88Z8qy/4lcWFxohR8qsq6UGCZ5VbEn/AJca6st/GRv4TXNokeaG93C0lNLCwY263YiW6jlUMZdObmJhs3Vj3L6SCMoc/wAvnUJcQSRY6Uq48DqqR/kqZCUUJl8jWG04GwyScVpPwvt3Th0ev9bySL7o8hKH7jf71Hc98tEBrm2AG4kniAJ1NHhkmQD9QKjUOzDPnUn+RpGhlPCOJUXi13NDIoYrLEEA8II0Lq7Sdyy7AHtnA96dJx18GYRNI7eEvp0RwD9WUyXC9iSQc49AKIkbSp+JkBTrBBFECDgNIrKcn12P0rrc9MO67G3l0N6Pb7HDeuhXyCe2k+poXECKIzt4dck2e8KR4DcTwRGRbmNYmJdnMIaNycAbBsnYKuxzsB3pxbfFuIOY5YwGUkFlYgNg7FVIOkn0Ztu2aqvxB4Y0EZkh2jcrrUHZGOfzEwfDq7NjvtWcKRkZ7Z3x3x54piDSRzsLn5+FV8kjPK5rqGF6u4NxqG6TXA6uNsgEErnyIFSKg1gnwUudPEWRC3TaOTYnGwK6SVG2rt+5rfENZGr03YS8IPiiRv422lVpxFSC04Q1eIKj1AmjCgrjXjwtBRHGvFPYp+lrnU30ihlkUf8AUq/tVvjqocXBE9i+NlucHywJIJkz77sKt6V6z2XX6dvx9UnL/IpSuPlQCuNaaCsP+L/AUjukeONUW5jYM4GFM6NnJxtkhs++Paori3OLQyre2zdOZpm6lucf3fTj1LIo+ZS4chvfyNbXzVbQPasLhNcZZAcHDIWcKJFI3BXOc1gPNiizuWRZDNGszoC6rqxGE1EMAATqZh2/TTER4qxsl5BI0ucwWOY/C2LlH4mWd4qhnEE52MUjYGr+RzgN/Q+1XVSD/wB68kvw2KRiUnjVSezkgjP2qa4RxK+t1KQX+nA8ESuXDADYKCCBV3aZpy015qrdU3mvR3EODwzlerGHKElCchlzs2CNwCO486bRcItbUmUKsYUHxMx0ID8xGo4XONyO+K8/nnvjDje6kAyQcIinIzkYVM52P7VHcS/EXWHnvDKuf1u2FOPJW2FU/S1hzld2pY3daRz18UYpBJbWchUFX13K5BYhTpji89zjL+mcd8iP5SsGur6MPEFhcBpIQCNFtDEI4o5MADDNpOD33HrVH4SsHVigV2w8i9WTABxnGFyD653z2r0LydaRRdeOJSAkgRnYlpJCIo2yzE741kADAAGwqz+FgpoUBr5QHHDb+Jr0Vh0jAGMDy9h6UGBSoHrSZHeluFMgrK+ZuDC1uS7vptSrywhsaIZBjqoD6kHKD3cDsKrfEuOQRIekWeWUEzorB4k1jAAcHAdU0ggAg6R571dPjNOgtYUfDMZlZVxvhFbU30Gpf3xWRDQozI4jHcbEs30UVYRB3vGz/S0NNCJGFz3U0JLiPH53SeIajbSHZMAKmlwysox4d1GQMdzUNwpYWmQTlli31FfmHhOk/TVjPtUw/FLbspl9CSq6f2DZxT3hXJ8Nxrl/GRRQKyqS2dbZUElF2PfYZA7U8JAxp4hw9eqSn08dDsn8XXoqzwu7aKRHRzGQwywycDIzkDuPbzr1dwy6SSNJI2DqwBVgdmBHesQ4fyTwySYqb6UJnSoaPpnX2wZWXT9Nhmtk5Y4Utpbx26MWWMEBm+Y5JO/71le0popOGrvxFYVY4nsJDgpoUuhpAGlUNKR7qXBQrGuzXEUYV5Abp9RHMe0DOBkxFZR/5TBiP2BFWq1lDKGHYgEfQjIqGmxpOrGnB1Z7Yxvmmfw54xHNbGJHWQ2zmEspyGVP7pwfMFMfcH0r0XsZxMbh3H1/xKz4IVsQ5oGFHQVzVuAYS95UdxSxWeGSF/lkRkb6MCNvfevPrWkkMrLPHG/TJikSZTLrfZ3mByGUvswIPY+dej9NZv8AFngb9NryBVaRFxMhXIeJdw+M/MmW39Gb2qY3EY70aJzGut4scws0lseHN80Ese3+BPqx27LMv9CxqNa2gU4H4ghXyhURAsgyQH8WzjOCdxtTePjcblRInT9XXLD/AKD/AN6eQ9J2CxzK7E4ACuCfsVpv9xn8r9U2dN7PmGHkfT7JBnkdDlXQ5cgqyEkSHOlssCPqKVisLUrqlW4Mh+ZVeNYxjYeLDE7Dvgb5qaXly43xDKfIYhmIPuDoxSsPK8wOJFaMY/X009dsPID/AE86oZ8Ywrx+zvZ8Zvjv4/hV67ESqOlAsRBBL9R5JNu+CcKB9Frc/hZf9aG4bzMwY+xe3hz9sg/aszXgEOcPKg7gqJNTe3giV/L1NW/4Ofky3sBLEfkvGzIYyw8aOQrb+UY396p2gcD3oOrEAaBDt118FqOaSY7GjM29Z98W+dDYwCKE4uJs6T36aD5n+vkP38qo0F54QkTgWVUvjPzBb9eNIz1Jo1dZBn8tNRUgEg7uCO3oTnyql8u8ty3ly4mYxCNoxMcDUolcIqqOw7nc7CkuAcCdmFzcRs1tG6vc+IdTQWGWMZOojfJ23GaV4hxWa0vJZ4riGbrFyxTEkciOflkjI2+h7YpyqBZEferfx7uvBD7RxaA447ktzVy8sNsJWhe2l65iSN5NZkiCE9TBHkQNxtvUbwq2OI8As+5AUZPi8/aiLI13K80uBjGwAVFHkoXyArTuQeBpM7iVBoREbpnbqmQtgyD+EBPk7eLf0AtRMYY/fN1k/jxT2j4Y7lPkB8d1Hcocv3MkgaSISwN84DaRjB7y48e4A0qSN62OHbG1dFHsAFAA7AdgB2AHpSyp7V5uWZ07g6qpXkeXOLnJVaUSkgKWjFMRpZyhs0bNBpqC56vzBYXMi51aNKkdw0hCAj7tXl4YzJI1g3JA+accaFrJ/idzq1zK1vCxFshw2D/fONiSfNR2A7Hv6UX4U8daxuVaTw21wRE5Y43GdEgHchWOCewDGoCx5elASWaJljY4iRsqZmxnA8wgAyW9O29WUMI0DONZlXScR6yy7hVii2UJvgFiF8wG3r6KxkUEQhiFjb8nzWc1peS9xpeilk7UoTVG+GXGJWhNrdArcQBRhiC7QsPyXJB3OBg/QetXgUnkGrU7oKJKgIIPYgg+4OxFLaaKwFQWrrXlDi/LxWadIznpzyRqhGMgOQuluxOB22OQcZxUGpKOMqCVO6sNtjurD+lb98QeUiAJYItUSxyddQSZCXmMxdVPzEF5CR6E48hWWcb4Xqg6rjSdOYps7SrjIic9y2kHSx9NJ8saUWpDjRXHT3HxtO24RrW2BjNzZP012WaFwsnQlP8Ad5Lg/kscgPjwnY+tWTh/G4Iiv4jShbZJliKoxU4dZEGTFIp2YbjcHscmg8qcY/C3Cuw1wuOncR9xJC+0i49cbj3AqW4lxC3lWaJXJXSWjdgQWkhbET4P6nhPTb1KKTVZYeI04Y7+fQQ45SzIWnxEHGjGNOQwxhgdwQexyN6Str5ba8hlbsS0MhxsEnZQD9nVPsTWY8qc3vblIpPHAD4RtqiJOSyt3xknIJxv61qd3aRyxSI/iDrgj2YdwfuKy5dO7TygnI7/AAWo2Vs8ZHP7rTlT1ry7zpxGa7v57lUcqJCkTBSyhYjpTBxjOBn6mt65e44ZLCUyH8+3jdJvUvHHlZAPR1w33I8qheSILmPh1gLZQyOnUmJ0klpbuIuTq9IWm/6R54p6H9u3b8lmyZwVhFjb3RLiKOVjIpVwqMzMpYMQdie6j9qlxyTdr0zND0hMwRNZw+27uEBzgAeeN2FehLa3vC3iCqPyScaR/iTdddh/CYseuPrVb47y7Mj20jsZ5FRg6Ll3H5dujSIpOWXVHv5/mD3q79U8A0B6ro42kiyqmnKiR28iAD5VMbYGtnjOoMWHqdse1THAb4tc208QP5w6cqnbwFS+TjzVl9vm991LwSlGxG8fmTIjRxxgfNIzN+kDBwuSfTep/kTgqw28bkl5NJRicAKUYqwVR2yQdzkmsiZ7uzJf318x/iec5mze70VkX6UutEFHU1lxClUpRaVjpMUrHT0e6C5Q1BqoxNN765WKN5X+VFZ2+igk/wCleUYCXADdOnZUfntDJewYUTlYyBb61RWMjfNK7DATCjC4y2D5Bqrl5xToOOi7CVSPxVw8hlVgYw+iA4wchseADZP0imkvG0UNK4jNxdR9UuBrdI3fQYVY7AmPIAA20bls7QlnbdV12JjHhhj3LEZIVVAPiY4+/c7V77Tafs4w1+zRXmefXPc8km1hldYwPRDw+8kjmjktS6SLgCZzrkdQunSR8oXG2nB7dzivRHK3GBc26SA5O6v22dCVcYUkDcevmK8/8U4qkJ6aIkso7qPFDH5Ycj+9cb+YQZ7Ngmnvw05wuYLt8q88L+K4CLnphVx1lC4C4AA9CBj0pmSJ0jeLalSR8IIbHfif6XowHH3o9Nre4SREkRgyMoZGU5DKRkEU6UDvSgu6VSistee/jLyl+FmW4iB/Dyscp+mKU+Jgo8g25+oPtXonFQ3NPAkvLWW3k2DqcN5o43Rx9CAaLE4xuDlQ5FLycEy3cJjG/wDoaCW37nPb/Xv+xo91ZyIzqQSYyyuQMqGU4O/bGfOikD5tQ7YIzv6fetRKkEJskZPb6ff/AGK0zkHmiJhHbzYjcJ0xISAkirsgJPZgML74HaszNDjyzketUmhbK3hcjxSujdYW535ljMskGnJhZJo2JCypoYDJxswJJB+3ntLcqcVlis7KOPseGTSoMZ1TxGPSM+wZtvf2rP8AkvmESWtykrZmht5GUk/3kYQ9ye7A4GfMEVo/J/FzHY2iLGraILEBmPY3UpibHuFGfvWfHG+MFruRx5JiZzXkOb3IeI8xTlJzGzuFtrC5jKDxPG8jG4ZdI3JUAYHrRjw25aadFDqrC/iEpOdP4npTQSrn9IJdMDsUFWA8YAjR1QgGYwYH6SJzAD9MjOPegHGGL2yhQFlkmSTO5XpJIdsHbxIP3qeM7Uh0mp4CmXe6YN1WL9HOVBa1WOeIZ+dCIy+MDtmo7lbiOqa5iUEREpcWxP6ormNJG29nY/8AVQ2t31Ut3lOopccQcH0iiF1EPsA6j9qYTRm3FjIF2hVI7hvOOBrWBW1H2fpsfZSaBqYi+Mjn+OqVmOoq6YNKLTeCZXGUZXHqrAj9xThT7ViMFHO6YKPSkZolGjG9Ms3VDsoyo/mGx69tPDnT1I2XUey5U7mpDeqf8TuNm3tljX553EeO35Z/vNwQR4dvvXn9FE+SZrWb36Jl2yxu04UjTMqOXiUHMrbflJszgeQPkPSpbmPibQDpINNw6Yc7araAjwwjHaRh4nPcAhfWpLhckUKXFyI9McY6gjJyCwbTawk43BdS59kHfNVbhFp+KmbrSFQQ813MRllUHUce5OwHqQK9+w8bi52w9evsk9Q4MaI2InAeDmVWd2MVsraXkAy7u3aGFe7yNtt2GcmrNxya4gtEaGJIbWTwyWrqGbCthJpQyh8sTgnOMgY8qW4paXDWKyQv+HjR821qrEMYiuCWwcOxKEknu2oegql8Zvp58PM2tgNJbSFfAAAR8AZxgYz6VcfuuvFA7dc/H5IAYawFpXw9+IYtnS0uYhDbkAIwZmSJj+rU5J0Nn1OD7HbbkfYYIx6/9q8kRXB6YSYeDybHjTIx+1XzkL4kPYabe61S2uwjkG7wjYYH8SDvjuPL0ocsNm27+qYdHwt4ht9R13r0CTWdfEfmghjaQk6tusRkfMMiIMO2xBY9wCB5nF4sr+OaNZYmDxsMqynIIxWKWj/i7wqxH50nj750zSgsMj+TwD7UsSUTSxtLi52Q0WpDgXKdxcws8TLHHpPRZwcSsRtpQbCLYDUQc7kDG5neWvhHZwAdYvPJtqJYogP8qoQcfUmtEjjCjAAAGwA7ADsBQioDnAUCqSyGU25Um65LiJP/AMOs2XfBaeTXj/6R3+9VzmLkG0EbNJbtagKT1A3Wt1I7amH5iD3wFHnWhcwQQqOpKbZMYBknQMMb4UEsuP3qFa9jiCSI8SpIQizQktasxGQs8YJCA9g2die4zg2a9wrfrrxQuHC86XsZtZZI8qx0FGwcgaxuNQxnG3/at+5StcQQKcEBeGr7jShk/wBSDVA555fSW/EUAjRghZ4xlmikAZgmkqFaJmMarv3byzitIgm6RUqyhVkmlf3hsLYW2B6fnaf2NNyvD2tQ2tolSMSN04FOPHfzN/kSe4mH/wCC0Tgw6ktvg50W8s3tm7lzEx8/lST9zTeW3lwqZy0NppOBsbq8IUMPppc/SWrDw7hvSeRh+oRImPKKFMKP+pnP3pckAK/NMrLlsKixs2QLcwZGxJlYtO/+Y6f61MXcUaRyFgAhBL7fMNIXf12AH7UuKhOdriSO1eaJDI0X5gjH69KtjbzwSGx/JVdwoTOwURC1V9pWj0tqPiwoXSrkd2GQufXNTCiq4uoQIbpg93MEZxEMCNYirvpGSQE8z5n7CrIaydSyno7DhKClFFJgUrGKmPdQ5RBFZL8YtTXVsFBOiGRwAP3OfbTWtmoHjfLKXNxBNIzYiDAoNhICVZVb+UFckef71iezNTHp9Rxu2o+ibPJYrzXM0VnaWrYDv/apwBgguuiBT7iMEn3apXkjgocRRnJEmLi50yaW6cZJgQDST5OxHmSniFQnM4kvuLTJCCzvMYowSMYj8HfyXC5+lWXg6EtNYwlurJOLZiSNKW0C4mlwN9Q0oQzeZwo3bPtiSIQNiRZ8L/H2WYcvsqqc38eNxdSMG1RFQka40/lA640Yeqk/uKj7aJ8BtXjbfSdwyDzb0+/elLeyW4vOnGViSSbSmpj4VLHSMnJJIGN/MilbldDOjqyaWw6kYct2SMDyGMUzhoDG9yNpWtLi5x6665JeXh5YrpykzZ/Kbsy+WknYr6YqPUkZQqQP1RsMMp9VzvipK5WNgnzZUZZQ2BbjIA0t5k98U4vb3Wsf4kBzoPTuQCHA8WkMARnDeZ985oYcduvh39bp9zDdj/fMcvTvopHl7jlxZHVbSlVc9xuM+ayIdiMDz39CKmOCzyZWUfMjIW07lSrAxuB30+Ef1FVu4Lag3gDYwWUYSTAx4h2DH1FEUAjYMMfMgJDJ7r6iukZxj7q0NRWKyRRB7uvl4henuXOY4LtMq6rINpIiw6kbealc/XB7Gjcb5nt7UHXIpkwSsSkGVgP5R2HudhXluy1JINAHUXdSQMMvoQfP3qSgct4jlXBJ9t/L6H2oL4Q3NpfT6R0rq6xy81bOLcfm4hPrYNg7CNRkwxr82lRuWx8x7ny7AU25g4yECiLSYiuiNWU/mE4HVzj5cAEOjegIz2PbT9OFWVXS4kyD+lWiI30scamO2MMHAz9DUL69aaQn1OV9sd8YUZyd89zkZqIog88bhtt+UL2nqAKgjwG7+a074Z2wjsrm9KgytKsNupLMuqPSIQM5IUzOD7ac+VaBw/gDFWR8BQIYgSMmSOMiSYn/AOZIXz7DPnUB8CboScNZSPElxIGHpqCuDj/Mf2NaPqqJL4ilmfxCTihVSxAwWILe5ACj+gFGNGNEbzoRFKy4GhddQYHcEY+oI3oAKOoNcBa4rMOWrSK3llsoEczSNK9xO3+HCsrKI8k5J06cY/j1elaABUVfWaLfq4ADvAwY+bBXXGfpn+tSSd6zdW8mSijMGLCcKaUQ0iBS8Yro1DlD0XcqceEkEDI7eQOBRiKOua8pHh2U4VXOUORrexZpFJlmbOZXxq8RyQoGw/1oLjhdtw2K+vAPzJBJI7HuS2Ssa+gLEfUn2q1qaz7433umwWIA6ppVG3pH4yT/AEr0mlfJPKA5xzV+SVfwtbaw+Cz8IZsgnGn65759asloFupViurgJIqfkTyfxAgLDMSPENzg9x27VH8UtlgDRS/3qYHYg5wGU+IZxuD96bJcSuQoiLHTqx3275HtXpyS8WPn+LWXC6UutoJz/ieX/DTFhiPCzSCAjBWaSMgM+c/KCdj/AP3AWVuZHVEIZm2zn527sWPkijvVo4FfwTWJtLtzEWZXtJWTMVu2kYXWOwLBsg47mpLgPKc9oJpphGsz6ILLpsXR3k1M0gC5YgYDkYydBGMHBB2hy078vHrn/i2WalzW24Z666Krq8rys0iwKNMeRI0rqkMkgClkiDHUp8Xn7ZxUFd2bISuh1ZCA6kYkjJ3Hi7FSNx5Edq9IcscuiKNE1ykIBnU84LMdySHYKwO+fDTnmPliK6UagFdRhHAGw/gZezL7H7YO9R2rhndCj1J2dt6eS80QLqwHGGHytjGfcU6jTJCnZsgAjscnA/8AQ1cuZeSZINTOp04zrQEx5z7ZZP8ANsP4jURw3g0gkQlBPGxBOgg5UHJznwnahmZpFnC9BHNHwW03jqx90PM91pDx9RcoOkP0hmTYggFgSCf1hT3wcGqtaoCMgA6d9hjPsPXtUtzRfh0AQEDUqjxakXSWIUakyAMEYEhAx2qBEqrkqdRwDgkjB0+Lb65ptrKYAF4iYukJdzJV6+FfMYs7hkcnozaQ38rDIVwPPc4P/wC635JAQCOxG1eQ7e4Jwc4wc437HYivTfw6neTh1q8hJYx5yRgldTBDj/l0/XY0GdhBtMQE/wASrGKIx38qMTvtQEDtQCmUOaUQURFo0sgUFjsACSfYVZveVBUHOdd25A/uowmf5pDqI+wUfvTiNjTPgqZjaU95WMm/8LYCfTwgHHvTtDv5Vg6l1y2mWCmpyppeI03U0ulNRIblDsTmhzQyCuWvLcNOpOckK5qK5v5dhvoOnPkBfGrqcMhA3Izt2qZjpvxkE28wHcxuB9dJxWppLZlrsobgDhealsGlkZ21zQjKLIWy+lPCp2JO2Bt6VLcOv44mBCmXpoVfBGChAK4O2+2477UHCLOMq/QS5LJkSMGAVXHnnsR32xSXCW8cSvFrPiDxpgmQjJDsoIDYGe/1r1z3B9g8uW33TOnb2bAGjfc7/C/qpFwJkSOSMxoEVn1AKW750gE7ZzufarF8NA93KYwzNaWzEQIQzYaUAN4iwUqAuysT8+y+lQUBpYcaHYk6dUjZVdR0RNkEbDHruK2P4fQTPNM88Ih0FURRhkwIkJKOe+dWo6VHcAk4AFAOGwOs9ZS+sJ4W31hX23iWNQoAAHkAAPc4G1HZxQ6hSUrKu7EKPUnA/c1BtZwQFQaofxH/AA1rEJEhzeytptli1LI0vkxMZBIHc579vOpjiHM4OqOxQ3c24BT/AIeNs4Jln+UY81UlvaicrcqtFIbq8kFxev8A4mPy4FwQIoFPyrgnfbO9QGgG3fJW4jyVTtvhW89qgvLmQTk9R9KREKx1eHXo1E4bfxYzTI/BEZH9rbGf/CXP071shIoMirdq7v8ARVDG9yzDgnwcs4XDzs9wQQQjYSPY+ar3+hOD6VpkagAAAAAYA8gB2xRtqHaoLnHc2rYGyI7YP+tCKMcUYYqKyutFB3qE5iug7LaqfFINUmP0Qg4ZvqThR9fY0vxvjaw4jQCS4kz0os4LEDJZj+lB3J/1O1VXlZEedrjrdaV4sXLA5QSFgY4kAOFVAHUAfxEnfNDnkDGHOVLBZVr1AbD/ANKKrDNKYFAqisRzSXApoUlFxThBSSCllNPRikFxUU4pPFOdNc6V51+nv3gmg5JJS2kEUgpGTS6tRtOcUVDljHNPLjWk7EuyWLnXIF75yDpJG+Cf99qqUNoHImhyo16EIOG05OTt64NeiuJWUcyGORdSsCCPrVAm+FKah05WVUYsgBxgnyIIIPn2xW7pde2qecjHmPHxRWTACnCws2sYliRpCmuNH0TL3Ogt4Tj13x961zkXjUEVvrUuysCLcSZ6r6nxHAhOyrrJRc7sQx7LSfCvhfbI7vKTJqOWGogHfOCAQP2AqU4twySOVHijBgCRxFY8LNDErP1ej7sGQZGGATY5xTH6yJztz8cDr5IGof2lACgEvd2cl+mhxDIUlYGTQTbwFT4lSN2InkX5NZAUNk4yCtVpvhkLd55YYus6mF4Wl6bmTJ/tEfTKhFIxqVsDBOOwxVzseO20UYjiiuFC5AT8PMT3yfEVwd8nOd6Uk5mP+HZ3Un+WOMD3JlkWiiYN/wCh8wk+HwULdXXFoTcrHHDKsIRoCISPxCNnWvhkAEq7bAYb2zstJxricZmBto5ikSyxsiyRCcH5ot2fpyr/AA+LV6ipR+K3TfJbIg9ZZt+38Matk/emMnEuIaykf4SaQYLpoljVFYnBaQyNg4HkpJ9BUDURk0COvJTwEck0vOcL2IsGsC4ESzIyu660JUOpQxErIobJQnOxxmipzdelwv4NP7wp88mMlNcJ19PGh1/XjCnYgVIX/FJIv+JvbO27ErpJK5/mkk3+ukfSpBuP20UStNdwEHtIXRQ30APvRLPIeqjCZWHHbqS3W4eGCBGAJWWSQPHk4w46Ywc7UaPmOZfE8CTQ7hpbSTrshH8cOkNj/lLH2qTW+E8Qe0lhcHcN86MPTwsMVE3TKTquFe0nGQJ4iWQ/5wpBX+WRf+9V4qOV3JOZ+dbBF1PdRL/IX/NB9DD84PtjNN7ni1zcDTbxtbocfnzLiTSe5jgO4OOxf17HGKZ3Nykg/wCI4fPnwgTIFdj2wSH7n/l+1BypaSRNcRsFVA6skSyGRYta5ZVY76c9htj0FA1Mjo47bv1t0VdgBNFVy24ddvPJBDlEhmLG9ckzylo8YPh0vjWy/Ydtibvw+xSBBHGuANvcnHcnzNPglG6VZM8j5gBt1ujsAakUJ96PGN6UENHSKqRxOxasXBGjpZTRVWjgVpMFBAJTDahNFFGNYzRhHSMm1GU0Pn2oyiuZHnCsV2KMKKRQiiMwSqodNdiuJoM1OLXIcUU1xNcKjcYXUkphscEA+RO4HvioiXl7La0uJo3bHUaNgDIAcjUCCPMjPoTU2RQhKtGXtdbCuIB3UZZ8Dt4gdMSZONTuNcjkebyPlmPuTScfL1orFltoAxzkiNc79/LzqY00QR1V75r3+q4BqrjclWerXHH0ZM5EkLtEwI7EBSB9sYqQWyuBnF7Ke2A0cLKMevgBOfrUoUodFEGo1DRV39fVRwM7lU7vhj3cqx3dpbyCJkYXGnAdf1oImB7jb5j9Ns1YeDcGito+nEulc5p+opQCmXSPkA4lSgEVVo+kUOKGrNjCglDpoQK6uowCqhFHFEU0opq7VUqLNDXV1YQTSMtGrq6jx5UIK4V1dUjKhBiuYUNdVQpSZ70Irq6htUoRRlNdXUQE4UFHFcaCuorjhVQF6MDXV1VY42uIRqNXV1MNVSlBQkV1dTI2Q1xFBXV1WUrhXDuK6urgoK//2Q=="/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D:\ptvt\tranh-theu-chu-thap-bo-tu-quy-tung-cuc-truc-lan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1124" y="3643314"/>
            <a:ext cx="2146298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28992" y="3302121"/>
            <a:ext cx="2928958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TET HOLIDAY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042325" y="1954461"/>
            <a:ext cx="3143240" cy="1601356"/>
          </a:xfrm>
          <a:prstGeom prst="cloudCallout">
            <a:avLst>
              <a:gd name="adj1" fmla="val -48036"/>
              <a:gd name="adj2" fmla="val 50710"/>
            </a:avLst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928926" y="5166253"/>
            <a:ext cx="3357586" cy="1601356"/>
          </a:xfrm>
          <a:prstGeom prst="cloudCallout">
            <a:avLst>
              <a:gd name="adj1" fmla="val 3139"/>
              <a:gd name="adj2" fmla="val -848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14282" y="4300988"/>
            <a:ext cx="3357586" cy="1601356"/>
          </a:xfrm>
          <a:prstGeom prst="cloudCallout">
            <a:avLst>
              <a:gd name="adj1" fmla="val 49230"/>
              <a:gd name="adj2" fmla="val -49824"/>
            </a:avLst>
          </a:prstGeom>
          <a:solidFill>
            <a:srgbClr val="19C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-27710" y="2424542"/>
            <a:ext cx="3416832" cy="1571636"/>
          </a:xfrm>
          <a:prstGeom prst="cloudCallout">
            <a:avLst>
              <a:gd name="adj1" fmla="val 53485"/>
              <a:gd name="adj2" fmla="val 43338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6076524" y="4047272"/>
            <a:ext cx="3143240" cy="2024454"/>
          </a:xfrm>
          <a:prstGeom prst="cloudCallout">
            <a:avLst>
              <a:gd name="adj1" fmla="val -56762"/>
              <a:gd name="adj2" fmla="val -37577"/>
            </a:avLst>
          </a:prstGeom>
          <a:solidFill>
            <a:srgbClr val="0A0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2714612" y="1251661"/>
            <a:ext cx="3786214" cy="1601356"/>
          </a:xfrm>
          <a:prstGeom prst="cloudCallout">
            <a:avLst>
              <a:gd name="adj1" fmla="val -182"/>
              <a:gd name="adj2" fmla="val 709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79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98" y="314183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953" y="720039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Read the conversation again and fill in the blanks. 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0417" y="1387171"/>
            <a:ext cx="3360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1.This year we will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have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of January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309513" y="2770917"/>
            <a:ext cx="3240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We decorate our 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023" y="4612573"/>
            <a:ext cx="29107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We buy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flowers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277432" y="2171316"/>
            <a:ext cx="26750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We shouldn’t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burn….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2026" y="43896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We eat …. and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…. during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1765" y="5286388"/>
            <a:ext cx="30193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time for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7454" y="2107631"/>
            <a:ext cx="28616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We shouldn’t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burn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fireworks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6143644"/>
            <a:ext cx="1709176" cy="653396"/>
          </a:xfrm>
          <a:prstGeom prst="rect">
            <a:avLst/>
          </a:prstGeom>
          <a:noFill/>
        </p:spPr>
      </p:pic>
      <p:pic>
        <p:nvPicPr>
          <p:cNvPr id="5122" name="Picture 2" descr="D:\ptvt\images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2571768" cy="2297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3" name="Picture 3" descr="D:\ptvt\Dưa hành tế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9639" y="642918"/>
            <a:ext cx="2714644" cy="2286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4" name="Picture 4" descr="D:\ptvt\images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37" y="3714752"/>
            <a:ext cx="2571768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5" name="Picture 5" descr="D:\ptvt\tải xuống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035" y="642918"/>
            <a:ext cx="2786082" cy="2286016"/>
          </a:xfrm>
          <a:prstGeom prst="rect">
            <a:avLst/>
          </a:prstGeom>
          <a:noFill/>
        </p:spPr>
      </p:pic>
      <p:pic>
        <p:nvPicPr>
          <p:cNvPr id="5126" name="Picture 6" descr="D:\ptvt\images (2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784" y="3714752"/>
            <a:ext cx="2786082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7" name="Picture 7" descr="D:\ptvt\tải xuống (1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3763" y="3714752"/>
            <a:ext cx="2714644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" name="Picture 2" descr="D:\ptvt\hinh nen hoa mai vang (3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" y="6138308"/>
            <a:ext cx="1500198" cy="69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28926" y="3357562"/>
            <a:ext cx="2928958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TET HOLIDAY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021981" y="2214554"/>
            <a:ext cx="3143272" cy="1785950"/>
          </a:xfrm>
          <a:prstGeom prst="cloudCallout">
            <a:avLst>
              <a:gd name="adj1" fmla="val -54648"/>
              <a:gd name="adj2" fmla="val 37732"/>
            </a:avLst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500298" y="5072074"/>
            <a:ext cx="3357586" cy="1601356"/>
          </a:xfrm>
          <a:prstGeom prst="cloudCallout">
            <a:avLst>
              <a:gd name="adj1" fmla="val 3139"/>
              <a:gd name="adj2" fmla="val -848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0" y="4000504"/>
            <a:ext cx="3004690" cy="2143864"/>
          </a:xfrm>
          <a:prstGeom prst="cloudCallout">
            <a:avLst>
              <a:gd name="adj1" fmla="val 57530"/>
              <a:gd name="adj2" fmla="val -31729"/>
            </a:avLst>
          </a:prstGeom>
          <a:solidFill>
            <a:srgbClr val="19C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0" y="2000240"/>
            <a:ext cx="3428992" cy="1857387"/>
          </a:xfrm>
          <a:prstGeom prst="cloudCallout">
            <a:avLst>
              <a:gd name="adj1" fmla="val 40306"/>
              <a:gd name="adj2" fmla="val 34326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5715008" y="4000504"/>
            <a:ext cx="3428992" cy="2167330"/>
          </a:xfrm>
          <a:prstGeom prst="cloudCallout">
            <a:avLst>
              <a:gd name="adj1" fmla="val -56762"/>
              <a:gd name="adj2" fmla="val -37577"/>
            </a:avLst>
          </a:prstGeom>
          <a:solidFill>
            <a:srgbClr val="0A0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3244551" y="1214422"/>
            <a:ext cx="3634686" cy="1714512"/>
          </a:xfrm>
          <a:prstGeom prst="cloudCallout">
            <a:avLst>
              <a:gd name="adj1" fmla="val -12177"/>
              <a:gd name="adj2" fmla="val 753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79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68" y="38345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03" y="824195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Read the conversation again and fill in the blanks. 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6814" y="1428736"/>
            <a:ext cx="3580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1.This year we will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have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of January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81803" y="2573570"/>
            <a:ext cx="3240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We decorate our 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93" y="4515588"/>
            <a:ext cx="29107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We buy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flowers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5879105" y="4364605"/>
            <a:ext cx="4568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We eat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great food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get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lucky money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28988" y="5286388"/>
            <a:ext cx="30193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time for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family gatherings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30633" y="2623889"/>
            <a:ext cx="28616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We shouldn’t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burn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fireworks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929322" y="43576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We eat … and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…during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0974" y="5298957"/>
            <a:ext cx="30193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time for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68"/>
            <a:ext cx="1000100" cy="857232"/>
          </a:xfrm>
          <a:prstGeom prst="rect">
            <a:avLst/>
          </a:prstGeom>
          <a:noFill/>
        </p:spPr>
      </p:pic>
      <p:pic>
        <p:nvPicPr>
          <p:cNvPr id="51" name="Picture 4" descr="D:\ptvt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786454"/>
            <a:ext cx="1066234" cy="10105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6371" y="939342"/>
            <a:ext cx="800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Write the words / phrases under the appropriate pictures. 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https://encrypted-tbn2.gstatic.com/images?q=tbn:ANd9GcT7RnTSMBGrIRNJ2q-5WPhSHPpjExqdu1zngbzdxxPqE69Orzus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71" y="1573520"/>
            <a:ext cx="1852685" cy="1271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" name="Picture 8" descr="http://img2.blog.zdn.vn/43386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0871" y="1571612"/>
            <a:ext cx="1905012" cy="1266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" name="Picture 12" descr="http://nhanhmua.vn/media/Images/2013/thang01/A_1419/banh_chung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4700" y="1571612"/>
            <a:ext cx="1714512" cy="1301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" name="Picture 18" descr="https://encrypted-tbn1.gstatic.com/images?q=tbn:ANd9GcQaUGBzoHPHk3mUCY4xRT-z9nCuMbRkhB8YhqC28Sl2-1MmeSGl5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9786" y="1571612"/>
            <a:ext cx="1643042" cy="1311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" name="Picture 20" descr="http://tailieuvan.com/wp-content/uploads/image/06082014/ta%20canh%20ra%20choi%20o%20san%20truong%20e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98" y="3857628"/>
            <a:ext cx="1714512" cy="1246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Picture 14" descr="http://www.songtre.tv/wmedia/2013/02/25/08095c276_1.838056042715mcquynhgian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3838" y="3834958"/>
            <a:ext cx="1975880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50695" y="5434151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. lucky money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737804" y="2561266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06491" y="2465444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95319" y="2557889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80876" y="2571744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7914" y="482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22088" y="4800177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032" y="5841772"/>
            <a:ext cx="252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/>
              <a:t>. peach blossom and </a:t>
            </a:r>
          </a:p>
          <a:p>
            <a:r>
              <a:rPr lang="en-US" b="1" dirty="0" smtClean="0"/>
              <a:t>    apricot blossom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51739" y="5356112"/>
            <a:ext cx="306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. </a:t>
            </a:r>
            <a:r>
              <a:rPr lang="en-US" b="1" dirty="0" err="1" smtClean="0"/>
              <a:t>banh</a:t>
            </a:r>
            <a:r>
              <a:rPr lang="en-US" b="1" dirty="0" smtClean="0"/>
              <a:t> </a:t>
            </a:r>
            <a:r>
              <a:rPr lang="en-US" b="1" dirty="0" err="1" smtClean="0"/>
              <a:t>chung</a:t>
            </a:r>
            <a:r>
              <a:rPr lang="en-US" b="1" dirty="0" smtClean="0"/>
              <a:t> and </a:t>
            </a:r>
            <a:r>
              <a:rPr lang="en-US" b="1" dirty="0" err="1" smtClean="0"/>
              <a:t>banh</a:t>
            </a:r>
            <a:r>
              <a:rPr lang="en-US" b="1" dirty="0" smtClean="0"/>
              <a:t> </a:t>
            </a:r>
            <a:r>
              <a:rPr lang="en-US" b="1" dirty="0" err="1" smtClean="0"/>
              <a:t>tet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62217" y="5760356"/>
            <a:ext cx="216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. family gathering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13768" y="5366590"/>
            <a:ext cx="231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/>
              <a:t>. house decorations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448630" y="6154122"/>
            <a:ext cx="200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. school ground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48311" y="6202890"/>
            <a:ext cx="20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. swimming pool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424246" y="5723780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/>
              <a:t>. books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969614" y="2904744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. lucky money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79359" y="2920364"/>
            <a:ext cx="246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b="1" dirty="0" smtClean="0">
                <a:cs typeface="Times New Roman" pitchFamily="18" charset="0"/>
              </a:rPr>
              <a:t>. peach blossom and</a:t>
            </a:r>
          </a:p>
          <a:p>
            <a:r>
              <a:rPr lang="en-US" b="1" dirty="0" smtClean="0">
                <a:cs typeface="Times New Roman" pitchFamily="18" charset="0"/>
              </a:rPr>
              <a:t>   apricot blossom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8759" y="2904744"/>
            <a:ext cx="170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. </a:t>
            </a:r>
            <a:r>
              <a:rPr lang="en-US" b="1" dirty="0" err="1" smtClean="0"/>
              <a:t>banh</a:t>
            </a:r>
            <a:r>
              <a:rPr lang="en-US" b="1" dirty="0" smtClean="0"/>
              <a:t> </a:t>
            </a:r>
            <a:r>
              <a:rPr lang="en-US" b="1" dirty="0" err="1" smtClean="0"/>
              <a:t>chung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and </a:t>
            </a:r>
            <a:r>
              <a:rPr lang="en-US" b="1" dirty="0" err="1" smtClean="0"/>
              <a:t>banh</a:t>
            </a:r>
            <a:r>
              <a:rPr lang="en-US" b="1" dirty="0" smtClean="0"/>
              <a:t> </a:t>
            </a:r>
            <a:r>
              <a:rPr lang="en-US" b="1" dirty="0" err="1" smtClean="0"/>
              <a:t>tet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072330" y="2941320"/>
            <a:ext cx="20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. swimming pool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49083" y="5206380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. school ground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971175" y="5161040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/>
              <a:t>. books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714876" y="5162754"/>
            <a:ext cx="231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/>
              <a:t>. house decorations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962602" y="514351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d.</a:t>
            </a:r>
            <a:r>
              <a:rPr lang="en-US" b="1" dirty="0" smtClean="0"/>
              <a:t> family gathering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3522"/>
            <a:ext cx="91074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063" y="45661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D:\ptvt\Trang-tri-79e8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3834958"/>
            <a:ext cx="1928826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4" name="Oval 53"/>
          <p:cNvSpPr/>
          <p:nvPr/>
        </p:nvSpPr>
        <p:spPr>
          <a:xfrm>
            <a:off x="4882136" y="4833376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sach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9409" y="3835121"/>
            <a:ext cx="1839913" cy="127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>
          <a:xfrm>
            <a:off x="2723264" y="478632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643578"/>
            <a:ext cx="1066234" cy="11534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8891" y="1000108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Look at the pictures again. Which pictures do you think are related to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https://encrypted-tbn2.gstatic.com/images?q=tbn:ANd9GcT7RnTSMBGrIRNJ2q-5WPhSHPpjExqdu1zngbzdxxPqE69Orzus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17" y="1928802"/>
            <a:ext cx="2066967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" name="Picture 8" descr="http://img2.blog.zdn.vn/43386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2143139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" name="Picture 12" descr="http://nhanhmua.vn/media/Images/2013/thang01/A_1419/banh_chung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928802"/>
            <a:ext cx="2000264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" name="Picture 18" descr="https://encrypted-tbn1.gstatic.com/images?q=tbn:ANd9GcQaUGBzoHPHk3mUCY4xRT-z9nCuMbRkhB8YhqC28Sl2-1MmeSGl5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004" y="1928802"/>
            <a:ext cx="1928826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" name="Picture 20" descr="http://tailieuvan.com/wp-content/uploads/image/06082014/ta%20canh%20ra%20choi%20o%20san%20truong%20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872" y="3975834"/>
            <a:ext cx="2053112" cy="1810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Picture 14" descr="http://www.songtre.tv/wmedia/2013/02/25/08095c276_1.838056042715mcquynhgiang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929066"/>
            <a:ext cx="1785950" cy="179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15790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D:\ptvt\Trang-tri-79e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3929066"/>
            <a:ext cx="2143140" cy="1830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752873" y="45661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sach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3929067"/>
            <a:ext cx="2197103" cy="18275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252878" y="3286124"/>
            <a:ext cx="461469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46261" y="3324454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01348" y="3286124"/>
            <a:ext cx="456469" cy="3888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97746" y="3286124"/>
            <a:ext cx="474650" cy="374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9974" y="5357826"/>
            <a:ext cx="485812" cy="364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43148" y="5357826"/>
            <a:ext cx="457215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7556" y="5357826"/>
            <a:ext cx="420262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71478" y="5286388"/>
            <a:ext cx="472356" cy="3814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4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57892"/>
            <a:ext cx="1857388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s://encrypted-tbn2.gstatic.com/images?q=tbn:ANd9GcT7RnTSMBGrIRNJ2q-5WPhSHPpjExqdu1zngbzdxxPqE69Orzus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99" y="1357298"/>
            <a:ext cx="2201111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" name="Picture 8" descr="http://img2.blog.zdn.vn/43386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2918"/>
            <a:ext cx="2571768" cy="1445806"/>
          </a:xfrm>
          <a:prstGeom prst="rect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</p:pic>
      <p:pic>
        <p:nvPicPr>
          <p:cNvPr id="19" name="Picture 12" descr="http://nhanhmua.vn/media/Images/2013/thang01/A_1419/banh_chung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9448" y="1214422"/>
            <a:ext cx="2387328" cy="20240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pic>
        <p:nvPicPr>
          <p:cNvPr id="20" name="Picture 18" descr="https://encrypted-tbn1.gstatic.com/images?q=tbn:ANd9GcQaUGBzoHPHk3mUCY4xRT-z9nCuMbRkhB8YhqC28Sl2-1MmeSGl5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2399019" cy="1824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Picture 14" descr="http://www.songtre.tv/wmedia/2013/02/25/08095c276_1.838056042715mcquynhgia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929198"/>
            <a:ext cx="2428892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8" name="6-Point Star 17"/>
          <p:cNvSpPr/>
          <p:nvPr/>
        </p:nvSpPr>
        <p:spPr>
          <a:xfrm>
            <a:off x="2786050" y="2071678"/>
            <a:ext cx="3071834" cy="285752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59717" y="300037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Pictures are related to </a:t>
            </a:r>
            <a:r>
              <a:rPr lang="en-US" sz="2400" b="1" dirty="0" err="1" smtClean="0">
                <a:solidFill>
                  <a:srgbClr val="FF0000"/>
                </a:solidFill>
              </a:rPr>
              <a:t>Tet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982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ptvt\hinh nen hoa mai vang (3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26" y="5572140"/>
            <a:ext cx="1500198" cy="1256714"/>
          </a:xfrm>
          <a:prstGeom prst="rect">
            <a:avLst/>
          </a:prstGeom>
          <a:noFill/>
        </p:spPr>
      </p:pic>
      <p:pic>
        <p:nvPicPr>
          <p:cNvPr id="17" name="Picture 4" descr="D:\ptvt\images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7876" y="5286388"/>
            <a:ext cx="1852052" cy="1461884"/>
          </a:xfrm>
          <a:prstGeom prst="rect">
            <a:avLst/>
          </a:prstGeom>
          <a:noFill/>
        </p:spPr>
      </p:pic>
      <p:pic>
        <p:nvPicPr>
          <p:cNvPr id="21" name="Picture 2" descr="D:\ptvt\Trang-tri-79e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3714752"/>
            <a:ext cx="2214578" cy="1857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49390" y="563188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 South Viet Nam)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1472" y="2786058"/>
            <a:ext cx="461469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43240" y="1714488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29322" y="2815931"/>
            <a:ext cx="456469" cy="3888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15467" y="5169059"/>
            <a:ext cx="474650" cy="374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3647" y="5143512"/>
            <a:ext cx="420262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70950" y="6231100"/>
            <a:ext cx="472356" cy="3814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2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3071810"/>
          </a:xfrm>
          <a:prstGeom prst="rect">
            <a:avLst/>
          </a:prstGeom>
          <a:noFill/>
        </p:spPr>
      </p:pic>
      <p:pic>
        <p:nvPicPr>
          <p:cNvPr id="28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1" y="4572009"/>
            <a:ext cx="1777297" cy="2266082"/>
          </a:xfrm>
          <a:prstGeom prst="rect">
            <a:avLst/>
          </a:prstGeom>
          <a:noFill/>
        </p:spPr>
      </p:pic>
      <p:pic>
        <p:nvPicPr>
          <p:cNvPr id="4" name="Picture 2" descr="D:\ptvt\images809878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7544422" cy="628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D:\ptvt\CHUAN BI TRUOC TET\IMG_2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602" y="89594"/>
            <a:ext cx="7917926" cy="6625554"/>
          </a:xfrm>
          <a:prstGeom prst="rect">
            <a:avLst/>
          </a:prstGeom>
          <a:noFill/>
        </p:spPr>
      </p:pic>
      <p:pic>
        <p:nvPicPr>
          <p:cNvPr id="6" name="Picture 2" descr="D:\ptvt\Trang-tri-79e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44" y="67028"/>
            <a:ext cx="7936984" cy="664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" name="Picture 2" descr="D:\ptvt\CHUAN BI TRUOC TET\xin chu dau xu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358" y="56658"/>
            <a:ext cx="7926170" cy="6658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" name="Picture 18" descr="D:\ptvt\daoTS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522" y="75740"/>
            <a:ext cx="7924006" cy="6639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" name="Picture 19" descr="D:\ptvt\734653_625646150798385_1911567334_n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747" y="59722"/>
            <a:ext cx="7931782" cy="6655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" name="Picture 7" descr="D:\ptvt\20825882-images1703400_bant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830" y="103450"/>
            <a:ext cx="7935698" cy="6611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2" name="Picture 21" descr="D:\ptvt\hoaxuan20114_11-a1265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103450"/>
            <a:ext cx="7929618" cy="6611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3" name="Picture 2" descr="D:\ptvt\CHUAN BI TRUOC TET\images656842_bao_li_xi_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3286" y="142852"/>
            <a:ext cx="7929241" cy="6572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Picture 4" descr="D:\ptvt\DU XUAN LE HOI\5a56a020140130095345k2.jpg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214" y="152405"/>
            <a:ext cx="7912314" cy="6562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" name="Picture 2" descr="D:\ptvt\DU XUAN LE HOI\maytruong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6166" y="166260"/>
            <a:ext cx="7876361" cy="6500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6" name="Picture 13" descr="D:\ptvt\image002-9866-138865755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3634" y="41565"/>
            <a:ext cx="7998894" cy="6686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7" name="Picture 20" descr="D:\ptvt\tra-my-idol8-234719-1368264553_600x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472" y="27710"/>
            <a:ext cx="8001056" cy="6802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0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6215082"/>
            <a:ext cx="1660408" cy="644030"/>
          </a:xfrm>
          <a:prstGeom prst="rect">
            <a:avLst/>
          </a:prstGeom>
          <a:noFill/>
        </p:spPr>
      </p:pic>
      <p:pic>
        <p:nvPicPr>
          <p:cNvPr id="9" name="Picture 3" descr="ve-may-bay-tet-di-sai-gon-2015-thuong-thuc-mon-an-truyen-thong-mien-na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86124"/>
            <a:ext cx="3500462" cy="29289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8429684" cy="5715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7982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ptvt\hinh nen hoa mai vang (3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6" y="6357958"/>
            <a:ext cx="1500198" cy="470896"/>
          </a:xfrm>
          <a:prstGeom prst="rect">
            <a:avLst/>
          </a:prstGeom>
          <a:noFill/>
        </p:spPr>
      </p:pic>
      <p:pic>
        <p:nvPicPr>
          <p:cNvPr id="8" name="Picture 2" descr="banh chung vs banh t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642918"/>
            <a:ext cx="4572032" cy="37862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1214414" cy="1000108"/>
          </a:xfrm>
          <a:prstGeom prst="rect">
            <a:avLst/>
          </a:prstGeom>
          <a:noFill/>
        </p:spPr>
      </p:pic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5715016"/>
            <a:ext cx="851920" cy="10820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9259" y="581152"/>
            <a:ext cx="672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Name the activities in the pictures below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tvt\CHUAN BI TRUOC TET\IMG_2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780" y="1214422"/>
            <a:ext cx="1980798" cy="1942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" name="Picture 4" descr="D:\ptvt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92" y="3889664"/>
            <a:ext cx="2246205" cy="1682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9" name="Picture 5" descr="D:\ptvt\phao_ho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7634" y="1214422"/>
            <a:ext cx="1982083" cy="1914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0" name="Picture 6" descr="D:\ptvt\tải xuố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5679" y="3857628"/>
            <a:ext cx="1989787" cy="1730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2" name="Picture 8" descr="D:\ptvt\CHUAN BI TRUOC TET\images (1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064" y="1214422"/>
            <a:ext cx="2194234" cy="1943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Tiền mừng tuổi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3887501"/>
            <a:ext cx="2073865" cy="16859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3214686"/>
            <a:ext cx="250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decorating house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8290" y="3214686"/>
            <a:ext cx="233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visiting relatives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8324" y="3214686"/>
            <a:ext cx="242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going shopping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7811" y="3117701"/>
            <a:ext cx="264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watching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fireworks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940" y="5650067"/>
            <a:ext cx="217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eating special food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621" y="565959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getting lucky money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8070" y="5652230"/>
            <a:ext cx="2111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going out with friends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4932" y="559681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going to a pagoda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D:\ptvt\ANH CHON\08-1392107710-6969-13921988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05936" y="1214422"/>
            <a:ext cx="2037502" cy="19559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Picture 2" descr="D:\ptvt\7_HWQ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6656" y="3866280"/>
            <a:ext cx="1853062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8596" y="414892"/>
            <a:ext cx="935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6.Write three things or activities you like best about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tvt\CHUAN BI TRUOC TET\IMG_2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1928826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" name="Picture 4" descr="D:\ptvt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57235"/>
            <a:ext cx="2000264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9" name="Picture 5" descr="D:\ptvt\phao_ho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71612"/>
            <a:ext cx="1928858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0" name="Picture 6" descr="D:\ptvt\tải xuố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143380"/>
            <a:ext cx="2000264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2" name="Picture 8" descr="D:\ptvt\CHUAN BI TRUOC TET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71612"/>
            <a:ext cx="2214578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Tiền mừng tuổi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200962"/>
            <a:ext cx="2214578" cy="22998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28860" y="1000108"/>
            <a:ext cx="3546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like watching fireworks.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100010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D:\ptvt\ANH CHON\08-1392107710-6969-13921988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1571612"/>
            <a:ext cx="2071702" cy="2143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2" descr="D:\ptvt\7_HWQ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3436" y="4143380"/>
            <a:ext cx="2071702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500702"/>
            <a:ext cx="946028" cy="1358410"/>
          </a:xfrm>
          <a:prstGeom prst="rect">
            <a:avLst/>
          </a:prstGeom>
          <a:noFill/>
        </p:spPr>
      </p:pic>
      <p:pic>
        <p:nvPicPr>
          <p:cNvPr id="8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1071538" cy="1571612"/>
          </a:xfrm>
          <a:prstGeom prst="rect">
            <a:avLst/>
          </a:prstGeom>
          <a:noFill/>
        </p:spPr>
      </p:pic>
      <p:pic>
        <p:nvPicPr>
          <p:cNvPr id="4" name="Picture 4" descr="http://img2.blog.zdn.vn/43386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14356"/>
            <a:ext cx="7445570" cy="5429288"/>
          </a:xfrm>
          <a:prstGeom prst="rect">
            <a:avLst/>
          </a:prstGeom>
          <a:solidFill>
            <a:srgbClr val="99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72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5" y="6143644"/>
            <a:ext cx="817007" cy="701613"/>
          </a:xfrm>
          <a:prstGeom prst="rect">
            <a:avLst/>
          </a:prstGeom>
          <a:noFill/>
        </p:spPr>
      </p:pic>
      <p:pic>
        <p:nvPicPr>
          <p:cNvPr id="9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1142976" cy="714356"/>
          </a:xfrm>
          <a:prstGeom prst="rect">
            <a:avLst/>
          </a:prstGeom>
          <a:noFill/>
        </p:spPr>
      </p:pic>
      <p:pic>
        <p:nvPicPr>
          <p:cNvPr id="3074" name="Picture 2" descr="D:\ptvt\7_HWQ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8572560" cy="5572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72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206"/>
            <a:ext cx="2143108" cy="785794"/>
          </a:xfrm>
          <a:prstGeom prst="rect">
            <a:avLst/>
          </a:prstGeom>
          <a:noFill/>
        </p:spPr>
      </p:pic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899457"/>
            <a:ext cx="1280548" cy="9391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359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9337" y="409546"/>
            <a:ext cx="307183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Activities at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ptvt\ANH NHAN QUA TET\pho-chu-tic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4" y="1142984"/>
            <a:ext cx="3962880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2" name="Picture 4" descr="D:\ptvt\ANH NHAN QUA TET\hb3-817ea 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26444"/>
            <a:ext cx="3949025" cy="2307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2" descr="http://vov.vn/Uploaded/quangtrung/2013_03_03/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25567"/>
            <a:ext cx="4214842" cy="2275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D:\ptvt\VCB251-04c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142984"/>
            <a:ext cx="4214842" cy="2338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1857388" cy="642918"/>
          </a:xfrm>
          <a:prstGeom prst="rect">
            <a:avLst/>
          </a:prstGeom>
          <a:noFill/>
        </p:spPr>
      </p:pic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85209"/>
            <a:ext cx="1209110" cy="6533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359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ptvt\70003580-2774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3929090" cy="264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099" name="Picture 3" descr="D:\ptvt\2_40b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71480"/>
            <a:ext cx="3929090" cy="264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0" name="Picture 4" descr="D:\ptvt\25a2thanh-ni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00438"/>
            <a:ext cx="3929090" cy="2698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1" name="Picture 5" descr="D:\ptvt\tet trong cay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500438"/>
            <a:ext cx="3929090" cy="271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1857388" cy="642918"/>
          </a:xfrm>
          <a:prstGeom prst="rect">
            <a:avLst/>
          </a:prstGeom>
          <a:noFill/>
        </p:spPr>
      </p:pic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6171354"/>
            <a:ext cx="1137672" cy="6533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359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ptvt\ttxvn_3108_kien_gi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4143404" cy="265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6" name="Picture 6" descr="D:\ptvt\107954_IMG_0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4071966" cy="2786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7" name="Picture 7" descr="D:\ptvt\images748326_hoiphe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74890"/>
            <a:ext cx="4143403" cy="2740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a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642918"/>
            <a:ext cx="4071966" cy="26432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tvt\10848010_339978166207007_64757945802165991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6453"/>
            <a:ext cx="4071966" cy="2571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D:\ptvt\10646966_339978196207004_636068968124486641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6453"/>
            <a:ext cx="4071966" cy="2571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8" name="Picture 4" descr="D:\ptvt\10857927_339979342873556_499637002847628206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5399"/>
            <a:ext cx="4071966" cy="285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7314" y="27860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- 6E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7860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Mai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- 6B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0477" y="6253133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- 6B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057" y="625881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- 6E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ptvt\10488012_345162339021923_162070586208449085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357562"/>
            <a:ext cx="4071966" cy="285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mtClean="0"/>
              <a:t>    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MEETING  FAMOUS PEOPLE</a:t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- PROGRAMME</a:t>
            </a:r>
          </a:p>
        </p:txBody>
      </p:sp>
      <p:pic>
        <p:nvPicPr>
          <p:cNvPr id="4" name="Picture 2" descr="C:\Users\Admin\Desktop\donald-trump-no-luc-lam-diu-hinh-anh-20160614035346-1465876426-0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357298"/>
            <a:ext cx="5105400" cy="5500702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7526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Is New Year called Tet in Vietnam?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048000"/>
            <a:ext cx="373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When will Tet be this year?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343400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 Should you buy fireworks?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0800000">
            <a:off x="3048000" y="2743200"/>
            <a:ext cx="350520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 flipV="1">
            <a:off x="2057400" y="3811588"/>
            <a:ext cx="4495800" cy="150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2133600" y="3962400"/>
            <a:ext cx="44958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5" name="Picture 12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7" y="216452"/>
            <a:ext cx="2873292" cy="25696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14348" y="2571744"/>
            <a:ext cx="7853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41: GETTING STARTED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5" descr="D:\ptvt\tải xuống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17" y="186580"/>
            <a:ext cx="178595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000232" y="1071546"/>
            <a:ext cx="5429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HelvetInsH" pitchFamily="34" charset="0"/>
              </a:rPr>
              <a:t>UNIT 6: OUR TET HOLIDAY</a:t>
            </a:r>
          </a:p>
        </p:txBody>
      </p:sp>
      <p:pic>
        <p:nvPicPr>
          <p:cNvPr id="15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735" y="3571876"/>
            <a:ext cx="4048155" cy="3086100"/>
          </a:xfrm>
          <a:prstGeom prst="rect">
            <a:avLst/>
          </a:prstGeom>
          <a:noFill/>
        </p:spPr>
      </p:pic>
      <p:pic>
        <p:nvPicPr>
          <p:cNvPr id="16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286124"/>
            <a:ext cx="4643470" cy="32861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57884" y="3242396"/>
            <a:ext cx="15001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ptvt\YNghiaCanhMaiTet-www.ThepToanThang.com.v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4" y="4714884"/>
            <a:ext cx="2490769" cy="1921436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1775520"/>
            <a:ext cx="8001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Learn by heart all new words.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Arial" charset="0"/>
              </a:rPr>
              <a:t> Read the dialogue again.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Arial" charset="0"/>
              </a:rPr>
              <a:t>Make postcards and write wishes in English to your friends and relatives+ draw pictures about </a:t>
            </a:r>
          </a:p>
          <a:p>
            <a:r>
              <a:rPr lang="en-US" sz="2800" b="1" dirty="0" err="1" smtClean="0">
                <a:latin typeface="Times New Roman" pitchFamily="18" charset="0"/>
                <a:cs typeface="Arial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and spring festivals.</a:t>
            </a: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 Prepare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 closer look 1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.VnVogue" pitchFamily="34" charset="0"/>
              <a:cs typeface="Arial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990600" y="838200"/>
            <a:ext cx="7543800" cy="876288"/>
          </a:xfrm>
          <a:prstGeom prst="ribbon">
            <a:avLst>
              <a:gd name="adj1" fmla="val 27708"/>
              <a:gd name="adj2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00FF99"/>
              </a:gs>
            </a:gsLst>
            <a:lin ang="5400000" scaled="1"/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200400" y="1052940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2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FF"/>
                  </a:outerShdw>
                </a:effectLst>
                <a:latin typeface="Impact"/>
              </a:rPr>
              <a:t>Homework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1" name="Picture 12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2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86322"/>
            <a:ext cx="3952876" cy="179546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214290"/>
            <a:ext cx="87154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D:\ptvt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127362"/>
            <a:ext cx="163124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tvt\sms-chuc-tet-2015-dep-n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94963" y="328579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.VnArialH" pitchFamily="34" charset="0"/>
              </a:rPr>
              <a:t>Thank you for your attendance!</a:t>
            </a:r>
            <a:endParaRPr lang="en-US" sz="4800" b="1" dirty="0">
              <a:solidFill>
                <a:schemeClr val="bg1"/>
              </a:solidFill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6786578" y="2428868"/>
            <a:ext cx="2143140" cy="500066"/>
          </a:xfrm>
          <a:prstGeom prst="wedgeEllipseCallout">
            <a:avLst>
              <a:gd name="adj1" fmla="val -29192"/>
              <a:gd name="adj2" fmla="val 1138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Phong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New words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ptvt\Trang-tri-79e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480"/>
            <a:ext cx="3286148" cy="264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1538" y="111860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decorate (v):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358" y="1104694"/>
            <a:ext cx="317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4624" y="1130792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5838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decoration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20438" y="1583804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5329" y="2099348"/>
            <a:ext cx="409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5490" y="1571612"/>
            <a:ext cx="317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643578"/>
            <a:ext cx="1128908" cy="113938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16118" y="5261"/>
            <a:ext cx="8072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tvt\nhung-loi-chuc-xuan-hay-doc-dao-mung-tet-nguyen-dan-giap-ngo-2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62" cy="6858000"/>
          </a:xfrm>
          <a:prstGeom prst="rect">
            <a:avLst/>
          </a:prstGeom>
          <a:noFill/>
        </p:spPr>
      </p:pic>
      <p:pic>
        <p:nvPicPr>
          <p:cNvPr id="24" name="Picture 4" descr="D:\ptvt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295175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116552" y="2101551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-peach blossom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72838" y="2041014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" descr="D:\ptvt\hinh nen hoa mai vang (35)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5299" y="3501008"/>
            <a:ext cx="2857520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096208" y="2673873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-apricot blossom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25238" y="2650629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16833" y="2678334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2309" y="2653543"/>
            <a:ext cx="409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 animBg="1"/>
      <p:bldP spid="12" grpId="0"/>
      <p:bldP spid="17" grpId="0"/>
      <p:bldP spid="25" grpId="0"/>
      <p:bldP spid="26" grpId="0" animBg="1"/>
      <p:bldP spid="28" grpId="0"/>
      <p:bldP spid="29" grpId="0" animBg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New words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668" y="111860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-decorate (v):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358" y="1104694"/>
            <a:ext cx="317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4624" y="1130792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4160" y="15838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decoration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92728" y="1611514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5329" y="2099348"/>
            <a:ext cx="409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345" y="1571612"/>
            <a:ext cx="317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500702"/>
            <a:ext cx="1128908" cy="128226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16118" y="-8594"/>
            <a:ext cx="80724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tvt\nhung-loi-chuc-xuan-hay-doc-dao-mung-tet-nguyen-dan-giap-ngo-2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62" cy="6858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116552" y="2101551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-peach blossom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72838" y="2041014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6208" y="2673873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-apricot blossom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25238" y="2650629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16833" y="2678334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53874" y="2653543"/>
            <a:ext cx="409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 descr="D:\ptvt\alotin.vn_1404361628_da43e1e06b7c98cff648140eff6882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642918"/>
            <a:ext cx="3071866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138650" y="3699611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family gathering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49468" y="3690082"/>
            <a:ext cx="409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sum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82837" y="3694876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54407" y="3722586"/>
            <a:ext cx="52390" cy="158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" name="Picture 2" descr="D:\ptvt\images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71480"/>
            <a:ext cx="3104950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1113103" y="3215972"/>
            <a:ext cx="290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fireworks (n):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82837" y="3198668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23814" y="3198617"/>
            <a:ext cx="317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1538" y="540026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We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celebrate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at the end of January.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24795" y="4184057"/>
            <a:ext cx="2930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celebrate (v):</a:t>
            </a:r>
            <a:endParaRPr lang="en-US" sz="2800" b="1" dirty="0"/>
          </a:p>
        </p:txBody>
      </p:sp>
      <p:sp>
        <p:nvSpPr>
          <p:cNvPr id="43" name="Oval 42"/>
          <p:cNvSpPr/>
          <p:nvPr/>
        </p:nvSpPr>
        <p:spPr>
          <a:xfrm>
            <a:off x="1396692" y="4196351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6828" y="4147532"/>
            <a:ext cx="414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65105" y="4669870"/>
            <a:ext cx="2787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celebration (n):</a:t>
            </a:r>
            <a:endParaRPr lang="en-US" sz="2800" b="1" dirty="0"/>
          </a:p>
        </p:txBody>
      </p:sp>
      <p:sp>
        <p:nvSpPr>
          <p:cNvPr id="46" name="Oval 45"/>
          <p:cNvSpPr/>
          <p:nvPr/>
        </p:nvSpPr>
        <p:spPr>
          <a:xfrm>
            <a:off x="2004109" y="4680399"/>
            <a:ext cx="45719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8432" y="4640446"/>
            <a:ext cx="317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8" grpId="0"/>
      <p:bldP spid="39" grpId="0" animBg="1"/>
      <p:bldP spid="40" grpId="0"/>
      <p:bldP spid="41" grpId="0"/>
      <p:bldP spid="41" grpId="1"/>
      <p:bldP spid="42" grpId="0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42918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new words: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AND WHERE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86380" y="1428736"/>
            <a:ext cx="3500462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decorate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10764" y="1899276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14942" y="3143248"/>
            <a:ext cx="3643338" cy="1214446"/>
          </a:xfrm>
          <a:prstGeom prst="ellipse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85852" y="3143248"/>
            <a:ext cx="3357586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85852" y="1428736"/>
            <a:ext cx="3357586" cy="1214446"/>
          </a:xfrm>
          <a:prstGeom prst="ellipse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500298" y="4643446"/>
            <a:ext cx="4429156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310236" y="1857364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01472" y="3611880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37612" y="3571876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12684" y="5106936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86010" y="1629144"/>
            <a:ext cx="318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peach blossom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342900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celebrate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7356" y="342900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fireworks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25034" y="4929198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family gathering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40174"/>
            <a:ext cx="81439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OUT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D:\ptvt\hinh nen hoa mai vang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6" y="6138308"/>
            <a:ext cx="1500198" cy="690546"/>
          </a:xfrm>
          <a:prstGeom prst="rect">
            <a:avLst/>
          </a:prstGeom>
          <a:noFill/>
        </p:spPr>
      </p:pic>
      <p:pic>
        <p:nvPicPr>
          <p:cNvPr id="26" name="Picture 2" descr="D:\ptvt\nhung-loi-chuc-xuan-hay-doc-dao-mung-tet-nguyen-dan-giap-ngo-2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</p:spPr>
      </p:pic>
      <p:pic>
        <p:nvPicPr>
          <p:cNvPr id="20" name="Picture 4" descr="D:\ptvt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500702"/>
            <a:ext cx="1128908" cy="128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000768"/>
            <a:ext cx="914594" cy="782196"/>
          </a:xfrm>
          <a:prstGeom prst="rect">
            <a:avLst/>
          </a:prstGeom>
          <a:noFill/>
        </p:spPr>
      </p:pic>
      <p:pic>
        <p:nvPicPr>
          <p:cNvPr id="3074" name="Picture 2" descr="D:\ptvt\10647223_335637893307701_371756185000752536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8786874" cy="5500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D:\ptvt\hinh nen hoa mai vang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" y="6138308"/>
            <a:ext cx="1135574" cy="6905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8594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OUR TET HOILDAY- LESSON 41: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643174" y="2214554"/>
            <a:ext cx="3143272" cy="571504"/>
          </a:xfrm>
          <a:prstGeom prst="wedgeEllipseCallout">
            <a:avLst>
              <a:gd name="adj1" fmla="val -75959"/>
              <a:gd name="adj2" fmla="val 9482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the interviewer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786578" y="1142984"/>
            <a:ext cx="2143140" cy="500066"/>
          </a:xfrm>
          <a:prstGeom prst="wedgeEllipseCallout">
            <a:avLst>
              <a:gd name="adj1" fmla="val -29192"/>
              <a:gd name="adj2" fmla="val 1138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Phong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tvt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685011"/>
            <a:ext cx="1566300" cy="2153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1857364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(1).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the first person on the show.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(2). This year,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in February.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(3). People have a lot of fireworks 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loves eating good food during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(5). Next, the interviewer will talk to a person 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from Japan.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289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OU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 HOILDAY- LESSON 44: GETTING STARTED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464089"/>
            <a:ext cx="744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Listen and read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True/ False prediction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D:\ptvt\nhung-loi-chuc-xuan-hay-doc-dao-mung-tet-nguyen-dan-giap-ngo-2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1196</Words>
  <Application>Microsoft Office PowerPoint</Application>
  <PresentationFormat>On-screen Show (4:3)</PresentationFormat>
  <Paragraphs>228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.VnArialH</vt:lpstr>
      <vt:lpstr>.VnHelvetInsH</vt:lpstr>
      <vt:lpstr>.VnVogue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MEETING  FAMOUS PEOPLE                    - PROGRAMME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 XPS 9350 3K</cp:lastModifiedBy>
  <cp:revision>346</cp:revision>
  <dcterms:created xsi:type="dcterms:W3CDTF">2014-11-27T02:37:23Z</dcterms:created>
  <dcterms:modified xsi:type="dcterms:W3CDTF">2021-03-09T13:37:53Z</dcterms:modified>
</cp:coreProperties>
</file>