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2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9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EDC-A174-40B7-9FB9-4AE24BD5733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6C19-67E0-4E74-B61D-F7F3F11A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399"/>
            <a:ext cx="3352799" cy="1143000"/>
          </a:xfrm>
        </p:spPr>
        <p:txBody>
          <a:bodyPr>
            <a:norm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610600" cy="1295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 TINH THỦY TINH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2202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" y="5791200"/>
            <a:ext cx="8610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Nguyễn Lệ Hằng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8006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Þ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8006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5105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SGK/34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3581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2964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915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rể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304800"/>
            <a:ext cx="8763000" cy="5486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rể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do: </a:t>
            </a:r>
          </a:p>
          <a:p>
            <a:pPr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094509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" y="381000"/>
            <a:ext cx="8763000" cy="5486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rể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616728"/>
              </p:ext>
            </p:extLst>
          </p:nvPr>
        </p:nvGraphicFramePr>
        <p:xfrm>
          <a:off x="190500" y="2057400"/>
          <a:ext cx="8762999" cy="4146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SƠN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</a:rPr>
                        <a:t> TINH (THẦN NÚI)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THỦY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</a:rPr>
                        <a:t> TINH (THẦN NƯỚC)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4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839" y="2895600"/>
            <a:ext cx="434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bãi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1" y="3080634"/>
            <a:ext cx="411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35102"/>
            <a:ext cx="4724401" cy="6594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rể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rể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+ “1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thệp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cựa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gáp</a:t>
            </a:r>
            <a:endParaRPr lang="en-US" sz="3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gả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3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1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8006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49063"/>
            <a:ext cx="4572000" cy="5156537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6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6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lềnh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6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Þ"/>
            </a:pP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khiếp</a:t>
            </a:r>
            <a:endParaRPr lang="en-US" sz="265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Þ"/>
            </a:pP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</a:t>
            </a:r>
            <a:r>
              <a:rPr lang="en-US" sz="26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6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9064"/>
            <a:ext cx="4495800" cy="5156536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endParaRPr lang="en-US" sz="26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6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endParaRPr lang="en-US" sz="26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Þ"/>
            </a:pP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nao</a:t>
            </a:r>
            <a:r>
              <a:rPr lang="en-US" sz="2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latin typeface="Times New Roman" pitchFamily="18" charset="0"/>
                <a:cs typeface="Times New Roman" pitchFamily="18" charset="0"/>
              </a:rPr>
              <a:t>núng</a:t>
            </a:r>
            <a:endParaRPr lang="en-US" sz="265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Þ"/>
            </a:pP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endParaRPr lang="en-US" sz="26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8006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964" y="533400"/>
            <a:ext cx="8340436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344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00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629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Office Theme</vt:lpstr>
      <vt:lpstr>Tiết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9</dc:title>
  <dc:creator>hgi</dc:creator>
  <cp:lastModifiedBy>Admin</cp:lastModifiedBy>
  <cp:revision>10</cp:revision>
  <dcterms:created xsi:type="dcterms:W3CDTF">2017-08-30T15:57:06Z</dcterms:created>
  <dcterms:modified xsi:type="dcterms:W3CDTF">2020-01-21T01:10:49Z</dcterms:modified>
</cp:coreProperties>
</file>