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 id="2147483891" r:id="rId2"/>
  </p:sldMasterIdLst>
  <p:notesMasterIdLst>
    <p:notesMasterId r:id="rId40"/>
  </p:notesMasterIdLst>
  <p:handoutMasterIdLst>
    <p:handoutMasterId r:id="rId41"/>
  </p:handoutMasterIdLst>
  <p:sldIdLst>
    <p:sldId id="357" r:id="rId3"/>
    <p:sldId id="275" r:id="rId4"/>
    <p:sldId id="358" r:id="rId5"/>
    <p:sldId id="296" r:id="rId6"/>
    <p:sldId id="297" r:id="rId7"/>
    <p:sldId id="300" r:id="rId8"/>
    <p:sldId id="301" r:id="rId9"/>
    <p:sldId id="323" r:id="rId10"/>
    <p:sldId id="325" r:id="rId11"/>
    <p:sldId id="286" r:id="rId12"/>
    <p:sldId id="330" r:id="rId13"/>
    <p:sldId id="331" r:id="rId14"/>
    <p:sldId id="332" r:id="rId15"/>
    <p:sldId id="334" r:id="rId16"/>
    <p:sldId id="328" r:id="rId17"/>
    <p:sldId id="309" r:id="rId18"/>
    <p:sldId id="337" r:id="rId19"/>
    <p:sldId id="339" r:id="rId20"/>
    <p:sldId id="341" r:id="rId21"/>
    <p:sldId id="340" r:id="rId22"/>
    <p:sldId id="338" r:id="rId23"/>
    <p:sldId id="359" r:id="rId24"/>
    <p:sldId id="310" r:id="rId25"/>
    <p:sldId id="348" r:id="rId26"/>
    <p:sldId id="342" r:id="rId27"/>
    <p:sldId id="346" r:id="rId28"/>
    <p:sldId id="347" r:id="rId29"/>
    <p:sldId id="343" r:id="rId30"/>
    <p:sldId id="344" r:id="rId31"/>
    <p:sldId id="352" r:id="rId32"/>
    <p:sldId id="353" r:id="rId33"/>
    <p:sldId id="355" r:id="rId34"/>
    <p:sldId id="314" r:id="rId35"/>
    <p:sldId id="318" r:id="rId36"/>
    <p:sldId id="304" r:id="rId37"/>
    <p:sldId id="317" r:id="rId38"/>
    <p:sldId id="35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00"/>
    <a:srgbClr val="FF5050"/>
    <a:srgbClr val="E6EEF0"/>
    <a:srgbClr val="FAFDD9"/>
    <a:srgbClr val="FA8686"/>
    <a:srgbClr val="ED7FDD"/>
    <a:srgbClr val="FADCF6"/>
    <a:srgbClr val="FF9933"/>
    <a:srgbClr val="E71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94629" autoAdjust="0"/>
  </p:normalViewPr>
  <p:slideViewPr>
    <p:cSldViewPr>
      <p:cViewPr>
        <p:scale>
          <a:sx n="75" d="100"/>
          <a:sy n="75" d="100"/>
        </p:scale>
        <p:origin x="1128"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Rất thích</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2018-2019</c:v>
                </c:pt>
                <c:pt idx="1">
                  <c:v>2019-2020</c:v>
                </c:pt>
                <c:pt idx="2">
                  <c:v>2020-2021 (HKI)</c:v>
                </c:pt>
              </c:strCache>
            </c:strRef>
          </c:cat>
          <c:val>
            <c:numRef>
              <c:f>Sheet1!$B$2:$B$4</c:f>
              <c:numCache>
                <c:formatCode>0%</c:formatCode>
                <c:ptCount val="3"/>
                <c:pt idx="0">
                  <c:v>0.52</c:v>
                </c:pt>
                <c:pt idx="1">
                  <c:v>0.7</c:v>
                </c:pt>
                <c:pt idx="2">
                  <c:v>0.87</c:v>
                </c:pt>
              </c:numCache>
            </c:numRef>
          </c:val>
          <c:extLst>
            <c:ext xmlns:c16="http://schemas.microsoft.com/office/drawing/2014/chart" uri="{C3380CC4-5D6E-409C-BE32-E72D297353CC}">
              <c16:uniqueId val="{00000000-AF0B-4CB0-B975-F36190CC0F50}"/>
            </c:ext>
          </c:extLst>
        </c:ser>
        <c:ser>
          <c:idx val="1"/>
          <c:order val="1"/>
          <c:tx>
            <c:strRef>
              <c:f>Sheet1!$C$1</c:f>
              <c:strCache>
                <c:ptCount val="1"/>
                <c:pt idx="0">
                  <c:v>Thích</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solidFill>
                <a:schemeClr val="accent5">
                  <a:lumMod val="75000"/>
                </a:schemeClr>
              </a:solidFill>
            </a:ln>
            <a:effectLst>
              <a:outerShdw blurRad="57150" dist="19050" dir="5400000" algn="ctr" rotWithShape="0">
                <a:srgbClr val="000000">
                  <a:alpha val="63000"/>
                </a:srgbClr>
              </a:outerShdw>
            </a:effectLst>
          </c:spPr>
          <c:invertIfNegative val="0"/>
          <c:dLbls>
            <c:spPr>
              <a:noFill/>
              <a:ln>
                <a:solidFill>
                  <a:schemeClr val="bg1"/>
                </a:solid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2018-2019</c:v>
                </c:pt>
                <c:pt idx="1">
                  <c:v>2019-2020</c:v>
                </c:pt>
                <c:pt idx="2">
                  <c:v>2020-2021 (HKI)</c:v>
                </c:pt>
              </c:strCache>
            </c:strRef>
          </c:cat>
          <c:val>
            <c:numRef>
              <c:f>Sheet1!$C$2:$C$4</c:f>
              <c:numCache>
                <c:formatCode>0%</c:formatCode>
                <c:ptCount val="3"/>
                <c:pt idx="0">
                  <c:v>0.28000000000000003</c:v>
                </c:pt>
                <c:pt idx="1">
                  <c:v>0.15</c:v>
                </c:pt>
                <c:pt idx="2">
                  <c:v>0.11</c:v>
                </c:pt>
              </c:numCache>
            </c:numRef>
          </c:val>
          <c:extLst>
            <c:ext xmlns:c16="http://schemas.microsoft.com/office/drawing/2014/chart" uri="{C3380CC4-5D6E-409C-BE32-E72D297353CC}">
              <c16:uniqueId val="{00000001-AF0B-4CB0-B975-F36190CC0F50}"/>
            </c:ext>
          </c:extLst>
        </c:ser>
        <c:ser>
          <c:idx val="2"/>
          <c:order val="2"/>
          <c:tx>
            <c:strRef>
              <c:f>Sheet1!$D$1</c:f>
              <c:strCache>
                <c:ptCount val="1"/>
                <c:pt idx="0">
                  <c:v>Chưa yêu thích</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2018-2019</c:v>
                </c:pt>
                <c:pt idx="1">
                  <c:v>2019-2020</c:v>
                </c:pt>
                <c:pt idx="2">
                  <c:v>2020-2021 (HKI)</c:v>
                </c:pt>
              </c:strCache>
            </c:strRef>
          </c:cat>
          <c:val>
            <c:numRef>
              <c:f>Sheet1!$D$2:$D$4</c:f>
              <c:numCache>
                <c:formatCode>0%</c:formatCode>
                <c:ptCount val="3"/>
                <c:pt idx="0">
                  <c:v>0.2</c:v>
                </c:pt>
                <c:pt idx="1">
                  <c:v>0.15</c:v>
                </c:pt>
                <c:pt idx="2">
                  <c:v>0.02</c:v>
                </c:pt>
              </c:numCache>
            </c:numRef>
          </c:val>
          <c:extLst>
            <c:ext xmlns:c16="http://schemas.microsoft.com/office/drawing/2014/chart" uri="{C3380CC4-5D6E-409C-BE32-E72D297353CC}">
              <c16:uniqueId val="{00000002-AF0B-4CB0-B975-F36190CC0F50}"/>
            </c:ext>
          </c:extLst>
        </c:ser>
        <c:dLbls>
          <c:dLblPos val="outEnd"/>
          <c:showLegendKey val="0"/>
          <c:showVal val="1"/>
          <c:showCatName val="0"/>
          <c:showSerName val="0"/>
          <c:showPercent val="0"/>
          <c:showBubbleSize val="0"/>
        </c:dLbls>
        <c:gapWidth val="100"/>
        <c:overlap val="-24"/>
        <c:axId val="161737728"/>
        <c:axId val="161747712"/>
      </c:barChart>
      <c:catAx>
        <c:axId val="161737728"/>
        <c:scaling>
          <c:orientation val="minMax"/>
        </c:scaling>
        <c:delete val="0"/>
        <c:axPos val="b"/>
        <c:numFmt formatCode="General" sourceLinked="1"/>
        <c:majorTickMark val="none"/>
        <c:minorTickMark val="none"/>
        <c:tickLblPos val="nextTo"/>
        <c:spPr>
          <a:noFill/>
          <a:ln w="19050" cap="flat" cmpd="sng" algn="ctr">
            <a:solidFill>
              <a:schemeClr val="tx1">
                <a:lumMod val="15000"/>
                <a:lumOff val="85000"/>
              </a:schemeClr>
            </a:solidFill>
            <a:round/>
          </a:ln>
          <a:effectLst/>
        </c:spPr>
        <c:txPr>
          <a:bodyPr rot="-60000000" vert="horz"/>
          <a:lstStyle/>
          <a:p>
            <a:pPr>
              <a:defRPr/>
            </a:pPr>
            <a:endParaRPr lang="en-US"/>
          </a:p>
        </c:txPr>
        <c:crossAx val="161747712"/>
        <c:crosses val="autoZero"/>
        <c:auto val="1"/>
        <c:lblAlgn val="ctr"/>
        <c:lblOffset val="100"/>
        <c:noMultiLvlLbl val="0"/>
      </c:catAx>
      <c:valAx>
        <c:axId val="161747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61737728"/>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lgn="just">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Rất thích</c:v>
                </c:pt>
              </c:strCache>
            </c:strRef>
          </c:tx>
          <c:spPr>
            <a:solidFill>
              <a:srgbClr val="00B0F0"/>
            </a:soli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2018-2019</c:v>
                </c:pt>
                <c:pt idx="1">
                  <c:v>2019-2020</c:v>
                </c:pt>
                <c:pt idx="2">
                  <c:v>2020-2021 (HKI)</c:v>
                </c:pt>
              </c:strCache>
            </c:strRef>
          </c:cat>
          <c:val>
            <c:numRef>
              <c:f>Sheet1!$B$2:$B$4</c:f>
              <c:numCache>
                <c:formatCode>0%</c:formatCode>
                <c:ptCount val="3"/>
                <c:pt idx="0">
                  <c:v>0.5</c:v>
                </c:pt>
                <c:pt idx="1">
                  <c:v>0.68</c:v>
                </c:pt>
                <c:pt idx="2">
                  <c:v>0.9</c:v>
                </c:pt>
              </c:numCache>
            </c:numRef>
          </c:val>
          <c:extLst>
            <c:ext xmlns:c16="http://schemas.microsoft.com/office/drawing/2014/chart" uri="{C3380CC4-5D6E-409C-BE32-E72D297353CC}">
              <c16:uniqueId val="{00000000-7100-492D-818A-FF53B2663E74}"/>
            </c:ext>
          </c:extLst>
        </c:ser>
        <c:ser>
          <c:idx val="1"/>
          <c:order val="1"/>
          <c:tx>
            <c:strRef>
              <c:f>Sheet1!$C$1</c:f>
              <c:strCache>
                <c:ptCount val="1"/>
                <c:pt idx="0">
                  <c:v>Thích</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2018-2019</c:v>
                </c:pt>
                <c:pt idx="1">
                  <c:v>2019-2020</c:v>
                </c:pt>
                <c:pt idx="2">
                  <c:v>2020-2021 (HKI)</c:v>
                </c:pt>
              </c:strCache>
            </c:strRef>
          </c:cat>
          <c:val>
            <c:numRef>
              <c:f>Sheet1!$C$2:$C$4</c:f>
              <c:numCache>
                <c:formatCode>0%</c:formatCode>
                <c:ptCount val="3"/>
                <c:pt idx="0">
                  <c:v>0.28000000000000003</c:v>
                </c:pt>
                <c:pt idx="1">
                  <c:v>0.23</c:v>
                </c:pt>
                <c:pt idx="2">
                  <c:v>0.1</c:v>
                </c:pt>
              </c:numCache>
            </c:numRef>
          </c:val>
          <c:extLst>
            <c:ext xmlns:c16="http://schemas.microsoft.com/office/drawing/2014/chart" uri="{C3380CC4-5D6E-409C-BE32-E72D297353CC}">
              <c16:uniqueId val="{00000001-7100-492D-818A-FF53B2663E74}"/>
            </c:ext>
          </c:extLst>
        </c:ser>
        <c:ser>
          <c:idx val="2"/>
          <c:order val="2"/>
          <c:tx>
            <c:strRef>
              <c:f>Sheet1!$D$1</c:f>
              <c:strCache>
                <c:ptCount val="1"/>
                <c:pt idx="0">
                  <c:v>Chưa yêu thích</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2018-2019</c:v>
                </c:pt>
                <c:pt idx="1">
                  <c:v>2019-2020</c:v>
                </c:pt>
                <c:pt idx="2">
                  <c:v>2020-2021 (HKI)</c:v>
                </c:pt>
              </c:strCache>
            </c:strRef>
          </c:cat>
          <c:val>
            <c:numRef>
              <c:f>Sheet1!$D$2:$D$4</c:f>
              <c:numCache>
                <c:formatCode>0%</c:formatCode>
                <c:ptCount val="3"/>
                <c:pt idx="0">
                  <c:v>0.22</c:v>
                </c:pt>
                <c:pt idx="1">
                  <c:v>0.09</c:v>
                </c:pt>
                <c:pt idx="2">
                  <c:v>0</c:v>
                </c:pt>
              </c:numCache>
            </c:numRef>
          </c:val>
          <c:extLst>
            <c:ext xmlns:c16="http://schemas.microsoft.com/office/drawing/2014/chart" uri="{C3380CC4-5D6E-409C-BE32-E72D297353CC}">
              <c16:uniqueId val="{00000002-7100-492D-818A-FF53B2663E74}"/>
            </c:ext>
          </c:extLst>
        </c:ser>
        <c:dLbls>
          <c:dLblPos val="outEnd"/>
          <c:showLegendKey val="0"/>
          <c:showVal val="1"/>
          <c:showCatName val="0"/>
          <c:showSerName val="0"/>
          <c:showPercent val="0"/>
          <c:showBubbleSize val="0"/>
        </c:dLbls>
        <c:gapWidth val="100"/>
        <c:overlap val="-24"/>
        <c:axId val="161737728"/>
        <c:axId val="161747712"/>
      </c:barChart>
      <c:catAx>
        <c:axId val="161737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a:pPr>
            <a:endParaRPr lang="en-US"/>
          </a:p>
        </c:txPr>
        <c:crossAx val="161747712"/>
        <c:crosses val="autoZero"/>
        <c:auto val="1"/>
        <c:lblAlgn val="ctr"/>
        <c:lblOffset val="100"/>
        <c:noMultiLvlLbl val="0"/>
      </c:catAx>
      <c:valAx>
        <c:axId val="161747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61737728"/>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rgbClr val="0070C0"/>
      </a:solidFill>
      <a:round/>
    </a:ln>
    <a:effectLst/>
  </c:spPr>
  <c:txPr>
    <a:bodyPr/>
    <a:lstStyle/>
    <a:p>
      <a:pPr algn="just">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6BA37-7670-44EC-8954-F830EB533DA3}"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BCD96F3B-53A9-455D-B79F-C1593719D717}" type="pres">
      <dgm:prSet presAssocID="{7836BA37-7670-44EC-8954-F830EB533DA3}" presName="linearFlow" presStyleCnt="0">
        <dgm:presLayoutVars>
          <dgm:dir/>
          <dgm:animLvl val="lvl"/>
          <dgm:resizeHandles val="exact"/>
        </dgm:presLayoutVars>
      </dgm:prSet>
      <dgm:spPr/>
      <dgm:t>
        <a:bodyPr/>
        <a:lstStyle/>
        <a:p>
          <a:endParaRPr lang="en-US"/>
        </a:p>
      </dgm:t>
    </dgm:pt>
  </dgm:ptLst>
  <dgm:cxnLst>
    <dgm:cxn modelId="{E505446E-B1D8-47E7-9CB0-003A94F4A461}" type="presOf" srcId="{7836BA37-7670-44EC-8954-F830EB533DA3}" destId="{BCD96F3B-53A9-455D-B79F-C1593719D717}" srcOrd="0"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6BA37-7670-44EC-8954-F830EB533DA3}"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22120570-8A8D-4B7D-A461-462B21EED613}">
      <dgm:prSet phldrT="[Text]"/>
      <dgm:spPr/>
      <dgm:t>
        <a:bodyPr/>
        <a:lstStyle/>
        <a:p>
          <a:r>
            <a:rPr lang="en-US" b="1" smtClean="0">
              <a:solidFill>
                <a:schemeClr val="bg1"/>
              </a:solidFill>
            </a:rPr>
            <a:t>1</a:t>
          </a:r>
          <a:endParaRPr lang="en-US" b="1">
            <a:solidFill>
              <a:schemeClr val="bg1"/>
            </a:solidFill>
          </a:endParaRPr>
        </a:p>
      </dgm:t>
    </dgm:pt>
    <dgm:pt modelId="{6843BAAE-C949-4BF5-B2DC-3F493F677C66}" type="parTrans" cxnId="{1BF08505-583B-43A9-8877-2D3B5287033C}">
      <dgm:prSet/>
      <dgm:spPr/>
      <dgm:t>
        <a:bodyPr/>
        <a:lstStyle/>
        <a:p>
          <a:endParaRPr lang="en-US"/>
        </a:p>
      </dgm:t>
    </dgm:pt>
    <dgm:pt modelId="{A5677ADA-E1A6-4C3A-B0C9-3614C115A733}" type="sibTrans" cxnId="{1BF08505-583B-43A9-8877-2D3B5287033C}">
      <dgm:prSet/>
      <dgm:spPr/>
      <dgm:t>
        <a:bodyPr/>
        <a:lstStyle/>
        <a:p>
          <a:endParaRPr lang="en-US"/>
        </a:p>
      </dgm:t>
    </dgm:pt>
    <dgm:pt modelId="{6EA8D8B8-9DA5-4E27-A90C-D0A33C3F87F0}">
      <dgm:prSet phldrT="[Text]"/>
      <dgm:spPr>
        <a:solidFill>
          <a:srgbClr val="FFFF00"/>
        </a:solidFill>
      </dgm:spPr>
      <dgm:t>
        <a:bodyPr/>
        <a:lstStyle/>
        <a:p>
          <a:r>
            <a:rPr lang="en-US" b="1" dirty="0" smtClean="0">
              <a:solidFill>
                <a:srgbClr val="7030A0"/>
              </a:solidFill>
            </a:rPr>
            <a:t>2</a:t>
          </a:r>
          <a:endParaRPr lang="en-US" b="1" dirty="0">
            <a:solidFill>
              <a:srgbClr val="7030A0"/>
            </a:solidFill>
          </a:endParaRPr>
        </a:p>
      </dgm:t>
    </dgm:pt>
    <dgm:pt modelId="{A0836B9D-B295-4499-801C-30C92D6C6ED9}" type="parTrans" cxnId="{F721EB0A-61AA-46E7-950F-2D5F325DF21F}">
      <dgm:prSet/>
      <dgm:spPr/>
      <dgm:t>
        <a:bodyPr/>
        <a:lstStyle/>
        <a:p>
          <a:endParaRPr lang="en-US"/>
        </a:p>
      </dgm:t>
    </dgm:pt>
    <dgm:pt modelId="{4255195A-5257-4094-A797-561E6A3C2342}" type="sibTrans" cxnId="{F721EB0A-61AA-46E7-950F-2D5F325DF21F}">
      <dgm:prSet/>
      <dgm:spPr/>
      <dgm:t>
        <a:bodyPr/>
        <a:lstStyle/>
        <a:p>
          <a:endParaRPr lang="en-US"/>
        </a:p>
      </dgm:t>
    </dgm:pt>
    <dgm:pt modelId="{D994DF91-2A9C-4B48-88A4-A889C070250E}">
      <dgm:prSet phldrT="[Text]"/>
      <dgm:spPr/>
      <dgm:t>
        <a:bodyPr/>
        <a:lstStyle/>
        <a:p>
          <a:endParaRPr lang="en-US"/>
        </a:p>
      </dgm:t>
    </dgm:pt>
    <dgm:pt modelId="{090A490B-374F-4632-8588-98688BA9B611}" type="parTrans" cxnId="{A3F2A18C-1B73-4947-97FB-3C1526E03D24}">
      <dgm:prSet/>
      <dgm:spPr/>
      <dgm:t>
        <a:bodyPr/>
        <a:lstStyle/>
        <a:p>
          <a:endParaRPr lang="en-US"/>
        </a:p>
      </dgm:t>
    </dgm:pt>
    <dgm:pt modelId="{8BDC292E-C0A6-4614-827A-A49EDFC7EC4C}" type="sibTrans" cxnId="{A3F2A18C-1B73-4947-97FB-3C1526E03D24}">
      <dgm:prSet/>
      <dgm:spPr/>
      <dgm:t>
        <a:bodyPr/>
        <a:lstStyle/>
        <a:p>
          <a:endParaRPr lang="en-US"/>
        </a:p>
      </dgm:t>
    </dgm:pt>
    <dgm:pt modelId="{B322EDC6-F17E-4AD8-85D0-C99175E463F3}">
      <dgm:prSet/>
      <dgm:spPr/>
      <dgm:t>
        <a:bodyPr/>
        <a:lstStyle/>
        <a:p>
          <a:r>
            <a:rPr lang="en-US" b="1" smtClean="0"/>
            <a:t>3</a:t>
          </a:r>
          <a:endParaRPr lang="en-US" b="1"/>
        </a:p>
      </dgm:t>
    </dgm:pt>
    <dgm:pt modelId="{28E0A529-BE88-4BB5-9BFB-71A5439E6041}" type="parTrans" cxnId="{36E91A0F-ABD7-474B-99CA-B25CB2AD179B}">
      <dgm:prSet/>
      <dgm:spPr/>
      <dgm:t>
        <a:bodyPr/>
        <a:lstStyle/>
        <a:p>
          <a:endParaRPr lang="en-US"/>
        </a:p>
      </dgm:t>
    </dgm:pt>
    <dgm:pt modelId="{440AA86B-BBF6-43BF-82D9-61697F6A8FA2}" type="sibTrans" cxnId="{36E91A0F-ABD7-474B-99CA-B25CB2AD179B}">
      <dgm:prSet/>
      <dgm:spPr/>
      <dgm:t>
        <a:bodyPr/>
        <a:lstStyle/>
        <a:p>
          <a:endParaRPr lang="en-US"/>
        </a:p>
      </dgm:t>
    </dgm:pt>
    <dgm:pt modelId="{86A60ED9-9D7B-4EDF-AADB-29065A99B156}">
      <dgm:prSet/>
      <dgm:spPr>
        <a:solidFill>
          <a:schemeClr val="accent2"/>
        </a:solidFill>
      </dgm:spPr>
      <dgm:t>
        <a:bodyPr/>
        <a:lstStyle/>
        <a:p>
          <a:r>
            <a:rPr lang="en-US" b="1" smtClean="0"/>
            <a:t>4</a:t>
          </a:r>
          <a:endParaRPr lang="en-US" b="1"/>
        </a:p>
      </dgm:t>
    </dgm:pt>
    <dgm:pt modelId="{21909A15-36D2-4674-A2A1-0FC02963C754}" type="parTrans" cxnId="{2317E7EC-559C-4B1B-A5DB-9273481028FA}">
      <dgm:prSet/>
      <dgm:spPr/>
      <dgm:t>
        <a:bodyPr/>
        <a:lstStyle/>
        <a:p>
          <a:endParaRPr lang="en-US"/>
        </a:p>
      </dgm:t>
    </dgm:pt>
    <dgm:pt modelId="{9D4213AC-46E8-42CC-97FE-3A7F518C40ED}" type="sibTrans" cxnId="{2317E7EC-559C-4B1B-A5DB-9273481028FA}">
      <dgm:prSet/>
      <dgm:spPr/>
      <dgm:t>
        <a:bodyPr/>
        <a:lstStyle/>
        <a:p>
          <a:endParaRPr lang="en-US"/>
        </a:p>
      </dgm:t>
    </dgm:pt>
    <dgm:pt modelId="{A9D2C637-B1EA-427F-85D7-06FB375CD506}">
      <dgm:prSet/>
      <dgm:spPr/>
      <dgm:t>
        <a:bodyPr/>
        <a:lstStyle/>
        <a:p>
          <a:endParaRPr lang="en-US"/>
        </a:p>
      </dgm:t>
    </dgm:pt>
    <dgm:pt modelId="{C289D728-08D0-4E6C-B5A9-78F99F41B6F0}" type="parTrans" cxnId="{C00DA504-9CB3-4BF0-BCAA-CBDB2257C78A}">
      <dgm:prSet/>
      <dgm:spPr/>
      <dgm:t>
        <a:bodyPr/>
        <a:lstStyle/>
        <a:p>
          <a:endParaRPr lang="en-US"/>
        </a:p>
      </dgm:t>
    </dgm:pt>
    <dgm:pt modelId="{F2533DA5-CABC-4175-A0F9-FD6043C2FDE4}" type="sibTrans" cxnId="{C00DA504-9CB3-4BF0-BCAA-CBDB2257C78A}">
      <dgm:prSet/>
      <dgm:spPr/>
      <dgm:t>
        <a:bodyPr/>
        <a:lstStyle/>
        <a:p>
          <a:endParaRPr lang="en-US"/>
        </a:p>
      </dgm:t>
    </dgm:pt>
    <dgm:pt modelId="{1F55D85F-EAB2-433C-8B25-A322813C9FD1}">
      <dgm:prSet/>
      <dgm:spPr/>
      <dgm:t>
        <a:bodyPr/>
        <a:lstStyle/>
        <a:p>
          <a:endParaRPr lang="en-US"/>
        </a:p>
      </dgm:t>
    </dgm:pt>
    <dgm:pt modelId="{9D2BAEB8-0936-40FD-96DC-106F818D45C9}" type="parTrans" cxnId="{4D34B501-B650-4E07-AB2D-25818AA07D3D}">
      <dgm:prSet/>
      <dgm:spPr/>
      <dgm:t>
        <a:bodyPr/>
        <a:lstStyle/>
        <a:p>
          <a:endParaRPr lang="en-US"/>
        </a:p>
      </dgm:t>
    </dgm:pt>
    <dgm:pt modelId="{8EB61747-EB6F-4AD3-8062-6B7C291B002D}" type="sibTrans" cxnId="{4D34B501-B650-4E07-AB2D-25818AA07D3D}">
      <dgm:prSet/>
      <dgm:spPr/>
      <dgm:t>
        <a:bodyPr/>
        <a:lstStyle/>
        <a:p>
          <a:endParaRPr lang="en-US"/>
        </a:p>
      </dgm:t>
    </dgm:pt>
    <dgm:pt modelId="{797A5892-D290-4EE1-8574-72CF804161A8}">
      <dgm:prSet/>
      <dgm:spPr/>
      <dgm:t>
        <a:bodyPr/>
        <a:lstStyle/>
        <a:p>
          <a:endParaRPr lang="en-US"/>
        </a:p>
      </dgm:t>
    </dgm:pt>
    <dgm:pt modelId="{4CD5EEAF-B4C6-4E7D-8BD5-63DBE8AA26DC}" type="parTrans" cxnId="{DC72A16F-0A9C-4C3D-B46B-6746CCD491BE}">
      <dgm:prSet/>
      <dgm:spPr/>
      <dgm:t>
        <a:bodyPr/>
        <a:lstStyle/>
        <a:p>
          <a:endParaRPr lang="en-US"/>
        </a:p>
      </dgm:t>
    </dgm:pt>
    <dgm:pt modelId="{1333FD21-2A32-429C-887A-4B792D7458FD}" type="sibTrans" cxnId="{DC72A16F-0A9C-4C3D-B46B-6746CCD491BE}">
      <dgm:prSet/>
      <dgm:spPr/>
      <dgm:t>
        <a:bodyPr/>
        <a:lstStyle/>
        <a:p>
          <a:endParaRPr lang="en-US"/>
        </a:p>
      </dgm:t>
    </dgm:pt>
    <dgm:pt modelId="{BCD96F3B-53A9-455D-B79F-C1593719D717}" type="pres">
      <dgm:prSet presAssocID="{7836BA37-7670-44EC-8954-F830EB533DA3}" presName="linearFlow" presStyleCnt="0">
        <dgm:presLayoutVars>
          <dgm:dir/>
          <dgm:animLvl val="lvl"/>
          <dgm:resizeHandles val="exact"/>
        </dgm:presLayoutVars>
      </dgm:prSet>
      <dgm:spPr/>
      <dgm:t>
        <a:bodyPr/>
        <a:lstStyle/>
        <a:p>
          <a:endParaRPr lang="en-US"/>
        </a:p>
      </dgm:t>
    </dgm:pt>
    <dgm:pt modelId="{FC345EE4-EE32-4A7F-936C-ED60324CAD23}" type="pres">
      <dgm:prSet presAssocID="{22120570-8A8D-4B7D-A461-462B21EED613}" presName="composite" presStyleCnt="0"/>
      <dgm:spPr/>
    </dgm:pt>
    <dgm:pt modelId="{8A14190F-4DC1-4875-BC92-5FEA61E1A1DD}" type="pres">
      <dgm:prSet presAssocID="{22120570-8A8D-4B7D-A461-462B21EED613}" presName="parentText" presStyleLbl="alignNode1" presStyleIdx="0" presStyleCnt="4">
        <dgm:presLayoutVars>
          <dgm:chMax val="1"/>
          <dgm:bulletEnabled val="1"/>
        </dgm:presLayoutVars>
      </dgm:prSet>
      <dgm:spPr/>
      <dgm:t>
        <a:bodyPr/>
        <a:lstStyle/>
        <a:p>
          <a:endParaRPr lang="en-US"/>
        </a:p>
      </dgm:t>
    </dgm:pt>
    <dgm:pt modelId="{FB68B359-8FA4-4283-A643-24C364BA603F}" type="pres">
      <dgm:prSet presAssocID="{22120570-8A8D-4B7D-A461-462B21EED613}" presName="descendantText" presStyleLbl="alignAcc1" presStyleIdx="0" presStyleCnt="4">
        <dgm:presLayoutVars>
          <dgm:bulletEnabled val="1"/>
        </dgm:presLayoutVars>
      </dgm:prSet>
      <dgm:spPr/>
      <dgm:t>
        <a:bodyPr/>
        <a:lstStyle/>
        <a:p>
          <a:endParaRPr lang="en-US"/>
        </a:p>
      </dgm:t>
    </dgm:pt>
    <dgm:pt modelId="{C3E61AB5-05B5-41BC-A6DC-D54F9F940769}" type="pres">
      <dgm:prSet presAssocID="{A5677ADA-E1A6-4C3A-B0C9-3614C115A733}" presName="sp" presStyleCnt="0"/>
      <dgm:spPr/>
    </dgm:pt>
    <dgm:pt modelId="{24CBC51F-70B4-49B1-A806-D60A1D54B818}" type="pres">
      <dgm:prSet presAssocID="{6EA8D8B8-9DA5-4E27-A90C-D0A33C3F87F0}" presName="composite" presStyleCnt="0"/>
      <dgm:spPr/>
    </dgm:pt>
    <dgm:pt modelId="{A09F43EA-189E-405E-9866-CACD45177D5E}" type="pres">
      <dgm:prSet presAssocID="{6EA8D8B8-9DA5-4E27-A90C-D0A33C3F87F0}" presName="parentText" presStyleLbl="alignNode1" presStyleIdx="1" presStyleCnt="4">
        <dgm:presLayoutVars>
          <dgm:chMax val="1"/>
          <dgm:bulletEnabled val="1"/>
        </dgm:presLayoutVars>
      </dgm:prSet>
      <dgm:spPr/>
      <dgm:t>
        <a:bodyPr/>
        <a:lstStyle/>
        <a:p>
          <a:endParaRPr lang="en-US"/>
        </a:p>
      </dgm:t>
    </dgm:pt>
    <dgm:pt modelId="{636A5948-DBD9-4A82-B750-06EADD86F456}" type="pres">
      <dgm:prSet presAssocID="{6EA8D8B8-9DA5-4E27-A90C-D0A33C3F87F0}" presName="descendantText" presStyleLbl="alignAcc1" presStyleIdx="1" presStyleCnt="4">
        <dgm:presLayoutVars>
          <dgm:bulletEnabled val="1"/>
        </dgm:presLayoutVars>
      </dgm:prSet>
      <dgm:spPr/>
      <dgm:t>
        <a:bodyPr/>
        <a:lstStyle/>
        <a:p>
          <a:endParaRPr lang="en-US"/>
        </a:p>
      </dgm:t>
    </dgm:pt>
    <dgm:pt modelId="{4AD8ED16-3DBE-42C6-A6E5-B366860DC9E3}" type="pres">
      <dgm:prSet presAssocID="{4255195A-5257-4094-A797-561E6A3C2342}" presName="sp" presStyleCnt="0"/>
      <dgm:spPr/>
    </dgm:pt>
    <dgm:pt modelId="{23BAB77D-EFD5-48E8-A26C-2376877799F5}" type="pres">
      <dgm:prSet presAssocID="{B322EDC6-F17E-4AD8-85D0-C99175E463F3}" presName="composite" presStyleCnt="0"/>
      <dgm:spPr/>
    </dgm:pt>
    <dgm:pt modelId="{E01F97EF-8A45-410C-AB8A-CF9EC6627926}" type="pres">
      <dgm:prSet presAssocID="{B322EDC6-F17E-4AD8-85D0-C99175E463F3}" presName="parentText" presStyleLbl="alignNode1" presStyleIdx="2" presStyleCnt="4">
        <dgm:presLayoutVars>
          <dgm:chMax val="1"/>
          <dgm:bulletEnabled val="1"/>
        </dgm:presLayoutVars>
      </dgm:prSet>
      <dgm:spPr/>
      <dgm:t>
        <a:bodyPr/>
        <a:lstStyle/>
        <a:p>
          <a:endParaRPr lang="en-US"/>
        </a:p>
      </dgm:t>
    </dgm:pt>
    <dgm:pt modelId="{C30406EE-4DB6-4A57-B611-8CDA00A1A36F}" type="pres">
      <dgm:prSet presAssocID="{B322EDC6-F17E-4AD8-85D0-C99175E463F3}" presName="descendantText" presStyleLbl="alignAcc1" presStyleIdx="2" presStyleCnt="4">
        <dgm:presLayoutVars>
          <dgm:bulletEnabled val="1"/>
        </dgm:presLayoutVars>
      </dgm:prSet>
      <dgm:spPr/>
      <dgm:t>
        <a:bodyPr/>
        <a:lstStyle/>
        <a:p>
          <a:endParaRPr lang="en-US"/>
        </a:p>
      </dgm:t>
    </dgm:pt>
    <dgm:pt modelId="{3025317C-1328-481C-8402-540E652E1063}" type="pres">
      <dgm:prSet presAssocID="{440AA86B-BBF6-43BF-82D9-61697F6A8FA2}" presName="sp" presStyleCnt="0"/>
      <dgm:spPr/>
    </dgm:pt>
    <dgm:pt modelId="{FBFEB87F-FB54-4809-B8BF-9A128ECB816D}" type="pres">
      <dgm:prSet presAssocID="{86A60ED9-9D7B-4EDF-AADB-29065A99B156}" presName="composite" presStyleCnt="0"/>
      <dgm:spPr/>
    </dgm:pt>
    <dgm:pt modelId="{2CBF0C4E-83C0-4F68-A858-636B2C9B8062}" type="pres">
      <dgm:prSet presAssocID="{86A60ED9-9D7B-4EDF-AADB-29065A99B156}" presName="parentText" presStyleLbl="alignNode1" presStyleIdx="3" presStyleCnt="4">
        <dgm:presLayoutVars>
          <dgm:chMax val="1"/>
          <dgm:bulletEnabled val="1"/>
        </dgm:presLayoutVars>
      </dgm:prSet>
      <dgm:spPr/>
      <dgm:t>
        <a:bodyPr/>
        <a:lstStyle/>
        <a:p>
          <a:endParaRPr lang="en-US"/>
        </a:p>
      </dgm:t>
    </dgm:pt>
    <dgm:pt modelId="{FCACD105-612A-47D5-8B82-708BACD030FB}" type="pres">
      <dgm:prSet presAssocID="{86A60ED9-9D7B-4EDF-AADB-29065A99B156}" presName="descendantText" presStyleLbl="alignAcc1" presStyleIdx="3" presStyleCnt="4">
        <dgm:presLayoutVars>
          <dgm:bulletEnabled val="1"/>
        </dgm:presLayoutVars>
      </dgm:prSet>
      <dgm:spPr/>
      <dgm:t>
        <a:bodyPr/>
        <a:lstStyle/>
        <a:p>
          <a:endParaRPr lang="en-US"/>
        </a:p>
      </dgm:t>
    </dgm:pt>
  </dgm:ptLst>
  <dgm:cxnLst>
    <dgm:cxn modelId="{C00DA504-9CB3-4BF0-BCAA-CBDB2257C78A}" srcId="{22120570-8A8D-4B7D-A461-462B21EED613}" destId="{A9D2C637-B1EA-427F-85D7-06FB375CD506}" srcOrd="0" destOrd="0" parTransId="{C289D728-08D0-4E6C-B5A9-78F99F41B6F0}" sibTransId="{F2533DA5-CABC-4175-A0F9-FD6043C2FDE4}"/>
    <dgm:cxn modelId="{E515D45F-104B-4482-A444-946F240C1809}" type="presOf" srcId="{B322EDC6-F17E-4AD8-85D0-C99175E463F3}" destId="{E01F97EF-8A45-410C-AB8A-CF9EC6627926}" srcOrd="0" destOrd="0" presId="urn:microsoft.com/office/officeart/2005/8/layout/chevron2"/>
    <dgm:cxn modelId="{A3F2A18C-1B73-4947-97FB-3C1526E03D24}" srcId="{6EA8D8B8-9DA5-4E27-A90C-D0A33C3F87F0}" destId="{D994DF91-2A9C-4B48-88A4-A889C070250E}" srcOrd="0" destOrd="0" parTransId="{090A490B-374F-4632-8588-98688BA9B611}" sibTransId="{8BDC292E-C0A6-4614-827A-A49EDFC7EC4C}"/>
    <dgm:cxn modelId="{FF331AA2-B2B5-411D-A6AA-7602ED6112B2}" type="presOf" srcId="{D994DF91-2A9C-4B48-88A4-A889C070250E}" destId="{636A5948-DBD9-4A82-B750-06EADD86F456}" srcOrd="0" destOrd="0" presId="urn:microsoft.com/office/officeart/2005/8/layout/chevron2"/>
    <dgm:cxn modelId="{AE2CB8ED-1020-4E14-AF0F-AFDE30B0B764}" type="presOf" srcId="{22120570-8A8D-4B7D-A461-462B21EED613}" destId="{8A14190F-4DC1-4875-BC92-5FEA61E1A1DD}" srcOrd="0" destOrd="0" presId="urn:microsoft.com/office/officeart/2005/8/layout/chevron2"/>
    <dgm:cxn modelId="{36E91A0F-ABD7-474B-99CA-B25CB2AD179B}" srcId="{7836BA37-7670-44EC-8954-F830EB533DA3}" destId="{B322EDC6-F17E-4AD8-85D0-C99175E463F3}" srcOrd="2" destOrd="0" parTransId="{28E0A529-BE88-4BB5-9BFB-71A5439E6041}" sibTransId="{440AA86B-BBF6-43BF-82D9-61697F6A8FA2}"/>
    <dgm:cxn modelId="{F721EB0A-61AA-46E7-950F-2D5F325DF21F}" srcId="{7836BA37-7670-44EC-8954-F830EB533DA3}" destId="{6EA8D8B8-9DA5-4E27-A90C-D0A33C3F87F0}" srcOrd="1" destOrd="0" parTransId="{A0836B9D-B295-4499-801C-30C92D6C6ED9}" sibTransId="{4255195A-5257-4094-A797-561E6A3C2342}"/>
    <dgm:cxn modelId="{E505446E-B1D8-47E7-9CB0-003A94F4A461}" type="presOf" srcId="{7836BA37-7670-44EC-8954-F830EB533DA3}" destId="{BCD96F3B-53A9-455D-B79F-C1593719D717}" srcOrd="0" destOrd="0" presId="urn:microsoft.com/office/officeart/2005/8/layout/chevron2"/>
    <dgm:cxn modelId="{F236D10A-035D-46DD-B3F8-237C34AEB603}" type="presOf" srcId="{1F55D85F-EAB2-433C-8B25-A322813C9FD1}" destId="{C30406EE-4DB6-4A57-B611-8CDA00A1A36F}" srcOrd="0" destOrd="0" presId="urn:microsoft.com/office/officeart/2005/8/layout/chevron2"/>
    <dgm:cxn modelId="{4D34B501-B650-4E07-AB2D-25818AA07D3D}" srcId="{B322EDC6-F17E-4AD8-85D0-C99175E463F3}" destId="{1F55D85F-EAB2-433C-8B25-A322813C9FD1}" srcOrd="0" destOrd="0" parTransId="{9D2BAEB8-0936-40FD-96DC-106F818D45C9}" sibTransId="{8EB61747-EB6F-4AD3-8062-6B7C291B002D}"/>
    <dgm:cxn modelId="{E0EE632A-077F-4927-9401-DE8ACAB9480A}" type="presOf" srcId="{6EA8D8B8-9DA5-4E27-A90C-D0A33C3F87F0}" destId="{A09F43EA-189E-405E-9866-CACD45177D5E}" srcOrd="0" destOrd="0" presId="urn:microsoft.com/office/officeart/2005/8/layout/chevron2"/>
    <dgm:cxn modelId="{4893C3C4-E372-4A4A-8ACD-FC796E59859D}" type="presOf" srcId="{86A60ED9-9D7B-4EDF-AADB-29065A99B156}" destId="{2CBF0C4E-83C0-4F68-A858-636B2C9B8062}" srcOrd="0" destOrd="0" presId="urn:microsoft.com/office/officeart/2005/8/layout/chevron2"/>
    <dgm:cxn modelId="{1BF08505-583B-43A9-8877-2D3B5287033C}" srcId="{7836BA37-7670-44EC-8954-F830EB533DA3}" destId="{22120570-8A8D-4B7D-A461-462B21EED613}" srcOrd="0" destOrd="0" parTransId="{6843BAAE-C949-4BF5-B2DC-3F493F677C66}" sibTransId="{A5677ADA-E1A6-4C3A-B0C9-3614C115A733}"/>
    <dgm:cxn modelId="{DC72A16F-0A9C-4C3D-B46B-6746CCD491BE}" srcId="{86A60ED9-9D7B-4EDF-AADB-29065A99B156}" destId="{797A5892-D290-4EE1-8574-72CF804161A8}" srcOrd="0" destOrd="0" parTransId="{4CD5EEAF-B4C6-4E7D-8BD5-63DBE8AA26DC}" sibTransId="{1333FD21-2A32-429C-887A-4B792D7458FD}"/>
    <dgm:cxn modelId="{8351C93D-4108-4902-970C-0EED924F37AE}" type="presOf" srcId="{A9D2C637-B1EA-427F-85D7-06FB375CD506}" destId="{FB68B359-8FA4-4283-A643-24C364BA603F}" srcOrd="0" destOrd="0" presId="urn:microsoft.com/office/officeart/2005/8/layout/chevron2"/>
    <dgm:cxn modelId="{AA500596-14C5-45C3-A4C5-D1473A63C24A}" type="presOf" srcId="{797A5892-D290-4EE1-8574-72CF804161A8}" destId="{FCACD105-612A-47D5-8B82-708BACD030FB}" srcOrd="0" destOrd="0" presId="urn:microsoft.com/office/officeart/2005/8/layout/chevron2"/>
    <dgm:cxn modelId="{2317E7EC-559C-4B1B-A5DB-9273481028FA}" srcId="{7836BA37-7670-44EC-8954-F830EB533DA3}" destId="{86A60ED9-9D7B-4EDF-AADB-29065A99B156}" srcOrd="3" destOrd="0" parTransId="{21909A15-36D2-4674-A2A1-0FC02963C754}" sibTransId="{9D4213AC-46E8-42CC-97FE-3A7F518C40ED}"/>
    <dgm:cxn modelId="{1E497368-2291-4AC6-8133-FAE0C50864C2}" type="presParOf" srcId="{BCD96F3B-53A9-455D-B79F-C1593719D717}" destId="{FC345EE4-EE32-4A7F-936C-ED60324CAD23}" srcOrd="0" destOrd="0" presId="urn:microsoft.com/office/officeart/2005/8/layout/chevron2"/>
    <dgm:cxn modelId="{E727E8F2-84CE-432B-A642-5C0C6A6558C7}" type="presParOf" srcId="{FC345EE4-EE32-4A7F-936C-ED60324CAD23}" destId="{8A14190F-4DC1-4875-BC92-5FEA61E1A1DD}" srcOrd="0" destOrd="0" presId="urn:microsoft.com/office/officeart/2005/8/layout/chevron2"/>
    <dgm:cxn modelId="{A8C05103-2B74-44FE-B4C4-D94F2660882C}" type="presParOf" srcId="{FC345EE4-EE32-4A7F-936C-ED60324CAD23}" destId="{FB68B359-8FA4-4283-A643-24C364BA603F}" srcOrd="1" destOrd="0" presId="urn:microsoft.com/office/officeart/2005/8/layout/chevron2"/>
    <dgm:cxn modelId="{C7CFA134-D4C8-4046-AF70-83B9D88F4835}" type="presParOf" srcId="{BCD96F3B-53A9-455D-B79F-C1593719D717}" destId="{C3E61AB5-05B5-41BC-A6DC-D54F9F940769}" srcOrd="1" destOrd="0" presId="urn:microsoft.com/office/officeart/2005/8/layout/chevron2"/>
    <dgm:cxn modelId="{5D88BDBA-53AC-4328-9A9A-BD99E14D18DE}" type="presParOf" srcId="{BCD96F3B-53A9-455D-B79F-C1593719D717}" destId="{24CBC51F-70B4-49B1-A806-D60A1D54B818}" srcOrd="2" destOrd="0" presId="urn:microsoft.com/office/officeart/2005/8/layout/chevron2"/>
    <dgm:cxn modelId="{DFAF8D9E-E8C9-432F-A638-9D5304BFC2E4}" type="presParOf" srcId="{24CBC51F-70B4-49B1-A806-D60A1D54B818}" destId="{A09F43EA-189E-405E-9866-CACD45177D5E}" srcOrd="0" destOrd="0" presId="urn:microsoft.com/office/officeart/2005/8/layout/chevron2"/>
    <dgm:cxn modelId="{A0A630F8-C7CA-4344-A0AD-2AD576C6955D}" type="presParOf" srcId="{24CBC51F-70B4-49B1-A806-D60A1D54B818}" destId="{636A5948-DBD9-4A82-B750-06EADD86F456}" srcOrd="1" destOrd="0" presId="urn:microsoft.com/office/officeart/2005/8/layout/chevron2"/>
    <dgm:cxn modelId="{32C265E3-1FD7-488C-AE50-08ADFD4FE920}" type="presParOf" srcId="{BCD96F3B-53A9-455D-B79F-C1593719D717}" destId="{4AD8ED16-3DBE-42C6-A6E5-B366860DC9E3}" srcOrd="3" destOrd="0" presId="urn:microsoft.com/office/officeart/2005/8/layout/chevron2"/>
    <dgm:cxn modelId="{77EB3CC9-0AEC-4EA2-A7BE-6BB9CE0CE79C}" type="presParOf" srcId="{BCD96F3B-53A9-455D-B79F-C1593719D717}" destId="{23BAB77D-EFD5-48E8-A26C-2376877799F5}" srcOrd="4" destOrd="0" presId="urn:microsoft.com/office/officeart/2005/8/layout/chevron2"/>
    <dgm:cxn modelId="{0632FC9D-AC10-4D18-B11A-3D5B08FB4827}" type="presParOf" srcId="{23BAB77D-EFD5-48E8-A26C-2376877799F5}" destId="{E01F97EF-8A45-410C-AB8A-CF9EC6627926}" srcOrd="0" destOrd="0" presId="urn:microsoft.com/office/officeart/2005/8/layout/chevron2"/>
    <dgm:cxn modelId="{6FD64CB1-974B-43EA-AAE5-1CE81D93F3F3}" type="presParOf" srcId="{23BAB77D-EFD5-48E8-A26C-2376877799F5}" destId="{C30406EE-4DB6-4A57-B611-8CDA00A1A36F}" srcOrd="1" destOrd="0" presId="urn:microsoft.com/office/officeart/2005/8/layout/chevron2"/>
    <dgm:cxn modelId="{729177FF-3277-4DB6-BC73-8985AD0692CB}" type="presParOf" srcId="{BCD96F3B-53A9-455D-B79F-C1593719D717}" destId="{3025317C-1328-481C-8402-540E652E1063}" srcOrd="5" destOrd="0" presId="urn:microsoft.com/office/officeart/2005/8/layout/chevron2"/>
    <dgm:cxn modelId="{4688FF36-0F87-4EFE-ADAA-3B1A9E28F61D}" type="presParOf" srcId="{BCD96F3B-53A9-455D-B79F-C1593719D717}" destId="{FBFEB87F-FB54-4809-B8BF-9A128ECB816D}" srcOrd="6" destOrd="0" presId="urn:microsoft.com/office/officeart/2005/8/layout/chevron2"/>
    <dgm:cxn modelId="{BDEA8E68-E64A-48E3-BFEB-81157DDCDE6D}" type="presParOf" srcId="{FBFEB87F-FB54-4809-B8BF-9A128ECB816D}" destId="{2CBF0C4E-83C0-4F68-A858-636B2C9B8062}" srcOrd="0" destOrd="0" presId="urn:microsoft.com/office/officeart/2005/8/layout/chevron2"/>
    <dgm:cxn modelId="{E0ED5704-D714-4C85-81DF-C22344FF3656}" type="presParOf" srcId="{FBFEB87F-FB54-4809-B8BF-9A128ECB816D}" destId="{FCACD105-612A-47D5-8B82-708BACD030FB}"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4190F-4DC1-4875-BC92-5FEA61E1A1DD}">
      <dsp:nvSpPr>
        <dsp:cNvPr id="0" name=""/>
        <dsp:cNvSpPr/>
      </dsp:nvSpPr>
      <dsp:spPr>
        <a:xfrm rot="5400000">
          <a:off x="-181147" y="183244"/>
          <a:ext cx="1207652" cy="845356"/>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smtClean="0">
              <a:solidFill>
                <a:schemeClr val="bg1"/>
              </a:solidFill>
            </a:rPr>
            <a:t>1</a:t>
          </a:r>
          <a:endParaRPr lang="en-US" sz="2300" b="1" kern="1200">
            <a:solidFill>
              <a:schemeClr val="bg1"/>
            </a:solidFill>
          </a:endParaRPr>
        </a:p>
      </dsp:txBody>
      <dsp:txXfrm rot="-5400000">
        <a:off x="1" y="424774"/>
        <a:ext cx="845356" cy="362296"/>
      </dsp:txXfrm>
    </dsp:sp>
    <dsp:sp modelId="{FB68B359-8FA4-4283-A643-24C364BA603F}">
      <dsp:nvSpPr>
        <dsp:cNvPr id="0" name=""/>
        <dsp:cNvSpPr/>
      </dsp:nvSpPr>
      <dsp:spPr>
        <a:xfrm rot="5400000">
          <a:off x="4221190" y="-3373737"/>
          <a:ext cx="784973" cy="7536642"/>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endParaRPr lang="en-US" sz="4600" kern="1200"/>
        </a:p>
      </dsp:txBody>
      <dsp:txXfrm rot="-5400000">
        <a:off x="845356" y="40416"/>
        <a:ext cx="7498323" cy="708335"/>
      </dsp:txXfrm>
    </dsp:sp>
    <dsp:sp modelId="{A09F43EA-189E-405E-9866-CACD45177D5E}">
      <dsp:nvSpPr>
        <dsp:cNvPr id="0" name=""/>
        <dsp:cNvSpPr/>
      </dsp:nvSpPr>
      <dsp:spPr>
        <a:xfrm rot="5400000">
          <a:off x="-181147" y="1243636"/>
          <a:ext cx="1207652" cy="845356"/>
        </a:xfrm>
        <a:prstGeom prst="chevron">
          <a:avLst/>
        </a:prstGeom>
        <a:solidFill>
          <a:srgbClr val="FFFF00"/>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7030A0"/>
              </a:solidFill>
            </a:rPr>
            <a:t>2</a:t>
          </a:r>
          <a:endParaRPr lang="en-US" sz="2300" b="1" kern="1200" dirty="0">
            <a:solidFill>
              <a:srgbClr val="7030A0"/>
            </a:solidFill>
          </a:endParaRPr>
        </a:p>
      </dsp:txBody>
      <dsp:txXfrm rot="-5400000">
        <a:off x="1" y="1485166"/>
        <a:ext cx="845356" cy="362296"/>
      </dsp:txXfrm>
    </dsp:sp>
    <dsp:sp modelId="{636A5948-DBD9-4A82-B750-06EADD86F456}">
      <dsp:nvSpPr>
        <dsp:cNvPr id="0" name=""/>
        <dsp:cNvSpPr/>
      </dsp:nvSpPr>
      <dsp:spPr>
        <a:xfrm rot="5400000">
          <a:off x="4221190" y="-2313345"/>
          <a:ext cx="784973" cy="7536642"/>
        </a:xfrm>
        <a:prstGeom prst="round2SameRect">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endParaRPr lang="en-US" sz="4600" kern="1200"/>
        </a:p>
      </dsp:txBody>
      <dsp:txXfrm rot="-5400000">
        <a:off x="845356" y="1100808"/>
        <a:ext cx="7498323" cy="708335"/>
      </dsp:txXfrm>
    </dsp:sp>
    <dsp:sp modelId="{E01F97EF-8A45-410C-AB8A-CF9EC6627926}">
      <dsp:nvSpPr>
        <dsp:cNvPr id="0" name=""/>
        <dsp:cNvSpPr/>
      </dsp:nvSpPr>
      <dsp:spPr>
        <a:xfrm rot="5400000">
          <a:off x="-181147" y="2304028"/>
          <a:ext cx="1207652" cy="845356"/>
        </a:xfrm>
        <a:prstGeom prst="chevron">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smtClean="0"/>
            <a:t>3</a:t>
          </a:r>
          <a:endParaRPr lang="en-US" sz="2300" b="1" kern="1200"/>
        </a:p>
      </dsp:txBody>
      <dsp:txXfrm rot="-5400000">
        <a:off x="1" y="2545558"/>
        <a:ext cx="845356" cy="362296"/>
      </dsp:txXfrm>
    </dsp:sp>
    <dsp:sp modelId="{C30406EE-4DB6-4A57-B611-8CDA00A1A36F}">
      <dsp:nvSpPr>
        <dsp:cNvPr id="0" name=""/>
        <dsp:cNvSpPr/>
      </dsp:nvSpPr>
      <dsp:spPr>
        <a:xfrm rot="5400000">
          <a:off x="4221190" y="-1252953"/>
          <a:ext cx="784973" cy="7536642"/>
        </a:xfrm>
        <a:prstGeom prst="round2SameRect">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endParaRPr lang="en-US" sz="4600" kern="1200"/>
        </a:p>
      </dsp:txBody>
      <dsp:txXfrm rot="-5400000">
        <a:off x="845356" y="2161200"/>
        <a:ext cx="7498323" cy="708335"/>
      </dsp:txXfrm>
    </dsp:sp>
    <dsp:sp modelId="{2CBF0C4E-83C0-4F68-A858-636B2C9B8062}">
      <dsp:nvSpPr>
        <dsp:cNvPr id="0" name=""/>
        <dsp:cNvSpPr/>
      </dsp:nvSpPr>
      <dsp:spPr>
        <a:xfrm rot="5400000">
          <a:off x="-181147" y="3364421"/>
          <a:ext cx="1207652" cy="845356"/>
        </a:xfrm>
        <a:prstGeom prst="chevron">
          <a:avLst/>
        </a:prstGeom>
        <a:solidFill>
          <a:schemeClr val="accent2"/>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smtClean="0"/>
            <a:t>4</a:t>
          </a:r>
          <a:endParaRPr lang="en-US" sz="2300" b="1" kern="1200"/>
        </a:p>
      </dsp:txBody>
      <dsp:txXfrm rot="-5400000">
        <a:off x="1" y="3605951"/>
        <a:ext cx="845356" cy="362296"/>
      </dsp:txXfrm>
    </dsp:sp>
    <dsp:sp modelId="{FCACD105-612A-47D5-8B82-708BACD030FB}">
      <dsp:nvSpPr>
        <dsp:cNvPr id="0" name=""/>
        <dsp:cNvSpPr/>
      </dsp:nvSpPr>
      <dsp:spPr>
        <a:xfrm rot="5400000">
          <a:off x="4221190" y="-192560"/>
          <a:ext cx="784973" cy="7536642"/>
        </a:xfrm>
        <a:prstGeom prst="round2Same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7152" tIns="29210" rIns="29210" bIns="29210" numCol="1" spcCol="1270" anchor="ctr" anchorCtr="0">
          <a:noAutofit/>
        </a:bodyPr>
        <a:lstStyle/>
        <a:p>
          <a:pPr marL="285750" lvl="1" indent="-285750" algn="l" defTabSz="2044700">
            <a:lnSpc>
              <a:spcPct val="90000"/>
            </a:lnSpc>
            <a:spcBef>
              <a:spcPct val="0"/>
            </a:spcBef>
            <a:spcAft>
              <a:spcPct val="15000"/>
            </a:spcAft>
            <a:buChar char="••"/>
          </a:pPr>
          <a:endParaRPr lang="en-US" sz="4600" kern="1200"/>
        </a:p>
      </dsp:txBody>
      <dsp:txXfrm rot="-5400000">
        <a:off x="845356" y="3221593"/>
        <a:ext cx="7498323" cy="7083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D98A5E-F501-473E-801C-AEADD1090C7F}" type="datetimeFigureOut">
              <a:rPr lang="en-US" smtClean="0"/>
              <a:t>3/4/2021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6F796C-C2E5-4731-A2D1-F4D80583E8BA}" type="slidenum">
              <a:rPr lang="en-US" smtClean="0"/>
              <a:t>‹#›</a:t>
            </a:fld>
            <a:endParaRPr lang="en-US"/>
          </a:p>
        </p:txBody>
      </p:sp>
    </p:spTree>
    <p:extLst>
      <p:ext uri="{BB962C8B-B14F-4D97-AF65-F5344CB8AC3E}">
        <p14:creationId xmlns:p14="http://schemas.microsoft.com/office/powerpoint/2010/main" val="2934064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FA9B08-6DED-4E47-BEED-44DB4CD6A9A4}" type="datetimeFigureOut">
              <a:rPr lang="en-US" smtClean="0"/>
              <a:t>3/4/2021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87E23-0B7D-4276-814B-2A7CA42EFF3B}" type="slidenum">
              <a:rPr lang="en-US" smtClean="0"/>
              <a:t>‹#›</a:t>
            </a:fld>
            <a:endParaRPr lang="en-US"/>
          </a:p>
        </p:txBody>
      </p:sp>
    </p:spTree>
    <p:extLst>
      <p:ext uri="{BB962C8B-B14F-4D97-AF65-F5344CB8AC3E}">
        <p14:creationId xmlns:p14="http://schemas.microsoft.com/office/powerpoint/2010/main" val="340506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202342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89559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1604428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23</a:t>
            </a:fld>
            <a:endParaRPr lang="zh-CN" sz="1200" dirty="0"/>
          </a:p>
        </p:txBody>
      </p:sp>
    </p:spTree>
    <p:extLst>
      <p:ext uri="{BB962C8B-B14F-4D97-AF65-F5344CB8AC3E}">
        <p14:creationId xmlns:p14="http://schemas.microsoft.com/office/powerpoint/2010/main" val="3565892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B4DA3C-ED60-4F60-B225-9B0A8A219FA1}"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389468626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4DA3C-ED60-4F60-B225-9B0A8A219FA1}"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381113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4DA3C-ED60-4F60-B225-9B0A8A219FA1}"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340554798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BB4DA3C-ED60-4F60-B225-9B0A8A219FA1}" type="datetimeFigureOut">
              <a:rPr lang="en-US" smtClean="0"/>
              <a:t>3/4/2021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8ECD237-3010-4959-A770-55DFEDBE678A}"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6420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B4DA3C-ED60-4F60-B225-9B0A8A219FA1}"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1768020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B4DA3C-ED60-4F60-B225-9B0A8A219FA1}"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CD237-3010-4959-A770-55DFEDBE678A}"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297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B4DA3C-ED60-4F60-B225-9B0A8A219FA1}"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1192489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B4DA3C-ED60-4F60-B225-9B0A8A219FA1}" type="datetimeFigureOut">
              <a:rPr lang="en-US" smtClean="0"/>
              <a:t>3/4/2021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4150063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B4DA3C-ED60-4F60-B225-9B0A8A219FA1}" type="datetimeFigureOut">
              <a:rPr lang="en-US" smtClean="0"/>
              <a:t>3/4/2021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106804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4DA3C-ED60-4F60-B225-9B0A8A219FA1}" type="datetimeFigureOut">
              <a:rPr lang="en-US" smtClean="0"/>
              <a:t>3/4/2021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89137219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8BB4DA3C-ED60-4F60-B225-9B0A8A219FA1}"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296833524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4DA3C-ED60-4F60-B225-9B0A8A219FA1}"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3303027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8BB4DA3C-ED60-4F60-B225-9B0A8A219FA1}"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1578932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B4DA3C-ED60-4F60-B225-9B0A8A219FA1}"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3356259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B4DA3C-ED60-4F60-B225-9B0A8A219FA1}"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145256859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B4DA3C-ED60-4F60-B225-9B0A8A219FA1}"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146259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B4DA3C-ED60-4F60-B225-9B0A8A219FA1}"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3687250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B4DA3C-ED60-4F60-B225-9B0A8A219FA1}" type="datetimeFigureOut">
              <a:rPr lang="en-US" smtClean="0"/>
              <a:t>3/4/2021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396191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B4DA3C-ED60-4F60-B225-9B0A8A219FA1}" type="datetimeFigureOut">
              <a:rPr lang="en-US" smtClean="0"/>
              <a:t>3/4/2021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3459392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4DA3C-ED60-4F60-B225-9B0A8A219FA1}" type="datetimeFigureOut">
              <a:rPr lang="en-US" smtClean="0"/>
              <a:t>3/4/2021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425302322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BB4DA3C-ED60-4F60-B225-9B0A8A219FA1}"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182080884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BB4DA3C-ED60-4F60-B225-9B0A8A219FA1}"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CD237-3010-4959-A770-55DFEDBE678A}" type="slidenum">
              <a:rPr lang="en-US" smtClean="0"/>
              <a:t>‹#›</a:t>
            </a:fld>
            <a:endParaRPr lang="en-US"/>
          </a:p>
        </p:txBody>
      </p:sp>
    </p:spTree>
    <p:extLst>
      <p:ext uri="{BB962C8B-B14F-4D97-AF65-F5344CB8AC3E}">
        <p14:creationId xmlns:p14="http://schemas.microsoft.com/office/powerpoint/2010/main" val="338465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BB4DA3C-ED60-4F60-B225-9B0A8A219FA1}" type="datetimeFigureOut">
              <a:rPr lang="en-US" smtClean="0"/>
              <a:t>3/4/2021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ECD237-3010-4959-A770-55DFEDBE678A}" type="slidenum">
              <a:rPr lang="en-US" smtClean="0"/>
              <a:t>‹#›</a:t>
            </a:fld>
            <a:endParaRPr lang="en-US"/>
          </a:p>
        </p:txBody>
      </p:sp>
    </p:spTree>
    <p:extLst>
      <p:ext uri="{BB962C8B-B14F-4D97-AF65-F5344CB8AC3E}">
        <p14:creationId xmlns:p14="http://schemas.microsoft.com/office/powerpoint/2010/main" val="49677213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8BB4DA3C-ED60-4F60-B225-9B0A8A219FA1}" type="datetimeFigureOut">
              <a:rPr lang="en-US" smtClean="0"/>
              <a:t>3/4/2021</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88ECD237-3010-4959-A770-55DFEDBE678A}" type="slidenum">
              <a:rPr lang="en-US" smtClean="0"/>
              <a:t>‹#›</a:t>
            </a:fld>
            <a:endParaRPr lang="en-US"/>
          </a:p>
        </p:txBody>
      </p:sp>
    </p:spTree>
    <p:extLst>
      <p:ext uri="{BB962C8B-B14F-4D97-AF65-F5344CB8AC3E}">
        <p14:creationId xmlns:p14="http://schemas.microsoft.com/office/powerpoint/2010/main" val="1354540143"/>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753652"/>
            <a:ext cx="9144000" cy="3233134"/>
          </a:xfrm>
          <a:prstGeom prst="rect">
            <a:avLst/>
          </a:prstGeom>
          <a:solidFill>
            <a:srgbClr val="FFFF00"/>
          </a:solidFill>
        </p:spPr>
      </p:pic>
      <p:sp>
        <p:nvSpPr>
          <p:cNvPr id="4" name="TextBox 3"/>
          <p:cNvSpPr txBox="1"/>
          <p:nvPr/>
        </p:nvSpPr>
        <p:spPr>
          <a:xfrm>
            <a:off x="159327" y="0"/>
            <a:ext cx="8908473" cy="2862322"/>
          </a:xfrm>
          <a:prstGeom prst="rect">
            <a:avLst/>
          </a:prstGeom>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en-US" sz="2400" b="1" dirty="0" smtClean="0">
              <a:solidFill>
                <a:srgbClr val="FF0000"/>
              </a:solidFill>
              <a:latin typeface="Times New Roman" panose="02020603050405020304" pitchFamily="18" charset="0"/>
              <a:cs typeface="Times New Roman" panose="02020603050405020304" pitchFamily="18" charset="0"/>
            </a:endParaRPr>
          </a:p>
          <a:p>
            <a:pPr algn="ctr"/>
            <a:r>
              <a:rPr lang="en-US" sz="4400" b="1" dirty="0" smtClean="0">
                <a:solidFill>
                  <a:srgbClr val="C00000"/>
                </a:solidFill>
                <a:latin typeface="Times New Roman" panose="02020603050405020304" pitchFamily="18" charset="0"/>
                <a:cs typeface="Times New Roman" panose="02020603050405020304" pitchFamily="18" charset="0"/>
              </a:rPr>
              <a:t>MỘT SỐ GIẢI PHÁP</a:t>
            </a:r>
          </a:p>
          <a:p>
            <a:pPr algn="ctr"/>
            <a:r>
              <a:rPr lang="en-US" sz="4400" b="1" dirty="0" smtClean="0">
                <a:solidFill>
                  <a:srgbClr val="C00000"/>
                </a:solidFill>
                <a:latin typeface="Times New Roman" panose="02020603050405020304" pitchFamily="18" charset="0"/>
                <a:cs typeface="Times New Roman" panose="02020603050405020304" pitchFamily="18" charset="0"/>
              </a:rPr>
              <a:t>TẠO HỨNG THÚ HỌC TẬP</a:t>
            </a:r>
            <a:r>
              <a:rPr lang="en-US" sz="4400" b="1" dirty="0">
                <a:solidFill>
                  <a:srgbClr val="C00000"/>
                </a:solidFill>
                <a:latin typeface="Times New Roman" panose="02020603050405020304" pitchFamily="18" charset="0"/>
                <a:cs typeface="Times New Roman" panose="02020603050405020304" pitchFamily="18" charset="0"/>
              </a:rPr>
              <a:t> </a:t>
            </a:r>
            <a:endParaRPr lang="en-US" sz="4400" b="1" dirty="0" smtClean="0">
              <a:solidFill>
                <a:srgbClr val="C00000"/>
              </a:solidFill>
              <a:latin typeface="Times New Roman" panose="02020603050405020304" pitchFamily="18" charset="0"/>
              <a:cs typeface="Times New Roman" panose="02020603050405020304" pitchFamily="18" charset="0"/>
            </a:endParaRPr>
          </a:p>
          <a:p>
            <a:pPr algn="ctr"/>
            <a:r>
              <a:rPr lang="en-US" sz="4400" b="1" dirty="0" smtClean="0">
                <a:solidFill>
                  <a:srgbClr val="C00000"/>
                </a:solidFill>
                <a:latin typeface="Times New Roman" panose="02020603050405020304" pitchFamily="18" charset="0"/>
                <a:cs typeface="Times New Roman" panose="02020603050405020304" pitchFamily="18" charset="0"/>
              </a:rPr>
              <a:t>MÔN  MĨ THUẬT</a:t>
            </a:r>
          </a:p>
          <a:p>
            <a:pPr algn="ct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685059" y="2500078"/>
            <a:ext cx="5773882" cy="1081322"/>
          </a:xfrm>
          <a:prstGeom prst="rect">
            <a:avLst/>
          </a:prstGeom>
          <a:noFill/>
        </p:spPr>
        <p:txBody>
          <a:bodyPr wrap="square" rtlCol="0">
            <a:spAutoFit/>
          </a:bodyPr>
          <a:lstStyle/>
          <a:p>
            <a:pPr>
              <a:lnSpc>
                <a:spcPct val="120000"/>
              </a:lnSpc>
            </a:pPr>
            <a:r>
              <a:rPr lang="en-US" sz="2800" b="1" dirty="0" smtClean="0">
                <a:solidFill>
                  <a:srgbClr val="0033CC"/>
                </a:solidFill>
                <a:latin typeface="Times New Roman" panose="02020603050405020304" pitchFamily="18" charset="0"/>
                <a:cs typeface="Times New Roman" panose="02020603050405020304" pitchFamily="18" charset="0"/>
              </a:rPr>
              <a:t>Người thực hiện: </a:t>
            </a:r>
            <a:r>
              <a:rPr lang="en-US" sz="2800" b="1" dirty="0" err="1" smtClean="0">
                <a:solidFill>
                  <a:srgbClr val="0033CC"/>
                </a:solidFill>
                <a:latin typeface="Times New Roman" panose="02020603050405020304" pitchFamily="18" charset="0"/>
                <a:cs typeface="Times New Roman" panose="02020603050405020304" pitchFamily="18" charset="0"/>
              </a:rPr>
              <a:t>Nguyễn</a:t>
            </a:r>
            <a:r>
              <a:rPr lang="en-US" sz="2800" b="1" dirty="0" smtClean="0">
                <a:solidFill>
                  <a:srgbClr val="0033CC"/>
                </a:solidFill>
                <a:latin typeface="Times New Roman" panose="02020603050405020304" pitchFamily="18" charset="0"/>
                <a:cs typeface="Times New Roman" panose="02020603050405020304" pitchFamily="18" charset="0"/>
              </a:rPr>
              <a:t> Thị Thúy</a:t>
            </a:r>
          </a:p>
          <a:p>
            <a:pPr>
              <a:lnSpc>
                <a:spcPct val="120000"/>
              </a:lnSpc>
            </a:pPr>
            <a:r>
              <a:rPr lang="en-US" sz="2800" b="1" dirty="0" smtClean="0">
                <a:solidFill>
                  <a:srgbClr val="0033CC"/>
                </a:solidFill>
                <a:latin typeface="Times New Roman" panose="02020603050405020304" pitchFamily="18" charset="0"/>
                <a:cs typeface="Times New Roman" panose="02020603050405020304" pitchFamily="18" charset="0"/>
              </a:rPr>
              <a:t>Trường               : THCS Gia Thụy</a:t>
            </a:r>
            <a:endParaRPr lang="en-US" sz="2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431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42840" y="6254234"/>
            <a:ext cx="2235465" cy="369332"/>
          </a:xfrm>
          <a:prstGeom prst="rect">
            <a:avLst/>
          </a:prstGeom>
          <a:noFill/>
        </p:spPr>
        <p:txBody>
          <a:bodyPr wrap="square" rtlCol="0">
            <a:spAutoFit/>
          </a:bodyPr>
          <a:lstStyle/>
          <a:p>
            <a:r>
              <a:rPr lang="en-US" dirty="0" smtClean="0"/>
              <a:t>.</a:t>
            </a:r>
            <a:endParaRPr lang="en-US" dirty="0"/>
          </a:p>
        </p:txBody>
      </p:sp>
      <p:cxnSp>
        <p:nvCxnSpPr>
          <p:cNvPr id="15" name="Straight Arrow Connector 14"/>
          <p:cNvCxnSpPr>
            <a:stCxn id="18" idx="3"/>
            <a:endCxn id="19" idx="1"/>
          </p:cNvCxnSpPr>
          <p:nvPr/>
        </p:nvCxnSpPr>
        <p:spPr>
          <a:xfrm flipV="1">
            <a:off x="3047813" y="1977355"/>
            <a:ext cx="2037449" cy="1453291"/>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90414" y="2510385"/>
            <a:ext cx="2057399" cy="1840521"/>
          </a:xfrm>
          <a:prstGeom prst="rect">
            <a:avLst/>
          </a:prstGeom>
          <a:solidFill>
            <a:schemeClr val="accent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r>
              <a:rPr lang="en-US" sz="2800" b="1" dirty="0">
                <a:solidFill>
                  <a:schemeClr val="bg1"/>
                </a:solidFill>
                <a:latin typeface="Times New Roman" panose="02020603050405020304" pitchFamily="18" charset="0"/>
                <a:cs typeface="Times New Roman" panose="02020603050405020304" pitchFamily="18" charset="0"/>
              </a:rPr>
              <a:t>Giải pháp 2. Đa dạng các chất liệu.</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9" name="TextBox 18">
            <a:hlinkClick r:id="rId3" action="ppaction://hlinksldjump"/>
          </p:cNvPr>
          <p:cNvSpPr txBox="1"/>
          <p:nvPr/>
        </p:nvSpPr>
        <p:spPr>
          <a:xfrm>
            <a:off x="5085262" y="1715745"/>
            <a:ext cx="1848938" cy="523220"/>
          </a:xfrm>
          <a:prstGeom prst="rect">
            <a:avLst/>
          </a:prstGeom>
          <a:solidFill>
            <a:srgbClr val="FFFF00"/>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Sáp màu</a:t>
            </a:r>
            <a:endParaRPr lang="en-US" sz="2800" b="1" dirty="0">
              <a:solidFill>
                <a:schemeClr val="tx1"/>
              </a:solidFill>
              <a:latin typeface="Times New Roman" panose="02020603050405020304" pitchFamily="18" charset="0"/>
              <a:cs typeface="Times New Roman" panose="02020603050405020304" pitchFamily="18" charset="0"/>
            </a:endParaRPr>
          </a:p>
        </p:txBody>
      </p:sp>
      <p:cxnSp>
        <p:nvCxnSpPr>
          <p:cNvPr id="20" name="Straight Arrow Connector 19"/>
          <p:cNvCxnSpPr>
            <a:stCxn id="18" idx="3"/>
            <a:endCxn id="23" idx="1"/>
          </p:cNvCxnSpPr>
          <p:nvPr/>
        </p:nvCxnSpPr>
        <p:spPr>
          <a:xfrm flipV="1">
            <a:off x="3047813" y="2920754"/>
            <a:ext cx="2037448" cy="50989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8" idx="3"/>
            <a:endCxn id="24" idx="1"/>
          </p:cNvCxnSpPr>
          <p:nvPr/>
        </p:nvCxnSpPr>
        <p:spPr>
          <a:xfrm>
            <a:off x="3047813" y="3430646"/>
            <a:ext cx="2037447" cy="43350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3"/>
            <a:endCxn id="25" idx="1"/>
          </p:cNvCxnSpPr>
          <p:nvPr/>
        </p:nvCxnSpPr>
        <p:spPr>
          <a:xfrm>
            <a:off x="3047813" y="3430646"/>
            <a:ext cx="2019808" cy="139983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hlinkClick r:id="rId3" action="ppaction://hlinksldjump"/>
          </p:cNvPr>
          <p:cNvSpPr txBox="1"/>
          <p:nvPr/>
        </p:nvSpPr>
        <p:spPr>
          <a:xfrm>
            <a:off x="5085261" y="2659144"/>
            <a:ext cx="1848939" cy="523220"/>
          </a:xfrm>
          <a:prstGeom prst="rect">
            <a:avLst/>
          </a:prstGeom>
          <a:solidFill>
            <a:srgbClr val="FF5050"/>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Chì màu</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4" name="TextBox 23">
            <a:hlinkClick r:id="rId3" action="ppaction://hlinksldjump"/>
          </p:cNvPr>
          <p:cNvSpPr txBox="1"/>
          <p:nvPr/>
        </p:nvSpPr>
        <p:spPr>
          <a:xfrm>
            <a:off x="5085260" y="3602543"/>
            <a:ext cx="1848940" cy="523220"/>
          </a:xfrm>
          <a:prstGeom prst="rect">
            <a:avLst/>
          </a:prstGeom>
          <a:solidFill>
            <a:srgbClr val="00B0F0"/>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Acrilic</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5" name="TextBox 24">
            <a:hlinkClick r:id="rId3" action="ppaction://hlinksldjump"/>
          </p:cNvPr>
          <p:cNvSpPr txBox="1"/>
          <p:nvPr/>
        </p:nvSpPr>
        <p:spPr>
          <a:xfrm>
            <a:off x="5067621" y="4568870"/>
            <a:ext cx="1866579" cy="523220"/>
          </a:xfrm>
          <a:prstGeom prst="rect">
            <a:avLst/>
          </a:prstGeom>
          <a:solidFill>
            <a:srgbClr val="FF9900"/>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Màu nước</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6" name="TextBox 25">
            <a:hlinkClick r:id="rId3" action="ppaction://hlinksldjump"/>
          </p:cNvPr>
          <p:cNvSpPr txBox="1"/>
          <p:nvPr/>
        </p:nvSpPr>
        <p:spPr>
          <a:xfrm>
            <a:off x="5067620" y="5432163"/>
            <a:ext cx="1866580" cy="523220"/>
          </a:xfrm>
          <a:prstGeom prst="rect">
            <a:avLst/>
          </a:prstGeom>
          <a:solidFill>
            <a:srgbClr val="E71DCA"/>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solidFill>
                  <a:schemeClr val="tx1"/>
                </a:solidFill>
                <a:latin typeface="Times New Roman" panose="02020603050405020304" pitchFamily="18" charset="0"/>
                <a:cs typeface="Times New Roman" panose="02020603050405020304" pitchFamily="18" charset="0"/>
              </a:rPr>
              <a:t>Đất nặn</a:t>
            </a:r>
            <a:endParaRPr lang="en-US" sz="2800" b="1" dirty="0">
              <a:solidFill>
                <a:schemeClr val="tx1"/>
              </a:solidFill>
              <a:latin typeface="Times New Roman" panose="02020603050405020304" pitchFamily="18" charset="0"/>
              <a:cs typeface="Times New Roman" panose="02020603050405020304" pitchFamily="18" charset="0"/>
            </a:endParaRPr>
          </a:p>
        </p:txBody>
      </p:sp>
      <p:cxnSp>
        <p:nvCxnSpPr>
          <p:cNvPr id="40" name="Straight Arrow Connector 39"/>
          <p:cNvCxnSpPr>
            <a:endCxn id="26" idx="1"/>
          </p:cNvCxnSpPr>
          <p:nvPr/>
        </p:nvCxnSpPr>
        <p:spPr>
          <a:xfrm>
            <a:off x="3029018" y="3460964"/>
            <a:ext cx="2038602" cy="2232809"/>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7" name="图片 71689" descr="10"/>
          <p:cNvPicPr>
            <a:picLocks noChangeAspect="1"/>
          </p:cNvPicPr>
          <p:nvPr/>
        </p:nvPicPr>
        <p:blipFill>
          <a:blip r:embed="rId4"/>
          <a:stretch>
            <a:fillRect/>
          </a:stretch>
        </p:blipFill>
        <p:spPr>
          <a:xfrm>
            <a:off x="428195" y="228600"/>
            <a:ext cx="5286805" cy="940978"/>
          </a:xfrm>
          <a:prstGeom prst="rect">
            <a:avLst/>
          </a:prstGeom>
          <a:solidFill>
            <a:srgbClr val="FF0000"/>
          </a:solidFill>
          <a:ln w="9525">
            <a:noFill/>
          </a:ln>
        </p:spPr>
      </p:pic>
      <p:sp>
        <p:nvSpPr>
          <p:cNvPr id="28"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4235600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down)">
                                      <p:cBhvr>
                                        <p:cTn id="44" dur="500"/>
                                        <p:tgtEl>
                                          <p:spTgt spid="4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295400"/>
            <a:ext cx="3263503"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874" y="1316182"/>
            <a:ext cx="3263504" cy="4351338"/>
          </a:xfrm>
          <a:prstGeom prst="rect">
            <a:avLst/>
          </a:prstGeom>
        </p:spPr>
      </p:pic>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281545"/>
            <a:ext cx="3263503" cy="4351338"/>
          </a:xfrm>
          <a:prstGeom prst="rect">
            <a:avLst/>
          </a:prstGeom>
          <a:ln>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874" y="1302327"/>
            <a:ext cx="3263504" cy="4351338"/>
          </a:xfrm>
          <a:prstGeom prst="rect">
            <a:avLst/>
          </a:prstGeom>
          <a:ln>
            <a:solidFill>
              <a:schemeClr val="tx1"/>
            </a:solidFill>
          </a:ln>
        </p:spPr>
      </p:pic>
      <p:sp>
        <p:nvSpPr>
          <p:cNvPr id="3" name="TextBox 2"/>
          <p:cNvSpPr txBox="1"/>
          <p:nvPr/>
        </p:nvSpPr>
        <p:spPr>
          <a:xfrm>
            <a:off x="914400" y="5770418"/>
            <a:ext cx="2622351" cy="830997"/>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Chất liệu màu sáp kết hợp màu chì</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714874" y="5791200"/>
            <a:ext cx="3263504" cy="830997"/>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Chất liệu màu acrylic vẽ trên mẹt tre</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0" name="图片 71689" descr="10"/>
          <p:cNvPicPr>
            <a:picLocks noChangeAspect="1"/>
          </p:cNvPicPr>
          <p:nvPr/>
        </p:nvPicPr>
        <p:blipFill>
          <a:blip r:embed="rId4"/>
          <a:stretch>
            <a:fillRect/>
          </a:stretch>
        </p:blipFill>
        <p:spPr>
          <a:xfrm>
            <a:off x="428195" y="228600"/>
            <a:ext cx="5286805" cy="940978"/>
          </a:xfrm>
          <a:prstGeom prst="rect">
            <a:avLst/>
          </a:prstGeom>
          <a:solidFill>
            <a:srgbClr val="FF0000"/>
          </a:solidFill>
          <a:ln w="9525">
            <a:noFill/>
          </a:ln>
        </p:spPr>
      </p:pic>
      <p:sp>
        <p:nvSpPr>
          <p:cNvPr id="13"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363425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6904" y="1227486"/>
            <a:ext cx="2481943" cy="208357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170" y="4114800"/>
            <a:ext cx="2382983" cy="193418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6429" y="4114800"/>
            <a:ext cx="2481943" cy="189955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6904" y="1372050"/>
            <a:ext cx="2459182" cy="1959796"/>
          </a:xfrm>
          <a:prstGeom prst="rect">
            <a:avLst/>
          </a:prstGeom>
        </p:spPr>
      </p:pic>
      <p:sp>
        <p:nvSpPr>
          <p:cNvPr id="6" name="TextBox 5"/>
          <p:cNvSpPr txBox="1"/>
          <p:nvPr/>
        </p:nvSpPr>
        <p:spPr>
          <a:xfrm>
            <a:off x="4813696" y="3254514"/>
            <a:ext cx="3263504" cy="707886"/>
          </a:xfrm>
          <a:prstGeom prst="rect">
            <a:avLst/>
          </a:prstGeom>
          <a:noFill/>
        </p:spPr>
        <p:txBody>
          <a:bodyPr wrap="square" rtlCol="0">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Chất liệu màu acrylic vẽ trên đá cuội</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03383" y="3177181"/>
            <a:ext cx="3263504" cy="707886"/>
          </a:xfrm>
          <a:prstGeom prst="rect">
            <a:avLst/>
          </a:prstGeom>
          <a:noFill/>
        </p:spPr>
        <p:txBody>
          <a:bodyPr wrap="square" rtlCol="0">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Chất liệu màu acrylic vẽ trên que kem</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737496" y="6172200"/>
            <a:ext cx="3263504" cy="400110"/>
          </a:xfrm>
          <a:prstGeom prst="rect">
            <a:avLst/>
          </a:prstGeom>
          <a:noFill/>
        </p:spPr>
        <p:txBody>
          <a:bodyPr wrap="square" rtlCol="0">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Chất liệu đất sét</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75649" y="6019800"/>
            <a:ext cx="3263504" cy="707886"/>
          </a:xfrm>
          <a:prstGeom prst="rect">
            <a:avLst/>
          </a:prstGeom>
          <a:noFill/>
        </p:spPr>
        <p:txBody>
          <a:bodyPr wrap="square" rtlCol="0">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Chất liệu màu sáp kết hợp giấy thủ công</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13" name="图片 71689" descr="10"/>
          <p:cNvPicPr>
            <a:picLocks noChangeAspect="1"/>
          </p:cNvPicPr>
          <p:nvPr/>
        </p:nvPicPr>
        <p:blipFill>
          <a:blip r:embed="rId6"/>
          <a:stretch>
            <a:fillRect/>
          </a:stretch>
        </p:blipFill>
        <p:spPr>
          <a:xfrm>
            <a:off x="428195" y="228600"/>
            <a:ext cx="5286805" cy="940978"/>
          </a:xfrm>
          <a:prstGeom prst="rect">
            <a:avLst/>
          </a:prstGeom>
          <a:solidFill>
            <a:srgbClr val="FF0000"/>
          </a:solidFill>
          <a:ln w="9525">
            <a:noFill/>
          </a:ln>
        </p:spPr>
      </p:pic>
      <p:sp>
        <p:nvSpPr>
          <p:cNvPr id="14"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235041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418" y="1679595"/>
            <a:ext cx="3759076" cy="342899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9933" y="1679595"/>
            <a:ext cx="3053467" cy="3428999"/>
          </a:xfrm>
          <a:prstGeom prst="rect">
            <a:avLst/>
          </a:prstGeom>
        </p:spPr>
      </p:pic>
      <p:sp>
        <p:nvSpPr>
          <p:cNvPr id="8" name="TextBox 7"/>
          <p:cNvSpPr txBox="1"/>
          <p:nvPr/>
        </p:nvSpPr>
        <p:spPr>
          <a:xfrm>
            <a:off x="1071294" y="5486400"/>
            <a:ext cx="7010400" cy="461665"/>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Chất liệu màu acrylic vẽ trên quả bưởi, quả dừa</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9" name="图片 71689" descr="10"/>
          <p:cNvPicPr>
            <a:picLocks noChangeAspect="1"/>
          </p:cNvPicPr>
          <p:nvPr/>
        </p:nvPicPr>
        <p:blipFill>
          <a:blip r:embed="rId4"/>
          <a:stretch>
            <a:fillRect/>
          </a:stretch>
        </p:blipFill>
        <p:spPr>
          <a:xfrm>
            <a:off x="428195" y="228600"/>
            <a:ext cx="5286805" cy="940978"/>
          </a:xfrm>
          <a:prstGeom prst="rect">
            <a:avLst/>
          </a:prstGeom>
          <a:solidFill>
            <a:srgbClr val="FF0000"/>
          </a:solidFill>
          <a:ln w="9525">
            <a:noFill/>
          </a:ln>
        </p:spPr>
      </p:pic>
      <p:sp>
        <p:nvSpPr>
          <p:cNvPr id="10"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196427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9" y="1752600"/>
            <a:ext cx="4159372" cy="3574473"/>
          </a:xfrm>
          <a:prstGeom prst="rect">
            <a:avLst/>
          </a:prstGeom>
          <a:ln>
            <a:solidFill>
              <a:schemeClr val="tx1"/>
            </a:solidFill>
          </a:ln>
        </p:spPr>
      </p:pic>
      <p:sp>
        <p:nvSpPr>
          <p:cNvPr id="9" name="TextBox 8"/>
          <p:cNvSpPr txBox="1"/>
          <p:nvPr/>
        </p:nvSpPr>
        <p:spPr>
          <a:xfrm>
            <a:off x="207818" y="5334000"/>
            <a:ext cx="53340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Mô hình cầu Long Biên</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7703" y="1752600"/>
            <a:ext cx="4125058" cy="3574473"/>
          </a:xfrm>
          <a:prstGeom prst="rect">
            <a:avLst/>
          </a:prstGeom>
          <a:ln>
            <a:solidFill>
              <a:schemeClr val="tx1"/>
            </a:solidFill>
          </a:ln>
        </p:spPr>
      </p:pic>
      <p:sp>
        <p:nvSpPr>
          <p:cNvPr id="7" name="TextBox 6"/>
          <p:cNvSpPr txBox="1"/>
          <p:nvPr/>
        </p:nvSpPr>
        <p:spPr>
          <a:xfrm>
            <a:off x="4387972" y="5340927"/>
            <a:ext cx="4804520"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Mô hình phong cảnh núi rừng</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 name="图片 71689" descr="10"/>
          <p:cNvPicPr>
            <a:picLocks noChangeAspect="1"/>
          </p:cNvPicPr>
          <p:nvPr/>
        </p:nvPicPr>
        <p:blipFill>
          <a:blip r:embed="rId4"/>
          <a:stretch>
            <a:fillRect/>
          </a:stretch>
        </p:blipFill>
        <p:spPr>
          <a:xfrm>
            <a:off x="428195" y="228600"/>
            <a:ext cx="5286805" cy="940978"/>
          </a:xfrm>
          <a:prstGeom prst="rect">
            <a:avLst/>
          </a:prstGeom>
          <a:solidFill>
            <a:srgbClr val="FF0000"/>
          </a:solidFill>
          <a:ln w="9525">
            <a:noFill/>
          </a:ln>
        </p:spPr>
      </p:pic>
      <p:sp>
        <p:nvSpPr>
          <p:cNvPr id="11"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212594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995" y="1656417"/>
            <a:ext cx="4332444" cy="4205289"/>
          </a:xfr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900" y="1656417"/>
            <a:ext cx="4412105" cy="4205291"/>
          </a:xfrm>
          <a:prstGeom prst="rect">
            <a:avLst/>
          </a:prstGeom>
          <a:ln>
            <a:solidFill>
              <a:schemeClr val="tx1"/>
            </a:solidFill>
          </a:ln>
        </p:spPr>
      </p:pic>
      <p:sp>
        <p:nvSpPr>
          <p:cNvPr id="3" name="Rectangle 2"/>
          <p:cNvSpPr/>
          <p:nvPr/>
        </p:nvSpPr>
        <p:spPr>
          <a:xfrm>
            <a:off x="2667000" y="6106180"/>
            <a:ext cx="4636206"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Times New Roman" panose="02020603050405020304" pitchFamily="18" charset="0"/>
              </a:rPr>
              <a:t>Tạo dáng và trang trí mặt nạ</a:t>
            </a:r>
            <a:endParaRPr lang="en-US" sz="2800" dirty="0">
              <a:solidFill>
                <a:srgbClr val="FF0000"/>
              </a:solidFill>
            </a:endParaRPr>
          </a:p>
        </p:txBody>
      </p:sp>
      <p:pic>
        <p:nvPicPr>
          <p:cNvPr id="7" name="图片 71689" descr="10"/>
          <p:cNvPicPr>
            <a:picLocks noChangeAspect="1"/>
          </p:cNvPicPr>
          <p:nvPr/>
        </p:nvPicPr>
        <p:blipFill>
          <a:blip r:embed="rId4"/>
          <a:stretch>
            <a:fillRect/>
          </a:stretch>
        </p:blipFill>
        <p:spPr>
          <a:xfrm>
            <a:off x="428195" y="228600"/>
            <a:ext cx="5286805" cy="940978"/>
          </a:xfrm>
          <a:prstGeom prst="rect">
            <a:avLst/>
          </a:prstGeom>
          <a:solidFill>
            <a:srgbClr val="FF0000"/>
          </a:solidFill>
          <a:ln w="9525">
            <a:noFill/>
          </a:ln>
        </p:spPr>
      </p:pic>
      <p:sp>
        <p:nvSpPr>
          <p:cNvPr id="10"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256758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2433749"/>
            <a:ext cx="3238821" cy="2729890"/>
          </a:xfrm>
          <a:prstGeom prst="rect">
            <a:avLst/>
          </a:prstGeom>
          <a:solidFill>
            <a:schemeClr val="accent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US" sz="3000" b="1" dirty="0">
                <a:solidFill>
                  <a:schemeClr val="bg1"/>
                </a:solidFill>
                <a:latin typeface="Times New Roman" panose="02020603050405020304" pitchFamily="18" charset="0"/>
                <a:cs typeface="Times New Roman" panose="02020603050405020304" pitchFamily="18" charset="0"/>
              </a:rPr>
              <a:t>Giải pháp </a:t>
            </a:r>
            <a:r>
              <a:rPr lang="en-US" sz="3000" b="1" dirty="0" smtClean="0">
                <a:solidFill>
                  <a:schemeClr val="bg1"/>
                </a:solidFill>
                <a:latin typeface="Times New Roman" panose="02020603050405020304" pitchFamily="18" charset="0"/>
                <a:cs typeface="Times New Roman" panose="02020603050405020304" pitchFamily="18" charset="0"/>
              </a:rPr>
              <a:t>3.</a:t>
            </a:r>
          </a:p>
          <a:p>
            <a:pPr lvl="0" algn="ctr"/>
            <a:r>
              <a:rPr lang="en-US" sz="3000" b="1" dirty="0" smtClean="0">
                <a:solidFill>
                  <a:schemeClr val="bg1"/>
                </a:solidFill>
                <a:latin typeface="Times New Roman" panose="02020603050405020304" pitchFamily="18" charset="0"/>
                <a:cs typeface="Times New Roman" panose="02020603050405020304" pitchFamily="18" charset="0"/>
              </a:rPr>
              <a:t>Tổ chức vẽ tranh theo chủ đề.</a:t>
            </a:r>
            <a:endParaRPr lang="en-US" sz="3000" dirty="0">
              <a:solidFill>
                <a:schemeClr val="bg1"/>
              </a:solidFill>
              <a:latin typeface="Times New Roman" panose="02020603050405020304" pitchFamily="18" charset="0"/>
              <a:cs typeface="Times New Roman" panose="02020603050405020304" pitchFamily="18" charset="0"/>
            </a:endParaRPr>
          </a:p>
        </p:txBody>
      </p:sp>
      <p:sp>
        <p:nvSpPr>
          <p:cNvPr id="15" name="TextBox 14">
            <a:hlinkClick r:id="rId3" action="ppaction://hlinksldjump"/>
          </p:cNvPr>
          <p:cNvSpPr txBox="1"/>
          <p:nvPr/>
        </p:nvSpPr>
        <p:spPr>
          <a:xfrm>
            <a:off x="5085262" y="1676400"/>
            <a:ext cx="3906338" cy="954107"/>
          </a:xfrm>
          <a:prstGeom prst="rect">
            <a:avLst/>
          </a:prstGeom>
          <a:solidFill>
            <a:srgbClr val="FFFF00"/>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Vẽ về nội dung tác phẩm văn học</a:t>
            </a:r>
            <a:endParaRPr lang="en-US" sz="2800" b="1" dirty="0">
              <a:latin typeface="Times New Roman" panose="02020603050405020304" pitchFamily="18" charset="0"/>
              <a:cs typeface="Times New Roman" panose="02020603050405020304" pitchFamily="18" charset="0"/>
            </a:endParaRPr>
          </a:p>
        </p:txBody>
      </p:sp>
      <p:sp>
        <p:nvSpPr>
          <p:cNvPr id="21" name="TextBox 20">
            <a:hlinkClick r:id="rId3" action="ppaction://hlinksldjump"/>
          </p:cNvPr>
          <p:cNvSpPr txBox="1"/>
          <p:nvPr/>
        </p:nvSpPr>
        <p:spPr>
          <a:xfrm>
            <a:off x="5085261" y="2963944"/>
            <a:ext cx="3906339" cy="523220"/>
          </a:xfrm>
          <a:prstGeom prst="rect">
            <a:avLst/>
          </a:prstGeom>
          <a:solidFill>
            <a:srgbClr val="FF9933"/>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kế thời trang</a:t>
            </a:r>
            <a:endParaRPr lang="en-US" sz="2800" b="1" dirty="0">
              <a:latin typeface="Times New Roman" panose="02020603050405020304" pitchFamily="18" charset="0"/>
              <a:cs typeface="Times New Roman" panose="02020603050405020304" pitchFamily="18" charset="0"/>
            </a:endParaRPr>
          </a:p>
        </p:txBody>
      </p:sp>
      <p:sp>
        <p:nvSpPr>
          <p:cNvPr id="22" name="TextBox 21">
            <a:hlinkClick r:id="rId3" action="ppaction://hlinksldjump"/>
          </p:cNvPr>
          <p:cNvSpPr txBox="1"/>
          <p:nvPr/>
        </p:nvSpPr>
        <p:spPr>
          <a:xfrm>
            <a:off x="5085260" y="3907343"/>
            <a:ext cx="3906340" cy="523220"/>
          </a:xfrm>
          <a:prstGeom prst="rect">
            <a:avLst/>
          </a:prstGeom>
          <a:solidFill>
            <a:srgbClr val="00B0F0"/>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 đề Ngày 8/3</a:t>
            </a:r>
            <a:endParaRPr lang="en-US" sz="2800" b="1" dirty="0">
              <a:latin typeface="Times New Roman" panose="02020603050405020304" pitchFamily="18" charset="0"/>
              <a:cs typeface="Times New Roman" panose="02020603050405020304" pitchFamily="18" charset="0"/>
            </a:endParaRPr>
          </a:p>
        </p:txBody>
      </p:sp>
      <p:sp>
        <p:nvSpPr>
          <p:cNvPr id="23" name="TextBox 22">
            <a:hlinkClick r:id="rId3" action="ppaction://hlinksldjump"/>
          </p:cNvPr>
          <p:cNvSpPr txBox="1"/>
          <p:nvPr/>
        </p:nvSpPr>
        <p:spPr>
          <a:xfrm>
            <a:off x="5067621" y="4724400"/>
            <a:ext cx="3923979" cy="523220"/>
          </a:xfrm>
          <a:prstGeom prst="rect">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 đề ngày Giáng sinh</a:t>
            </a:r>
            <a:endParaRPr lang="en-US" sz="2800" b="1" dirty="0">
              <a:latin typeface="Times New Roman" panose="02020603050405020304" pitchFamily="18" charset="0"/>
              <a:cs typeface="Times New Roman" panose="02020603050405020304" pitchFamily="18" charset="0"/>
            </a:endParaRPr>
          </a:p>
        </p:txBody>
      </p:sp>
      <p:sp>
        <p:nvSpPr>
          <p:cNvPr id="24" name="TextBox 23">
            <a:hlinkClick r:id="rId3" action="ppaction://hlinksldjump"/>
          </p:cNvPr>
          <p:cNvSpPr txBox="1"/>
          <p:nvPr/>
        </p:nvSpPr>
        <p:spPr>
          <a:xfrm>
            <a:off x="5067620" y="5486400"/>
            <a:ext cx="3923980" cy="523220"/>
          </a:xfrm>
          <a:prstGeom prst="rect">
            <a:avLst/>
          </a:prstGeom>
          <a:solidFill>
            <a:srgbClr val="FA8686"/>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smtClean="0">
                <a:solidFill>
                  <a:srgbClr val="000000"/>
                </a:solidFill>
                <a:latin typeface="Times New Roman" panose="02020603050405020304" pitchFamily="18" charset="0"/>
                <a:cs typeface="Times New Roman" panose="02020603050405020304" pitchFamily="18" charset="0"/>
              </a:rPr>
              <a:t>Chủ đề ngày tết</a:t>
            </a:r>
            <a:endParaRPr lang="en-US" sz="2800" b="1" dirty="0">
              <a:latin typeface="Times New Roman" panose="02020603050405020304" pitchFamily="18" charset="0"/>
              <a:cs typeface="Times New Roman" panose="02020603050405020304" pitchFamily="18" charset="0"/>
            </a:endParaRPr>
          </a:p>
        </p:txBody>
      </p:sp>
      <p:pic>
        <p:nvPicPr>
          <p:cNvPr id="26" name="图片 71689" descr="10"/>
          <p:cNvPicPr>
            <a:picLocks noChangeAspect="1"/>
          </p:cNvPicPr>
          <p:nvPr/>
        </p:nvPicPr>
        <p:blipFill>
          <a:blip r:embed="rId4"/>
          <a:stretch>
            <a:fillRect/>
          </a:stretch>
        </p:blipFill>
        <p:spPr>
          <a:xfrm>
            <a:off x="428195" y="228600"/>
            <a:ext cx="5286805" cy="940978"/>
          </a:xfrm>
          <a:prstGeom prst="rect">
            <a:avLst/>
          </a:prstGeom>
          <a:solidFill>
            <a:srgbClr val="FF0000"/>
          </a:solidFill>
          <a:ln w="9525">
            <a:noFill/>
          </a:ln>
        </p:spPr>
      </p:pic>
      <p:sp>
        <p:nvSpPr>
          <p:cNvPr id="27"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cxnSp>
        <p:nvCxnSpPr>
          <p:cNvPr id="8" name="Straight Arrow Connector 7"/>
          <p:cNvCxnSpPr>
            <a:stCxn id="12" idx="3"/>
            <a:endCxn id="15" idx="1"/>
          </p:cNvCxnSpPr>
          <p:nvPr/>
        </p:nvCxnSpPr>
        <p:spPr>
          <a:xfrm flipV="1">
            <a:off x="3543621" y="2153454"/>
            <a:ext cx="1541641" cy="164524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2" idx="3"/>
            <a:endCxn id="21" idx="1"/>
          </p:cNvCxnSpPr>
          <p:nvPr/>
        </p:nvCxnSpPr>
        <p:spPr>
          <a:xfrm flipV="1">
            <a:off x="3543621" y="3225554"/>
            <a:ext cx="1541640" cy="57314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3"/>
            <a:endCxn id="22" idx="1"/>
          </p:cNvCxnSpPr>
          <p:nvPr/>
        </p:nvCxnSpPr>
        <p:spPr>
          <a:xfrm>
            <a:off x="3543621" y="3798694"/>
            <a:ext cx="1541639" cy="370259"/>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3"/>
            <a:endCxn id="23" idx="1"/>
          </p:cNvCxnSpPr>
          <p:nvPr/>
        </p:nvCxnSpPr>
        <p:spPr>
          <a:xfrm>
            <a:off x="3543621" y="3798694"/>
            <a:ext cx="1524000" cy="118731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3"/>
            <a:endCxn id="24" idx="1"/>
          </p:cNvCxnSpPr>
          <p:nvPr/>
        </p:nvCxnSpPr>
        <p:spPr>
          <a:xfrm>
            <a:off x="3543621" y="3798694"/>
            <a:ext cx="1523999" cy="194931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598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down)">
                                      <p:cBhvr>
                                        <p:cTn id="44" dur="500"/>
                                        <p:tgtEl>
                                          <p:spTgt spid="3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1"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700" y="1828800"/>
            <a:ext cx="4267200" cy="3200400"/>
          </a:xfrm>
        </p:spPr>
      </p:pic>
      <p:pic>
        <p:nvPicPr>
          <p:cNvPr id="2050" name="Picture 2" descr="Không có mô tả."/>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1828799"/>
            <a:ext cx="4203700" cy="32004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5257800"/>
            <a:ext cx="5787162" cy="954107"/>
          </a:xfrm>
          <a:prstGeom prst="rect">
            <a:avLst/>
          </a:prstGeom>
          <a:noFill/>
        </p:spPr>
        <p:txBody>
          <a:bodyPr wrap="non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Vẽ tranh nội dung tác phẩm văn học</a:t>
            </a:r>
          </a:p>
          <a:p>
            <a:pPr algn="ctr"/>
            <a:r>
              <a:rPr lang="en-US" sz="2800" b="1" dirty="0" smtClean="0">
                <a:solidFill>
                  <a:srgbClr val="FF0000"/>
                </a:solidFill>
                <a:latin typeface="Times New Roman" panose="02020603050405020304" pitchFamily="18" charset="0"/>
                <a:cs typeface="Times New Roman" panose="02020603050405020304" pitchFamily="18" charset="0"/>
              </a:rPr>
              <a:t>Dế mèn phiêu lưu kí</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7" name="图片 71689" descr="10"/>
          <p:cNvPicPr>
            <a:picLocks noChangeAspect="1"/>
          </p:cNvPicPr>
          <p:nvPr/>
        </p:nvPicPr>
        <p:blipFill>
          <a:blip r:embed="rId4"/>
          <a:stretch>
            <a:fillRect/>
          </a:stretch>
        </p:blipFill>
        <p:spPr>
          <a:xfrm>
            <a:off x="428195" y="228600"/>
            <a:ext cx="5286805" cy="940978"/>
          </a:xfrm>
          <a:prstGeom prst="rect">
            <a:avLst/>
          </a:prstGeom>
          <a:solidFill>
            <a:srgbClr val="FF0000"/>
          </a:solidFill>
          <a:ln w="9525">
            <a:noFill/>
          </a:ln>
        </p:spPr>
      </p:pic>
      <p:sp>
        <p:nvSpPr>
          <p:cNvPr id="10"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106294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heel(1)">
                                      <p:cBhvr>
                                        <p:cTn id="10" dur="2000"/>
                                        <p:tgtEl>
                                          <p:spTgt spid="205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829" y="1524000"/>
            <a:ext cx="6143171" cy="4263887"/>
          </a:xfrm>
          <a:prstGeom prst="rect">
            <a:avLst/>
          </a:prstGeom>
          <a:ln>
            <a:solidFill>
              <a:schemeClr val="tx1"/>
            </a:solidFill>
          </a:ln>
        </p:spPr>
      </p:pic>
      <p:sp>
        <p:nvSpPr>
          <p:cNvPr id="10" name="TextBox 9"/>
          <p:cNvSpPr txBox="1"/>
          <p:nvPr/>
        </p:nvSpPr>
        <p:spPr>
          <a:xfrm>
            <a:off x="1476829" y="5867400"/>
            <a:ext cx="6524171" cy="954107"/>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Thiết kế thời trang chào mừng 20/11</a:t>
            </a:r>
          </a:p>
          <a:p>
            <a:pPr algn="ctr"/>
            <a:r>
              <a:rPr lang="en-US" sz="2800" b="1" dirty="0" smtClean="0">
                <a:solidFill>
                  <a:srgbClr val="FF0000"/>
                </a:solidFill>
                <a:latin typeface="Times New Roman" panose="02020603050405020304" pitchFamily="18" charset="0"/>
                <a:cs typeface="Times New Roman" panose="02020603050405020304" pitchFamily="18" charset="0"/>
              </a:rPr>
              <a:t>của lớp 6A1</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524000"/>
            <a:ext cx="6172200" cy="4368670"/>
          </a:xfrm>
          <a:prstGeom prst="rect">
            <a:avLst/>
          </a:prstGeom>
        </p:spPr>
      </p:pic>
      <p:pic>
        <p:nvPicPr>
          <p:cNvPr id="7" name="图片 71689" descr="10"/>
          <p:cNvPicPr>
            <a:picLocks noChangeAspect="1"/>
          </p:cNvPicPr>
          <p:nvPr/>
        </p:nvPicPr>
        <p:blipFill>
          <a:blip r:embed="rId4"/>
          <a:stretch>
            <a:fillRect/>
          </a:stretch>
        </p:blipFill>
        <p:spPr>
          <a:xfrm>
            <a:off x="428195" y="228600"/>
            <a:ext cx="5286805" cy="940978"/>
          </a:xfrm>
          <a:prstGeom prst="rect">
            <a:avLst/>
          </a:prstGeom>
          <a:solidFill>
            <a:srgbClr val="FF0000"/>
          </a:solidFill>
          <a:ln w="9525">
            <a:noFill/>
          </a:ln>
        </p:spPr>
      </p:pic>
      <p:sp>
        <p:nvSpPr>
          <p:cNvPr id="11"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64878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9168" y="1676400"/>
            <a:ext cx="5242637" cy="3819139"/>
          </a:xfrm>
          <a:ln>
            <a:solidFill>
              <a:schemeClr val="tx1"/>
            </a:solidFill>
          </a:ln>
        </p:spPr>
      </p:pic>
      <p:sp>
        <p:nvSpPr>
          <p:cNvPr id="7" name="TextBox 6"/>
          <p:cNvSpPr txBox="1"/>
          <p:nvPr/>
        </p:nvSpPr>
        <p:spPr>
          <a:xfrm>
            <a:off x="3235024" y="5638800"/>
            <a:ext cx="2670924"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Chủ đề ngày 8/3</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8" name="图片 71689" descr="10"/>
          <p:cNvPicPr>
            <a:picLocks noChangeAspect="1"/>
          </p:cNvPicPr>
          <p:nvPr/>
        </p:nvPicPr>
        <p:blipFill>
          <a:blip r:embed="rId3"/>
          <a:stretch>
            <a:fillRect/>
          </a:stretch>
        </p:blipFill>
        <p:spPr>
          <a:xfrm>
            <a:off x="428195" y="228600"/>
            <a:ext cx="5286805" cy="940978"/>
          </a:xfrm>
          <a:prstGeom prst="rect">
            <a:avLst/>
          </a:prstGeom>
          <a:solidFill>
            <a:srgbClr val="FF0000"/>
          </a:solidFill>
          <a:ln w="9525">
            <a:noFill/>
          </a:ln>
        </p:spPr>
      </p:pic>
      <p:sp>
        <p:nvSpPr>
          <p:cNvPr id="11"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418458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8" name="图片 71687" descr="8"/>
          <p:cNvPicPr>
            <a:picLocks noChangeAspect="1"/>
          </p:cNvPicPr>
          <p:nvPr/>
        </p:nvPicPr>
        <p:blipFill>
          <a:blip r:embed="rId3"/>
          <a:stretch>
            <a:fillRect/>
          </a:stretch>
        </p:blipFill>
        <p:spPr>
          <a:xfrm>
            <a:off x="990599" y="1245333"/>
            <a:ext cx="7391400" cy="94097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pic>
        <p:nvPicPr>
          <p:cNvPr id="71689" name="图片 71688" descr="9"/>
          <p:cNvPicPr>
            <a:picLocks noChangeAspect="1"/>
          </p:cNvPicPr>
          <p:nvPr/>
        </p:nvPicPr>
        <p:blipFill>
          <a:blip r:embed="rId4"/>
          <a:stretch>
            <a:fillRect/>
          </a:stretch>
        </p:blipFill>
        <p:spPr>
          <a:xfrm>
            <a:off x="990599" y="2335622"/>
            <a:ext cx="7391400" cy="940978"/>
          </a:xfrm>
          <a:prstGeom prst="rect">
            <a:avLst/>
          </a:prstGeom>
          <a:solidFill>
            <a:srgbClr val="FF9900"/>
          </a:solidFill>
          <a:ln/>
        </p:spPr>
        <p:style>
          <a:lnRef idx="3">
            <a:schemeClr val="lt1"/>
          </a:lnRef>
          <a:fillRef idx="1">
            <a:schemeClr val="accent3"/>
          </a:fillRef>
          <a:effectRef idx="1">
            <a:schemeClr val="accent3"/>
          </a:effectRef>
          <a:fontRef idx="minor">
            <a:schemeClr val="lt1"/>
          </a:fontRef>
        </p:style>
      </p:pic>
      <p:pic>
        <p:nvPicPr>
          <p:cNvPr id="71690" name="图片 71689" descr="10"/>
          <p:cNvPicPr>
            <a:picLocks noChangeAspect="1"/>
          </p:cNvPicPr>
          <p:nvPr/>
        </p:nvPicPr>
        <p:blipFill>
          <a:blip r:embed="rId5"/>
          <a:stretch>
            <a:fillRect/>
          </a:stretch>
        </p:blipFill>
        <p:spPr>
          <a:xfrm>
            <a:off x="1025538" y="3478622"/>
            <a:ext cx="7356462" cy="940978"/>
          </a:xfrm>
          <a:prstGeom prst="rect">
            <a:avLst/>
          </a:prstGeom>
          <a:solidFill>
            <a:srgbClr val="FF0000"/>
          </a:solidFill>
          <a:ln/>
        </p:spPr>
        <p:style>
          <a:lnRef idx="1">
            <a:schemeClr val="accent4"/>
          </a:lnRef>
          <a:fillRef idx="3">
            <a:schemeClr val="accent4"/>
          </a:fillRef>
          <a:effectRef idx="2">
            <a:schemeClr val="accent4"/>
          </a:effectRef>
          <a:fontRef idx="minor">
            <a:schemeClr val="lt1"/>
          </a:fontRef>
        </p:style>
      </p:pic>
      <p:sp>
        <p:nvSpPr>
          <p:cNvPr id="71691" name="文本框 71690"/>
          <p:cNvSpPr txBox="1"/>
          <p:nvPr/>
        </p:nvSpPr>
        <p:spPr>
          <a:xfrm>
            <a:off x="1429448" y="1454439"/>
            <a:ext cx="5747786"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 </a:t>
            </a:r>
            <a:r>
              <a:rPr lang="en-US" altLang="zh-CN" sz="2800" b="1" dirty="0" smtClean="0">
                <a:latin typeface="Times New Roman" pitchFamily="18" charset="0"/>
                <a:ea typeface="黑体" panose="02010609060101010101" pitchFamily="2" charset="-122"/>
                <a:cs typeface="Times New Roman" pitchFamily="18" charset="0"/>
              </a:rPr>
              <a:t>LÝ DO CHỌN GIẢI PHÁP </a:t>
            </a:r>
            <a:endParaRPr lang="zh-CN" altLang="en-US" sz="2800" b="1" dirty="0">
              <a:latin typeface="Times New Roman" pitchFamily="18" charset="0"/>
              <a:ea typeface="黑体" panose="02010609060101010101" pitchFamily="2" charset="-122"/>
              <a:cs typeface="Times New Roman" pitchFamily="18" charset="0"/>
            </a:endParaRPr>
          </a:p>
        </p:txBody>
      </p:sp>
      <p:sp>
        <p:nvSpPr>
          <p:cNvPr id="71692" name="文本框 71691"/>
          <p:cNvSpPr txBox="1"/>
          <p:nvPr/>
        </p:nvSpPr>
        <p:spPr>
          <a:xfrm>
            <a:off x="1392984" y="2504969"/>
            <a:ext cx="6632061"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 </a:t>
            </a:r>
            <a:r>
              <a:rPr lang="en-US" altLang="zh-CN" sz="2800" b="1" dirty="0" smtClean="0">
                <a:latin typeface="Times New Roman" pitchFamily="18" charset="0"/>
                <a:ea typeface="黑体" panose="02010609060101010101" pitchFamily="2" charset="-122"/>
                <a:cs typeface="Times New Roman" pitchFamily="18" charset="0"/>
              </a:rPr>
              <a:t>CƠ SỞ LÝ LUẬN VÀ MỤC TIÊU</a:t>
            </a:r>
            <a:endParaRPr lang="zh-CN" altLang="en-US" sz="2800" b="1" dirty="0">
              <a:latin typeface="Times New Roman" pitchFamily="18" charset="0"/>
              <a:ea typeface="黑体" panose="02010609060101010101" pitchFamily="2" charset="-122"/>
              <a:cs typeface="Times New Roman" pitchFamily="18" charset="0"/>
            </a:endParaRPr>
          </a:p>
        </p:txBody>
      </p:sp>
      <p:sp>
        <p:nvSpPr>
          <p:cNvPr id="71693" name="文本框 71692"/>
          <p:cNvSpPr txBox="1"/>
          <p:nvPr/>
        </p:nvSpPr>
        <p:spPr>
          <a:xfrm>
            <a:off x="1484210" y="3687727"/>
            <a:ext cx="5380697"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pic>
        <p:nvPicPr>
          <p:cNvPr id="11" name="图片 71689" descr="10"/>
          <p:cNvPicPr>
            <a:picLocks noChangeAspect="1"/>
          </p:cNvPicPr>
          <p:nvPr/>
        </p:nvPicPr>
        <p:blipFill>
          <a:blip r:embed="rId5"/>
          <a:stretch>
            <a:fillRect/>
          </a:stretch>
        </p:blipFill>
        <p:spPr>
          <a:xfrm>
            <a:off x="1025538" y="4545422"/>
            <a:ext cx="7356462" cy="940978"/>
          </a:xfrm>
          <a:prstGeom prst="rect">
            <a:avLst/>
          </a:prstGeom>
          <a:solidFill>
            <a:srgbClr val="0070C0"/>
          </a:solidFill>
          <a:ln/>
        </p:spPr>
        <p:style>
          <a:lnRef idx="2">
            <a:schemeClr val="accent2">
              <a:shade val="50000"/>
            </a:schemeClr>
          </a:lnRef>
          <a:fillRef idx="1">
            <a:schemeClr val="accent2"/>
          </a:fillRef>
          <a:effectRef idx="0">
            <a:schemeClr val="accent2"/>
          </a:effectRef>
          <a:fontRef idx="minor">
            <a:schemeClr val="lt1"/>
          </a:fontRef>
        </p:style>
      </p:pic>
      <p:sp>
        <p:nvSpPr>
          <p:cNvPr id="12" name="文本框 71692"/>
          <p:cNvSpPr txBox="1"/>
          <p:nvPr/>
        </p:nvSpPr>
        <p:spPr>
          <a:xfrm>
            <a:off x="1484210" y="4774022"/>
            <a:ext cx="5380697"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smtClean="0">
                <a:latin typeface="Times New Roman" pitchFamily="18" charset="0"/>
                <a:ea typeface="黑体" panose="02010609060101010101" pitchFamily="2" charset="-122"/>
                <a:cs typeface="Times New Roman" pitchFamily="18" charset="0"/>
              </a:rPr>
              <a:t>IV. KẾT QUẢ</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231793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691"/>
                                        </p:tgtEl>
                                        <p:attrNameLst>
                                          <p:attrName>style.visibility</p:attrName>
                                        </p:attrNameLst>
                                      </p:cBhvr>
                                      <p:to>
                                        <p:strVal val="visible"/>
                                      </p:to>
                                    </p:set>
                                    <p:animEffect transition="in" filter="barn(inVertical)">
                                      <p:cBhvr>
                                        <p:cTn id="7" dur="500"/>
                                        <p:tgtEl>
                                          <p:spTgt spid="71691"/>
                                        </p:tgtEl>
                                      </p:cBhvr>
                                    </p:animEffect>
                                  </p:childTnLst>
                                </p:cTn>
                              </p:par>
                              <p:par>
                                <p:cTn id="8" presetID="16" presetClass="entr" presetSubtype="21" fill="hold" nodeType="withEffect">
                                  <p:stCondLst>
                                    <p:cond delay="0"/>
                                  </p:stCondLst>
                                  <p:childTnLst>
                                    <p:set>
                                      <p:cBhvr>
                                        <p:cTn id="9" dur="1" fill="hold">
                                          <p:stCondLst>
                                            <p:cond delay="0"/>
                                          </p:stCondLst>
                                        </p:cTn>
                                        <p:tgtEl>
                                          <p:spTgt spid="71688"/>
                                        </p:tgtEl>
                                        <p:attrNameLst>
                                          <p:attrName>style.visibility</p:attrName>
                                        </p:attrNameLst>
                                      </p:cBhvr>
                                      <p:to>
                                        <p:strVal val="visible"/>
                                      </p:to>
                                    </p:set>
                                    <p:animEffect transition="in" filter="barn(inVertical)">
                                      <p:cBhvr>
                                        <p:cTn id="10" dur="500"/>
                                        <p:tgtEl>
                                          <p:spTgt spid="7168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1692"/>
                                        </p:tgtEl>
                                        <p:attrNameLst>
                                          <p:attrName>style.visibility</p:attrName>
                                        </p:attrNameLst>
                                      </p:cBhvr>
                                      <p:to>
                                        <p:strVal val="visible"/>
                                      </p:to>
                                    </p:set>
                                    <p:animEffect transition="in" filter="barn(inVertical)">
                                      <p:cBhvr>
                                        <p:cTn id="15" dur="500"/>
                                        <p:tgtEl>
                                          <p:spTgt spid="71692"/>
                                        </p:tgtEl>
                                      </p:cBhvr>
                                    </p:animEffect>
                                  </p:childTnLst>
                                </p:cTn>
                              </p:par>
                              <p:par>
                                <p:cTn id="16" presetID="16" presetClass="entr" presetSubtype="21" fill="hold" nodeType="withEffect">
                                  <p:stCondLst>
                                    <p:cond delay="0"/>
                                  </p:stCondLst>
                                  <p:childTnLst>
                                    <p:set>
                                      <p:cBhvr>
                                        <p:cTn id="17" dur="1" fill="hold">
                                          <p:stCondLst>
                                            <p:cond delay="0"/>
                                          </p:stCondLst>
                                        </p:cTn>
                                        <p:tgtEl>
                                          <p:spTgt spid="71689"/>
                                        </p:tgtEl>
                                        <p:attrNameLst>
                                          <p:attrName>style.visibility</p:attrName>
                                        </p:attrNameLst>
                                      </p:cBhvr>
                                      <p:to>
                                        <p:strVal val="visible"/>
                                      </p:to>
                                    </p:set>
                                    <p:animEffect transition="in" filter="barn(inVertical)">
                                      <p:cBhvr>
                                        <p:cTn id="18" dur="500"/>
                                        <p:tgtEl>
                                          <p:spTgt spid="7168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1693"/>
                                        </p:tgtEl>
                                        <p:attrNameLst>
                                          <p:attrName>style.visibility</p:attrName>
                                        </p:attrNameLst>
                                      </p:cBhvr>
                                      <p:to>
                                        <p:strVal val="visible"/>
                                      </p:to>
                                    </p:set>
                                    <p:animEffect transition="in" filter="barn(inVertical)">
                                      <p:cBhvr>
                                        <p:cTn id="23" dur="500"/>
                                        <p:tgtEl>
                                          <p:spTgt spid="71693"/>
                                        </p:tgtEl>
                                      </p:cBhvr>
                                    </p:animEffect>
                                  </p:childTnLst>
                                </p:cTn>
                              </p:par>
                              <p:par>
                                <p:cTn id="24" presetID="16" presetClass="entr" presetSubtype="21" fill="hold" nodeType="withEffect">
                                  <p:stCondLst>
                                    <p:cond delay="0"/>
                                  </p:stCondLst>
                                  <p:childTnLst>
                                    <p:set>
                                      <p:cBhvr>
                                        <p:cTn id="25" dur="1" fill="hold">
                                          <p:stCondLst>
                                            <p:cond delay="0"/>
                                          </p:stCondLst>
                                        </p:cTn>
                                        <p:tgtEl>
                                          <p:spTgt spid="71690"/>
                                        </p:tgtEl>
                                        <p:attrNameLst>
                                          <p:attrName>style.visibility</p:attrName>
                                        </p:attrNameLst>
                                      </p:cBhvr>
                                      <p:to>
                                        <p:strVal val="visible"/>
                                      </p:to>
                                    </p:set>
                                    <p:animEffect transition="in" filter="barn(inVertical)">
                                      <p:cBhvr>
                                        <p:cTn id="26" dur="500"/>
                                        <p:tgtEl>
                                          <p:spTgt spid="7169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P spid="71693"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559539"/>
            <a:ext cx="3668317" cy="3926861"/>
          </a:xfrm>
          <a:ln>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1383" y="1503554"/>
            <a:ext cx="2925367" cy="3982846"/>
          </a:xfrm>
          <a:prstGeom prst="rect">
            <a:avLst/>
          </a:prstGeom>
          <a:ln>
            <a:solidFill>
              <a:schemeClr val="tx1"/>
            </a:solidFill>
          </a:ln>
        </p:spPr>
      </p:pic>
      <p:sp>
        <p:nvSpPr>
          <p:cNvPr id="8" name="TextBox 7"/>
          <p:cNvSpPr txBox="1"/>
          <p:nvPr/>
        </p:nvSpPr>
        <p:spPr>
          <a:xfrm>
            <a:off x="5181600" y="5486400"/>
            <a:ext cx="310515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Chủ đề Halloween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66800" y="5486400"/>
            <a:ext cx="310515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Chủ đề Giáng sinh</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2" name="图片 71689" descr="10"/>
          <p:cNvPicPr>
            <a:picLocks noChangeAspect="1"/>
          </p:cNvPicPr>
          <p:nvPr/>
        </p:nvPicPr>
        <p:blipFill>
          <a:blip r:embed="rId4"/>
          <a:stretch>
            <a:fillRect/>
          </a:stretch>
        </p:blipFill>
        <p:spPr>
          <a:xfrm>
            <a:off x="428195" y="228600"/>
            <a:ext cx="5286805" cy="940978"/>
          </a:xfrm>
          <a:prstGeom prst="rect">
            <a:avLst/>
          </a:prstGeom>
          <a:solidFill>
            <a:srgbClr val="FF0000"/>
          </a:solidFill>
          <a:ln w="9525">
            <a:noFill/>
          </a:ln>
        </p:spPr>
      </p:pic>
      <p:sp>
        <p:nvSpPr>
          <p:cNvPr id="13"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84521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260256"/>
            <a:ext cx="3153928" cy="4394044"/>
          </a:xfrm>
          <a:prstGeom prst="rect">
            <a:avLst/>
          </a:prstGeom>
          <a:ln>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260256"/>
            <a:ext cx="3420836" cy="4394044"/>
          </a:xfrm>
          <a:prstGeom prst="rect">
            <a:avLst/>
          </a:prstGeom>
          <a:ln>
            <a:solidFill>
              <a:schemeClr val="tx1"/>
            </a:solidFill>
          </a:ln>
        </p:spPr>
      </p:pic>
      <p:sp>
        <p:nvSpPr>
          <p:cNvPr id="8" name="TextBox 7"/>
          <p:cNvSpPr txBox="1"/>
          <p:nvPr/>
        </p:nvSpPr>
        <p:spPr>
          <a:xfrm>
            <a:off x="3352800" y="5791200"/>
            <a:ext cx="27432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Chủ đề Tết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 name="图片 71689" descr="10"/>
          <p:cNvPicPr>
            <a:picLocks noChangeAspect="1"/>
          </p:cNvPicPr>
          <p:nvPr/>
        </p:nvPicPr>
        <p:blipFill>
          <a:blip r:embed="rId4"/>
          <a:stretch>
            <a:fillRect/>
          </a:stretch>
        </p:blipFill>
        <p:spPr>
          <a:xfrm>
            <a:off x="428195" y="228600"/>
            <a:ext cx="5286805" cy="940978"/>
          </a:xfrm>
          <a:prstGeom prst="rect">
            <a:avLst/>
          </a:prstGeom>
          <a:solidFill>
            <a:srgbClr val="FF0000"/>
          </a:solidFill>
          <a:ln w="9525">
            <a:noFill/>
          </a:ln>
        </p:spPr>
      </p:pic>
      <p:sp>
        <p:nvSpPr>
          <p:cNvPr id="11"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224351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Không có mô tả."/>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318593"/>
            <a:ext cx="6477000" cy="434339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71689" descr="10"/>
          <p:cNvPicPr>
            <a:picLocks noChangeAspect="1"/>
          </p:cNvPicPr>
          <p:nvPr/>
        </p:nvPicPr>
        <p:blipFill>
          <a:blip r:embed="rId3"/>
          <a:stretch>
            <a:fillRect/>
          </a:stretch>
        </p:blipFill>
        <p:spPr>
          <a:xfrm>
            <a:off x="428195" y="228600"/>
            <a:ext cx="5286805" cy="940978"/>
          </a:xfrm>
          <a:prstGeom prst="rect">
            <a:avLst/>
          </a:prstGeom>
          <a:solidFill>
            <a:srgbClr val="FF0000"/>
          </a:solidFill>
          <a:ln w="9525">
            <a:noFill/>
          </a:ln>
        </p:spPr>
      </p:pic>
      <p:sp>
        <p:nvSpPr>
          <p:cNvPr id="6"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
        <p:nvSpPr>
          <p:cNvPr id="7" name="TextBox 6"/>
          <p:cNvSpPr txBox="1"/>
          <p:nvPr/>
        </p:nvSpPr>
        <p:spPr>
          <a:xfrm>
            <a:off x="2743200" y="5824862"/>
            <a:ext cx="44958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Tranh treo ở thư viện</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892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4800" y="1940496"/>
            <a:ext cx="3238821" cy="2729890"/>
          </a:xfrm>
          <a:prstGeom prst="rect">
            <a:avLst/>
          </a:prstGeom>
          <a:solidFill>
            <a:schemeClr val="accent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US" sz="3000" b="1" dirty="0">
                <a:solidFill>
                  <a:schemeClr val="bg1"/>
                </a:solidFill>
                <a:latin typeface="Times New Roman" panose="02020603050405020304" pitchFamily="18" charset="0"/>
                <a:cs typeface="Times New Roman" panose="02020603050405020304" pitchFamily="18" charset="0"/>
              </a:rPr>
              <a:t>Giải pháp </a:t>
            </a:r>
            <a:r>
              <a:rPr lang="en-US" sz="3000" b="1" dirty="0" smtClean="0">
                <a:solidFill>
                  <a:schemeClr val="bg1"/>
                </a:solidFill>
                <a:latin typeface="Times New Roman" panose="02020603050405020304" pitchFamily="18" charset="0"/>
                <a:cs typeface="Times New Roman" panose="02020603050405020304" pitchFamily="18" charset="0"/>
              </a:rPr>
              <a:t>4.</a:t>
            </a:r>
          </a:p>
          <a:p>
            <a:pPr lvl="0" algn="ctr"/>
            <a:r>
              <a:rPr lang="en-US" sz="3000" b="1" dirty="0" smtClean="0">
                <a:solidFill>
                  <a:schemeClr val="bg1"/>
                </a:solidFill>
                <a:latin typeface="Times New Roman" panose="02020603050405020304" pitchFamily="18" charset="0"/>
                <a:cs typeface="Times New Roman" panose="02020603050405020304" pitchFamily="18" charset="0"/>
              </a:rPr>
              <a:t>Tham gia các cuộc thi và dự án.</a:t>
            </a:r>
            <a:endParaRPr lang="en-US" sz="3000" dirty="0">
              <a:solidFill>
                <a:schemeClr val="bg1"/>
              </a:solidFill>
              <a:latin typeface="Times New Roman" panose="02020603050405020304" pitchFamily="18" charset="0"/>
              <a:cs typeface="Times New Roman" panose="02020603050405020304" pitchFamily="18" charset="0"/>
            </a:endParaRPr>
          </a:p>
        </p:txBody>
      </p:sp>
      <p:sp>
        <p:nvSpPr>
          <p:cNvPr id="15" name="TextBox 14">
            <a:hlinkClick r:id="rId3" action="ppaction://hlinksldjump"/>
          </p:cNvPr>
          <p:cNvSpPr txBox="1"/>
          <p:nvPr/>
        </p:nvSpPr>
        <p:spPr>
          <a:xfrm>
            <a:off x="5470981" y="1241048"/>
            <a:ext cx="3292019" cy="892552"/>
          </a:xfrm>
          <a:prstGeom prst="rect">
            <a:avLst/>
          </a:prstGeom>
          <a:solidFill>
            <a:schemeClr val="accent1">
              <a:lumMod val="60000"/>
              <a:lumOff val="4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600" b="1" dirty="0">
                <a:latin typeface="Times New Roman" panose="02020603050405020304" pitchFamily="18" charset="0"/>
                <a:cs typeface="Times New Roman" panose="02020603050405020304" pitchFamily="18" charset="0"/>
              </a:rPr>
              <a:t>Dự án Những dòng sông trên thế giới.</a:t>
            </a:r>
          </a:p>
        </p:txBody>
      </p:sp>
      <p:sp>
        <p:nvSpPr>
          <p:cNvPr id="18" name="TextBox 17">
            <a:hlinkClick r:id="rId3" action="ppaction://hlinksldjump"/>
          </p:cNvPr>
          <p:cNvSpPr txBox="1"/>
          <p:nvPr/>
        </p:nvSpPr>
        <p:spPr>
          <a:xfrm>
            <a:off x="5470980" y="2231648"/>
            <a:ext cx="3372937" cy="892552"/>
          </a:xfrm>
          <a:prstGeom prst="rect">
            <a:avLst/>
          </a:prstGeom>
          <a:solidFill>
            <a:srgbClr val="FFFF00"/>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600" b="1" dirty="0" smtClean="0">
                <a:latin typeface="Times New Roman" panose="02020603050405020304" pitchFamily="18" charset="0"/>
                <a:cs typeface="Times New Roman" panose="02020603050405020304" pitchFamily="18" charset="0"/>
              </a:rPr>
              <a:t>Bác </a:t>
            </a:r>
            <a:r>
              <a:rPr lang="en-US" sz="2600" b="1" dirty="0">
                <a:latin typeface="Times New Roman" panose="02020603050405020304" pitchFamily="18" charset="0"/>
                <a:cs typeface="Times New Roman" panose="02020603050405020304" pitchFamily="18" charset="0"/>
              </a:rPr>
              <a:t>Hồ với thiếu nhi- thiếu nhi với Bác Hồ.</a:t>
            </a:r>
          </a:p>
        </p:txBody>
      </p:sp>
      <p:sp>
        <p:nvSpPr>
          <p:cNvPr id="19" name="TextBox 18">
            <a:hlinkClick r:id="rId3" action="ppaction://hlinksldjump"/>
          </p:cNvPr>
          <p:cNvSpPr txBox="1"/>
          <p:nvPr/>
        </p:nvSpPr>
        <p:spPr>
          <a:xfrm>
            <a:off x="5470979" y="3276600"/>
            <a:ext cx="3372940" cy="492443"/>
          </a:xfrm>
          <a:prstGeom prst="rect">
            <a:avLst/>
          </a:prstGeom>
          <a:solidFill>
            <a:srgbClr val="FA8686"/>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600" b="1" dirty="0" smtClean="0">
                <a:latin typeface="Times New Roman" panose="02020603050405020304" pitchFamily="18" charset="0"/>
                <a:cs typeface="Times New Roman" panose="02020603050405020304" pitchFamily="18" charset="0"/>
              </a:rPr>
              <a:t>Giải </a:t>
            </a:r>
            <a:r>
              <a:rPr lang="en-US" sz="2600" b="1" dirty="0">
                <a:latin typeface="Times New Roman" panose="02020603050405020304" pitchFamily="18" charset="0"/>
                <a:cs typeface="Times New Roman" panose="02020603050405020304" pitchFamily="18" charset="0"/>
              </a:rPr>
              <a:t>cứu trái đất</a:t>
            </a:r>
          </a:p>
        </p:txBody>
      </p:sp>
      <p:sp>
        <p:nvSpPr>
          <p:cNvPr id="20" name="TextBox 19">
            <a:hlinkClick r:id="rId3" action="ppaction://hlinksldjump"/>
          </p:cNvPr>
          <p:cNvSpPr txBox="1"/>
          <p:nvPr/>
        </p:nvSpPr>
        <p:spPr>
          <a:xfrm>
            <a:off x="5453341" y="3908048"/>
            <a:ext cx="3351234" cy="892552"/>
          </a:xfrm>
          <a:prstGeom prst="rect">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600" b="1" dirty="0" smtClean="0">
                <a:latin typeface="Times New Roman" panose="02020603050405020304" pitchFamily="18" charset="0"/>
                <a:cs typeface="Times New Roman" panose="02020603050405020304" pitchFamily="18" charset="0"/>
              </a:rPr>
              <a:t>Bảo </a:t>
            </a:r>
            <a:r>
              <a:rPr lang="en-US" sz="2600" b="1" dirty="0">
                <a:latin typeface="Times New Roman" panose="02020603050405020304" pitchFamily="18" charset="0"/>
                <a:cs typeface="Times New Roman" panose="02020603050405020304" pitchFamily="18" charset="0"/>
              </a:rPr>
              <a:t>vệ sức khỏe và phòng chống </a:t>
            </a:r>
            <a:r>
              <a:rPr lang="en-US" sz="2600" b="1" dirty="0" err="1">
                <a:latin typeface="Times New Roman" panose="02020603050405020304" pitchFamily="18" charset="0"/>
                <a:cs typeface="Times New Roman" panose="02020603050405020304" pitchFamily="18" charset="0"/>
              </a:rPr>
              <a:t>covid</a:t>
            </a:r>
            <a:r>
              <a:rPr lang="en-US" sz="2600" b="1" dirty="0">
                <a:latin typeface="Times New Roman" panose="02020603050405020304" pitchFamily="18" charset="0"/>
                <a:cs typeface="Times New Roman" panose="02020603050405020304" pitchFamily="18" charset="0"/>
              </a:rPr>
              <a:t>.</a:t>
            </a:r>
          </a:p>
        </p:txBody>
      </p:sp>
      <p:sp>
        <p:nvSpPr>
          <p:cNvPr id="22" name="TextBox 21">
            <a:hlinkClick r:id="rId3" action="ppaction://hlinksldjump"/>
          </p:cNvPr>
          <p:cNvSpPr txBox="1"/>
          <p:nvPr/>
        </p:nvSpPr>
        <p:spPr>
          <a:xfrm>
            <a:off x="5470979" y="4953000"/>
            <a:ext cx="3298948" cy="492443"/>
          </a:xfrm>
          <a:prstGeom prst="rect">
            <a:avLst/>
          </a:prstGeom>
          <a:solidFill>
            <a:srgbClr val="FFC000"/>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600" b="1" dirty="0" smtClean="0">
                <a:latin typeface="Times New Roman" panose="02020603050405020304" pitchFamily="18" charset="0"/>
                <a:cs typeface="Times New Roman" panose="02020603050405020304" pitchFamily="18" charset="0"/>
              </a:rPr>
              <a:t>Chiếc </a:t>
            </a:r>
            <a:r>
              <a:rPr lang="en-US" sz="2600" b="1" dirty="0">
                <a:latin typeface="Times New Roman" panose="02020603050405020304" pitchFamily="18" charset="0"/>
                <a:cs typeface="Times New Roman" panose="02020603050405020304" pitchFamily="18" charset="0"/>
              </a:rPr>
              <a:t>ô tô mơ ước.</a:t>
            </a:r>
          </a:p>
        </p:txBody>
      </p:sp>
      <p:sp>
        <p:nvSpPr>
          <p:cNvPr id="78" name="TextBox 77">
            <a:hlinkClick r:id="rId3" action="ppaction://hlinksldjump"/>
          </p:cNvPr>
          <p:cNvSpPr txBox="1"/>
          <p:nvPr/>
        </p:nvSpPr>
        <p:spPr>
          <a:xfrm>
            <a:off x="5464052" y="5562600"/>
            <a:ext cx="3298948" cy="892552"/>
          </a:xfrm>
          <a:prstGeom prst="rect">
            <a:avLst/>
          </a:prstGeom>
          <a:solidFill>
            <a:schemeClr val="accent1">
              <a:lumMod val="60000"/>
              <a:lumOff val="4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600" b="1" dirty="0">
                <a:latin typeface="Times New Roman" panose="02020603050405020304" pitchFamily="18" charset="0"/>
                <a:cs typeface="Times New Roman" panose="02020603050405020304" pitchFamily="18" charset="0"/>
              </a:rPr>
              <a:t>Không gian sinh động của khoa Nhi</a:t>
            </a:r>
          </a:p>
        </p:txBody>
      </p:sp>
      <p:pic>
        <p:nvPicPr>
          <p:cNvPr id="29" name="图片 71689" descr="10"/>
          <p:cNvPicPr>
            <a:picLocks noChangeAspect="1"/>
          </p:cNvPicPr>
          <p:nvPr/>
        </p:nvPicPr>
        <p:blipFill>
          <a:blip r:embed="rId4"/>
          <a:stretch>
            <a:fillRect/>
          </a:stretch>
        </p:blipFill>
        <p:spPr>
          <a:xfrm>
            <a:off x="428195" y="228600"/>
            <a:ext cx="5286805" cy="940978"/>
          </a:xfrm>
          <a:prstGeom prst="rect">
            <a:avLst/>
          </a:prstGeom>
          <a:solidFill>
            <a:srgbClr val="FF0000"/>
          </a:solidFill>
          <a:ln w="9525">
            <a:noFill/>
          </a:ln>
        </p:spPr>
      </p:pic>
      <p:sp>
        <p:nvSpPr>
          <p:cNvPr id="30"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cxnSp>
        <p:nvCxnSpPr>
          <p:cNvPr id="31" name="Straight Arrow Connector 30"/>
          <p:cNvCxnSpPr>
            <a:stCxn id="14" idx="3"/>
            <a:endCxn id="15" idx="1"/>
          </p:cNvCxnSpPr>
          <p:nvPr/>
        </p:nvCxnSpPr>
        <p:spPr>
          <a:xfrm flipV="1">
            <a:off x="3543621" y="1687324"/>
            <a:ext cx="1927360" cy="1618117"/>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4" idx="3"/>
            <a:endCxn id="18" idx="1"/>
          </p:cNvCxnSpPr>
          <p:nvPr/>
        </p:nvCxnSpPr>
        <p:spPr>
          <a:xfrm flipV="1">
            <a:off x="3543621" y="2677924"/>
            <a:ext cx="1927359" cy="627517"/>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9" idx="1"/>
          </p:cNvCxnSpPr>
          <p:nvPr/>
        </p:nvCxnSpPr>
        <p:spPr>
          <a:xfrm>
            <a:off x="3543621" y="3308484"/>
            <a:ext cx="1927358" cy="214338"/>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0" idx="1"/>
          </p:cNvCxnSpPr>
          <p:nvPr/>
        </p:nvCxnSpPr>
        <p:spPr>
          <a:xfrm>
            <a:off x="3543621" y="3308484"/>
            <a:ext cx="1909720" cy="104584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2" idx="1"/>
          </p:cNvCxnSpPr>
          <p:nvPr/>
        </p:nvCxnSpPr>
        <p:spPr>
          <a:xfrm>
            <a:off x="3543621" y="3308484"/>
            <a:ext cx="1927358" cy="1890738"/>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4" idx="3"/>
            <a:endCxn id="78" idx="1"/>
          </p:cNvCxnSpPr>
          <p:nvPr/>
        </p:nvCxnSpPr>
        <p:spPr>
          <a:xfrm>
            <a:off x="3543621" y="3305441"/>
            <a:ext cx="1920431" cy="2703435"/>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60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down)">
                                      <p:cBhvr>
                                        <p:cTn id="20" dur="500"/>
                                        <p:tgtEl>
                                          <p:spTgt spid="3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00"/>
                                        <p:tgtEl>
                                          <p:spTgt spid="3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circle(in)">
                                      <p:cBhvr>
                                        <p:cTn id="36" dur="2000"/>
                                        <p:tgtEl>
                                          <p:spTgt spid="34"/>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2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circle(in)">
                                      <p:cBhvr>
                                        <p:cTn id="44" dur="2000"/>
                                        <p:tgtEl>
                                          <p:spTgt spid="35"/>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circle(in)">
                                      <p:cBhvr>
                                        <p:cTn id="47" dur="2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circle(in)">
                                      <p:cBhvr>
                                        <p:cTn id="52" dur="2000"/>
                                        <p:tgtEl>
                                          <p:spTgt spid="45"/>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circle(in)">
                                      <p:cBhvr>
                                        <p:cTn id="55"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P spid="20" grpId="0" animBg="1"/>
      <p:bldP spid="22" grpId="0" animBg="1"/>
      <p:bldP spid="7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1325563"/>
          </a:xfrm>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38" y="1390494"/>
            <a:ext cx="7568479" cy="4414570"/>
          </a:xfrm>
          <a:prstGeom prst="rect">
            <a:avLst/>
          </a:prstGeom>
          <a:ln>
            <a:solidFill>
              <a:schemeClr val="tx1"/>
            </a:solidFill>
          </a:ln>
        </p:spPr>
      </p:pic>
      <p:sp>
        <p:nvSpPr>
          <p:cNvPr id="8" name="Rectangle 7"/>
          <p:cNvSpPr/>
          <p:nvPr/>
        </p:nvSpPr>
        <p:spPr>
          <a:xfrm>
            <a:off x="1752600" y="5805064"/>
            <a:ext cx="6130204" cy="954107"/>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Tác phẩm của học sinh tham gia dự án</a:t>
            </a:r>
          </a:p>
          <a:p>
            <a:r>
              <a:rPr lang="en-US" sz="2800" b="1" dirty="0" smtClean="0">
                <a:solidFill>
                  <a:srgbClr val="FF0000"/>
                </a:solidFill>
                <a:latin typeface="Times New Roman" panose="02020603050405020304" pitchFamily="18" charset="0"/>
                <a:cs typeface="Times New Roman" panose="02020603050405020304" pitchFamily="18" charset="0"/>
              </a:rPr>
              <a:t>Những </a:t>
            </a:r>
            <a:r>
              <a:rPr lang="en-US" sz="2800" b="1" dirty="0">
                <a:solidFill>
                  <a:srgbClr val="FF0000"/>
                </a:solidFill>
                <a:latin typeface="Times New Roman" panose="02020603050405020304" pitchFamily="18" charset="0"/>
                <a:cs typeface="Times New Roman" panose="02020603050405020304" pitchFamily="18" charset="0"/>
              </a:rPr>
              <a:t>dòng sông trên thế giới.</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20" y="1402616"/>
            <a:ext cx="7547697" cy="4402448"/>
          </a:xfrm>
          <a:prstGeom prst="rect">
            <a:avLst/>
          </a:prstGeom>
        </p:spPr>
      </p:pic>
      <p:pic>
        <p:nvPicPr>
          <p:cNvPr id="9" name="图片 71689" descr="10"/>
          <p:cNvPicPr>
            <a:picLocks noChangeAspect="1"/>
          </p:cNvPicPr>
          <p:nvPr/>
        </p:nvPicPr>
        <p:blipFill>
          <a:blip r:embed="rId4"/>
          <a:stretch>
            <a:fillRect/>
          </a:stretch>
        </p:blipFill>
        <p:spPr>
          <a:xfrm>
            <a:off x="428195" y="228600"/>
            <a:ext cx="5286805" cy="940978"/>
          </a:xfrm>
          <a:prstGeom prst="rect">
            <a:avLst/>
          </a:prstGeom>
          <a:solidFill>
            <a:srgbClr val="FF0000"/>
          </a:solidFill>
          <a:ln w="9525">
            <a:noFill/>
          </a:ln>
        </p:spPr>
      </p:pic>
      <p:sp>
        <p:nvSpPr>
          <p:cNvPr id="12"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220164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hông có mô t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08427"/>
            <a:ext cx="5791200" cy="41533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5743" y="5654877"/>
            <a:ext cx="7832482" cy="954107"/>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Chúng cháu cùng Bác Hồ vui tập thể dục.</a:t>
            </a:r>
          </a:p>
          <a:p>
            <a:pPr algn="ctr"/>
            <a:r>
              <a:rPr lang="en-US" sz="2800" b="1" dirty="0" smtClean="0">
                <a:solidFill>
                  <a:srgbClr val="FF0000"/>
                </a:solidFill>
                <a:latin typeface="Times New Roman" panose="02020603050405020304" pitchFamily="18" charset="0"/>
                <a:cs typeface="Times New Roman" panose="02020603050405020304" pitchFamily="18" charset="0"/>
              </a:rPr>
              <a:t>Hoàng Minh Đức, lớp 7A6</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6" name="图片 71689" descr="10"/>
          <p:cNvPicPr>
            <a:picLocks noChangeAspect="1"/>
          </p:cNvPicPr>
          <p:nvPr/>
        </p:nvPicPr>
        <p:blipFill>
          <a:blip r:embed="rId3"/>
          <a:stretch>
            <a:fillRect/>
          </a:stretch>
        </p:blipFill>
        <p:spPr>
          <a:xfrm>
            <a:off x="428195" y="228600"/>
            <a:ext cx="5286805" cy="940978"/>
          </a:xfrm>
          <a:prstGeom prst="rect">
            <a:avLst/>
          </a:prstGeom>
          <a:solidFill>
            <a:srgbClr val="FF0000"/>
          </a:solidFill>
          <a:ln w="9525">
            <a:noFill/>
          </a:ln>
        </p:spPr>
      </p:pic>
      <p:sp>
        <p:nvSpPr>
          <p:cNvPr id="9"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68883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100" y="1595694"/>
            <a:ext cx="6019800" cy="4119306"/>
          </a:xfrm>
          <a:ln>
            <a:solidFill>
              <a:schemeClr val="tx1"/>
            </a:solidFill>
          </a:ln>
        </p:spPr>
      </p:pic>
      <p:sp>
        <p:nvSpPr>
          <p:cNvPr id="5" name="TextBox 4"/>
          <p:cNvSpPr txBox="1"/>
          <p:nvPr/>
        </p:nvSpPr>
        <p:spPr>
          <a:xfrm>
            <a:off x="2598371" y="5715000"/>
            <a:ext cx="8382000" cy="954107"/>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Trái đất tươi xanh.</a:t>
            </a:r>
          </a:p>
          <a:p>
            <a:r>
              <a:rPr lang="en-US" sz="2800" b="1" dirty="0" err="1" smtClean="0">
                <a:solidFill>
                  <a:srgbClr val="FF0000"/>
                </a:solidFill>
                <a:latin typeface="Times New Roman" panose="02020603050405020304" pitchFamily="18" charset="0"/>
                <a:cs typeface="Times New Roman" panose="02020603050405020304" pitchFamily="18" charset="0"/>
              </a:rPr>
              <a:t>Nguyễn</a:t>
            </a:r>
            <a:r>
              <a:rPr lang="en-US" sz="2800" b="1" dirty="0" smtClean="0">
                <a:solidFill>
                  <a:srgbClr val="FF0000"/>
                </a:solidFill>
                <a:latin typeface="Times New Roman" panose="02020603050405020304" pitchFamily="18" charset="0"/>
                <a:cs typeface="Times New Roman" panose="02020603050405020304" pitchFamily="18" charset="0"/>
              </a:rPr>
              <a:t> Diệu Linh, lớp 6A6</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7" name="图片 71689" descr="10"/>
          <p:cNvPicPr>
            <a:picLocks noChangeAspect="1"/>
          </p:cNvPicPr>
          <p:nvPr/>
        </p:nvPicPr>
        <p:blipFill>
          <a:blip r:embed="rId3"/>
          <a:stretch>
            <a:fillRect/>
          </a:stretch>
        </p:blipFill>
        <p:spPr>
          <a:xfrm>
            <a:off x="428195" y="228600"/>
            <a:ext cx="5286805" cy="940978"/>
          </a:xfrm>
          <a:prstGeom prst="rect">
            <a:avLst/>
          </a:prstGeom>
          <a:solidFill>
            <a:srgbClr val="FF0000"/>
          </a:solidFill>
          <a:ln w="9525">
            <a:noFill/>
          </a:ln>
        </p:spPr>
      </p:pic>
      <p:sp>
        <p:nvSpPr>
          <p:cNvPr id="10"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34938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Không có mô t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514763" cy="43160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5998" y="5638800"/>
            <a:ext cx="8210550" cy="954107"/>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Cả thế giới phòng chống </a:t>
            </a:r>
            <a:r>
              <a:rPr lang="en-US" sz="2800" b="1" dirty="0" err="1">
                <a:solidFill>
                  <a:srgbClr val="FF0000"/>
                </a:solidFill>
                <a:latin typeface="Times New Roman" panose="02020603050405020304" pitchFamily="18" charset="0"/>
                <a:cs typeface="Times New Roman" panose="02020603050405020304" pitchFamily="18" charset="0"/>
              </a:rPr>
              <a:t>C</a:t>
            </a:r>
            <a:r>
              <a:rPr lang="en-US" sz="2800" b="1" dirty="0" err="1" smtClean="0">
                <a:solidFill>
                  <a:srgbClr val="FF0000"/>
                </a:solidFill>
                <a:latin typeface="Times New Roman" panose="02020603050405020304" pitchFamily="18" charset="0"/>
                <a:cs typeface="Times New Roman" panose="02020603050405020304" pitchFamily="18" charset="0"/>
              </a:rPr>
              <a:t>ovid</a:t>
            </a:r>
            <a:r>
              <a:rPr lang="en-US" sz="2800" b="1" dirty="0" smtClean="0">
                <a:solidFill>
                  <a:srgbClr val="FF0000"/>
                </a:solidFill>
                <a:latin typeface="Times New Roman" panose="02020603050405020304" pitchFamily="18" charset="0"/>
                <a:cs typeface="Times New Roman" panose="02020603050405020304" pitchFamily="18" charset="0"/>
              </a:rPr>
              <a:t>.</a:t>
            </a:r>
          </a:p>
          <a:p>
            <a:pPr algn="ctr"/>
            <a:r>
              <a:rPr lang="en-US" sz="2800" b="1" dirty="0" smtClean="0">
                <a:solidFill>
                  <a:srgbClr val="FF0000"/>
                </a:solidFill>
                <a:latin typeface="Times New Roman" panose="02020603050405020304" pitchFamily="18" charset="0"/>
                <a:cs typeface="Times New Roman" panose="02020603050405020304" pitchFamily="18" charset="0"/>
              </a:rPr>
              <a:t>Phương Anh, Liên Như, Hà Linh lớp 8A8 </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9" name="图片 71689" descr="10"/>
          <p:cNvPicPr>
            <a:picLocks noChangeAspect="1"/>
          </p:cNvPicPr>
          <p:nvPr/>
        </p:nvPicPr>
        <p:blipFill>
          <a:blip r:embed="rId3"/>
          <a:stretch>
            <a:fillRect/>
          </a:stretch>
        </p:blipFill>
        <p:spPr>
          <a:xfrm>
            <a:off x="428195" y="228600"/>
            <a:ext cx="5286805" cy="940978"/>
          </a:xfrm>
          <a:prstGeom prst="rect">
            <a:avLst/>
          </a:prstGeom>
          <a:solidFill>
            <a:srgbClr val="FF0000"/>
          </a:solidFill>
          <a:ln w="9525">
            <a:noFill/>
          </a:ln>
        </p:spPr>
      </p:pic>
      <p:sp>
        <p:nvSpPr>
          <p:cNvPr id="10"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260530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Không có mô t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33813"/>
            <a:ext cx="6276977" cy="4223101"/>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1524" y="5614299"/>
            <a:ext cx="7477127" cy="954107"/>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Ô tô đưa em đi du lịch vòng quanh vũ trụ.</a:t>
            </a:r>
          </a:p>
          <a:p>
            <a:pPr algn="ctr"/>
            <a:r>
              <a:rPr lang="en-US" sz="2800" b="1" dirty="0" smtClean="0">
                <a:solidFill>
                  <a:srgbClr val="FF0000"/>
                </a:solidFill>
                <a:latin typeface="Times New Roman" panose="02020603050405020304" pitchFamily="18" charset="0"/>
                <a:cs typeface="Times New Roman" panose="02020603050405020304" pitchFamily="18" charset="0"/>
              </a:rPr>
              <a:t>Gia Minh lớp 7A5</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9" name="图片 71689" descr="10"/>
          <p:cNvPicPr>
            <a:picLocks noChangeAspect="1"/>
          </p:cNvPicPr>
          <p:nvPr/>
        </p:nvPicPr>
        <p:blipFill>
          <a:blip r:embed="rId3"/>
          <a:stretch>
            <a:fillRect/>
          </a:stretch>
        </p:blipFill>
        <p:spPr>
          <a:xfrm>
            <a:off x="428195" y="228600"/>
            <a:ext cx="5286805" cy="940978"/>
          </a:xfrm>
          <a:prstGeom prst="rect">
            <a:avLst/>
          </a:prstGeom>
          <a:solidFill>
            <a:srgbClr val="FF0000"/>
          </a:solidFill>
          <a:ln w="9525">
            <a:noFill/>
          </a:ln>
        </p:spPr>
      </p:pic>
      <p:sp>
        <p:nvSpPr>
          <p:cNvPr id="10"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62894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Không có mô t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1513850"/>
            <a:ext cx="6457950" cy="4429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47800" y="5943600"/>
            <a:ext cx="78486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Ô tô điều tiết khí hậu. Ngân Hà lớp 8A9</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7" name="图片 71689" descr="10"/>
          <p:cNvPicPr>
            <a:picLocks noChangeAspect="1"/>
          </p:cNvPicPr>
          <p:nvPr/>
        </p:nvPicPr>
        <p:blipFill>
          <a:blip r:embed="rId3"/>
          <a:stretch>
            <a:fillRect/>
          </a:stretch>
        </p:blipFill>
        <p:spPr>
          <a:xfrm>
            <a:off x="428195" y="228600"/>
            <a:ext cx="5286805" cy="940978"/>
          </a:xfrm>
          <a:prstGeom prst="rect">
            <a:avLst/>
          </a:prstGeom>
          <a:solidFill>
            <a:srgbClr val="FF0000"/>
          </a:solidFill>
          <a:ln w="9525">
            <a:noFill/>
          </a:ln>
        </p:spPr>
      </p:pic>
      <p:sp>
        <p:nvSpPr>
          <p:cNvPr id="10"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256845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1687" descr="8"/>
          <p:cNvPicPr>
            <a:picLocks noChangeAspect="1"/>
          </p:cNvPicPr>
          <p:nvPr/>
        </p:nvPicPr>
        <p:blipFill>
          <a:blip r:embed="rId2"/>
          <a:stretch>
            <a:fillRect/>
          </a:stretch>
        </p:blipFill>
        <p:spPr>
          <a:xfrm>
            <a:off x="1143000" y="228600"/>
            <a:ext cx="7391400" cy="940979"/>
          </a:xfrm>
          <a:prstGeom prst="rect">
            <a:avLst/>
          </a:prstGeom>
          <a:solidFill>
            <a:schemeClr val="accent6"/>
          </a:solidFill>
          <a:ln/>
        </p:spPr>
        <p:style>
          <a:lnRef idx="2">
            <a:schemeClr val="accent1">
              <a:shade val="50000"/>
            </a:schemeClr>
          </a:lnRef>
          <a:fillRef idx="1">
            <a:schemeClr val="accent1"/>
          </a:fillRef>
          <a:effectRef idx="0">
            <a:schemeClr val="accent1"/>
          </a:effectRef>
          <a:fontRef idx="minor">
            <a:schemeClr val="lt1"/>
          </a:fontRef>
        </p:style>
      </p:pic>
      <p:sp>
        <p:nvSpPr>
          <p:cNvPr id="6" name="文本框 71690"/>
          <p:cNvSpPr txBox="1"/>
          <p:nvPr/>
        </p:nvSpPr>
        <p:spPr>
          <a:xfrm>
            <a:off x="1581849" y="437706"/>
            <a:ext cx="5747786"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 </a:t>
            </a:r>
            <a:r>
              <a:rPr lang="en-US" altLang="zh-CN" sz="2800" b="1" dirty="0" smtClean="0">
                <a:latin typeface="Times New Roman" pitchFamily="18" charset="0"/>
                <a:ea typeface="黑体" panose="02010609060101010101" pitchFamily="2" charset="-122"/>
                <a:cs typeface="Times New Roman" pitchFamily="18" charset="0"/>
              </a:rPr>
              <a:t>LÝ DO CHỌN GIẢI PHÁP </a:t>
            </a:r>
            <a:endParaRPr lang="zh-CN" altLang="en-US" sz="2800" b="1" dirty="0">
              <a:latin typeface="Times New Roman" pitchFamily="18" charset="0"/>
              <a:ea typeface="黑体" panose="02010609060101010101" pitchFamily="2" charset="-122"/>
              <a:cs typeface="Times New Roman" pitchFamily="18" charset="0"/>
            </a:endParaRPr>
          </a:p>
        </p:txBody>
      </p:sp>
      <p:sp>
        <p:nvSpPr>
          <p:cNvPr id="7" name="Rounded Rectangle 6"/>
          <p:cNvSpPr/>
          <p:nvPr/>
        </p:nvSpPr>
        <p:spPr>
          <a:xfrm>
            <a:off x="304800" y="1283241"/>
            <a:ext cx="1981200" cy="1600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p:cNvSpPr txBox="1"/>
          <p:nvPr/>
        </p:nvSpPr>
        <p:spPr>
          <a:xfrm>
            <a:off x="503333" y="1667842"/>
            <a:ext cx="1638299" cy="830997"/>
          </a:xfrm>
          <a:prstGeom prst="rect">
            <a:avLst/>
          </a:prstGeom>
          <a:noFill/>
        </p:spPr>
        <p:txBody>
          <a:bodyPr wrap="square" rtlCol="0">
            <a:spAutoFit/>
          </a:bodyPr>
          <a:lstStyle/>
          <a:p>
            <a:pPr lvl="0" algn="ctr"/>
            <a:r>
              <a:rPr lang="en-US" sz="2400" b="1" dirty="0">
                <a:latin typeface="Times New Roman" panose="02020603050405020304" pitchFamily="18" charset="0"/>
                <a:cs typeface="Times New Roman" panose="02020603050405020304" pitchFamily="18" charset="0"/>
              </a:rPr>
              <a:t>Đặc trưng bộ </a:t>
            </a:r>
            <a:r>
              <a:rPr lang="en-US" sz="2400" b="1" dirty="0" smtClean="0">
                <a:latin typeface="Times New Roman" panose="02020603050405020304" pitchFamily="18" charset="0"/>
                <a:cs typeface="Times New Roman" panose="02020603050405020304" pitchFamily="18" charset="0"/>
              </a:rPr>
              <a:t>môn</a:t>
            </a:r>
            <a:endParaRPr lang="en-US" sz="2400" b="1" dirty="0">
              <a:latin typeface="Times New Roman" panose="02020603050405020304" pitchFamily="18" charset="0"/>
              <a:cs typeface="Times New Roman" panose="02020603050405020304" pitchFamily="18" charset="0"/>
            </a:endParaRPr>
          </a:p>
        </p:txBody>
      </p:sp>
      <p:cxnSp>
        <p:nvCxnSpPr>
          <p:cNvPr id="18" name="Straight Arrow Connector 17"/>
          <p:cNvCxnSpPr>
            <a:stCxn id="7" idx="3"/>
            <a:endCxn id="13" idx="1"/>
          </p:cNvCxnSpPr>
          <p:nvPr/>
        </p:nvCxnSpPr>
        <p:spPr>
          <a:xfrm flipV="1">
            <a:off x="2286000" y="1827878"/>
            <a:ext cx="914400" cy="2554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a:endCxn id="14" idx="1"/>
          </p:cNvCxnSpPr>
          <p:nvPr/>
        </p:nvCxnSpPr>
        <p:spPr>
          <a:xfrm>
            <a:off x="2286000" y="2083341"/>
            <a:ext cx="914400" cy="8420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04800" y="3188785"/>
            <a:ext cx="1981200" cy="16002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p:nvSpPr>
        <p:spPr>
          <a:xfrm>
            <a:off x="339436" y="3346763"/>
            <a:ext cx="1828799" cy="1200329"/>
          </a:xfrm>
          <a:prstGeom prst="rect">
            <a:avLst/>
          </a:prstGeom>
        </p:spPr>
        <p:txBody>
          <a:bodyPr wrap="square">
            <a:spAutoFit/>
          </a:bodyPr>
          <a:lstStyle/>
          <a:p>
            <a:pPr lvl="0" algn="ctr"/>
            <a:r>
              <a:rPr lang="nl-NL" sz="2400" b="1" dirty="0">
                <a:solidFill>
                  <a:schemeClr val="bg1"/>
                </a:solidFill>
                <a:latin typeface="Times New Roman" panose="02020603050405020304" pitchFamily="18" charset="0"/>
                <a:cs typeface="Times New Roman" panose="02020603050405020304" pitchFamily="18" charset="0"/>
              </a:rPr>
              <a:t>Nhu cầu phát triển toàn diện</a:t>
            </a:r>
            <a:endParaRPr lang="en-US" sz="2400" dirty="0">
              <a:solidFill>
                <a:schemeClr val="bg1"/>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2286000" y="4210383"/>
            <a:ext cx="879764" cy="12097"/>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04800" y="5105400"/>
            <a:ext cx="1981200" cy="1600200"/>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0942" y="5421762"/>
            <a:ext cx="1670690" cy="830997"/>
          </a:xfrm>
          <a:prstGeom prst="rect">
            <a:avLst/>
          </a:prstGeom>
          <a:solidFill>
            <a:srgbClr val="FF3300"/>
          </a:solid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Thực trạng học sinh</a:t>
            </a:r>
          </a:p>
        </p:txBody>
      </p:sp>
      <p:cxnSp>
        <p:nvCxnSpPr>
          <p:cNvPr id="24" name="Straight Arrow Connector 23"/>
          <p:cNvCxnSpPr>
            <a:stCxn id="8" idx="3"/>
            <a:endCxn id="16" idx="1"/>
          </p:cNvCxnSpPr>
          <p:nvPr/>
        </p:nvCxnSpPr>
        <p:spPr>
          <a:xfrm>
            <a:off x="2286000" y="5905500"/>
            <a:ext cx="879764" cy="604"/>
          </a:xfrm>
          <a:prstGeom prst="straightConnector1">
            <a:avLst/>
          </a:prstGeom>
          <a:solidFill>
            <a:srgbClr val="FF3300"/>
          </a:solidFill>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3200400" y="1386550"/>
            <a:ext cx="5334000" cy="863616"/>
            <a:chOff x="3200400" y="1386550"/>
            <a:chExt cx="5334000" cy="863616"/>
          </a:xfrm>
        </p:grpSpPr>
        <p:sp>
          <p:nvSpPr>
            <p:cNvPr id="13" name="Rounded Rectangle 12"/>
            <p:cNvSpPr/>
            <p:nvPr/>
          </p:nvSpPr>
          <p:spPr>
            <a:xfrm>
              <a:off x="3200400" y="1405589"/>
              <a:ext cx="5334000" cy="84457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3429000" y="1386550"/>
              <a:ext cx="5070764" cy="830997"/>
            </a:xfrm>
            <a:prstGeom prst="rect">
              <a:avLst/>
            </a:prstGeom>
          </p:spPr>
          <p:txBody>
            <a:bodyPr wrap="square">
              <a:spAutoFit/>
            </a:bodyPr>
            <a:lstStyle/>
            <a:p>
              <a:pPr lvl="0"/>
              <a:r>
                <a:rPr lang="en-US" sz="2400" dirty="0" smtClean="0">
                  <a:latin typeface="Times New Roman" panose="02020603050405020304" pitchFamily="18" charset="0"/>
                  <a:cs typeface="Times New Roman" panose="02020603050405020304" pitchFamily="18" charset="0"/>
                </a:rPr>
                <a:t>Mĩ </a:t>
              </a:r>
              <a:r>
                <a:rPr lang="en-US" sz="2400" dirty="0">
                  <a:latin typeface="Times New Roman" panose="02020603050405020304" pitchFamily="18" charset="0"/>
                  <a:cs typeface="Times New Roman" panose="02020603050405020304" pitchFamily="18" charset="0"/>
                </a:rPr>
                <a:t>thuật là môn học thuộc lĩnh </a:t>
              </a:r>
              <a:r>
                <a:rPr lang="en-US" sz="2400" dirty="0" smtClean="0">
                  <a:latin typeface="Times New Roman" panose="02020603050405020304" pitchFamily="18" charset="0"/>
                  <a:cs typeface="Times New Roman" panose="02020603050405020304" pitchFamily="18" charset="0"/>
                </a:rPr>
                <a:t>vực nghệ thuật.</a:t>
              </a:r>
              <a:endParaRPr lang="en-US" sz="2400"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3200400" y="2382438"/>
            <a:ext cx="5334000" cy="1085937"/>
            <a:chOff x="3200400" y="2382438"/>
            <a:chExt cx="5334000" cy="1085937"/>
          </a:xfrm>
        </p:grpSpPr>
        <p:sp>
          <p:nvSpPr>
            <p:cNvPr id="14" name="Rounded Rectangle 13"/>
            <p:cNvSpPr/>
            <p:nvPr/>
          </p:nvSpPr>
          <p:spPr>
            <a:xfrm>
              <a:off x="3200400" y="2382438"/>
              <a:ext cx="5334000" cy="10859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ectangle 28"/>
            <p:cNvSpPr/>
            <p:nvPr/>
          </p:nvSpPr>
          <p:spPr>
            <a:xfrm>
              <a:off x="3344768" y="2520015"/>
              <a:ext cx="5062434" cy="830997"/>
            </a:xfrm>
            <a:prstGeom prst="rect">
              <a:avLst/>
            </a:prstGeom>
          </p:spPr>
          <p:txBody>
            <a:bodyPr wrap="square">
              <a:spAutoFit/>
            </a:bodyPr>
            <a:lstStyle/>
            <a:p>
              <a:pPr lvl="0" algn="ctr"/>
              <a:r>
                <a:rPr lang="en-US" sz="2400" dirty="0" smtClean="0">
                  <a:latin typeface="Times New Roman" panose="02020603050405020304" pitchFamily="18" charset="0"/>
                  <a:cs typeface="Times New Roman" panose="02020603050405020304" pitchFamily="18" charset="0"/>
                </a:rPr>
                <a:t>Phát </a:t>
              </a:r>
              <a:r>
                <a:rPr lang="en-US" sz="2400" dirty="0">
                  <a:latin typeface="Times New Roman" panose="02020603050405020304" pitchFamily="18" charset="0"/>
                  <a:cs typeface="Times New Roman" panose="02020603050405020304" pitchFamily="18" charset="0"/>
                </a:rPr>
                <a:t>triển ở học sinh khả năng quan </a:t>
              </a:r>
              <a:r>
                <a:rPr lang="en-US" sz="2400" dirty="0" smtClean="0">
                  <a:latin typeface="Times New Roman" panose="02020603050405020304" pitchFamily="18" charset="0"/>
                  <a:cs typeface="Times New Roman" panose="02020603050405020304" pitchFamily="18" charset="0"/>
                </a:rPr>
                <a:t>sát, sáng tạo, nhiều kĩ năng khác nhau. </a:t>
              </a:r>
              <a:endParaRPr lang="en-US" sz="2400"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3165764" y="3876863"/>
            <a:ext cx="5334000" cy="908880"/>
            <a:chOff x="3165764" y="3876863"/>
            <a:chExt cx="5334000" cy="908880"/>
          </a:xfrm>
        </p:grpSpPr>
        <p:sp>
          <p:nvSpPr>
            <p:cNvPr id="15" name="Rounded Rectangle 14"/>
            <p:cNvSpPr/>
            <p:nvPr/>
          </p:nvSpPr>
          <p:spPr>
            <a:xfrm>
              <a:off x="3165764" y="3876863"/>
              <a:ext cx="5334000" cy="90888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p:cNvSpPr/>
            <p:nvPr/>
          </p:nvSpPr>
          <p:spPr>
            <a:xfrm>
              <a:off x="3546764" y="3886969"/>
              <a:ext cx="4572000" cy="830997"/>
            </a:xfrm>
            <a:prstGeom prst="rect">
              <a:avLst/>
            </a:prstGeom>
          </p:spPr>
          <p:txBody>
            <a:bodyPr>
              <a:spAutoFit/>
            </a:bodyPr>
            <a:lstStyle/>
            <a:p>
              <a:pPr lvl="0"/>
              <a:r>
                <a:rPr lang="en-US" sz="2400" dirty="0" smtClean="0">
                  <a:solidFill>
                    <a:schemeClr val="bg1"/>
                  </a:solidFill>
                  <a:latin typeface="Times New Roman" panose="02020603050405020304" pitchFamily="18" charset="0"/>
                  <a:cs typeface="Times New Roman" panose="02020603050405020304" pitchFamily="18" charset="0"/>
                </a:rPr>
                <a:t>Đáp </a:t>
              </a:r>
              <a:r>
                <a:rPr lang="en-US" sz="2400" dirty="0">
                  <a:solidFill>
                    <a:schemeClr val="bg1"/>
                  </a:solidFill>
                  <a:latin typeface="Times New Roman" panose="02020603050405020304" pitchFamily="18" charset="0"/>
                  <a:cs typeface="Times New Roman" panose="02020603050405020304" pitchFamily="18" charset="0"/>
                </a:rPr>
                <a:t>ứng mục tiêu giáo dục hài hòa về đức, trí, thể, </a:t>
              </a:r>
              <a:r>
                <a:rPr lang="en-US" sz="2400" dirty="0" err="1">
                  <a:solidFill>
                    <a:schemeClr val="bg1"/>
                  </a:solidFill>
                  <a:latin typeface="Times New Roman" panose="02020603050405020304" pitchFamily="18" charset="0"/>
                  <a:cs typeface="Times New Roman" panose="02020603050405020304" pitchFamily="18" charset="0"/>
                </a:rPr>
                <a:t>mỹ</a:t>
              </a:r>
              <a:r>
                <a:rPr lang="en-US" sz="2400" dirty="0">
                  <a:solidFill>
                    <a:schemeClr val="bg1"/>
                  </a:solidFill>
                  <a:latin typeface="Times New Roman" panose="02020603050405020304" pitchFamily="18" charset="0"/>
                  <a:cs typeface="Times New Roman" panose="02020603050405020304" pitchFamily="18" charset="0"/>
                </a:rPr>
                <a:t>.</a:t>
              </a:r>
            </a:p>
          </p:txBody>
        </p:sp>
      </p:grpSp>
      <p:grpSp>
        <p:nvGrpSpPr>
          <p:cNvPr id="25" name="Group 24"/>
          <p:cNvGrpSpPr/>
          <p:nvPr/>
        </p:nvGrpSpPr>
        <p:grpSpPr>
          <a:xfrm>
            <a:off x="3165764" y="5493603"/>
            <a:ext cx="5334000" cy="830997"/>
            <a:chOff x="3165764" y="5493603"/>
            <a:chExt cx="5334000" cy="830997"/>
          </a:xfrm>
        </p:grpSpPr>
        <p:sp>
          <p:nvSpPr>
            <p:cNvPr id="16" name="Rounded Rectangle 15"/>
            <p:cNvSpPr/>
            <p:nvPr/>
          </p:nvSpPr>
          <p:spPr>
            <a:xfrm>
              <a:off x="3165764" y="5493603"/>
              <a:ext cx="5334000" cy="825001"/>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Rectangle 30"/>
            <p:cNvSpPr/>
            <p:nvPr/>
          </p:nvSpPr>
          <p:spPr>
            <a:xfrm>
              <a:off x="3546764" y="5493603"/>
              <a:ext cx="4572000" cy="830997"/>
            </a:xfrm>
            <a:prstGeom prst="rect">
              <a:avLst/>
            </a:prstGeom>
          </p:spPr>
          <p:txBody>
            <a:bodyPr>
              <a:spAutoFit/>
            </a:bodyPr>
            <a:lstStyle/>
            <a:p>
              <a:r>
                <a:rPr lang="nl-NL" sz="2400" dirty="0" smtClean="0">
                  <a:solidFill>
                    <a:srgbClr val="FFFF00"/>
                  </a:solidFill>
                  <a:latin typeface="Times New Roman" panose="02020603050405020304" pitchFamily="18" charset="0"/>
                  <a:cs typeface="Times New Roman" panose="02020603050405020304" pitchFamily="18" charset="0"/>
                </a:rPr>
                <a:t>Một </a:t>
              </a:r>
              <a:r>
                <a:rPr lang="nl-NL" sz="2400" dirty="0">
                  <a:solidFill>
                    <a:srgbClr val="FFFF00"/>
                  </a:solidFill>
                  <a:latin typeface="Times New Roman" panose="02020603050405020304" pitchFamily="18" charset="0"/>
                  <a:cs typeface="Times New Roman" panose="02020603050405020304" pitchFamily="18" charset="0"/>
                </a:rPr>
                <a:t>số học sinh chưa hứng thú với môn học Mĩ thuật.</a:t>
              </a:r>
              <a:endParaRPr lang="en-US" sz="2400" b="1"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825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ircle(in)">
                                      <p:cBhvr>
                                        <p:cTn id="55" dur="2000"/>
                                        <p:tgtEl>
                                          <p:spTgt spid="24"/>
                                        </p:tgtEl>
                                      </p:cBhvr>
                                    </p:animEffect>
                                  </p:childTnLst>
                                </p:cTn>
                              </p:par>
                              <p:par>
                                <p:cTn id="56" presetID="6" presetClass="entr" presetSubtype="16"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circle(in)">
                                      <p:cBhvr>
                                        <p:cTn id="5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9" grpId="0" animBg="1"/>
      <p:bldP spid="11" grpId="0"/>
      <p:bldP spid="8"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298" y="1456014"/>
            <a:ext cx="6792403" cy="4024040"/>
          </a:xfrm>
          <a:prstGeom prst="rect">
            <a:avLst/>
          </a:prstGeom>
        </p:spPr>
      </p:pic>
      <p:sp>
        <p:nvSpPr>
          <p:cNvPr id="3" name="TextBox 2"/>
          <p:cNvSpPr txBox="1"/>
          <p:nvPr/>
        </p:nvSpPr>
        <p:spPr>
          <a:xfrm>
            <a:off x="380999" y="5429250"/>
            <a:ext cx="8545003" cy="954107"/>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Hoa hướng dương.</a:t>
            </a:r>
            <a:endParaRPr lang="en-US" sz="2800" b="1" dirty="0">
              <a:solidFill>
                <a:srgbClr val="FF0000"/>
              </a:solidFill>
              <a:latin typeface="Times New Roman" panose="02020603050405020304" pitchFamily="18" charset="0"/>
              <a:cs typeface="Times New Roman" panose="02020603050405020304" pitchFamily="18" charset="0"/>
            </a:endParaRPr>
          </a:p>
          <a:p>
            <a:pPr algn="ctr"/>
            <a:r>
              <a:rPr lang="en-US" sz="2800" b="1" dirty="0" smtClean="0">
                <a:solidFill>
                  <a:srgbClr val="FF0000"/>
                </a:solidFill>
                <a:latin typeface="Times New Roman" panose="02020603050405020304" pitchFamily="18" charset="0"/>
                <a:cs typeface="Times New Roman" panose="02020603050405020304" pitchFamily="18" charset="0"/>
              </a:rPr>
              <a:t>Diệu Linh và Thục Ánh lớp 6A6</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8" name="图片 71689" descr="10"/>
          <p:cNvPicPr>
            <a:picLocks noChangeAspect="1"/>
          </p:cNvPicPr>
          <p:nvPr/>
        </p:nvPicPr>
        <p:blipFill>
          <a:blip r:embed="rId3"/>
          <a:stretch>
            <a:fillRect/>
          </a:stretch>
        </p:blipFill>
        <p:spPr>
          <a:xfrm>
            <a:off x="428195" y="228600"/>
            <a:ext cx="5286805" cy="940978"/>
          </a:xfrm>
          <a:prstGeom prst="rect">
            <a:avLst/>
          </a:prstGeom>
          <a:solidFill>
            <a:srgbClr val="FF0000"/>
          </a:solidFill>
          <a:ln w="9525">
            <a:noFill/>
          </a:ln>
        </p:spPr>
      </p:pic>
      <p:sp>
        <p:nvSpPr>
          <p:cNvPr id="9"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375172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674840"/>
            <a:ext cx="8763000" cy="4013406"/>
          </a:xfrm>
          <a:prstGeom prst="rect">
            <a:avLst/>
          </a:prstGeom>
          <a:solidFill>
            <a:srgbClr val="FFFF00"/>
          </a:solidFill>
          <a:ln>
            <a:solidFill>
              <a:srgbClr val="C00000"/>
            </a:solidFill>
          </a:ln>
        </p:spPr>
        <p:txBody>
          <a:bodyPr wrap="square">
            <a:spAutoFit/>
          </a:bodyPr>
          <a:lstStyle/>
          <a:p>
            <a:pPr marR="0" lvl="0" algn="just">
              <a:lnSpc>
                <a:spcPct val="130000"/>
              </a:lnSpc>
              <a:spcBef>
                <a:spcPts val="0"/>
              </a:spcBef>
              <a:spcAft>
                <a:spcPts val="0"/>
              </a:spcAft>
              <a:tabLst>
                <a:tab pos="457200" algn="l"/>
              </a:tabLst>
            </a:pP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Giải </a:t>
            </a:r>
            <a:r>
              <a:rPr lang="en-US" sz="2800" b="1" dirty="0">
                <a:latin typeface="Times New Roman" panose="02020603050405020304" pitchFamily="18" charset="0"/>
                <a:ea typeface="Calibri" panose="020F0502020204030204" pitchFamily="34" charset="0"/>
                <a:cs typeface="Times New Roman" panose="02020603050405020304" pitchFamily="18" charset="0"/>
              </a:rPr>
              <a:t>thưởng Hội đồng Anh năm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học 2015- 2016.</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30000"/>
              </a:lnSpc>
              <a:spcBef>
                <a:spcPts val="0"/>
              </a:spcBef>
              <a:spcAft>
                <a:spcPts val="0"/>
              </a:spcAft>
              <a:tabLst>
                <a:tab pos="457200" algn="l"/>
              </a:tabLst>
            </a:pP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Tranh </a:t>
            </a:r>
            <a:r>
              <a:rPr lang="en-US" sz="2800" b="1" dirty="0">
                <a:latin typeface="Times New Roman" panose="02020603050405020304" pitchFamily="18" charset="0"/>
                <a:ea typeface="Calibri" panose="020F0502020204030204" pitchFamily="34" charset="0"/>
                <a:cs typeface="Times New Roman" panose="02020603050405020304" pitchFamily="18" charset="0"/>
              </a:rPr>
              <a:t>treo thường xuyên tại phòng thư viện trường.</a:t>
            </a:r>
          </a:p>
          <a:p>
            <a:pPr marR="0" lvl="0" algn="just">
              <a:lnSpc>
                <a:spcPct val="130000"/>
              </a:lnSpc>
              <a:spcBef>
                <a:spcPts val="0"/>
              </a:spcBef>
              <a:spcAft>
                <a:spcPts val="0"/>
              </a:spcAft>
              <a:tabLst>
                <a:tab pos="457200" algn="l"/>
              </a:tabLst>
            </a:pP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-Tranh treo các lớp, </a:t>
            </a:r>
            <a:r>
              <a:rPr lang="en-US" sz="2800" b="1" dirty="0">
                <a:latin typeface="Times New Roman" panose="02020603050405020304" pitchFamily="18" charset="0"/>
                <a:ea typeface="Calibri" panose="020F0502020204030204" pitchFamily="34" charset="0"/>
                <a:cs typeface="Times New Roman" panose="02020603050405020304" pitchFamily="18" charset="0"/>
              </a:rPr>
              <a:t>dọc các cầu thang, hành lang trường.</a:t>
            </a:r>
          </a:p>
          <a:p>
            <a:pPr marR="0" lvl="0" algn="just">
              <a:lnSpc>
                <a:spcPct val="130000"/>
              </a:lnSpc>
              <a:spcBef>
                <a:spcPts val="0"/>
              </a:spcBef>
              <a:spcAft>
                <a:spcPts val="0"/>
              </a:spcAft>
              <a:tabLst>
                <a:tab pos="457200" algn="l"/>
              </a:tabLst>
            </a:pP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Giải </a:t>
            </a:r>
            <a:r>
              <a:rPr lang="en-US" sz="2800" b="1" dirty="0">
                <a:latin typeface="Times New Roman" panose="02020603050405020304" pitchFamily="18" charset="0"/>
                <a:ea typeface="Calibri" panose="020F0502020204030204" pitchFamily="34" charset="0"/>
                <a:cs typeface="Times New Roman" panose="02020603050405020304" pitchFamily="18" charset="0"/>
              </a:rPr>
              <a:t>Ba cuộc thi vẽ tranh Chiếc ô tô mơ ước năm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2021.</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30000"/>
              </a:lnSpc>
              <a:spcBef>
                <a:spcPts val="0"/>
              </a:spcBef>
              <a:spcAft>
                <a:spcPts val="0"/>
              </a:spcAft>
              <a:tabLst>
                <a:tab pos="457200" algn="l"/>
              </a:tabLst>
            </a:pP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Ba </a:t>
            </a:r>
            <a:r>
              <a:rPr lang="en-US" sz="2800" b="1" dirty="0">
                <a:latin typeface="Times New Roman" panose="02020603050405020304" pitchFamily="18" charset="0"/>
                <a:ea typeface="Calibri" panose="020F0502020204030204" pitchFamily="34" charset="0"/>
                <a:cs typeface="Times New Roman" panose="02020603050405020304" pitchFamily="18" charset="0"/>
              </a:rPr>
              <a:t>tác phẩm được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treo tại khoa </a:t>
            </a:r>
            <a:r>
              <a:rPr lang="en-US" sz="2800" b="1" dirty="0">
                <a:latin typeface="Times New Roman" panose="02020603050405020304" pitchFamily="18" charset="0"/>
                <a:ea typeface="Calibri" panose="020F0502020204030204" pitchFamily="34" charset="0"/>
                <a:cs typeface="Times New Roman" panose="02020603050405020304" pitchFamily="18" charset="0"/>
              </a:rPr>
              <a:t>Nhi bệnh viện Bạch Mai năm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2021.</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943600" y="6324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71689" descr="10"/>
          <p:cNvPicPr>
            <a:picLocks noChangeAspect="1"/>
          </p:cNvPicPr>
          <p:nvPr/>
        </p:nvPicPr>
        <p:blipFill>
          <a:blip r:embed="rId2"/>
          <a:stretch>
            <a:fillRect/>
          </a:stretch>
        </p:blipFill>
        <p:spPr>
          <a:xfrm>
            <a:off x="457200" y="457200"/>
            <a:ext cx="5134405" cy="940978"/>
          </a:xfrm>
          <a:prstGeom prst="rect">
            <a:avLst/>
          </a:prstGeom>
          <a:solidFill>
            <a:srgbClr val="0070C0"/>
          </a:solidFill>
          <a:ln w="9525">
            <a:noFill/>
          </a:ln>
        </p:spPr>
      </p:pic>
      <p:sp>
        <p:nvSpPr>
          <p:cNvPr id="5" name="文本框 71692"/>
          <p:cNvSpPr txBox="1"/>
          <p:nvPr/>
        </p:nvSpPr>
        <p:spPr>
          <a:xfrm>
            <a:off x="1007812" y="702939"/>
            <a:ext cx="3709337"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smtClean="0">
                <a:latin typeface="Times New Roman" pitchFamily="18" charset="0"/>
                <a:ea typeface="黑体" panose="02010609060101010101" pitchFamily="2" charset="-122"/>
                <a:cs typeface="Times New Roman" pitchFamily="18" charset="0"/>
              </a:rPr>
              <a:t>IV. KẾT QUẢ</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251261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5601462"/>
            <a:ext cx="7467600" cy="954107"/>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Chứng nhận tham gia dự án quốc tế</a:t>
            </a:r>
          </a:p>
          <a:p>
            <a:pPr algn="ctr"/>
            <a:r>
              <a:rPr lang="en-US" sz="2800" b="1" dirty="0" smtClean="0">
                <a:solidFill>
                  <a:srgbClr val="FF0000"/>
                </a:solidFill>
                <a:latin typeface="Times New Roman" panose="02020603050405020304" pitchFamily="18" charset="0"/>
                <a:cs typeface="Times New Roman" panose="02020603050405020304" pitchFamily="18" charset="0"/>
              </a:rPr>
              <a:t>về nghệ thuật và giáo dục do Hội đồng Anh cấp.</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981200" y="1643917"/>
            <a:ext cx="5257799" cy="3988287"/>
          </a:xfrm>
          <a:prstGeom prst="rect">
            <a:avLst/>
          </a:prstGeom>
          <a:ln w="38100">
            <a:solidFill>
              <a:schemeClr val="accent2">
                <a:lumMod val="50000"/>
              </a:schemeClr>
            </a:solidFill>
          </a:ln>
        </p:spPr>
      </p:pic>
      <p:pic>
        <p:nvPicPr>
          <p:cNvPr id="5" name="图片 71689" descr="10"/>
          <p:cNvPicPr>
            <a:picLocks noChangeAspect="1"/>
          </p:cNvPicPr>
          <p:nvPr/>
        </p:nvPicPr>
        <p:blipFill>
          <a:blip r:embed="rId3"/>
          <a:stretch>
            <a:fillRect/>
          </a:stretch>
        </p:blipFill>
        <p:spPr>
          <a:xfrm>
            <a:off x="457200" y="457200"/>
            <a:ext cx="5134405" cy="940978"/>
          </a:xfrm>
          <a:prstGeom prst="rect">
            <a:avLst/>
          </a:prstGeom>
          <a:solidFill>
            <a:srgbClr val="0070C0"/>
          </a:solidFill>
          <a:ln w="9525">
            <a:noFill/>
          </a:ln>
        </p:spPr>
      </p:pic>
      <p:sp>
        <p:nvSpPr>
          <p:cNvPr id="6" name="文本框 71692"/>
          <p:cNvSpPr txBox="1"/>
          <p:nvPr/>
        </p:nvSpPr>
        <p:spPr>
          <a:xfrm>
            <a:off x="1007812" y="702939"/>
            <a:ext cx="3709337"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smtClean="0">
                <a:latin typeface="Times New Roman" pitchFamily="18" charset="0"/>
                <a:ea typeface="黑体" panose="02010609060101010101" pitchFamily="2" charset="-122"/>
                <a:cs typeface="Times New Roman" pitchFamily="18" charset="0"/>
              </a:rPr>
              <a:t>IV. KẾT QUẢ</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350549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7812" y="5434021"/>
            <a:ext cx="7162800" cy="1292662"/>
          </a:xfrm>
          <a:prstGeom prst="rect">
            <a:avLst/>
          </a:prstGeom>
          <a:noFill/>
        </p:spPr>
        <p:txBody>
          <a:bodyPr wrap="square" rtlCol="0">
            <a:spAutoFit/>
          </a:bodyPr>
          <a:lstStyle/>
          <a:p>
            <a:pPr algn="ctr"/>
            <a:r>
              <a:rPr lang="en-US" sz="2600" b="1" dirty="0" smtClean="0">
                <a:solidFill>
                  <a:srgbClr val="FF0000"/>
                </a:solidFill>
                <a:latin typeface="Times New Roman" panose="02020603050405020304" pitchFamily="18" charset="0"/>
                <a:cs typeface="Times New Roman" panose="02020603050405020304" pitchFamily="18" charset="0"/>
              </a:rPr>
              <a:t>Giải Ba toàn quốc cuộc thi Chiếc ô tô mơ ước:</a:t>
            </a:r>
          </a:p>
          <a:p>
            <a:pPr algn="ctr"/>
            <a:r>
              <a:rPr lang="en-US" sz="2600" b="1" dirty="0" smtClean="0">
                <a:solidFill>
                  <a:srgbClr val="FF0000"/>
                </a:solidFill>
                <a:latin typeface="Times New Roman" panose="02020603050405020304" pitchFamily="18" charset="0"/>
                <a:cs typeface="Times New Roman" panose="02020603050405020304" pitchFamily="18" charset="0"/>
              </a:rPr>
              <a:t>Ô tô dạy kĩ năng sống cho học sinh</a:t>
            </a:r>
          </a:p>
          <a:p>
            <a:pPr algn="ctr"/>
            <a:r>
              <a:rPr lang="en-US" sz="2600" b="1" dirty="0" smtClean="0">
                <a:solidFill>
                  <a:srgbClr val="FF0000"/>
                </a:solidFill>
                <a:latin typeface="Times New Roman" panose="02020603050405020304" pitchFamily="18" charset="0"/>
                <a:cs typeface="Times New Roman" panose="02020603050405020304" pitchFamily="18" charset="0"/>
              </a:rPr>
              <a:t>(</a:t>
            </a:r>
            <a:r>
              <a:rPr lang="en-US" sz="2600" b="1" dirty="0" err="1" smtClean="0">
                <a:solidFill>
                  <a:srgbClr val="FF0000"/>
                </a:solidFill>
                <a:latin typeface="Times New Roman" panose="02020603050405020304" pitchFamily="18" charset="0"/>
                <a:cs typeface="Times New Roman" panose="02020603050405020304" pitchFamily="18" charset="0"/>
              </a:rPr>
              <a:t>Nguyễn</a:t>
            </a:r>
            <a:r>
              <a:rPr lang="en-US" sz="2600" b="1" dirty="0" smtClean="0">
                <a:solidFill>
                  <a:srgbClr val="FF0000"/>
                </a:solidFill>
                <a:latin typeface="Times New Roman" panose="02020603050405020304" pitchFamily="18" charset="0"/>
                <a:cs typeface="Times New Roman" panose="02020603050405020304" pitchFamily="18" charset="0"/>
              </a:rPr>
              <a:t> Gia Huy -7A1)</a:t>
            </a:r>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515361"/>
            <a:ext cx="5334000" cy="3939442"/>
          </a:xfrm>
          <a:ln>
            <a:solidFill>
              <a:schemeClr val="tx1"/>
            </a:solidFill>
          </a:ln>
        </p:spPr>
      </p:pic>
      <p:pic>
        <p:nvPicPr>
          <p:cNvPr id="7" name="图片 71689" descr="10"/>
          <p:cNvPicPr>
            <a:picLocks noChangeAspect="1"/>
          </p:cNvPicPr>
          <p:nvPr/>
        </p:nvPicPr>
        <p:blipFill>
          <a:blip r:embed="rId3"/>
          <a:stretch>
            <a:fillRect/>
          </a:stretch>
        </p:blipFill>
        <p:spPr>
          <a:xfrm>
            <a:off x="457200" y="457200"/>
            <a:ext cx="5134405" cy="940978"/>
          </a:xfrm>
          <a:prstGeom prst="rect">
            <a:avLst/>
          </a:prstGeom>
          <a:solidFill>
            <a:srgbClr val="0070C0"/>
          </a:solidFill>
          <a:ln w="9525">
            <a:noFill/>
          </a:ln>
        </p:spPr>
      </p:pic>
      <p:sp>
        <p:nvSpPr>
          <p:cNvPr id="8" name="文本框 71692"/>
          <p:cNvSpPr txBox="1"/>
          <p:nvPr/>
        </p:nvSpPr>
        <p:spPr>
          <a:xfrm>
            <a:off x="1007812" y="702939"/>
            <a:ext cx="3709337"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smtClean="0">
                <a:latin typeface="Times New Roman" pitchFamily="18" charset="0"/>
                <a:ea typeface="黑体" panose="02010609060101010101" pitchFamily="2" charset="-122"/>
                <a:cs typeface="Times New Roman" pitchFamily="18" charset="0"/>
              </a:rPr>
              <a:t>IV. KẾT QUẢ</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360248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307" y="1565808"/>
            <a:ext cx="5562600" cy="4168242"/>
          </a:xfrm>
          <a:prstGeom prst="rect">
            <a:avLst/>
          </a:prstGeom>
          <a:ln>
            <a:solidFill>
              <a:schemeClr val="tx1"/>
            </a:solidFill>
          </a:ln>
        </p:spPr>
      </p:pic>
      <p:sp>
        <p:nvSpPr>
          <p:cNvPr id="3" name="TextBox 2"/>
          <p:cNvSpPr txBox="1"/>
          <p:nvPr/>
        </p:nvSpPr>
        <p:spPr>
          <a:xfrm>
            <a:off x="1219200" y="5742213"/>
            <a:ext cx="6553200" cy="954107"/>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Tranh vẽ của học sinh treo tại khoa Nhi</a:t>
            </a:r>
          </a:p>
          <a:p>
            <a:pPr algn="ctr"/>
            <a:r>
              <a:rPr lang="en-US" sz="2800" b="1" dirty="0" smtClean="0">
                <a:solidFill>
                  <a:srgbClr val="FF0000"/>
                </a:solidFill>
                <a:latin typeface="Times New Roman" panose="02020603050405020304" pitchFamily="18" charset="0"/>
                <a:cs typeface="Times New Roman" panose="02020603050405020304" pitchFamily="18" charset="0"/>
              </a:rPr>
              <a:t>bệnh viện Bạch Mai</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307" y="1592281"/>
            <a:ext cx="5562600" cy="4090133"/>
          </a:xfrm>
          <a:prstGeom prst="rect">
            <a:avLst/>
          </a:prstGeom>
          <a:ln>
            <a:solidFill>
              <a:schemeClr val="tx1"/>
            </a:solidFill>
          </a:ln>
        </p:spPr>
      </p:pic>
      <p:sp>
        <p:nvSpPr>
          <p:cNvPr id="5" name="TextBox 4"/>
          <p:cNvSpPr txBox="1"/>
          <p:nvPr/>
        </p:nvSpPr>
        <p:spPr>
          <a:xfrm>
            <a:off x="1219200" y="5750375"/>
            <a:ext cx="7010400" cy="954107"/>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Phong cảnh hồ Hoàn Kiếm, Hà Nội.</a:t>
            </a:r>
          </a:p>
          <a:p>
            <a:pPr algn="ctr"/>
            <a:r>
              <a:rPr lang="en-US" sz="2800" b="1" dirty="0" smtClean="0">
                <a:solidFill>
                  <a:srgbClr val="FF0000"/>
                </a:solidFill>
                <a:latin typeface="Times New Roman" panose="02020603050405020304" pitchFamily="18" charset="0"/>
                <a:cs typeface="Times New Roman" panose="02020603050405020304" pitchFamily="18" charset="0"/>
              </a:rPr>
              <a:t>Yến Nhi và Gia Hân lớp 7A3.</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6" name="图片 71689" descr="10"/>
          <p:cNvPicPr>
            <a:picLocks noChangeAspect="1"/>
          </p:cNvPicPr>
          <p:nvPr/>
        </p:nvPicPr>
        <p:blipFill>
          <a:blip r:embed="rId4"/>
          <a:stretch>
            <a:fillRect/>
          </a:stretch>
        </p:blipFill>
        <p:spPr>
          <a:xfrm>
            <a:off x="457200" y="457200"/>
            <a:ext cx="5134405" cy="940978"/>
          </a:xfrm>
          <a:prstGeom prst="rect">
            <a:avLst/>
          </a:prstGeom>
          <a:solidFill>
            <a:srgbClr val="0070C0"/>
          </a:solidFill>
          <a:ln w="9525">
            <a:noFill/>
          </a:ln>
        </p:spPr>
      </p:pic>
      <p:sp>
        <p:nvSpPr>
          <p:cNvPr id="7" name="文本框 71692"/>
          <p:cNvSpPr txBox="1"/>
          <p:nvPr/>
        </p:nvSpPr>
        <p:spPr>
          <a:xfrm>
            <a:off x="1007812" y="702939"/>
            <a:ext cx="3709337"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smtClean="0">
                <a:latin typeface="Times New Roman" pitchFamily="18" charset="0"/>
                <a:ea typeface="黑体" panose="02010609060101010101" pitchFamily="2" charset="-122"/>
                <a:cs typeface="Times New Roman" pitchFamily="18" charset="0"/>
              </a:rPr>
              <a:t>IV. KẾT QUẢ</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296989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21" presetClass="exit" presetSubtype="1" fill="hold" grpId="0" nodeType="afterEffect">
                                  <p:stCondLst>
                                    <p:cond delay="0"/>
                                  </p:stCondLst>
                                  <p:childTnLst>
                                    <p:animEffect transition="out" filter="wheel(1)">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998464853"/>
              </p:ext>
            </p:extLst>
          </p:nvPr>
        </p:nvGraphicFramePr>
        <p:xfrm>
          <a:off x="381000" y="1219200"/>
          <a:ext cx="83058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762000" y="5486400"/>
            <a:ext cx="7543800" cy="757130"/>
          </a:xfrm>
          <a:prstGeom prst="rect">
            <a:avLst/>
          </a:prstGeom>
        </p:spPr>
        <p:txBody>
          <a:bodyPr wrap="square">
            <a:spAutoFit/>
          </a:bodyPr>
          <a:lstStyle/>
          <a:p>
            <a:pPr algn="ctr">
              <a:defRPr sz="2160" b="1" i="0" u="none" strike="noStrike" kern="1200" baseline="0">
                <a:solidFill>
                  <a:srgbClr val="000000"/>
                </a:solidFill>
                <a:latin typeface="+mn-lt"/>
                <a:ea typeface="+mn-ea"/>
                <a:cs typeface="+mn-cs"/>
              </a:defRPr>
            </a:pPr>
            <a:r>
              <a:rPr lang="en-US" dirty="0"/>
              <a:t>BIỂU ĐỒ KẾT QUẢ KHẢO SÁT SỰ </a:t>
            </a:r>
            <a:r>
              <a:rPr lang="en-US" dirty="0" smtClean="0"/>
              <a:t>YÊU THÍCH</a:t>
            </a:r>
          </a:p>
          <a:p>
            <a:pPr algn="ctr">
              <a:defRPr sz="2160" b="1" i="0" u="none" strike="noStrike" kern="1200" baseline="0">
                <a:solidFill>
                  <a:srgbClr val="000000"/>
                </a:solidFill>
                <a:latin typeface="+mn-lt"/>
                <a:ea typeface="+mn-ea"/>
                <a:cs typeface="+mn-cs"/>
              </a:defRPr>
            </a:pPr>
            <a:r>
              <a:rPr lang="en-US" dirty="0" smtClean="0"/>
              <a:t>MÔN </a:t>
            </a:r>
            <a:r>
              <a:rPr lang="en-US" dirty="0"/>
              <a:t>MĨ </a:t>
            </a:r>
            <a:r>
              <a:rPr lang="en-US" dirty="0" smtClean="0"/>
              <a:t>THUẬT TẠI LỚP A1 </a:t>
            </a:r>
            <a:endParaRPr lang="vi-VN" dirty="0"/>
          </a:p>
        </p:txBody>
      </p:sp>
    </p:spTree>
    <p:extLst>
      <p:ext uri="{BB962C8B-B14F-4D97-AF65-F5344CB8AC3E}">
        <p14:creationId xmlns:p14="http://schemas.microsoft.com/office/powerpoint/2010/main" val="150986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0" y="5486400"/>
            <a:ext cx="7543800" cy="757130"/>
          </a:xfrm>
          <a:prstGeom prst="rect">
            <a:avLst/>
          </a:prstGeom>
        </p:spPr>
        <p:txBody>
          <a:bodyPr wrap="square">
            <a:spAutoFit/>
          </a:bodyPr>
          <a:lstStyle/>
          <a:p>
            <a:pPr algn="ctr">
              <a:defRPr sz="2160" b="1" i="0" u="none" strike="noStrike" kern="1200" baseline="0">
                <a:solidFill>
                  <a:srgbClr val="000000"/>
                </a:solidFill>
                <a:latin typeface="+mn-lt"/>
                <a:ea typeface="+mn-ea"/>
                <a:cs typeface="+mn-cs"/>
              </a:defRPr>
            </a:pPr>
            <a:r>
              <a:rPr lang="en-US" dirty="0"/>
              <a:t>BIỂU ĐỒ KẾT QUẢ KHẢO SÁT SỰ </a:t>
            </a:r>
            <a:r>
              <a:rPr lang="en-US" dirty="0" smtClean="0"/>
              <a:t>YÊU THÍCH</a:t>
            </a:r>
          </a:p>
          <a:p>
            <a:pPr algn="ctr">
              <a:defRPr sz="2160" b="1" i="0" u="none" strike="noStrike" kern="1200" baseline="0">
                <a:solidFill>
                  <a:srgbClr val="000000"/>
                </a:solidFill>
                <a:latin typeface="+mn-lt"/>
                <a:ea typeface="+mn-ea"/>
                <a:cs typeface="+mn-cs"/>
              </a:defRPr>
            </a:pPr>
            <a:r>
              <a:rPr lang="en-US" dirty="0" smtClean="0"/>
              <a:t>MÔN </a:t>
            </a:r>
            <a:r>
              <a:rPr lang="en-US" dirty="0"/>
              <a:t>MĨ </a:t>
            </a:r>
            <a:r>
              <a:rPr lang="en-US" dirty="0" smtClean="0"/>
              <a:t>THUẬT TẠI LỚP A2 </a:t>
            </a:r>
            <a:endParaRPr lang="vi-VN" dirty="0"/>
          </a:p>
        </p:txBody>
      </p:sp>
      <p:graphicFrame>
        <p:nvGraphicFramePr>
          <p:cNvPr id="4" name="Chart 3"/>
          <p:cNvGraphicFramePr/>
          <p:nvPr>
            <p:extLst>
              <p:ext uri="{D42A27DB-BD31-4B8C-83A1-F6EECF244321}">
                <p14:modId xmlns:p14="http://schemas.microsoft.com/office/powerpoint/2010/main" val="3741666135"/>
              </p:ext>
            </p:extLst>
          </p:nvPr>
        </p:nvGraphicFramePr>
        <p:xfrm>
          <a:off x="914400" y="1143000"/>
          <a:ext cx="7619999"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490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855"/>
            <a:ext cx="9144000" cy="6871855"/>
          </a:xfrm>
          <a:prstGeom prst="rect">
            <a:avLst/>
          </a:prstGeom>
        </p:spPr>
      </p:pic>
      <p:sp>
        <p:nvSpPr>
          <p:cNvPr id="3" name="TextBox 2"/>
          <p:cNvSpPr txBox="1"/>
          <p:nvPr/>
        </p:nvSpPr>
        <p:spPr>
          <a:xfrm>
            <a:off x="685800" y="1524000"/>
            <a:ext cx="8229600" cy="769441"/>
          </a:xfrm>
          <a:prstGeom prst="rect">
            <a:avLst/>
          </a:prstGeom>
          <a:noFill/>
        </p:spPr>
        <p:txBody>
          <a:bodyPr wrap="square" rtlCol="0">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XIN CHÂN THÀNH CẢM ƠN!</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7063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1693"/>
          <p:cNvSpPr txBox="1"/>
          <p:nvPr/>
        </p:nvSpPr>
        <p:spPr>
          <a:xfrm>
            <a:off x="4825063" y="5655747"/>
            <a:ext cx="2140435" cy="364053"/>
          </a:xfrm>
          <a:prstGeom prst="rect">
            <a:avLst/>
          </a:prstGeom>
          <a:noFill/>
          <a:ln w="9525">
            <a:noFill/>
          </a:ln>
        </p:spPr>
        <p:txBody>
          <a:bodyPr lIns="55733" tIns="27866" rIns="55733" bIns="27866">
            <a:spAutoFit/>
          </a:bodyPr>
          <a:lstStyle/>
          <a:p>
            <a:pPr defTabSz="914558">
              <a:spcBef>
                <a:spcPct val="50000"/>
              </a:spcBef>
            </a:pPr>
            <a:r>
              <a:rPr lang="en-US" altLang="zh-CN" sz="2000">
                <a:solidFill>
                  <a:schemeClr val="bg1"/>
                </a:solidFill>
                <a:latin typeface="黑体" panose="02010609060101010101" pitchFamily="2" charset="-122"/>
                <a:ea typeface="黑体" panose="02010609060101010101" pitchFamily="2" charset="-122"/>
              </a:rPr>
              <a:t>Title 4</a:t>
            </a:r>
            <a:endParaRPr lang="zh-CN" altLang="en-US" sz="2000">
              <a:solidFill>
                <a:schemeClr val="bg1"/>
              </a:solidFill>
              <a:latin typeface="黑体" panose="02010609060101010101" pitchFamily="2" charset="-122"/>
              <a:ea typeface="黑体" panose="02010609060101010101" pitchFamily="2" charset="-122"/>
            </a:endParaRPr>
          </a:p>
        </p:txBody>
      </p:sp>
      <p:sp>
        <p:nvSpPr>
          <p:cNvPr id="6" name="Freeform 5"/>
          <p:cNvSpPr/>
          <p:nvPr/>
        </p:nvSpPr>
        <p:spPr>
          <a:xfrm>
            <a:off x="76200" y="2677742"/>
            <a:ext cx="2157592" cy="1525319"/>
          </a:xfrm>
          <a:custGeom>
            <a:avLst/>
            <a:gdLst>
              <a:gd name="connsiteX0" fmla="*/ 0 w 2155964"/>
              <a:gd name="connsiteY0" fmla="*/ 152532 h 1525319"/>
              <a:gd name="connsiteX1" fmla="*/ 152532 w 2155964"/>
              <a:gd name="connsiteY1" fmla="*/ 0 h 1525319"/>
              <a:gd name="connsiteX2" fmla="*/ 2003432 w 2155964"/>
              <a:gd name="connsiteY2" fmla="*/ 0 h 1525319"/>
              <a:gd name="connsiteX3" fmla="*/ 2155964 w 2155964"/>
              <a:gd name="connsiteY3" fmla="*/ 152532 h 1525319"/>
              <a:gd name="connsiteX4" fmla="*/ 2155964 w 2155964"/>
              <a:gd name="connsiteY4" fmla="*/ 1372787 h 1525319"/>
              <a:gd name="connsiteX5" fmla="*/ 2003432 w 2155964"/>
              <a:gd name="connsiteY5" fmla="*/ 1525319 h 1525319"/>
              <a:gd name="connsiteX6" fmla="*/ 152532 w 2155964"/>
              <a:gd name="connsiteY6" fmla="*/ 1525319 h 1525319"/>
              <a:gd name="connsiteX7" fmla="*/ 0 w 2155964"/>
              <a:gd name="connsiteY7" fmla="*/ 1372787 h 1525319"/>
              <a:gd name="connsiteX8" fmla="*/ 0 w 2155964"/>
              <a:gd name="connsiteY8" fmla="*/ 152532 h 15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5964" h="1525319">
                <a:moveTo>
                  <a:pt x="0" y="152532"/>
                </a:moveTo>
                <a:cubicBezTo>
                  <a:pt x="0" y="68291"/>
                  <a:pt x="68291" y="0"/>
                  <a:pt x="152532" y="0"/>
                </a:cubicBezTo>
                <a:lnTo>
                  <a:pt x="2003432" y="0"/>
                </a:lnTo>
                <a:cubicBezTo>
                  <a:pt x="2087673" y="0"/>
                  <a:pt x="2155964" y="68291"/>
                  <a:pt x="2155964" y="152532"/>
                </a:cubicBezTo>
                <a:lnTo>
                  <a:pt x="2155964" y="1372787"/>
                </a:lnTo>
                <a:cubicBezTo>
                  <a:pt x="2155964" y="1457028"/>
                  <a:pt x="2087673" y="1525319"/>
                  <a:pt x="2003432" y="1525319"/>
                </a:cubicBezTo>
                <a:lnTo>
                  <a:pt x="152532" y="1525319"/>
                </a:lnTo>
                <a:cubicBezTo>
                  <a:pt x="68291" y="1525319"/>
                  <a:pt x="0" y="1457028"/>
                  <a:pt x="0" y="1372787"/>
                </a:cubicBezTo>
                <a:lnTo>
                  <a:pt x="0" y="152532"/>
                </a:lnTo>
                <a:close/>
              </a:path>
            </a:pathLst>
          </a:cu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59915" tIns="59915" rIns="59915" bIns="59915" numCol="1" spcCol="1270" anchor="ctr" anchorCtr="0">
            <a:noAutofit/>
          </a:bodyPr>
          <a:lstStyle/>
          <a:p>
            <a:pPr lvl="0" algn="ctr" defTabSz="1066800">
              <a:lnSpc>
                <a:spcPct val="90000"/>
              </a:lnSpc>
              <a:spcBef>
                <a:spcPct val="0"/>
              </a:spcBef>
              <a:spcAft>
                <a:spcPct val="35000"/>
              </a:spcAft>
            </a:pPr>
            <a:endParaRPr lang="en-US" sz="2400" b="1" kern="1200">
              <a:solidFill>
                <a:schemeClr val="bg1"/>
              </a:solidFill>
              <a:latin typeface="Arial" pitchFamily="34" charset="0"/>
              <a:cs typeface="Arial" pitchFamily="34" charset="0"/>
            </a:endParaRPr>
          </a:p>
        </p:txBody>
      </p:sp>
      <p:sp>
        <p:nvSpPr>
          <p:cNvPr id="12" name="Freeform 11"/>
          <p:cNvSpPr/>
          <p:nvPr/>
        </p:nvSpPr>
        <p:spPr>
          <a:xfrm>
            <a:off x="3712470" y="1585798"/>
            <a:ext cx="5211492" cy="1861158"/>
          </a:xfrm>
          <a:custGeom>
            <a:avLst/>
            <a:gdLst>
              <a:gd name="connsiteX0" fmla="*/ 0 w 5427433"/>
              <a:gd name="connsiteY0" fmla="*/ 186116 h 1861158"/>
              <a:gd name="connsiteX1" fmla="*/ 186116 w 5427433"/>
              <a:gd name="connsiteY1" fmla="*/ 0 h 1861158"/>
              <a:gd name="connsiteX2" fmla="*/ 5241317 w 5427433"/>
              <a:gd name="connsiteY2" fmla="*/ 0 h 1861158"/>
              <a:gd name="connsiteX3" fmla="*/ 5427433 w 5427433"/>
              <a:gd name="connsiteY3" fmla="*/ 186116 h 1861158"/>
              <a:gd name="connsiteX4" fmla="*/ 5427433 w 5427433"/>
              <a:gd name="connsiteY4" fmla="*/ 1675042 h 1861158"/>
              <a:gd name="connsiteX5" fmla="*/ 5241317 w 5427433"/>
              <a:gd name="connsiteY5" fmla="*/ 1861158 h 1861158"/>
              <a:gd name="connsiteX6" fmla="*/ 186116 w 5427433"/>
              <a:gd name="connsiteY6" fmla="*/ 1861158 h 1861158"/>
              <a:gd name="connsiteX7" fmla="*/ 0 w 5427433"/>
              <a:gd name="connsiteY7" fmla="*/ 1675042 h 1861158"/>
              <a:gd name="connsiteX8" fmla="*/ 0 w 5427433"/>
              <a:gd name="connsiteY8" fmla="*/ 186116 h 186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7433" h="1861158">
                <a:moveTo>
                  <a:pt x="0" y="186116"/>
                </a:moveTo>
                <a:cubicBezTo>
                  <a:pt x="0" y="83327"/>
                  <a:pt x="83327" y="0"/>
                  <a:pt x="186116" y="0"/>
                </a:cubicBezTo>
                <a:lnTo>
                  <a:pt x="5241317" y="0"/>
                </a:lnTo>
                <a:cubicBezTo>
                  <a:pt x="5344106" y="0"/>
                  <a:pt x="5427433" y="83327"/>
                  <a:pt x="5427433" y="186116"/>
                </a:cubicBezTo>
                <a:lnTo>
                  <a:pt x="5427433" y="1675042"/>
                </a:lnTo>
                <a:cubicBezTo>
                  <a:pt x="5427433" y="1777831"/>
                  <a:pt x="5344106" y="1861158"/>
                  <a:pt x="5241317" y="1861158"/>
                </a:cubicBezTo>
                <a:lnTo>
                  <a:pt x="186116" y="1861158"/>
                </a:lnTo>
                <a:cubicBezTo>
                  <a:pt x="83327" y="1861158"/>
                  <a:pt x="0" y="1777831"/>
                  <a:pt x="0" y="1675042"/>
                </a:cubicBezTo>
                <a:lnTo>
                  <a:pt x="0" y="186116"/>
                </a:lnTo>
                <a:close/>
              </a:path>
            </a:pathLst>
          </a:custGeom>
          <a:solidFill>
            <a:srgbClr val="FFFF00"/>
          </a:solidFill>
          <a:ln>
            <a:solidFill>
              <a:srgbClr val="FF0000"/>
            </a:solid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69751" tIns="69751" rIns="69751" bIns="69751" numCol="1" spcCol="1270" anchor="ctr" anchorCtr="0">
            <a:noAutofit/>
          </a:bodyPr>
          <a:lstStyle/>
          <a:p>
            <a:pPr lvl="0" algn="ctr" defTabSz="1066800">
              <a:lnSpc>
                <a:spcPct val="90000"/>
              </a:lnSpc>
              <a:spcBef>
                <a:spcPct val="0"/>
              </a:spcBef>
              <a:spcAft>
                <a:spcPct val="35000"/>
              </a:spcAft>
            </a:pPr>
            <a:endParaRPr lang="en-US" sz="2400" b="1" kern="1200">
              <a:solidFill>
                <a:schemeClr val="bg1"/>
              </a:solidFill>
              <a:latin typeface="Arial" pitchFamily="34" charset="0"/>
              <a:cs typeface="Arial" pitchFamily="34" charset="0"/>
            </a:endParaRPr>
          </a:p>
        </p:txBody>
      </p:sp>
      <p:sp>
        <p:nvSpPr>
          <p:cNvPr id="14" name="Freeform 13"/>
          <p:cNvSpPr/>
          <p:nvPr/>
        </p:nvSpPr>
        <p:spPr>
          <a:xfrm>
            <a:off x="3714639" y="3665386"/>
            <a:ext cx="5209322" cy="1915170"/>
          </a:xfrm>
          <a:custGeom>
            <a:avLst/>
            <a:gdLst>
              <a:gd name="connsiteX0" fmla="*/ 0 w 5205391"/>
              <a:gd name="connsiteY0" fmla="*/ 191517 h 1915170"/>
              <a:gd name="connsiteX1" fmla="*/ 191517 w 5205391"/>
              <a:gd name="connsiteY1" fmla="*/ 0 h 1915170"/>
              <a:gd name="connsiteX2" fmla="*/ 5013874 w 5205391"/>
              <a:gd name="connsiteY2" fmla="*/ 0 h 1915170"/>
              <a:gd name="connsiteX3" fmla="*/ 5205391 w 5205391"/>
              <a:gd name="connsiteY3" fmla="*/ 191517 h 1915170"/>
              <a:gd name="connsiteX4" fmla="*/ 5205391 w 5205391"/>
              <a:gd name="connsiteY4" fmla="*/ 1723653 h 1915170"/>
              <a:gd name="connsiteX5" fmla="*/ 5013874 w 5205391"/>
              <a:gd name="connsiteY5" fmla="*/ 1915170 h 1915170"/>
              <a:gd name="connsiteX6" fmla="*/ 191517 w 5205391"/>
              <a:gd name="connsiteY6" fmla="*/ 1915170 h 1915170"/>
              <a:gd name="connsiteX7" fmla="*/ 0 w 5205391"/>
              <a:gd name="connsiteY7" fmla="*/ 1723653 h 1915170"/>
              <a:gd name="connsiteX8" fmla="*/ 0 w 5205391"/>
              <a:gd name="connsiteY8" fmla="*/ 191517 h 191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5391" h="1915170">
                <a:moveTo>
                  <a:pt x="0" y="191517"/>
                </a:moveTo>
                <a:cubicBezTo>
                  <a:pt x="0" y="85745"/>
                  <a:pt x="85745" y="0"/>
                  <a:pt x="191517" y="0"/>
                </a:cubicBezTo>
                <a:lnTo>
                  <a:pt x="5013874" y="0"/>
                </a:lnTo>
                <a:cubicBezTo>
                  <a:pt x="5119646" y="0"/>
                  <a:pt x="5205391" y="85745"/>
                  <a:pt x="5205391" y="191517"/>
                </a:cubicBezTo>
                <a:lnTo>
                  <a:pt x="5205391" y="1723653"/>
                </a:lnTo>
                <a:cubicBezTo>
                  <a:pt x="5205391" y="1829425"/>
                  <a:pt x="5119646" y="1915170"/>
                  <a:pt x="5013874" y="1915170"/>
                </a:cubicBezTo>
                <a:lnTo>
                  <a:pt x="191517" y="1915170"/>
                </a:lnTo>
                <a:cubicBezTo>
                  <a:pt x="85745" y="1915170"/>
                  <a:pt x="0" y="1829425"/>
                  <a:pt x="0" y="1723653"/>
                </a:cubicBezTo>
                <a:lnTo>
                  <a:pt x="0" y="191517"/>
                </a:lnTo>
                <a:close/>
              </a:path>
            </a:pathLst>
          </a:custGeom>
          <a:solidFill>
            <a:schemeClr val="accent2">
              <a:lumMod val="40000"/>
              <a:lumOff val="60000"/>
            </a:schemeClr>
          </a:solidFill>
          <a:ln>
            <a:solidFill>
              <a:srgbClr val="FF0000"/>
            </a:solid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71333" tIns="71333" rIns="71333" bIns="71333" numCol="1" spcCol="1270" anchor="ctr" anchorCtr="0">
            <a:noAutofit/>
          </a:bodyPr>
          <a:lstStyle/>
          <a:p>
            <a:pPr lvl="0" algn="ctr" defTabSz="1066800">
              <a:lnSpc>
                <a:spcPct val="90000"/>
              </a:lnSpc>
              <a:spcBef>
                <a:spcPct val="0"/>
              </a:spcBef>
              <a:spcAft>
                <a:spcPct val="35000"/>
              </a:spcAft>
            </a:pPr>
            <a:endParaRPr lang="en-US" sz="2400" b="1" kern="1200">
              <a:solidFill>
                <a:schemeClr val="bg1"/>
              </a:solidFill>
              <a:latin typeface="Arial" pitchFamily="34" charset="0"/>
              <a:cs typeface="Arial" pitchFamily="34" charset="0"/>
            </a:endParaRPr>
          </a:p>
        </p:txBody>
      </p:sp>
      <p:sp>
        <p:nvSpPr>
          <p:cNvPr id="5" name="TextBox 4"/>
          <p:cNvSpPr txBox="1"/>
          <p:nvPr/>
        </p:nvSpPr>
        <p:spPr>
          <a:xfrm>
            <a:off x="362280" y="2913556"/>
            <a:ext cx="1524000" cy="1384995"/>
          </a:xfrm>
          <a:prstGeom prst="rect">
            <a:avLst/>
          </a:prstGeom>
          <a:noFill/>
        </p:spPr>
        <p:txBody>
          <a:bodyPr wrap="square" rtlCol="0">
            <a:spAutoFit/>
          </a:bodyPr>
          <a:lstStyle/>
          <a:p>
            <a:pPr lvl="0"/>
            <a:r>
              <a:rPr lang="en-US" sz="2800" b="1" dirty="0" smtClean="0">
                <a:solidFill>
                  <a:schemeClr val="bg1"/>
                </a:solidFill>
                <a:latin typeface="Times New Roman" panose="02020603050405020304" pitchFamily="18" charset="0"/>
                <a:cs typeface="Times New Roman" panose="02020603050405020304" pitchFamily="18" charset="0"/>
              </a:rPr>
              <a:t>1. Cơ sở lý luận</a:t>
            </a:r>
            <a:endParaRPr lang="en-US" sz="2800" b="1" dirty="0">
              <a:solidFill>
                <a:schemeClr val="bg1"/>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886200" y="1830050"/>
            <a:ext cx="4953000" cy="1446550"/>
          </a:xfrm>
          <a:prstGeom prst="rect">
            <a:avLst/>
          </a:prstGeom>
          <a:noFill/>
        </p:spPr>
        <p:txBody>
          <a:bodyPr wrap="square" rtlCol="0">
            <a:spAutoFit/>
          </a:bodyPr>
          <a:lstStyle/>
          <a:p>
            <a:pPr algn="just"/>
            <a:r>
              <a:rPr lang="en-US" sz="2200" b="1" dirty="0">
                <a:latin typeface="Times New Roman" panose="02020603050405020304" pitchFamily="18" charset="0"/>
                <a:cs typeface="Times New Roman" panose="02020603050405020304" pitchFamily="18" charset="0"/>
              </a:rPr>
              <a:t>Mĩ thuật là môn học trực quan, đối tượng của môn mĩ thuật thường là những gì ta có thể nhìn thấy, </a:t>
            </a:r>
            <a:r>
              <a:rPr lang="en-US" sz="2200" b="1" dirty="0" smtClean="0">
                <a:latin typeface="Times New Roman" panose="02020603050405020304" pitchFamily="18" charset="0"/>
                <a:cs typeface="Times New Roman" panose="02020603050405020304" pitchFamily="18" charset="0"/>
              </a:rPr>
              <a:t>có </a:t>
            </a:r>
            <a:r>
              <a:rPr lang="en-US" sz="2200" b="1" dirty="0">
                <a:latin typeface="Times New Roman" panose="02020603050405020304" pitchFamily="18" charset="0"/>
                <a:cs typeface="Times New Roman" panose="02020603050405020304" pitchFamily="18" charset="0"/>
              </a:rPr>
              <a:t>hình, </a:t>
            </a:r>
            <a:r>
              <a:rPr lang="en-US" sz="2200" b="1" dirty="0" smtClean="0">
                <a:latin typeface="Times New Roman" panose="02020603050405020304" pitchFamily="18" charset="0"/>
                <a:cs typeface="Times New Roman" panose="02020603050405020304" pitchFamily="18" charset="0"/>
              </a:rPr>
              <a:t>khối</a:t>
            </a:r>
            <a:r>
              <a:rPr lang="en-US" sz="2200" b="1" dirty="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đậm</a:t>
            </a:r>
            <a:r>
              <a:rPr lang="en-US" sz="2200" b="1" dirty="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nhạt, </a:t>
            </a:r>
            <a:r>
              <a:rPr lang="en-US" sz="2200" b="1" dirty="0">
                <a:latin typeface="Times New Roman" panose="02020603050405020304" pitchFamily="18" charset="0"/>
                <a:cs typeface="Times New Roman" panose="02020603050405020304" pitchFamily="18" charset="0"/>
              </a:rPr>
              <a:t>màu </a:t>
            </a:r>
            <a:r>
              <a:rPr lang="en-US" sz="2200" b="1" dirty="0" smtClean="0">
                <a:latin typeface="Times New Roman" panose="02020603050405020304" pitchFamily="18" charset="0"/>
                <a:cs typeface="Times New Roman" panose="02020603050405020304" pitchFamily="18" charset="0"/>
              </a:rPr>
              <a:t>sắc</a:t>
            </a:r>
            <a:r>
              <a:rPr lang="en-US" sz="2200" b="1"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3886200" y="3701296"/>
            <a:ext cx="5115328" cy="1785104"/>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Sử dụng linh hoạt các phương pháp dạy học giúp học sinh phát triển nhận thức các ngôn ngữ tạo hình và biết cảm nhận về cái đẹp, mang đến cho học sinh những bài học thú vị, bổ ích.</a:t>
            </a:r>
          </a:p>
        </p:txBody>
      </p:sp>
      <p:pic>
        <p:nvPicPr>
          <p:cNvPr id="10" name="图片 71688" descr="9"/>
          <p:cNvPicPr>
            <a:picLocks noChangeAspect="1"/>
          </p:cNvPicPr>
          <p:nvPr/>
        </p:nvPicPr>
        <p:blipFill>
          <a:blip r:embed="rId2"/>
          <a:stretch>
            <a:fillRect/>
          </a:stretch>
        </p:blipFill>
        <p:spPr>
          <a:xfrm>
            <a:off x="0" y="189862"/>
            <a:ext cx="6965498" cy="940978"/>
          </a:xfrm>
          <a:prstGeom prst="rect">
            <a:avLst/>
          </a:prstGeom>
          <a:solidFill>
            <a:srgbClr val="FF9900"/>
          </a:solidFill>
          <a:ln w="9525">
            <a:noFill/>
          </a:ln>
        </p:spPr>
      </p:pic>
      <p:sp>
        <p:nvSpPr>
          <p:cNvPr id="11" name="文本框 71691"/>
          <p:cNvSpPr txBox="1"/>
          <p:nvPr/>
        </p:nvSpPr>
        <p:spPr>
          <a:xfrm>
            <a:off x="371072" y="359209"/>
            <a:ext cx="6258328"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solidFill>
                  <a:srgbClr val="002060"/>
                </a:solidFill>
                <a:latin typeface="Times New Roman" pitchFamily="18" charset="0"/>
                <a:ea typeface="黑体" panose="02010609060101010101" pitchFamily="2" charset="-122"/>
                <a:cs typeface="Times New Roman" pitchFamily="18" charset="0"/>
              </a:rPr>
              <a:t>II. </a:t>
            </a:r>
            <a:r>
              <a:rPr lang="en-US" altLang="zh-CN" sz="2800" b="1" dirty="0" smtClean="0">
                <a:solidFill>
                  <a:srgbClr val="002060"/>
                </a:solidFill>
                <a:latin typeface="Times New Roman" pitchFamily="18" charset="0"/>
                <a:ea typeface="黑体" panose="02010609060101010101" pitchFamily="2" charset="-122"/>
                <a:cs typeface="Times New Roman" pitchFamily="18" charset="0"/>
              </a:rPr>
              <a:t>CƠ SỞ LÝ LUẬN VÀ MỤC TIÊU</a:t>
            </a:r>
            <a:endParaRPr lang="zh-CN" altLang="en-US" sz="2800" b="1" dirty="0">
              <a:solidFill>
                <a:srgbClr val="002060"/>
              </a:solidFill>
              <a:latin typeface="Times New Roman" pitchFamily="18" charset="0"/>
              <a:ea typeface="黑体" panose="02010609060101010101" pitchFamily="2" charset="-122"/>
              <a:cs typeface="Times New Roman" pitchFamily="18" charset="0"/>
            </a:endParaRPr>
          </a:p>
        </p:txBody>
      </p:sp>
      <p:cxnSp>
        <p:nvCxnSpPr>
          <p:cNvPr id="4" name="Straight Arrow Connector 3"/>
          <p:cNvCxnSpPr/>
          <p:nvPr/>
        </p:nvCxnSpPr>
        <p:spPr>
          <a:xfrm flipV="1">
            <a:off x="2233792" y="2456356"/>
            <a:ext cx="1478678" cy="9906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33792" y="3446956"/>
            <a:ext cx="1478678" cy="1143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2" grpId="0" animBg="1"/>
      <p:bldP spid="14" grpId="0" animBg="1"/>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71693"/>
          <p:cNvSpPr txBox="1"/>
          <p:nvPr/>
        </p:nvSpPr>
        <p:spPr>
          <a:xfrm>
            <a:off x="4825063" y="5866391"/>
            <a:ext cx="2140435" cy="394830"/>
          </a:xfrm>
          <a:prstGeom prst="rect">
            <a:avLst/>
          </a:prstGeom>
          <a:noFill/>
          <a:ln w="9525">
            <a:solidFill>
              <a:schemeClr val="accent4">
                <a:lumMod val="60000"/>
                <a:lumOff val="40000"/>
              </a:schemeClr>
            </a:solidFill>
          </a:ln>
        </p:spPr>
        <p:txBody>
          <a:bodyPr lIns="55733" tIns="27866" rIns="55733" bIns="27866">
            <a:spAutoFit/>
          </a:bodyPr>
          <a:lstStyle/>
          <a:p>
            <a:pPr defTabSz="914558">
              <a:spcBef>
                <a:spcPct val="50000"/>
              </a:spcBef>
            </a:pPr>
            <a:r>
              <a:rPr lang="en-US" altLang="zh-CN" sz="2200" b="1">
                <a:solidFill>
                  <a:schemeClr val="bg1"/>
                </a:solidFill>
                <a:latin typeface="Times New Roman" panose="02020603050405020304" pitchFamily="18" charset="0"/>
                <a:ea typeface="黑体" panose="02010609060101010101" pitchFamily="2" charset="-122"/>
                <a:cs typeface="Times New Roman" panose="02020603050405020304" pitchFamily="18" charset="0"/>
              </a:rPr>
              <a:t>Title 4</a:t>
            </a:r>
            <a:endParaRPr lang="zh-CN" altLang="en-US" sz="2200" b="1">
              <a:solidFill>
                <a:schemeClr val="bg1"/>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9" name="TextBox 8"/>
          <p:cNvSpPr txBox="1"/>
          <p:nvPr/>
        </p:nvSpPr>
        <p:spPr>
          <a:xfrm>
            <a:off x="3352800" y="1219200"/>
            <a:ext cx="5555673" cy="1107996"/>
          </a:xfrm>
          <a:prstGeom prst="rect">
            <a:avLst/>
          </a:prstGeom>
          <a:solidFill>
            <a:schemeClr val="accent4">
              <a:lumMod val="20000"/>
              <a:lumOff val="80000"/>
            </a:schemeClr>
          </a:solidFill>
          <a:ln>
            <a:solidFill>
              <a:schemeClr val="accent4">
                <a:lumMod val="60000"/>
                <a:lumOff val="40000"/>
              </a:schemeClr>
            </a:solidFill>
          </a:ln>
        </p:spPr>
        <p:txBody>
          <a:bodyPr wrap="square" rtlCol="0">
            <a:spAutoFit/>
          </a:bodyPr>
          <a:lstStyle/>
          <a:p>
            <a:r>
              <a:rPr lang="en-US" sz="2200" b="1" dirty="0">
                <a:latin typeface="Times New Roman" panose="02020603050405020304" pitchFamily="18" charset="0"/>
                <a:cs typeface="Times New Roman" panose="02020603050405020304" pitchFamily="18" charset="0"/>
              </a:rPr>
              <a:t>- Nâng cao phát triển khả năng sáng tạo và tưởng tượng của học sinh, tạo hứng thú, sự ham học môn Mĩ </a:t>
            </a:r>
            <a:r>
              <a:rPr lang="en-US" sz="2200" b="1" dirty="0" smtClean="0">
                <a:latin typeface="Times New Roman" panose="02020603050405020304" pitchFamily="18" charset="0"/>
                <a:cs typeface="Times New Roman" panose="02020603050405020304" pitchFamily="18" charset="0"/>
              </a:rPr>
              <a:t>thuật.</a:t>
            </a:r>
            <a:endParaRPr lang="en-US" sz="2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352790" y="5140404"/>
            <a:ext cx="5555684" cy="1107996"/>
          </a:xfrm>
          <a:prstGeom prst="rect">
            <a:avLst/>
          </a:prstGeom>
          <a:solidFill>
            <a:srgbClr val="FF9933"/>
          </a:solidFill>
          <a:ln>
            <a:solidFill>
              <a:schemeClr val="accent4">
                <a:lumMod val="60000"/>
                <a:lumOff val="40000"/>
              </a:schemeClr>
            </a:solidFill>
          </a:ln>
        </p:spPr>
        <p:txBody>
          <a:bodyPr wrap="square" rtlCol="0">
            <a:spAutoFit/>
          </a:bodyPr>
          <a:lstStyle/>
          <a:p>
            <a:pPr marL="342900" indent="-342900">
              <a:buFontTx/>
              <a:buChar char="-"/>
            </a:pPr>
            <a:r>
              <a:rPr lang="en-US" sz="2200" b="1" dirty="0" smtClean="0">
                <a:latin typeface="Times New Roman" panose="02020603050405020304" pitchFamily="18" charset="0"/>
                <a:cs typeface="Times New Roman" panose="02020603050405020304" pitchFamily="18" charset="0"/>
              </a:rPr>
              <a:t>Khích </a:t>
            </a:r>
            <a:r>
              <a:rPr lang="en-US" sz="2200" b="1" dirty="0">
                <a:latin typeface="Times New Roman" panose="02020603050405020304" pitchFamily="18" charset="0"/>
                <a:cs typeface="Times New Roman" panose="02020603050405020304" pitchFamily="18" charset="0"/>
              </a:rPr>
              <a:t>lệ sự hứng thú, tích cực với </a:t>
            </a:r>
            <a:r>
              <a:rPr lang="en-US" sz="2200" b="1" dirty="0" smtClean="0">
                <a:latin typeface="Times New Roman" panose="02020603050405020304" pitchFamily="18" charset="0"/>
                <a:cs typeface="Times New Roman" panose="02020603050405020304" pitchFamily="18" charset="0"/>
              </a:rPr>
              <a:t>môn học Mĩ thuật.</a:t>
            </a:r>
          </a:p>
          <a:p>
            <a:pPr marL="342900" indent="-342900">
              <a:buFontTx/>
              <a:buChar char="-"/>
            </a:pPr>
            <a:r>
              <a:rPr lang="en-US" sz="2200" b="1" dirty="0" smtClean="0">
                <a:latin typeface="Times New Roman" panose="02020603050405020304" pitchFamily="18" charset="0"/>
                <a:cs typeface="Times New Roman" panose="02020603050405020304" pitchFamily="18" charset="0"/>
              </a:rPr>
              <a:t>Hăng hái tham gia các cuộc thi vẽ tranh.</a:t>
            </a:r>
            <a:endParaRPr lang="en-US" sz="22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363239" y="2590800"/>
            <a:ext cx="5545234" cy="1107996"/>
          </a:xfrm>
          <a:prstGeom prst="rect">
            <a:avLst/>
          </a:prstGeom>
          <a:solidFill>
            <a:srgbClr val="FFFF99"/>
          </a:solidFill>
          <a:ln>
            <a:solidFill>
              <a:schemeClr val="accent4">
                <a:lumMod val="60000"/>
                <a:lumOff val="40000"/>
              </a:schemeClr>
            </a:solidFill>
          </a:ln>
        </p:spPr>
        <p:txBody>
          <a:bodyPr wrap="square" rtlCol="0">
            <a:spAutoFit/>
          </a:bodyPr>
          <a:lstStyle/>
          <a:p>
            <a:r>
              <a:rPr lang="en-US" sz="2200" b="1" dirty="0">
                <a:latin typeface="Times New Roman" panose="02020603050405020304" pitchFamily="18" charset="0"/>
                <a:cs typeface="Times New Roman" panose="02020603050405020304" pitchFamily="18" charset="0"/>
              </a:rPr>
              <a:t>- Phát triển khả năng </a:t>
            </a:r>
            <a:r>
              <a:rPr lang="en-US" sz="2200" b="1" dirty="0" smtClean="0">
                <a:latin typeface="Times New Roman" panose="02020603050405020304" pitchFamily="18" charset="0"/>
                <a:cs typeface="Times New Roman" panose="02020603050405020304" pitchFamily="18" charset="0"/>
              </a:rPr>
              <a:t>biểu </a:t>
            </a:r>
            <a:r>
              <a:rPr lang="en-US" sz="2200" b="1" dirty="0">
                <a:latin typeface="Times New Roman" panose="02020603050405020304" pitchFamily="18" charset="0"/>
                <a:cs typeface="Times New Roman" panose="02020603050405020304" pitchFamily="18" charset="0"/>
              </a:rPr>
              <a:t>đạt bằng ngôn ngữ tạo hình, ngôn </a:t>
            </a:r>
            <a:r>
              <a:rPr lang="en-US" sz="2200" b="1" dirty="0" smtClean="0">
                <a:latin typeface="Times New Roman" panose="02020603050405020304" pitchFamily="18" charset="0"/>
                <a:cs typeface="Times New Roman" panose="02020603050405020304" pitchFamily="18" charset="0"/>
              </a:rPr>
              <a:t>ngữ </a:t>
            </a:r>
            <a:r>
              <a:rPr lang="en-US" sz="2200" b="1" dirty="0">
                <a:latin typeface="Times New Roman" panose="02020603050405020304" pitchFamily="18" charset="0"/>
                <a:cs typeface="Times New Roman" panose="02020603050405020304" pitchFamily="18" charset="0"/>
              </a:rPr>
              <a:t>giao </a:t>
            </a:r>
            <a:r>
              <a:rPr lang="en-US" sz="2200" b="1" dirty="0" smtClean="0">
                <a:latin typeface="Times New Roman" panose="02020603050405020304" pitchFamily="18" charset="0"/>
                <a:cs typeface="Times New Roman" panose="02020603050405020304" pitchFamily="18" charset="0"/>
              </a:rPr>
              <a:t>tiếp và đánh </a:t>
            </a:r>
            <a:r>
              <a:rPr lang="en-US" sz="2200" b="1" dirty="0">
                <a:latin typeface="Times New Roman" panose="02020603050405020304" pitchFamily="18" charset="0"/>
                <a:cs typeface="Times New Roman" panose="02020603050405020304" pitchFamily="18" charset="0"/>
              </a:rPr>
              <a:t>giá.</a:t>
            </a:r>
          </a:p>
        </p:txBody>
      </p:sp>
      <p:sp>
        <p:nvSpPr>
          <p:cNvPr id="13" name="TextBox 12"/>
          <p:cNvSpPr txBox="1"/>
          <p:nvPr/>
        </p:nvSpPr>
        <p:spPr>
          <a:xfrm>
            <a:off x="3352800" y="3845004"/>
            <a:ext cx="5555673" cy="1107996"/>
          </a:xfrm>
          <a:prstGeom prst="rect">
            <a:avLst/>
          </a:prstGeom>
          <a:solidFill>
            <a:srgbClr val="FFC000"/>
          </a:solidFill>
          <a:ln>
            <a:solidFill>
              <a:schemeClr val="accent4">
                <a:lumMod val="60000"/>
                <a:lumOff val="40000"/>
              </a:schemeClr>
            </a:solidFill>
          </a:ln>
        </p:spPr>
        <p:txBody>
          <a:bodyPr wrap="square" rtlCol="0">
            <a:spAutoFit/>
          </a:bodyPr>
          <a:lstStyle/>
          <a:p>
            <a:r>
              <a:rPr lang="en-US" sz="2200" b="1" dirty="0" smtClean="0">
                <a:latin typeface="Times New Roman" panose="02020603050405020304" pitchFamily="18" charset="0"/>
                <a:cs typeface="Times New Roman" panose="02020603050405020304" pitchFamily="18" charset="0"/>
              </a:rPr>
              <a:t>-Biết cách sử </a:t>
            </a:r>
            <a:r>
              <a:rPr lang="en-US" sz="2200" b="1" dirty="0">
                <a:latin typeface="Times New Roman" panose="02020603050405020304" pitchFamily="18" charset="0"/>
                <a:cs typeface="Times New Roman" panose="02020603050405020304" pitchFamily="18" charset="0"/>
              </a:rPr>
              <a:t>dụng đường nét, hình khối, kích cỡ, bố cục, </a:t>
            </a:r>
            <a:r>
              <a:rPr lang="en-US" sz="2200" b="1" dirty="0" smtClean="0">
                <a:latin typeface="Times New Roman" panose="02020603050405020304" pitchFamily="18" charset="0"/>
                <a:cs typeface="Times New Roman" panose="02020603050405020304" pitchFamily="18" charset="0"/>
              </a:rPr>
              <a:t>đậm nhạt, </a:t>
            </a:r>
            <a:r>
              <a:rPr lang="en-US" sz="2200" b="1" dirty="0">
                <a:latin typeface="Times New Roman" panose="02020603050405020304" pitchFamily="18" charset="0"/>
                <a:cs typeface="Times New Roman" panose="02020603050405020304" pitchFamily="18" charset="0"/>
              </a:rPr>
              <a:t>màu </a:t>
            </a:r>
            <a:r>
              <a:rPr lang="en-US" sz="2200" b="1" dirty="0" smtClean="0">
                <a:latin typeface="Times New Roman" panose="02020603050405020304" pitchFamily="18" charset="0"/>
                <a:cs typeface="Times New Roman" panose="02020603050405020304" pitchFamily="18" charset="0"/>
              </a:rPr>
              <a:t>sắc. </a:t>
            </a:r>
          </a:p>
          <a:p>
            <a:r>
              <a:rPr lang="en-US" sz="2200" b="1" dirty="0" smtClean="0">
                <a:latin typeface="Times New Roman" panose="02020603050405020304" pitchFamily="18" charset="0"/>
                <a:cs typeface="Times New Roman" panose="02020603050405020304" pitchFamily="18" charset="0"/>
              </a:rPr>
              <a:t>-Biết </a:t>
            </a:r>
            <a:r>
              <a:rPr lang="en-US" sz="2200" b="1" dirty="0">
                <a:latin typeface="Times New Roman" panose="02020603050405020304" pitchFamily="18" charset="0"/>
                <a:cs typeface="Times New Roman" panose="02020603050405020304" pitchFamily="18" charset="0"/>
              </a:rPr>
              <a:t>cách sử dụng linh hoạt các chất </a:t>
            </a:r>
            <a:r>
              <a:rPr lang="en-US" sz="2200" b="1" dirty="0" smtClean="0">
                <a:latin typeface="Times New Roman" panose="02020603050405020304" pitchFamily="18" charset="0"/>
                <a:cs typeface="Times New Roman" panose="02020603050405020304" pitchFamily="18" charset="0"/>
              </a:rPr>
              <a:t>liệu.</a:t>
            </a:r>
            <a:endParaRPr lang="en-US" sz="2200" b="1" dirty="0">
              <a:latin typeface="Times New Roman" panose="02020603050405020304" pitchFamily="18" charset="0"/>
              <a:cs typeface="Times New Roman" panose="02020603050405020304" pitchFamily="18" charset="0"/>
            </a:endParaRPr>
          </a:p>
        </p:txBody>
      </p:sp>
      <p:pic>
        <p:nvPicPr>
          <p:cNvPr id="11" name="图片 71688" descr="9"/>
          <p:cNvPicPr>
            <a:picLocks noChangeAspect="1"/>
          </p:cNvPicPr>
          <p:nvPr/>
        </p:nvPicPr>
        <p:blipFill>
          <a:blip r:embed="rId2"/>
          <a:stretch>
            <a:fillRect/>
          </a:stretch>
        </p:blipFill>
        <p:spPr>
          <a:xfrm>
            <a:off x="0" y="189862"/>
            <a:ext cx="6965498" cy="940978"/>
          </a:xfrm>
          <a:prstGeom prst="rect">
            <a:avLst/>
          </a:prstGeom>
          <a:solidFill>
            <a:srgbClr val="FF9900"/>
          </a:solidFill>
          <a:ln w="9525">
            <a:noFill/>
          </a:ln>
        </p:spPr>
      </p:pic>
      <p:sp>
        <p:nvSpPr>
          <p:cNvPr id="14" name="文本框 71691"/>
          <p:cNvSpPr txBox="1"/>
          <p:nvPr/>
        </p:nvSpPr>
        <p:spPr>
          <a:xfrm>
            <a:off x="371072" y="359209"/>
            <a:ext cx="6258328"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solidFill>
                  <a:srgbClr val="002060"/>
                </a:solidFill>
                <a:latin typeface="Times New Roman" pitchFamily="18" charset="0"/>
                <a:ea typeface="黑体" panose="02010609060101010101" pitchFamily="2" charset="-122"/>
                <a:cs typeface="Times New Roman" pitchFamily="18" charset="0"/>
              </a:rPr>
              <a:t>II. </a:t>
            </a:r>
            <a:r>
              <a:rPr lang="en-US" altLang="zh-CN" sz="2800" b="1" dirty="0" smtClean="0">
                <a:solidFill>
                  <a:srgbClr val="002060"/>
                </a:solidFill>
                <a:latin typeface="Times New Roman" pitchFamily="18" charset="0"/>
                <a:ea typeface="黑体" panose="02010609060101010101" pitchFamily="2" charset="-122"/>
                <a:cs typeface="Times New Roman" pitchFamily="18" charset="0"/>
              </a:rPr>
              <a:t>CƠ SỞ LÝ LUẬN VÀ MỤC TIÊU</a:t>
            </a:r>
            <a:endParaRPr lang="zh-CN" altLang="en-US" sz="2800" b="1" dirty="0">
              <a:solidFill>
                <a:srgbClr val="002060"/>
              </a:solidFill>
              <a:latin typeface="Times New Roman" pitchFamily="18" charset="0"/>
              <a:ea typeface="黑体" panose="02010609060101010101" pitchFamily="2" charset="-122"/>
              <a:cs typeface="Times New Roman" pitchFamily="18" charset="0"/>
            </a:endParaRPr>
          </a:p>
        </p:txBody>
      </p:sp>
      <p:cxnSp>
        <p:nvCxnSpPr>
          <p:cNvPr id="22" name="Straight Arrow Connector 21"/>
          <p:cNvCxnSpPr>
            <a:endCxn id="9" idx="1"/>
          </p:cNvCxnSpPr>
          <p:nvPr/>
        </p:nvCxnSpPr>
        <p:spPr>
          <a:xfrm flipV="1">
            <a:off x="2202667" y="1773198"/>
            <a:ext cx="1150133" cy="164232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2" idx="1"/>
          </p:cNvCxnSpPr>
          <p:nvPr/>
        </p:nvCxnSpPr>
        <p:spPr>
          <a:xfrm flipV="1">
            <a:off x="2196230" y="3144798"/>
            <a:ext cx="1167009" cy="283542"/>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3" idx="1"/>
          </p:cNvCxnSpPr>
          <p:nvPr/>
        </p:nvCxnSpPr>
        <p:spPr>
          <a:xfrm>
            <a:off x="2200233" y="3428340"/>
            <a:ext cx="1152567" cy="970662"/>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0" idx="1"/>
          </p:cNvCxnSpPr>
          <p:nvPr/>
        </p:nvCxnSpPr>
        <p:spPr>
          <a:xfrm>
            <a:off x="2189794" y="3428340"/>
            <a:ext cx="1162996" cy="2266062"/>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4636" y="2665681"/>
            <a:ext cx="2157592" cy="1525319"/>
          </a:xfrm>
          <a:custGeom>
            <a:avLst/>
            <a:gdLst>
              <a:gd name="connsiteX0" fmla="*/ 0 w 2155964"/>
              <a:gd name="connsiteY0" fmla="*/ 152532 h 1525319"/>
              <a:gd name="connsiteX1" fmla="*/ 152532 w 2155964"/>
              <a:gd name="connsiteY1" fmla="*/ 0 h 1525319"/>
              <a:gd name="connsiteX2" fmla="*/ 2003432 w 2155964"/>
              <a:gd name="connsiteY2" fmla="*/ 0 h 1525319"/>
              <a:gd name="connsiteX3" fmla="*/ 2155964 w 2155964"/>
              <a:gd name="connsiteY3" fmla="*/ 152532 h 1525319"/>
              <a:gd name="connsiteX4" fmla="*/ 2155964 w 2155964"/>
              <a:gd name="connsiteY4" fmla="*/ 1372787 h 1525319"/>
              <a:gd name="connsiteX5" fmla="*/ 2003432 w 2155964"/>
              <a:gd name="connsiteY5" fmla="*/ 1525319 h 1525319"/>
              <a:gd name="connsiteX6" fmla="*/ 152532 w 2155964"/>
              <a:gd name="connsiteY6" fmla="*/ 1525319 h 1525319"/>
              <a:gd name="connsiteX7" fmla="*/ 0 w 2155964"/>
              <a:gd name="connsiteY7" fmla="*/ 1372787 h 1525319"/>
              <a:gd name="connsiteX8" fmla="*/ 0 w 2155964"/>
              <a:gd name="connsiteY8" fmla="*/ 152532 h 15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5964" h="1525319">
                <a:moveTo>
                  <a:pt x="0" y="152532"/>
                </a:moveTo>
                <a:cubicBezTo>
                  <a:pt x="0" y="68291"/>
                  <a:pt x="68291" y="0"/>
                  <a:pt x="152532" y="0"/>
                </a:cubicBezTo>
                <a:lnTo>
                  <a:pt x="2003432" y="0"/>
                </a:lnTo>
                <a:cubicBezTo>
                  <a:pt x="2087673" y="0"/>
                  <a:pt x="2155964" y="68291"/>
                  <a:pt x="2155964" y="152532"/>
                </a:cubicBezTo>
                <a:lnTo>
                  <a:pt x="2155964" y="1372787"/>
                </a:lnTo>
                <a:cubicBezTo>
                  <a:pt x="2155964" y="1457028"/>
                  <a:pt x="2087673" y="1525319"/>
                  <a:pt x="2003432" y="1525319"/>
                </a:cubicBezTo>
                <a:lnTo>
                  <a:pt x="152532" y="1525319"/>
                </a:lnTo>
                <a:cubicBezTo>
                  <a:pt x="68291" y="1525319"/>
                  <a:pt x="0" y="1457028"/>
                  <a:pt x="0" y="1372787"/>
                </a:cubicBezTo>
                <a:lnTo>
                  <a:pt x="0" y="152532"/>
                </a:lnTo>
                <a:close/>
              </a:path>
            </a:pathLst>
          </a:cu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59915" tIns="59915" rIns="59915" bIns="59915" numCol="1" spcCol="1270" anchor="ctr" anchorCtr="0">
            <a:noAutofit/>
          </a:bodyPr>
          <a:lstStyle/>
          <a:p>
            <a:pPr lvl="0"/>
            <a:r>
              <a:rPr lang="en-US" sz="2800" b="1" dirty="0">
                <a:solidFill>
                  <a:schemeClr val="bg1"/>
                </a:solidFill>
                <a:latin typeface="Times New Roman" panose="02020603050405020304" pitchFamily="18" charset="0"/>
                <a:cs typeface="Times New Roman" panose="02020603050405020304" pitchFamily="18" charset="0"/>
              </a:rPr>
              <a:t>2. Mục tiêu</a:t>
            </a:r>
          </a:p>
        </p:txBody>
      </p:sp>
    </p:spTree>
    <p:extLst>
      <p:ext uri="{BB962C8B-B14F-4D97-AF65-F5344CB8AC3E}">
        <p14:creationId xmlns:p14="http://schemas.microsoft.com/office/powerpoint/2010/main" val="351530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63408029"/>
              </p:ext>
            </p:extLst>
          </p:nvPr>
        </p:nvGraphicFramePr>
        <p:xfrm>
          <a:off x="-1143000" y="3581400"/>
          <a:ext cx="7932371" cy="4393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18"/>
          <p:cNvGraphicFramePr/>
          <p:nvPr>
            <p:extLst>
              <p:ext uri="{D42A27DB-BD31-4B8C-83A1-F6EECF244321}">
                <p14:modId xmlns:p14="http://schemas.microsoft.com/office/powerpoint/2010/main" val="477222522"/>
              </p:ext>
            </p:extLst>
          </p:nvPr>
        </p:nvGraphicFramePr>
        <p:xfrm>
          <a:off x="457200" y="1752600"/>
          <a:ext cx="8381999" cy="43930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TextBox 19"/>
          <p:cNvSpPr txBox="1"/>
          <p:nvPr/>
        </p:nvSpPr>
        <p:spPr>
          <a:xfrm>
            <a:off x="1474889" y="1905000"/>
            <a:ext cx="6754711" cy="492443"/>
          </a:xfrm>
          <a:prstGeom prst="rect">
            <a:avLst/>
          </a:prstGeom>
          <a:noFill/>
        </p:spPr>
        <p:txBody>
          <a:bodyPr wrap="square" rtlCol="0">
            <a:spAutoFit/>
          </a:bodyPr>
          <a:lstStyle/>
          <a:p>
            <a:pPr lvl="0"/>
            <a:r>
              <a:rPr lang="en-US" sz="2600" b="1" dirty="0">
                <a:latin typeface="Times New Roman" panose="02020603050405020304" pitchFamily="18" charset="0"/>
                <a:cs typeface="Times New Roman" panose="02020603050405020304" pitchFamily="18" charset="0"/>
              </a:rPr>
              <a:t>Giải pháp 1. </a:t>
            </a:r>
            <a:r>
              <a:rPr lang="en-US" sz="2600" b="1" dirty="0" smtClean="0">
                <a:latin typeface="Times New Roman" panose="02020603050405020304" pitchFamily="18" charset="0"/>
                <a:cs typeface="Times New Roman" panose="02020603050405020304" pitchFamily="18" charset="0"/>
              </a:rPr>
              <a:t>Thay đổi không gian học tập.</a:t>
            </a:r>
            <a:endParaRPr lang="en-US" sz="26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447801" y="2936557"/>
            <a:ext cx="7467599" cy="492443"/>
          </a:xfrm>
          <a:prstGeom prst="rect">
            <a:avLst/>
          </a:prstGeom>
          <a:noFill/>
        </p:spPr>
        <p:txBody>
          <a:bodyPr wrap="square" rtlCol="0">
            <a:spAutoFit/>
          </a:bodyPr>
          <a:lstStyle/>
          <a:p>
            <a:pPr lvl="0"/>
            <a:r>
              <a:rPr lang="en-US" sz="2600" b="1" dirty="0">
                <a:latin typeface="Times New Roman" panose="02020603050405020304" pitchFamily="18" charset="0"/>
                <a:cs typeface="Times New Roman" panose="02020603050405020304" pitchFamily="18" charset="0"/>
              </a:rPr>
              <a:t>Giải pháp 2. </a:t>
            </a:r>
            <a:r>
              <a:rPr lang="en-US" sz="2600" b="1" dirty="0" smtClean="0">
                <a:latin typeface="Times New Roman" panose="02020603050405020304" pitchFamily="18" charset="0"/>
                <a:cs typeface="Times New Roman" panose="02020603050405020304" pitchFamily="18" charset="0"/>
              </a:rPr>
              <a:t>Đa dạng các chất liệu.</a:t>
            </a:r>
            <a:endParaRPr lang="en-US" sz="26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392299" y="4003357"/>
            <a:ext cx="7419191" cy="492443"/>
          </a:xfrm>
          <a:prstGeom prst="rect">
            <a:avLst/>
          </a:prstGeom>
          <a:noFill/>
        </p:spPr>
        <p:txBody>
          <a:bodyPr wrap="square" rtlCol="0">
            <a:spAutoFit/>
          </a:bodyPr>
          <a:lstStyle/>
          <a:p>
            <a:pPr lvl="0"/>
            <a:r>
              <a:rPr lang="en-US" sz="2600" b="1" dirty="0">
                <a:latin typeface="Times New Roman" panose="02020603050405020304" pitchFamily="18" charset="0"/>
                <a:cs typeface="Times New Roman" panose="02020603050405020304" pitchFamily="18" charset="0"/>
              </a:rPr>
              <a:t>Giải pháp 3. </a:t>
            </a:r>
            <a:r>
              <a:rPr lang="en-US" sz="2600" b="1" dirty="0" smtClean="0">
                <a:latin typeface="Times New Roman" panose="02020603050405020304" pitchFamily="18" charset="0"/>
                <a:cs typeface="Times New Roman" panose="02020603050405020304" pitchFamily="18" charset="0"/>
              </a:rPr>
              <a:t>Tổ chức vẽ tranh theo chủ đề.</a:t>
            </a:r>
          </a:p>
        </p:txBody>
      </p:sp>
      <p:sp>
        <p:nvSpPr>
          <p:cNvPr id="23" name="TextBox 22"/>
          <p:cNvSpPr txBox="1"/>
          <p:nvPr/>
        </p:nvSpPr>
        <p:spPr>
          <a:xfrm>
            <a:off x="1392381" y="5070157"/>
            <a:ext cx="7391400" cy="492443"/>
          </a:xfrm>
          <a:prstGeom prst="rect">
            <a:avLst/>
          </a:prstGeom>
          <a:noFill/>
        </p:spPr>
        <p:txBody>
          <a:bodyPr wrap="square" rtlCol="0">
            <a:spAutoFit/>
          </a:bodyPr>
          <a:lstStyle/>
          <a:p>
            <a:pPr lvl="0"/>
            <a:r>
              <a:rPr lang="en-US" sz="2600" b="1" dirty="0">
                <a:latin typeface="Times New Roman" panose="02020603050405020304" pitchFamily="18" charset="0"/>
                <a:cs typeface="Times New Roman" panose="02020603050405020304" pitchFamily="18" charset="0"/>
              </a:rPr>
              <a:t>Giải pháp 4. </a:t>
            </a:r>
            <a:r>
              <a:rPr lang="en-US" sz="2600" b="1" dirty="0" smtClean="0">
                <a:latin typeface="Times New Roman" panose="02020603050405020304" pitchFamily="18" charset="0"/>
                <a:cs typeface="Times New Roman" panose="02020603050405020304" pitchFamily="18" charset="0"/>
              </a:rPr>
              <a:t>Tham gia các cuộc thi, dự án.</a:t>
            </a:r>
            <a:endParaRPr lang="en-US" sz="2600" dirty="0">
              <a:latin typeface="Times New Roman" panose="02020603050405020304" pitchFamily="18" charset="0"/>
              <a:cs typeface="Times New Roman" panose="02020603050405020304" pitchFamily="18" charset="0"/>
            </a:endParaRPr>
          </a:p>
        </p:txBody>
      </p:sp>
      <p:pic>
        <p:nvPicPr>
          <p:cNvPr id="10" name="图片 71689" descr="10"/>
          <p:cNvPicPr>
            <a:picLocks noChangeAspect="1"/>
          </p:cNvPicPr>
          <p:nvPr/>
        </p:nvPicPr>
        <p:blipFill>
          <a:blip r:embed="rId12"/>
          <a:stretch>
            <a:fillRect/>
          </a:stretch>
        </p:blipFill>
        <p:spPr>
          <a:xfrm>
            <a:off x="428195" y="228600"/>
            <a:ext cx="5286805" cy="940978"/>
          </a:xfrm>
          <a:prstGeom prst="rect">
            <a:avLst/>
          </a:prstGeom>
          <a:solidFill>
            <a:srgbClr val="FF0000"/>
          </a:solidFill>
          <a:ln w="9525">
            <a:noFill/>
          </a:ln>
        </p:spPr>
      </p:pic>
      <p:sp>
        <p:nvSpPr>
          <p:cNvPr id="11"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237044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9" grpId="0">
        <p:bldAsOne/>
      </p:bldGraphic>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2802464" y="3441318"/>
            <a:ext cx="1298745" cy="0"/>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45065" y="2514600"/>
            <a:ext cx="2057399" cy="1840521"/>
          </a:xfrm>
          <a:prstGeom prst="rect">
            <a:avLst/>
          </a:prstGeom>
          <a:solidFill>
            <a:schemeClr val="accent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endParaRPr lang="en-US" sz="2800" b="1" dirty="0" smtClean="0">
              <a:solidFill>
                <a:schemeClr val="bg1"/>
              </a:solidFill>
              <a:latin typeface="Times New Roman" panose="02020603050405020304" pitchFamily="18" charset="0"/>
              <a:cs typeface="Times New Roman" panose="02020603050405020304" pitchFamily="18" charset="0"/>
            </a:endParaRPr>
          </a:p>
          <a:p>
            <a:pPr lvl="0"/>
            <a:r>
              <a:rPr lang="en-US" sz="2800" b="1" dirty="0" smtClean="0">
                <a:solidFill>
                  <a:schemeClr val="bg1"/>
                </a:solidFill>
                <a:latin typeface="Times New Roman" panose="02020603050405020304" pitchFamily="18" charset="0"/>
                <a:cs typeface="Times New Roman" panose="02020603050405020304" pitchFamily="18" charset="0"/>
              </a:rPr>
              <a:t>Giải </a:t>
            </a:r>
            <a:r>
              <a:rPr lang="en-US" sz="2800" b="1" dirty="0">
                <a:solidFill>
                  <a:schemeClr val="bg1"/>
                </a:solidFill>
                <a:latin typeface="Times New Roman" panose="02020603050405020304" pitchFamily="18" charset="0"/>
                <a:cs typeface="Times New Roman" panose="02020603050405020304" pitchFamily="18" charset="0"/>
              </a:rPr>
              <a:t>pháp 1. Thay đổi không gian học tập.</a:t>
            </a:r>
            <a:endParaRPr lang="en-US" sz="2800" dirty="0">
              <a:solidFill>
                <a:schemeClr val="bg1"/>
              </a:solidFill>
              <a:latin typeface="Times New Roman" panose="02020603050405020304" pitchFamily="18" charset="0"/>
              <a:cs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2" name="TextBox 21">
            <a:hlinkClick r:id="rId2" action="ppaction://hlinksldjump"/>
          </p:cNvPr>
          <p:cNvSpPr txBox="1"/>
          <p:nvPr/>
        </p:nvSpPr>
        <p:spPr>
          <a:xfrm>
            <a:off x="4115064" y="2514600"/>
            <a:ext cx="4451634" cy="1815882"/>
          </a:xfrm>
          <a:prstGeom prst="rect">
            <a:avLst/>
          </a:prstGeom>
          <a:solidFill>
            <a:srgbClr val="FFC000"/>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800" b="1" dirty="0" smtClean="0">
                <a:latin typeface="Times New Roman" panose="02020603050405020304" pitchFamily="18" charset="0"/>
                <a:cs typeface="Times New Roman" panose="02020603050405020304" pitchFamily="18" charset="0"/>
              </a:rPr>
              <a:t>-Tổ chức học ở các địa điểm khác nhau trong trường, tạo cảm giác mới mẻ, thoải mái.</a:t>
            </a:r>
          </a:p>
        </p:txBody>
      </p:sp>
      <p:pic>
        <p:nvPicPr>
          <p:cNvPr id="10" name="图片 71689" descr="10"/>
          <p:cNvPicPr>
            <a:picLocks noChangeAspect="1"/>
          </p:cNvPicPr>
          <p:nvPr/>
        </p:nvPicPr>
        <p:blipFill>
          <a:blip r:embed="rId3"/>
          <a:stretch>
            <a:fillRect/>
          </a:stretch>
        </p:blipFill>
        <p:spPr>
          <a:xfrm>
            <a:off x="428195" y="228600"/>
            <a:ext cx="5286805" cy="940978"/>
          </a:xfrm>
          <a:prstGeom prst="rect">
            <a:avLst/>
          </a:prstGeom>
          <a:solidFill>
            <a:srgbClr val="FF0000"/>
          </a:solidFill>
          <a:ln w="9525">
            <a:noFill/>
          </a:ln>
        </p:spPr>
      </p:pic>
      <p:sp>
        <p:nvSpPr>
          <p:cNvPr id="11"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172700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522466"/>
            <a:ext cx="6810803" cy="4626530"/>
          </a:xfrm>
          <a:prstGeom prst="rect">
            <a:avLst/>
          </a:prstGeom>
          <a:ln>
            <a:solidFill>
              <a:schemeClr val="tx1"/>
            </a:solidFill>
          </a:ln>
        </p:spPr>
      </p:pic>
      <p:sp>
        <p:nvSpPr>
          <p:cNvPr id="3" name="TextBox 2"/>
          <p:cNvSpPr txBox="1"/>
          <p:nvPr/>
        </p:nvSpPr>
        <p:spPr>
          <a:xfrm>
            <a:off x="3276600" y="6182380"/>
            <a:ext cx="28956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Vẽ chân dung</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520615"/>
            <a:ext cx="6810803" cy="4609330"/>
          </a:xfrm>
          <a:prstGeom prst="rect">
            <a:avLst/>
          </a:prstGeom>
          <a:ln>
            <a:solidFill>
              <a:schemeClr val="tx1">
                <a:lumMod val="95000"/>
                <a:lumOff val="5000"/>
              </a:schemeClr>
            </a:solidFill>
          </a:ln>
        </p:spPr>
      </p:pic>
      <p:pic>
        <p:nvPicPr>
          <p:cNvPr id="7" name="图片 71689" descr="10"/>
          <p:cNvPicPr>
            <a:picLocks noChangeAspect="1"/>
          </p:cNvPicPr>
          <p:nvPr/>
        </p:nvPicPr>
        <p:blipFill>
          <a:blip r:embed="rId4"/>
          <a:stretch>
            <a:fillRect/>
          </a:stretch>
        </p:blipFill>
        <p:spPr>
          <a:xfrm>
            <a:off x="428195" y="228600"/>
            <a:ext cx="5286805" cy="940978"/>
          </a:xfrm>
          <a:prstGeom prst="rect">
            <a:avLst/>
          </a:prstGeom>
          <a:solidFill>
            <a:srgbClr val="FF0000"/>
          </a:solidFill>
          <a:ln w="9525">
            <a:noFill/>
          </a:ln>
        </p:spPr>
      </p:pic>
      <p:sp>
        <p:nvSpPr>
          <p:cNvPr id="8"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178450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543262"/>
            <a:ext cx="4967500" cy="4640637"/>
          </a:xfrm>
          <a:prstGeom prst="rect">
            <a:avLst/>
          </a:prstGeom>
        </p:spPr>
      </p:pic>
      <p:sp>
        <p:nvSpPr>
          <p:cNvPr id="4" name="TextBox 3"/>
          <p:cNvSpPr txBox="1"/>
          <p:nvPr/>
        </p:nvSpPr>
        <p:spPr>
          <a:xfrm>
            <a:off x="2971800" y="6211608"/>
            <a:ext cx="41910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Kí họa ngoài trời</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750" y="1570971"/>
            <a:ext cx="6400800" cy="4640637"/>
          </a:xfrm>
          <a:prstGeom prst="rect">
            <a:avLst/>
          </a:prstGeom>
        </p:spPr>
      </p:pic>
      <p:pic>
        <p:nvPicPr>
          <p:cNvPr id="11" name="图片 71689" descr="10"/>
          <p:cNvPicPr>
            <a:picLocks noChangeAspect="1"/>
          </p:cNvPicPr>
          <p:nvPr/>
        </p:nvPicPr>
        <p:blipFill>
          <a:blip r:embed="rId4"/>
          <a:stretch>
            <a:fillRect/>
          </a:stretch>
        </p:blipFill>
        <p:spPr>
          <a:xfrm>
            <a:off x="428195" y="228600"/>
            <a:ext cx="5286805" cy="940978"/>
          </a:xfrm>
          <a:prstGeom prst="rect">
            <a:avLst/>
          </a:prstGeom>
          <a:solidFill>
            <a:srgbClr val="FF0000"/>
          </a:solidFill>
          <a:ln w="9525">
            <a:noFill/>
          </a:ln>
        </p:spPr>
      </p:pic>
      <p:sp>
        <p:nvSpPr>
          <p:cNvPr id="12" name="文本框 71692"/>
          <p:cNvSpPr txBox="1"/>
          <p:nvPr/>
        </p:nvSpPr>
        <p:spPr>
          <a:xfrm>
            <a:off x="606897" y="377615"/>
            <a:ext cx="4929403" cy="487163"/>
          </a:xfrm>
          <a:prstGeom prst="rect">
            <a:avLst/>
          </a:prstGeom>
          <a:noFill/>
          <a:ln w="9525">
            <a:noFill/>
          </a:ln>
        </p:spPr>
        <p:txBody>
          <a:bodyPr wrap="square" lIns="55733" tIns="27866" rIns="55733" bIns="27866">
            <a:spAutoFit/>
          </a:bodyPr>
          <a:lstStyle/>
          <a:p>
            <a:pPr defTabSz="914558">
              <a:spcBef>
                <a:spcPct val="50000"/>
              </a:spcBef>
            </a:pPr>
            <a:r>
              <a:rPr lang="en-US" altLang="zh-CN" sz="2800" b="1" dirty="0">
                <a:latin typeface="Times New Roman" pitchFamily="18" charset="0"/>
                <a:ea typeface="黑体" panose="02010609060101010101" pitchFamily="2" charset="-122"/>
                <a:cs typeface="Times New Roman" pitchFamily="18" charset="0"/>
              </a:rPr>
              <a:t>III. </a:t>
            </a:r>
            <a:r>
              <a:rPr lang="en-US" altLang="zh-CN" sz="2800" b="1" dirty="0" smtClean="0">
                <a:latin typeface="Times New Roman" pitchFamily="18" charset="0"/>
                <a:ea typeface="黑体" panose="02010609060101010101" pitchFamily="2" charset="-122"/>
                <a:cs typeface="Times New Roman" pitchFamily="18" charset="0"/>
              </a:rPr>
              <a:t>CÁC GIẢI PHÁP CỤ THỂ</a:t>
            </a:r>
            <a:endParaRPr lang="zh-CN" altLang="en-US" sz="2800" b="1" dirty="0">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302953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4366</TotalTime>
  <Words>1146</Words>
  <Application>Microsoft Office PowerPoint</Application>
  <PresentationFormat>On-screen Show (4:3)</PresentationFormat>
  <Paragraphs>151</Paragraphs>
  <Slides>37</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黑体</vt:lpstr>
      <vt:lpstr>宋体</vt:lpstr>
      <vt:lpstr>Arial</vt:lpstr>
      <vt:lpstr>Calibri</vt:lpstr>
      <vt:lpstr>Calibri Light</vt:lpstr>
      <vt:lpstr>Corbel</vt:lpstr>
      <vt:lpstr>Times New Roman</vt:lpstr>
      <vt:lpstr>Office Theme</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HiCanh</dc:creator>
  <cp:lastModifiedBy>MAYTINH</cp:lastModifiedBy>
  <cp:revision>219</cp:revision>
  <cp:lastPrinted>2020-02-11T18:29:29Z</cp:lastPrinted>
  <dcterms:created xsi:type="dcterms:W3CDTF">2020-02-09T11:53:06Z</dcterms:created>
  <dcterms:modified xsi:type="dcterms:W3CDTF">2021-03-04T04:20:11Z</dcterms:modified>
</cp:coreProperties>
</file>