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0">
  <p:sldMasterIdLst>
    <p:sldMasterId id="2147483648" r:id="rId1"/>
  </p:sldMasterIdLst>
  <p:sldIdLst>
    <p:sldId id="294" r:id="rId2"/>
    <p:sldId id="351" r:id="rId3"/>
    <p:sldId id="299" r:id="rId4"/>
    <p:sldId id="300" r:id="rId5"/>
    <p:sldId id="301" r:id="rId6"/>
    <p:sldId id="352" r:id="rId7"/>
    <p:sldId id="353" r:id="rId8"/>
    <p:sldId id="354" r:id="rId9"/>
    <p:sldId id="310" r:id="rId10"/>
    <p:sldId id="312" r:id="rId11"/>
    <p:sldId id="355" r:id="rId12"/>
    <p:sldId id="356" r:id="rId13"/>
    <p:sldId id="357" r:id="rId14"/>
    <p:sldId id="358" r:id="rId15"/>
    <p:sldId id="359" r:id="rId16"/>
    <p:sldId id="315" r:id="rId17"/>
    <p:sldId id="360" r:id="rId18"/>
    <p:sldId id="361" r:id="rId19"/>
    <p:sldId id="362" r:id="rId20"/>
    <p:sldId id="363" r:id="rId21"/>
    <p:sldId id="395" r:id="rId22"/>
    <p:sldId id="396" r:id="rId23"/>
    <p:sldId id="397" r:id="rId24"/>
    <p:sldId id="398" r:id="rId25"/>
    <p:sldId id="399" r:id="rId26"/>
    <p:sldId id="400" r:id="rId27"/>
    <p:sldId id="365" r:id="rId28"/>
    <p:sldId id="366" r:id="rId29"/>
    <p:sldId id="367" r:id="rId30"/>
    <p:sldId id="368" r:id="rId31"/>
    <p:sldId id="369" r:id="rId32"/>
    <p:sldId id="370" r:id="rId33"/>
    <p:sldId id="371" r:id="rId34"/>
    <p:sldId id="372" r:id="rId35"/>
    <p:sldId id="373" r:id="rId36"/>
    <p:sldId id="402" r:id="rId37"/>
    <p:sldId id="404" r:id="rId38"/>
    <p:sldId id="339" r:id="rId39"/>
    <p:sldId id="340" r:id="rId40"/>
    <p:sldId id="405" r:id="rId41"/>
    <p:sldId id="406" r:id="rId42"/>
    <p:sldId id="407" r:id="rId43"/>
    <p:sldId id="408" r:id="rId44"/>
    <p:sldId id="409" r:id="rId45"/>
    <p:sldId id="410" r:id="rId46"/>
    <p:sldId id="278"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06BA"/>
    <a:srgbClr val="FFFF00"/>
    <a:srgbClr val="008000"/>
    <a:srgbClr val="E1E61E"/>
    <a:srgbClr val="B85808"/>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74" autoAdjust="0"/>
    <p:restoredTop sz="94660"/>
  </p:normalViewPr>
  <p:slideViewPr>
    <p:cSldViewPr>
      <p:cViewPr>
        <p:scale>
          <a:sx n="80" d="100"/>
          <a:sy n="80" d="100"/>
        </p:scale>
        <p:origin x="-1002" y="9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4DB646-CF5C-4BA8-9E4B-898E394E443B}"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E541EFE9-8ED2-41A9-A9F4-31A10EF2E244}">
      <dgm:prSet phldrT="[Text]" custT="1"/>
      <dgm:spPr>
        <a:solidFill>
          <a:schemeClr val="accent6">
            <a:lumMod val="40000"/>
            <a:lumOff val="60000"/>
          </a:schemeClr>
        </a:solidFill>
      </dgm:spPr>
      <dgm:t>
        <a:bodyPr/>
        <a:lstStyle/>
        <a:p>
          <a:r>
            <a:rPr lang="en-US" sz="22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endParaRPr lang="en-US" sz="2200" b="1" dirty="0">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90A5546D-E2B0-42E4-BF0C-F3BBCE603966}" type="parTrans" cxnId="{F96D367D-8E5D-40F6-8E8A-932B250DEF4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C1BBB02C-9BDC-466C-B905-535DFA749BA5}" type="sibTrans" cxnId="{F96D367D-8E5D-40F6-8E8A-932B250DEF4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61B5BEFC-9CE9-45B3-AAD0-71D8028D4856}">
      <dgm:prSet phldrT="[Text]" custT="1"/>
      <dgm:spPr>
        <a:solidFill>
          <a:srgbClr val="00CC66"/>
        </a:solidFill>
      </dgm:spPr>
      <dgm:t>
        <a:bodyPr/>
        <a:lstStyle/>
        <a:p>
          <a:r>
            <a:rPr lang="en-US" sz="22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endParaRPr lang="en-US" sz="2200" b="1" dirty="0">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B147D080-DAF9-4C5E-9BB9-77190F3B9ADE}" type="parTrans" cxnId="{41BC900B-8EC5-4D8E-B0DA-9A1E860C9B8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AB46CBD6-7F04-4AB3-A5FE-39DCF322986E}" type="sibTrans" cxnId="{41BC900B-8EC5-4D8E-B0DA-9A1E860C9B8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9FBE893-B9E4-4163-B6AC-D2A084EBC813}">
      <dgm:prSet phldrT="[Text]" custT="1"/>
      <dgm:spPr>
        <a:solidFill>
          <a:schemeClr val="bg1">
            <a:lumMod val="95000"/>
            <a:alpha val="90000"/>
          </a:schemeClr>
        </a:solidFill>
        <a:ln>
          <a:solidFill>
            <a:srgbClr val="00CC66">
              <a:alpha val="90000"/>
            </a:srgbClr>
          </a:solidFill>
        </a:ln>
      </dgm:spPr>
      <dgm:t>
        <a:bodyPr anchor="ctr" anchorCtr="0"/>
        <a:lstStyle/>
        <a:p>
          <a:r>
            <a:rPr lang="en-US" sz="1600" dirty="0" smtClean="0">
              <a:latin typeface="Times New Roman" pitchFamily="18" charset="0"/>
              <a:cs typeface="Times New Roman" pitchFamily="18" charset="0"/>
            </a:rPr>
            <a:t>Đ</a:t>
          </a:r>
          <a:r>
            <a:rPr lang="vi-VN" sz="1600" dirty="0" smtClean="0">
              <a:latin typeface="Times New Roman" pitchFamily="18" charset="0"/>
              <a:cs typeface="Times New Roman" pitchFamily="18" charset="0"/>
            </a:rPr>
            <a:t>ảm bảo kết hợp hài hòa giữa </a:t>
          </a:r>
          <a:r>
            <a:rPr lang="en-US" sz="1600" dirty="0" smtClean="0">
              <a:latin typeface="Times New Roman" pitchFamily="18" charset="0"/>
              <a:cs typeface="Times New Roman" pitchFamily="18" charset="0"/>
            </a:rPr>
            <a:t>nâng </a:t>
          </a:r>
          <a:r>
            <a:rPr lang="vi-VN" sz="1600" dirty="0" smtClean="0">
              <a:latin typeface="Times New Roman" pitchFamily="18" charset="0"/>
              <a:cs typeface="Times New Roman" pitchFamily="18" charset="0"/>
            </a:rPr>
            <a:t>cao nhận thức với việc rèn luyện kĩ năng, hành vi cho HS</a:t>
          </a:r>
          <a:r>
            <a:rPr lang="en-US" sz="1600" dirty="0" smtClean="0">
              <a:latin typeface="Times New Roman" pitchFamily="18" charset="0"/>
              <a:cs typeface="Times New Roman" pitchFamily="18" charset="0"/>
            </a:rPr>
            <a:t> và </a:t>
          </a:r>
          <a:r>
            <a:rPr lang="vi-VN" sz="1600" dirty="0" smtClean="0">
              <a:latin typeface="Times New Roman" pitchFamily="18" charset="0"/>
              <a:cs typeface="Times New Roman" pitchFamily="18" charset="0"/>
            </a:rPr>
            <a:t>vận dụng vào thực tiễn cuộc sống khi tham gia giao thông.</a:t>
          </a:r>
          <a:endParaRPr lang="en-US" sz="1600" dirty="0">
            <a:latin typeface="Times New Roman" pitchFamily="18" charset="0"/>
            <a:cs typeface="Times New Roman" pitchFamily="18" charset="0"/>
          </a:endParaRPr>
        </a:p>
      </dgm:t>
    </dgm:pt>
    <dgm:pt modelId="{E35BF668-8AA9-4A19-BE7A-38268AE16955}" type="parTrans" cxnId="{87118830-1004-4A67-95DD-4A4679782FE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F1D52A91-F502-4B03-B636-41596A92C301}" type="sibTrans" cxnId="{87118830-1004-4A67-95DD-4A4679782FE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63D26E11-CFED-42D4-8883-3B578B06D23D}">
      <dgm:prSet phldrT="[Text]" custT="1"/>
      <dgm:spPr>
        <a:solidFill>
          <a:srgbClr val="FFC000"/>
        </a:solidFill>
      </dgm:spPr>
      <dgm:t>
        <a:bodyPr/>
        <a:lstStyle/>
        <a:p>
          <a:r>
            <a:rPr lang="en-US" sz="22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5</a:t>
          </a:r>
          <a:endParaRPr lang="en-US" sz="2200" b="1" dirty="0">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E70970ED-C855-4015-AE89-52540E80DE8C}" type="parTrans" cxnId="{5AFB4D3E-638D-42A4-8CDB-68805BCE274C}">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B62445EE-DD21-4737-808E-DF159D3ECC30}" type="sibTrans" cxnId="{5AFB4D3E-638D-42A4-8CDB-68805BCE274C}">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0EFA8163-C3C3-4A77-890D-6E5425B629A0}">
      <dgm:prSet phldrT="[Text]" custT="1"/>
      <dgm:spPr>
        <a:solidFill>
          <a:srgbClr val="C00000"/>
        </a:solidFill>
      </dgm:spPr>
      <dgm:t>
        <a:bodyPr/>
        <a:lstStyle/>
        <a:p>
          <a:r>
            <a:rPr lang="en-US" sz="22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3</a:t>
          </a:r>
          <a:endParaRPr lang="en-US" sz="2200" b="1" dirty="0">
            <a:solidFill>
              <a:schemeClr val="bg1"/>
            </a:solidFill>
            <a:latin typeface="Tahoma" panose="020B0604030504040204" pitchFamily="34" charset="0"/>
            <a:ea typeface="Tahoma" panose="020B0604030504040204" pitchFamily="34" charset="0"/>
            <a:cs typeface="Tahoma" panose="020B0604030504040204" pitchFamily="34" charset="0"/>
          </a:endParaRPr>
        </a:p>
      </dgm:t>
    </dgm:pt>
    <dgm:pt modelId="{C4798235-041E-4D39-9AC8-565285EC7D9B}" type="parTrans" cxnId="{D88D0B90-D9A0-46F3-88AF-EC5E00026B2D}">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A46B6F8C-F831-4CBE-96B7-9FEF991D7059}" type="sibTrans" cxnId="{D88D0B90-D9A0-46F3-88AF-EC5E00026B2D}">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8DB07941-77FD-4174-9BCA-9D440C637A47}">
      <dgm:prSet phldrT="[Text]" custT="1"/>
      <dgm:spPr>
        <a:solidFill>
          <a:schemeClr val="bg2">
            <a:lumMod val="75000"/>
          </a:schemeClr>
        </a:solidFill>
      </dgm:spPr>
      <dgm:t>
        <a:bodyPr/>
        <a:lstStyle/>
        <a:p>
          <a:r>
            <a:rPr lang="en-US" sz="22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4</a:t>
          </a:r>
          <a:endParaRPr lang="en-US" sz="2200" b="1" dirty="0">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EB7D4199-759F-4E3E-B2F4-BBECD3176E62}" type="parTrans" cxnId="{1C9327B6-F0DE-4CEF-A3C6-F5B0897019F2}">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C256CA32-7329-4EEA-B0DC-EEE82A4AC32F}" type="sibTrans" cxnId="{1C9327B6-F0DE-4CEF-A3C6-F5B0897019F2}">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5B3D0BB3-C3C6-49EB-BCD0-CC2A83E11809}">
      <dgm:prSet phldrT="[Text]" custT="1"/>
      <dgm:spPr>
        <a:solidFill>
          <a:schemeClr val="bg1">
            <a:lumMod val="95000"/>
          </a:schemeClr>
        </a:solidFill>
        <a:ln>
          <a:solidFill>
            <a:schemeClr val="accent6">
              <a:lumMod val="40000"/>
              <a:lumOff val="60000"/>
              <a:alpha val="90000"/>
            </a:schemeClr>
          </a:solidFill>
        </a:ln>
      </dgm:spPr>
      <dgm:t>
        <a:bodyPr anchor="ctr" anchorCtr="0"/>
        <a:lstStyle/>
        <a:p>
          <a:r>
            <a:rPr lang="en-US" sz="1600" dirty="0" smtClean="0">
              <a:latin typeface="Times New Roman" pitchFamily="18" charset="0"/>
              <a:cs typeface="Times New Roman" pitchFamily="18" charset="0"/>
            </a:rPr>
            <a:t>Được xây dựng dựa trên các văn bản chỉ đạo của CP, UBATGTQG, Bộ GD&amp;ĐT và các văn bản PL liên quan.</a:t>
          </a:r>
          <a:endParaRPr lang="en-US" sz="1600" dirty="0">
            <a:latin typeface="Times New Roman" pitchFamily="18" charset="0"/>
            <a:cs typeface="Times New Roman" pitchFamily="18" charset="0"/>
          </a:endParaRPr>
        </a:p>
      </dgm:t>
    </dgm:pt>
    <dgm:pt modelId="{13510690-D9E6-42FF-B4A0-7882405C65BD}" type="sibTrans" cxnId="{B23AB91F-6C41-4594-A654-D7E6352000F1}">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EB5C5455-CC02-4F6D-A1E9-F92DA6C417AD}" type="parTrans" cxnId="{B23AB91F-6C41-4594-A654-D7E6352000F1}">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34AC9FD-8E3D-4574-BE2E-FCAF6906BA9C}">
      <dgm:prSet custT="1"/>
      <dgm:spPr>
        <a:solidFill>
          <a:schemeClr val="bg1">
            <a:lumMod val="95000"/>
            <a:alpha val="90000"/>
          </a:schemeClr>
        </a:solidFill>
        <a:ln>
          <a:solidFill>
            <a:srgbClr val="C00000">
              <a:alpha val="90000"/>
            </a:srgbClr>
          </a:solidFill>
        </a:ln>
      </dgm:spPr>
      <dgm:t>
        <a:bodyPr anchor="ctr" anchorCtr="0"/>
        <a:lstStyle/>
        <a:p>
          <a:r>
            <a:rPr lang="en-US" sz="1600" dirty="0" smtClean="0">
              <a:latin typeface="Times New Roman" pitchFamily="18" charset="0"/>
              <a:cs typeface="Times New Roman" pitchFamily="18" charset="0"/>
            </a:rPr>
            <a:t>Nôi dung giáo dục ATGT phải p</a:t>
          </a:r>
          <a:r>
            <a:rPr lang="vi-VN" sz="1600" dirty="0" smtClean="0">
              <a:latin typeface="Times New Roman" pitchFamily="18" charset="0"/>
              <a:cs typeface="Times New Roman" pitchFamily="18" charset="0"/>
            </a:rPr>
            <a:t>hù hợp với đặc điểm tâm sinh lí lứa tuổi HS ở mỗi cấp học, lớp học, gần gũi với thực tiễn cuộc sống của các em</a:t>
          </a:r>
          <a:endParaRPr lang="en-US" sz="1600" b="0" dirty="0">
            <a:solidFill>
              <a:schemeClr val="tx1"/>
            </a:solidFill>
            <a:latin typeface="Times New Roman" pitchFamily="18" charset="0"/>
            <a:ea typeface="Tahoma" panose="020B0604030504040204" pitchFamily="34" charset="0"/>
            <a:cs typeface="Times New Roman" pitchFamily="18" charset="0"/>
          </a:endParaRPr>
        </a:p>
      </dgm:t>
    </dgm:pt>
    <dgm:pt modelId="{8BF3EA75-9F86-4D3D-8411-8F18D64C752E}" type="parTrans" cxnId="{3845751B-BFAB-4728-BA80-55B4294E60C5}">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6F7428B-44A8-46A0-80D1-6A658AD1FFEE}" type="sibTrans" cxnId="{3845751B-BFAB-4728-BA80-55B4294E60C5}">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1B94B5B-D0D5-40FA-991E-059B9B7191B9}">
      <dgm:prSet custT="1"/>
      <dgm:spPr>
        <a:solidFill>
          <a:schemeClr val="bg1">
            <a:lumMod val="95000"/>
            <a:alpha val="90000"/>
          </a:schemeClr>
        </a:solidFill>
        <a:ln>
          <a:solidFill>
            <a:schemeClr val="bg2">
              <a:lumMod val="75000"/>
              <a:alpha val="90000"/>
            </a:schemeClr>
          </a:solidFill>
        </a:ln>
      </dgm:spPr>
      <dgm:t>
        <a:bodyPr anchor="ctr" anchorCtr="0"/>
        <a:lstStyle/>
        <a:p>
          <a:r>
            <a:rPr lang="vi-VN" sz="1600" dirty="0" smtClean="0">
              <a:latin typeface="+mj-lt"/>
              <a:cs typeface="Arial" pitchFamily="34" charset="0"/>
            </a:rPr>
            <a:t>Nội dung giáo dục </a:t>
          </a:r>
          <a:r>
            <a:rPr lang="en-US" sz="1600" dirty="0" smtClean="0">
              <a:latin typeface="+mj-lt"/>
              <a:cs typeface="Arial" pitchFamily="34" charset="0"/>
            </a:rPr>
            <a:t>ATGT</a:t>
          </a:r>
          <a:r>
            <a:rPr lang="vi-VN" sz="1600" dirty="0" smtClean="0">
              <a:latin typeface="+mj-lt"/>
              <a:cs typeface="Arial" pitchFamily="34" charset="0"/>
            </a:rPr>
            <a:t> được cấu trúc theo nguyên tắc đồng tâm và phát triển</a:t>
          </a:r>
          <a:r>
            <a:rPr lang="en-US" sz="1600" dirty="0" smtClean="0">
              <a:latin typeface="+mj-lt"/>
              <a:cs typeface="Arial" pitchFamily="34" charset="0"/>
            </a:rPr>
            <a:t> (Em tìm hiểu về trật tự, ATGT; Em tham gia giao thông an toàn; Em với văn hóa giao thông)</a:t>
          </a:r>
          <a:endParaRPr lang="en-US" sz="1600" b="0" dirty="0">
            <a:solidFill>
              <a:schemeClr val="tx1"/>
            </a:solidFill>
            <a:latin typeface="+mj-lt"/>
            <a:ea typeface="Tahoma" panose="020B0604030504040204" pitchFamily="34" charset="0"/>
            <a:cs typeface="Tahoma" panose="020B0604030504040204" pitchFamily="34" charset="0"/>
          </a:endParaRPr>
        </a:p>
      </dgm:t>
    </dgm:pt>
    <dgm:pt modelId="{D536F3E1-BE03-4350-869A-16EA6C862318}" type="parTrans" cxnId="{9C372A70-911E-4439-9D2C-151678F92546}">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D08EBEC8-9204-41D7-8725-C64DE6F3101F}" type="sibTrans" cxnId="{9C372A70-911E-4439-9D2C-151678F92546}">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1856035-2393-44C8-AEDB-0260356EB585}">
      <dgm:prSet custT="1"/>
      <dgm:spPr>
        <a:solidFill>
          <a:schemeClr val="bg1">
            <a:lumMod val="95000"/>
            <a:alpha val="90000"/>
          </a:schemeClr>
        </a:solidFill>
        <a:ln>
          <a:solidFill>
            <a:srgbClr val="FFC000">
              <a:alpha val="90000"/>
            </a:srgbClr>
          </a:solidFill>
        </a:ln>
      </dgm:spPr>
      <dgm:t>
        <a:bodyPr anchor="ctr" anchorCtr="0"/>
        <a:lstStyle/>
        <a:p>
          <a:pPr algn="just"/>
          <a:r>
            <a:rPr lang="vi-VN" sz="1600" dirty="0" smtClean="0">
              <a:latin typeface="+mj-lt"/>
              <a:cs typeface="Arial" pitchFamily="34" charset="0"/>
            </a:rPr>
            <a:t>Nội dung </a:t>
          </a:r>
          <a:r>
            <a:rPr lang="en-US" sz="1600" dirty="0" smtClean="0">
              <a:latin typeface="+mj-lt"/>
              <a:cs typeface="Arial" pitchFamily="34" charset="0"/>
            </a:rPr>
            <a:t>giáo dục </a:t>
          </a:r>
          <a:r>
            <a:rPr lang="vi-VN" sz="1600" dirty="0" smtClean="0">
              <a:latin typeface="+mj-lt"/>
              <a:cs typeface="Arial" pitchFamily="34" charset="0"/>
            </a:rPr>
            <a:t>được xây dựng trên cơ sở tích hợp giáo dục những quy định của </a:t>
          </a:r>
          <a:r>
            <a:rPr lang="en-US" sz="1600" dirty="0" smtClean="0">
              <a:latin typeface="+mj-lt"/>
              <a:cs typeface="Arial" pitchFamily="34" charset="0"/>
            </a:rPr>
            <a:t>PL </a:t>
          </a:r>
          <a:r>
            <a:rPr lang="vi-VN" sz="1600" dirty="0" smtClean="0">
              <a:latin typeface="+mj-lt"/>
              <a:cs typeface="Arial" pitchFamily="34" charset="0"/>
            </a:rPr>
            <a:t>về </a:t>
          </a:r>
          <a:r>
            <a:rPr lang="en-US" sz="1600" dirty="0" smtClean="0">
              <a:latin typeface="+mj-lt"/>
              <a:cs typeface="Arial" pitchFamily="34" charset="0"/>
            </a:rPr>
            <a:t>ATGT </a:t>
          </a:r>
          <a:r>
            <a:rPr lang="vi-VN" sz="1600" dirty="0" smtClean="0">
              <a:latin typeface="+mj-lt"/>
              <a:cs typeface="Arial" pitchFamily="34" charset="0"/>
            </a:rPr>
            <a:t>kết hợp với kĩ năng sống và tích hợp ngay trong chính </a:t>
          </a:r>
          <a:r>
            <a:rPr lang="vi-VN" sz="1600" u="none" dirty="0" smtClean="0">
              <a:latin typeface="+mj-lt"/>
              <a:cs typeface="Arial" pitchFamily="34" charset="0"/>
            </a:rPr>
            <a:t>các mạch chủ đề. </a:t>
          </a:r>
          <a:endParaRPr lang="en-US" sz="1600" b="0" u="none" dirty="0">
            <a:solidFill>
              <a:schemeClr val="tx1"/>
            </a:solidFill>
            <a:latin typeface="+mj-lt"/>
            <a:ea typeface="Tahoma" panose="020B0604030504040204" pitchFamily="34" charset="0"/>
            <a:cs typeface="Tahoma" panose="020B0604030504040204" pitchFamily="34" charset="0"/>
          </a:endParaRPr>
        </a:p>
      </dgm:t>
    </dgm:pt>
    <dgm:pt modelId="{F0CA115F-FBBA-443A-B4AD-3EA8A6205AD0}" type="parTrans" cxnId="{EE80F4AC-D1BC-4ACA-B101-37235CBEE23E}">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E97AC3AA-B24E-4711-BBCF-6FA6BCF7AC2B}" type="sibTrans" cxnId="{EE80F4AC-D1BC-4ACA-B101-37235CBEE23E}">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51D140F-7F13-4C2B-AB6E-B3F7AA170CEB}">
      <dgm:prSet custT="1"/>
      <dgm:spPr>
        <a:solidFill>
          <a:srgbClr val="92D050"/>
        </a:solidFill>
      </dgm:spPr>
      <dgm:t>
        <a:bodyPr/>
        <a:lstStyle/>
        <a:p>
          <a:r>
            <a:rPr lang="en-US" sz="2200" b="1" dirty="0" smtClean="0">
              <a:solidFill>
                <a:schemeClr val="tx1"/>
              </a:solidFill>
              <a:latin typeface="Tahoma" panose="020B0604030504040204" pitchFamily="34" charset="0"/>
              <a:ea typeface="Tahoma" panose="020B0604030504040204" pitchFamily="34" charset="0"/>
              <a:cs typeface="Tahoma" panose="020B0604030504040204" pitchFamily="34" charset="0"/>
            </a:rPr>
            <a:t>6</a:t>
          </a:r>
          <a:endParaRPr lang="en-US" sz="2200" b="1" dirty="0">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DEA99D04-DA40-4F17-9B76-B09C7E7E3C8E}" type="parTrans" cxnId="{724C9EB0-44D1-4E88-A24D-82A6F9020CF7}">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AA87C73B-F776-4413-A80C-F2AFC0C108AE}" type="sibTrans" cxnId="{724C9EB0-44D1-4E88-A24D-82A6F9020CF7}">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9DAE43E5-5101-46C3-898F-0753F1FF1F65}">
      <dgm:prSet custT="1"/>
      <dgm:spPr>
        <a:solidFill>
          <a:schemeClr val="bg1">
            <a:lumMod val="95000"/>
            <a:alpha val="90000"/>
          </a:schemeClr>
        </a:solidFill>
        <a:ln>
          <a:solidFill>
            <a:srgbClr val="92D050">
              <a:alpha val="90000"/>
            </a:srgbClr>
          </a:solidFill>
        </a:ln>
      </dgm:spPr>
      <dgm:t>
        <a:bodyPr anchor="ctr" anchorCtr="0"/>
        <a:lstStyle/>
        <a:p>
          <a:r>
            <a:rPr lang="vi-VN" sz="1600" dirty="0" smtClean="0">
              <a:latin typeface="+mj-lt"/>
              <a:cs typeface="Arial" pitchFamily="34" charset="0"/>
            </a:rPr>
            <a:t>Quá trình giáo dục </a:t>
          </a:r>
          <a:r>
            <a:rPr lang="en-US" sz="1600" dirty="0" smtClean="0">
              <a:latin typeface="+mj-lt"/>
              <a:cs typeface="Arial" pitchFamily="34" charset="0"/>
            </a:rPr>
            <a:t>ATGT </a:t>
          </a:r>
          <a:r>
            <a:rPr lang="vi-VN" sz="1600" dirty="0" smtClean="0">
              <a:latin typeface="+mj-lt"/>
              <a:cs typeface="Arial" pitchFamily="34" charset="0"/>
            </a:rPr>
            <a:t>cho học sinh phải là quá trình tổ chức cho HS hoạt động để trải nghiệm, tự khám phá và hình thành kiến thức về các quy định của pháp luật để </a:t>
          </a:r>
          <a:r>
            <a:rPr lang="en-US" sz="1600" dirty="0" smtClean="0">
              <a:latin typeface="+mj-lt"/>
              <a:cs typeface="Arial" pitchFamily="34" charset="0"/>
            </a:rPr>
            <a:t>HS </a:t>
          </a:r>
          <a:r>
            <a:rPr lang="vi-VN" sz="1600" dirty="0" smtClean="0">
              <a:latin typeface="+mj-lt"/>
              <a:cs typeface="Arial" pitchFamily="34" charset="0"/>
            </a:rPr>
            <a:t>tham gia giao thông đảm bảo an toàn cho bản thân và người khác</a:t>
          </a:r>
          <a:r>
            <a:rPr lang="en-US" sz="1600" dirty="0" smtClean="0">
              <a:latin typeface="+mj-lt"/>
              <a:cs typeface="Arial" pitchFamily="34" charset="0"/>
            </a:rPr>
            <a:t>.</a:t>
          </a:r>
          <a:endParaRPr lang="en-US" sz="1600" b="0" dirty="0">
            <a:solidFill>
              <a:schemeClr val="tx1"/>
            </a:solidFill>
            <a:latin typeface="+mj-lt"/>
            <a:ea typeface="Tahoma" panose="020B0604030504040204" pitchFamily="34" charset="0"/>
            <a:cs typeface="Tahoma" panose="020B0604030504040204" pitchFamily="34" charset="0"/>
          </a:endParaRPr>
        </a:p>
      </dgm:t>
    </dgm:pt>
    <dgm:pt modelId="{B0D8157E-A676-470E-B273-27376CCA1816}" type="parTrans" cxnId="{BB1DB8A9-C0A3-41DB-9093-41B5B6DA6AD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4A073A4-033C-43AE-99A7-F5664802E221}" type="sibTrans" cxnId="{BB1DB8A9-C0A3-41DB-9093-41B5B6DA6ADF}">
      <dgm:prSet/>
      <dgm:spPr/>
      <dgm:t>
        <a:bodyPr/>
        <a:lstStyle/>
        <a:p>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FBC6C7A9-F058-44A5-AC1E-4945F0368F42}" type="pres">
      <dgm:prSet presAssocID="{E94DB646-CF5C-4BA8-9E4B-898E394E443B}" presName="Name0" presStyleCnt="0">
        <dgm:presLayoutVars>
          <dgm:dir/>
          <dgm:animLvl val="lvl"/>
          <dgm:resizeHandles/>
        </dgm:presLayoutVars>
      </dgm:prSet>
      <dgm:spPr/>
      <dgm:t>
        <a:bodyPr/>
        <a:lstStyle/>
        <a:p>
          <a:endParaRPr lang="en-US"/>
        </a:p>
      </dgm:t>
    </dgm:pt>
    <dgm:pt modelId="{CB49CD0C-9AFA-45BE-958E-115153B12E96}" type="pres">
      <dgm:prSet presAssocID="{E541EFE9-8ED2-41A9-A9F4-31A10EF2E244}" presName="linNode" presStyleCnt="0"/>
      <dgm:spPr/>
    </dgm:pt>
    <dgm:pt modelId="{A4D72532-1FC3-41B5-9C4D-A50F5141F456}" type="pres">
      <dgm:prSet presAssocID="{E541EFE9-8ED2-41A9-A9F4-31A10EF2E244}" presName="parentShp" presStyleLbl="node1" presStyleIdx="0" presStyleCnt="6" custScaleX="17764" custScaleY="73704">
        <dgm:presLayoutVars>
          <dgm:bulletEnabled val="1"/>
        </dgm:presLayoutVars>
      </dgm:prSet>
      <dgm:spPr/>
      <dgm:t>
        <a:bodyPr/>
        <a:lstStyle/>
        <a:p>
          <a:endParaRPr lang="en-US"/>
        </a:p>
      </dgm:t>
    </dgm:pt>
    <dgm:pt modelId="{C1AA43B3-52E2-43F3-B1BC-902319464FB6}" type="pres">
      <dgm:prSet presAssocID="{E541EFE9-8ED2-41A9-A9F4-31A10EF2E244}" presName="childShp" presStyleLbl="bgAccFollowNode1" presStyleIdx="0" presStyleCnt="6" custScaleX="160082" custLinFactNeighborY="-10274">
        <dgm:presLayoutVars>
          <dgm:bulletEnabled val="1"/>
        </dgm:presLayoutVars>
      </dgm:prSet>
      <dgm:spPr/>
      <dgm:t>
        <a:bodyPr/>
        <a:lstStyle/>
        <a:p>
          <a:endParaRPr lang="en-US"/>
        </a:p>
      </dgm:t>
    </dgm:pt>
    <dgm:pt modelId="{6C0EE98C-C5D0-4920-B597-561A8E9E0BD1}" type="pres">
      <dgm:prSet presAssocID="{C1BBB02C-9BDC-466C-B905-535DFA749BA5}" presName="spacing" presStyleCnt="0"/>
      <dgm:spPr/>
    </dgm:pt>
    <dgm:pt modelId="{CD9DD3C6-21F1-4A7E-BBF9-BDD0732A24B5}" type="pres">
      <dgm:prSet presAssocID="{61B5BEFC-9CE9-45B3-AAD0-71D8028D4856}" presName="linNode" presStyleCnt="0"/>
      <dgm:spPr/>
    </dgm:pt>
    <dgm:pt modelId="{5D708E62-95B3-425C-938F-306A43355B33}" type="pres">
      <dgm:prSet presAssocID="{61B5BEFC-9CE9-45B3-AAD0-71D8028D4856}" presName="parentShp" presStyleLbl="node1" presStyleIdx="1" presStyleCnt="6" custScaleX="17790" custScaleY="80681" custLinFactNeighborX="-320" custLinFactNeighborY="-23148">
        <dgm:presLayoutVars>
          <dgm:bulletEnabled val="1"/>
        </dgm:presLayoutVars>
      </dgm:prSet>
      <dgm:spPr/>
      <dgm:t>
        <a:bodyPr/>
        <a:lstStyle/>
        <a:p>
          <a:endParaRPr lang="en-US"/>
        </a:p>
      </dgm:t>
    </dgm:pt>
    <dgm:pt modelId="{7B46311D-66DE-4956-A41C-DEE49B4BF265}" type="pres">
      <dgm:prSet presAssocID="{61B5BEFC-9CE9-45B3-AAD0-71D8028D4856}" presName="childShp" presStyleLbl="bgAccFollowNode1" presStyleIdx="1" presStyleCnt="6" custScaleX="154167" custLinFactNeighborX="79" custLinFactNeighborY="-21780">
        <dgm:presLayoutVars>
          <dgm:bulletEnabled val="1"/>
        </dgm:presLayoutVars>
      </dgm:prSet>
      <dgm:spPr/>
      <dgm:t>
        <a:bodyPr/>
        <a:lstStyle/>
        <a:p>
          <a:endParaRPr lang="en-US"/>
        </a:p>
      </dgm:t>
    </dgm:pt>
    <dgm:pt modelId="{8BCF73AE-BA89-4E2F-9C85-506CC4919C85}" type="pres">
      <dgm:prSet presAssocID="{AB46CBD6-7F04-4AB3-A5FE-39DCF322986E}" presName="spacing" presStyleCnt="0"/>
      <dgm:spPr/>
    </dgm:pt>
    <dgm:pt modelId="{22EBEE9A-B3F2-42C1-ACE0-D7C73E10B34C}" type="pres">
      <dgm:prSet presAssocID="{0EFA8163-C3C3-4A77-890D-6E5425B629A0}" presName="linNode" presStyleCnt="0"/>
      <dgm:spPr/>
    </dgm:pt>
    <dgm:pt modelId="{C40FF5DA-7D55-4895-AF80-E78DE8AB618E}" type="pres">
      <dgm:prSet presAssocID="{0EFA8163-C3C3-4A77-890D-6E5425B629A0}" presName="parentShp" presStyleLbl="node1" presStyleIdx="2" presStyleCnt="6" custScaleX="17790" custScaleY="78021" custLinFactNeighborY="-30308">
        <dgm:presLayoutVars>
          <dgm:bulletEnabled val="1"/>
        </dgm:presLayoutVars>
      </dgm:prSet>
      <dgm:spPr/>
      <dgm:t>
        <a:bodyPr/>
        <a:lstStyle/>
        <a:p>
          <a:endParaRPr lang="en-US"/>
        </a:p>
      </dgm:t>
    </dgm:pt>
    <dgm:pt modelId="{C2FF3CFC-C3B8-4897-8E99-08233F5967DA}" type="pres">
      <dgm:prSet presAssocID="{0EFA8163-C3C3-4A77-890D-6E5425B629A0}" presName="childShp" presStyleLbl="bgAccFollowNode1" presStyleIdx="2" presStyleCnt="6" custScaleX="154167" custLinFactNeighborY="-30308">
        <dgm:presLayoutVars>
          <dgm:bulletEnabled val="1"/>
        </dgm:presLayoutVars>
      </dgm:prSet>
      <dgm:spPr/>
      <dgm:t>
        <a:bodyPr/>
        <a:lstStyle/>
        <a:p>
          <a:endParaRPr lang="en-US"/>
        </a:p>
      </dgm:t>
    </dgm:pt>
    <dgm:pt modelId="{2889B366-0B1D-4C3A-B1EB-A7C39D514685}" type="pres">
      <dgm:prSet presAssocID="{A46B6F8C-F831-4CBE-96B7-9FEF991D7059}" presName="spacing" presStyleCnt="0"/>
      <dgm:spPr/>
    </dgm:pt>
    <dgm:pt modelId="{C5A3DB3F-CBA0-424E-9C5D-44E8A181960B}" type="pres">
      <dgm:prSet presAssocID="{8DB07941-77FD-4174-9BCA-9D440C637A47}" presName="linNode" presStyleCnt="0"/>
      <dgm:spPr/>
    </dgm:pt>
    <dgm:pt modelId="{B9CE04E2-C65B-45F2-8104-99F3F3CBDE4B}" type="pres">
      <dgm:prSet presAssocID="{8DB07941-77FD-4174-9BCA-9D440C637A47}" presName="parentShp" presStyleLbl="node1" presStyleIdx="3" presStyleCnt="6" custScaleX="17790" custScaleY="76373" custLinFactNeighborX="-320" custLinFactNeighborY="-38170">
        <dgm:presLayoutVars>
          <dgm:bulletEnabled val="1"/>
        </dgm:presLayoutVars>
      </dgm:prSet>
      <dgm:spPr/>
      <dgm:t>
        <a:bodyPr/>
        <a:lstStyle/>
        <a:p>
          <a:endParaRPr lang="en-US"/>
        </a:p>
      </dgm:t>
    </dgm:pt>
    <dgm:pt modelId="{26277A59-254D-4F9D-9F89-F317DE3DED3D}" type="pres">
      <dgm:prSet presAssocID="{8DB07941-77FD-4174-9BCA-9D440C637A47}" presName="childShp" presStyleLbl="bgAccFollowNode1" presStyleIdx="3" presStyleCnt="6" custScaleX="154167" custLinFactNeighborY="-36482">
        <dgm:presLayoutVars>
          <dgm:bulletEnabled val="1"/>
        </dgm:presLayoutVars>
      </dgm:prSet>
      <dgm:spPr/>
      <dgm:t>
        <a:bodyPr/>
        <a:lstStyle/>
        <a:p>
          <a:endParaRPr lang="en-US"/>
        </a:p>
      </dgm:t>
    </dgm:pt>
    <dgm:pt modelId="{39003936-76AE-4A10-B58D-881B71CBA81A}" type="pres">
      <dgm:prSet presAssocID="{C256CA32-7329-4EEA-B0DC-EEE82A4AC32F}" presName="spacing" presStyleCnt="0"/>
      <dgm:spPr/>
    </dgm:pt>
    <dgm:pt modelId="{A8E29A14-DCF7-46DF-AA76-207DCFF43FDF}" type="pres">
      <dgm:prSet presAssocID="{63D26E11-CFED-42D4-8883-3B578B06D23D}" presName="linNode" presStyleCnt="0"/>
      <dgm:spPr/>
    </dgm:pt>
    <dgm:pt modelId="{F2741628-30D8-4237-9B5E-6D80A3C8C116}" type="pres">
      <dgm:prSet presAssocID="{63D26E11-CFED-42D4-8883-3B578B06D23D}" presName="parentShp" presStyleLbl="node1" presStyleIdx="4" presStyleCnt="6" custScaleX="17790" custScaleY="80682" custLinFactNeighborY="-44058">
        <dgm:presLayoutVars>
          <dgm:bulletEnabled val="1"/>
        </dgm:presLayoutVars>
      </dgm:prSet>
      <dgm:spPr/>
      <dgm:t>
        <a:bodyPr/>
        <a:lstStyle/>
        <a:p>
          <a:endParaRPr lang="en-US"/>
        </a:p>
      </dgm:t>
    </dgm:pt>
    <dgm:pt modelId="{D752BFBE-7601-425E-88F8-1886EB2ED666}" type="pres">
      <dgm:prSet presAssocID="{63D26E11-CFED-42D4-8883-3B578B06D23D}" presName="childShp" presStyleLbl="bgAccFollowNode1" presStyleIdx="4" presStyleCnt="6" custScaleX="154167" custLinFactNeighborY="-42185">
        <dgm:presLayoutVars>
          <dgm:bulletEnabled val="1"/>
        </dgm:presLayoutVars>
      </dgm:prSet>
      <dgm:spPr/>
      <dgm:t>
        <a:bodyPr/>
        <a:lstStyle/>
        <a:p>
          <a:endParaRPr lang="en-US"/>
        </a:p>
      </dgm:t>
    </dgm:pt>
    <dgm:pt modelId="{73AEE284-248A-41CC-8403-57B0400C2AA4}" type="pres">
      <dgm:prSet presAssocID="{B62445EE-DD21-4737-808E-DF159D3ECC30}" presName="spacing" presStyleCnt="0"/>
      <dgm:spPr/>
    </dgm:pt>
    <dgm:pt modelId="{36207284-7226-4276-A188-3F5D0EB82156}" type="pres">
      <dgm:prSet presAssocID="{751D140F-7F13-4C2B-AB6E-B3F7AA170CEB}" presName="linNode" presStyleCnt="0"/>
      <dgm:spPr/>
    </dgm:pt>
    <dgm:pt modelId="{5DF9490B-9248-434F-868F-AA9AB0CD154A}" type="pres">
      <dgm:prSet presAssocID="{751D140F-7F13-4C2B-AB6E-B3F7AA170CEB}" presName="parentShp" presStyleLbl="node1" presStyleIdx="5" presStyleCnt="6" custScaleX="19735" custScaleY="100276" custLinFactNeighborX="-65" custLinFactNeighborY="-47809">
        <dgm:presLayoutVars>
          <dgm:bulletEnabled val="1"/>
        </dgm:presLayoutVars>
      </dgm:prSet>
      <dgm:spPr/>
      <dgm:t>
        <a:bodyPr/>
        <a:lstStyle/>
        <a:p>
          <a:endParaRPr lang="en-US"/>
        </a:p>
      </dgm:t>
    </dgm:pt>
    <dgm:pt modelId="{F5224DFC-7DA2-4AA5-BF64-B139A31C10F0}" type="pres">
      <dgm:prSet presAssocID="{751D140F-7F13-4C2B-AB6E-B3F7AA170CEB}" presName="childShp" presStyleLbl="bgAccFollowNode1" presStyleIdx="5" presStyleCnt="6" custScaleX="183936" custScaleY="131818" custLinFactNeighborX="459" custLinFactNeighborY="-47809">
        <dgm:presLayoutVars>
          <dgm:bulletEnabled val="1"/>
        </dgm:presLayoutVars>
      </dgm:prSet>
      <dgm:spPr/>
      <dgm:t>
        <a:bodyPr/>
        <a:lstStyle/>
        <a:p>
          <a:endParaRPr lang="en-US"/>
        </a:p>
      </dgm:t>
    </dgm:pt>
  </dgm:ptLst>
  <dgm:cxnLst>
    <dgm:cxn modelId="{EE80F4AC-D1BC-4ACA-B101-37235CBEE23E}" srcId="{63D26E11-CFED-42D4-8883-3B578B06D23D}" destId="{71856035-2393-44C8-AEDB-0260356EB585}" srcOrd="0" destOrd="0" parTransId="{F0CA115F-FBBA-443A-B4AD-3EA8A6205AD0}" sibTransId="{E97AC3AA-B24E-4711-BBCF-6FA6BCF7AC2B}"/>
    <dgm:cxn modelId="{87118830-1004-4A67-95DD-4A4679782FEF}" srcId="{61B5BEFC-9CE9-45B3-AAD0-71D8028D4856}" destId="{79FBE893-B9E4-4163-B6AC-D2A084EBC813}" srcOrd="0" destOrd="0" parTransId="{E35BF668-8AA9-4A19-BE7A-38268AE16955}" sibTransId="{F1D52A91-F502-4B03-B636-41596A92C301}"/>
    <dgm:cxn modelId="{0AEF711A-C34C-441C-83EC-1B08F9A8E836}" type="presOf" srcId="{63D26E11-CFED-42D4-8883-3B578B06D23D}" destId="{F2741628-30D8-4237-9B5E-6D80A3C8C116}" srcOrd="0" destOrd="0" presId="urn:microsoft.com/office/officeart/2005/8/layout/vList6"/>
    <dgm:cxn modelId="{D88D0B90-D9A0-46F3-88AF-EC5E00026B2D}" srcId="{E94DB646-CF5C-4BA8-9E4B-898E394E443B}" destId="{0EFA8163-C3C3-4A77-890D-6E5425B629A0}" srcOrd="2" destOrd="0" parTransId="{C4798235-041E-4D39-9AC8-565285EC7D9B}" sibTransId="{A46B6F8C-F831-4CBE-96B7-9FEF991D7059}"/>
    <dgm:cxn modelId="{D3C3CD1E-C02E-49EF-91BF-22516E4AC208}" type="presOf" srcId="{751D140F-7F13-4C2B-AB6E-B3F7AA170CEB}" destId="{5DF9490B-9248-434F-868F-AA9AB0CD154A}" srcOrd="0" destOrd="0" presId="urn:microsoft.com/office/officeart/2005/8/layout/vList6"/>
    <dgm:cxn modelId="{B07482C8-EE01-460D-BFF3-25BF10E8262F}" type="presOf" srcId="{734AC9FD-8E3D-4574-BE2E-FCAF6906BA9C}" destId="{C2FF3CFC-C3B8-4897-8E99-08233F5967DA}" srcOrd="0" destOrd="0" presId="urn:microsoft.com/office/officeart/2005/8/layout/vList6"/>
    <dgm:cxn modelId="{4F73921D-1128-45D6-9239-7377A4650703}" type="presOf" srcId="{79FBE893-B9E4-4163-B6AC-D2A084EBC813}" destId="{7B46311D-66DE-4956-A41C-DEE49B4BF265}" srcOrd="0" destOrd="0" presId="urn:microsoft.com/office/officeart/2005/8/layout/vList6"/>
    <dgm:cxn modelId="{1C9327B6-F0DE-4CEF-A3C6-F5B0897019F2}" srcId="{E94DB646-CF5C-4BA8-9E4B-898E394E443B}" destId="{8DB07941-77FD-4174-9BCA-9D440C637A47}" srcOrd="3" destOrd="0" parTransId="{EB7D4199-759F-4E3E-B2F4-BBECD3176E62}" sibTransId="{C256CA32-7329-4EEA-B0DC-EEE82A4AC32F}"/>
    <dgm:cxn modelId="{37853077-54FB-4F47-9A01-1956A27435C8}" type="presOf" srcId="{71B94B5B-D0D5-40FA-991E-059B9B7191B9}" destId="{26277A59-254D-4F9D-9F89-F317DE3DED3D}" srcOrd="0" destOrd="0" presId="urn:microsoft.com/office/officeart/2005/8/layout/vList6"/>
    <dgm:cxn modelId="{B23AB91F-6C41-4594-A654-D7E6352000F1}" srcId="{E541EFE9-8ED2-41A9-A9F4-31A10EF2E244}" destId="{5B3D0BB3-C3C6-49EB-BCD0-CC2A83E11809}" srcOrd="0" destOrd="0" parTransId="{EB5C5455-CC02-4F6D-A1E9-F92DA6C417AD}" sibTransId="{13510690-D9E6-42FF-B4A0-7882405C65BD}"/>
    <dgm:cxn modelId="{5FF40ED2-CD53-4C5B-B52B-5D817B8F14DE}" type="presOf" srcId="{5B3D0BB3-C3C6-49EB-BCD0-CC2A83E11809}" destId="{C1AA43B3-52E2-43F3-B1BC-902319464FB6}" srcOrd="0" destOrd="0" presId="urn:microsoft.com/office/officeart/2005/8/layout/vList6"/>
    <dgm:cxn modelId="{41BC900B-8EC5-4D8E-B0DA-9A1E860C9B8F}" srcId="{E94DB646-CF5C-4BA8-9E4B-898E394E443B}" destId="{61B5BEFC-9CE9-45B3-AAD0-71D8028D4856}" srcOrd="1" destOrd="0" parTransId="{B147D080-DAF9-4C5E-9BB9-77190F3B9ADE}" sibTransId="{AB46CBD6-7F04-4AB3-A5FE-39DCF322986E}"/>
    <dgm:cxn modelId="{F96D367D-8E5D-40F6-8E8A-932B250DEF4F}" srcId="{E94DB646-CF5C-4BA8-9E4B-898E394E443B}" destId="{E541EFE9-8ED2-41A9-A9F4-31A10EF2E244}" srcOrd="0" destOrd="0" parTransId="{90A5546D-E2B0-42E4-BF0C-F3BBCE603966}" sibTransId="{C1BBB02C-9BDC-466C-B905-535DFA749BA5}"/>
    <dgm:cxn modelId="{8A9B8B03-03AC-4494-BF14-4E17196A7C54}" type="presOf" srcId="{61B5BEFC-9CE9-45B3-AAD0-71D8028D4856}" destId="{5D708E62-95B3-425C-938F-306A43355B33}" srcOrd="0" destOrd="0" presId="urn:microsoft.com/office/officeart/2005/8/layout/vList6"/>
    <dgm:cxn modelId="{724C9EB0-44D1-4E88-A24D-82A6F9020CF7}" srcId="{E94DB646-CF5C-4BA8-9E4B-898E394E443B}" destId="{751D140F-7F13-4C2B-AB6E-B3F7AA170CEB}" srcOrd="5" destOrd="0" parTransId="{DEA99D04-DA40-4F17-9B76-B09C7E7E3C8E}" sibTransId="{AA87C73B-F776-4413-A80C-F2AFC0C108AE}"/>
    <dgm:cxn modelId="{DE611063-A55D-462C-9104-66F56F59664C}" type="presOf" srcId="{9DAE43E5-5101-46C3-898F-0753F1FF1F65}" destId="{F5224DFC-7DA2-4AA5-BF64-B139A31C10F0}" srcOrd="0" destOrd="0" presId="urn:microsoft.com/office/officeart/2005/8/layout/vList6"/>
    <dgm:cxn modelId="{5AFB4D3E-638D-42A4-8CDB-68805BCE274C}" srcId="{E94DB646-CF5C-4BA8-9E4B-898E394E443B}" destId="{63D26E11-CFED-42D4-8883-3B578B06D23D}" srcOrd="4" destOrd="0" parTransId="{E70970ED-C855-4015-AE89-52540E80DE8C}" sibTransId="{B62445EE-DD21-4737-808E-DF159D3ECC30}"/>
    <dgm:cxn modelId="{7FD41323-43D3-4A06-8144-453F84B38A6B}" type="presOf" srcId="{E94DB646-CF5C-4BA8-9E4B-898E394E443B}" destId="{FBC6C7A9-F058-44A5-AC1E-4945F0368F42}" srcOrd="0" destOrd="0" presId="urn:microsoft.com/office/officeart/2005/8/layout/vList6"/>
    <dgm:cxn modelId="{9FA8220A-ABB0-473F-A844-44827DA0F81C}" type="presOf" srcId="{8DB07941-77FD-4174-9BCA-9D440C637A47}" destId="{B9CE04E2-C65B-45F2-8104-99F3F3CBDE4B}" srcOrd="0" destOrd="0" presId="urn:microsoft.com/office/officeart/2005/8/layout/vList6"/>
    <dgm:cxn modelId="{71927491-0B29-4644-B181-593F4B2DF001}" type="presOf" srcId="{0EFA8163-C3C3-4A77-890D-6E5425B629A0}" destId="{C40FF5DA-7D55-4895-AF80-E78DE8AB618E}" srcOrd="0" destOrd="0" presId="urn:microsoft.com/office/officeart/2005/8/layout/vList6"/>
    <dgm:cxn modelId="{9C372A70-911E-4439-9D2C-151678F92546}" srcId="{8DB07941-77FD-4174-9BCA-9D440C637A47}" destId="{71B94B5B-D0D5-40FA-991E-059B9B7191B9}" srcOrd="0" destOrd="0" parTransId="{D536F3E1-BE03-4350-869A-16EA6C862318}" sibTransId="{D08EBEC8-9204-41D7-8725-C64DE6F3101F}"/>
    <dgm:cxn modelId="{BB1DB8A9-C0A3-41DB-9093-41B5B6DA6ADF}" srcId="{751D140F-7F13-4C2B-AB6E-B3F7AA170CEB}" destId="{9DAE43E5-5101-46C3-898F-0753F1FF1F65}" srcOrd="0" destOrd="0" parTransId="{B0D8157E-A676-470E-B273-27376CCA1816}" sibTransId="{74A073A4-033C-43AE-99A7-F5664802E221}"/>
    <dgm:cxn modelId="{173549B7-CBB9-44D3-AF29-F8C367820540}" type="presOf" srcId="{71856035-2393-44C8-AEDB-0260356EB585}" destId="{D752BFBE-7601-425E-88F8-1886EB2ED666}" srcOrd="0" destOrd="0" presId="urn:microsoft.com/office/officeart/2005/8/layout/vList6"/>
    <dgm:cxn modelId="{04FC1672-E98A-4F3E-A658-492BA79D7425}" type="presOf" srcId="{E541EFE9-8ED2-41A9-A9F4-31A10EF2E244}" destId="{A4D72532-1FC3-41B5-9C4D-A50F5141F456}" srcOrd="0" destOrd="0" presId="urn:microsoft.com/office/officeart/2005/8/layout/vList6"/>
    <dgm:cxn modelId="{3845751B-BFAB-4728-BA80-55B4294E60C5}" srcId="{0EFA8163-C3C3-4A77-890D-6E5425B629A0}" destId="{734AC9FD-8E3D-4574-BE2E-FCAF6906BA9C}" srcOrd="0" destOrd="0" parTransId="{8BF3EA75-9F86-4D3D-8411-8F18D64C752E}" sibTransId="{76F7428B-44A8-46A0-80D1-6A658AD1FFEE}"/>
    <dgm:cxn modelId="{EE295800-E269-4CE3-9749-C2F021B5074D}" type="presParOf" srcId="{FBC6C7A9-F058-44A5-AC1E-4945F0368F42}" destId="{CB49CD0C-9AFA-45BE-958E-115153B12E96}" srcOrd="0" destOrd="0" presId="urn:microsoft.com/office/officeart/2005/8/layout/vList6"/>
    <dgm:cxn modelId="{0993A7BB-E9C1-42EF-8F07-37EC9111D146}" type="presParOf" srcId="{CB49CD0C-9AFA-45BE-958E-115153B12E96}" destId="{A4D72532-1FC3-41B5-9C4D-A50F5141F456}" srcOrd="0" destOrd="0" presId="urn:microsoft.com/office/officeart/2005/8/layout/vList6"/>
    <dgm:cxn modelId="{A7FF0A57-989A-40D1-A4FD-0C642D8ABD98}" type="presParOf" srcId="{CB49CD0C-9AFA-45BE-958E-115153B12E96}" destId="{C1AA43B3-52E2-43F3-B1BC-902319464FB6}" srcOrd="1" destOrd="0" presId="urn:microsoft.com/office/officeart/2005/8/layout/vList6"/>
    <dgm:cxn modelId="{1E2CFC4D-2AFB-41CD-BD46-FA07513DD2BC}" type="presParOf" srcId="{FBC6C7A9-F058-44A5-AC1E-4945F0368F42}" destId="{6C0EE98C-C5D0-4920-B597-561A8E9E0BD1}" srcOrd="1" destOrd="0" presId="urn:microsoft.com/office/officeart/2005/8/layout/vList6"/>
    <dgm:cxn modelId="{4F3527EA-A0A0-41BE-8FBA-219625BB63FB}" type="presParOf" srcId="{FBC6C7A9-F058-44A5-AC1E-4945F0368F42}" destId="{CD9DD3C6-21F1-4A7E-BBF9-BDD0732A24B5}" srcOrd="2" destOrd="0" presId="urn:microsoft.com/office/officeart/2005/8/layout/vList6"/>
    <dgm:cxn modelId="{9D9146E3-545B-49AB-AAC4-07FA7C92A87A}" type="presParOf" srcId="{CD9DD3C6-21F1-4A7E-BBF9-BDD0732A24B5}" destId="{5D708E62-95B3-425C-938F-306A43355B33}" srcOrd="0" destOrd="0" presId="urn:microsoft.com/office/officeart/2005/8/layout/vList6"/>
    <dgm:cxn modelId="{CF5DCCE8-F363-483B-9A9A-517053199431}" type="presParOf" srcId="{CD9DD3C6-21F1-4A7E-BBF9-BDD0732A24B5}" destId="{7B46311D-66DE-4956-A41C-DEE49B4BF265}" srcOrd="1" destOrd="0" presId="urn:microsoft.com/office/officeart/2005/8/layout/vList6"/>
    <dgm:cxn modelId="{9C5E5429-6683-4B15-8D49-97802AF922E9}" type="presParOf" srcId="{FBC6C7A9-F058-44A5-AC1E-4945F0368F42}" destId="{8BCF73AE-BA89-4E2F-9C85-506CC4919C85}" srcOrd="3" destOrd="0" presId="urn:microsoft.com/office/officeart/2005/8/layout/vList6"/>
    <dgm:cxn modelId="{307A767E-2703-41F5-AA5B-B92C1D2DFDBB}" type="presParOf" srcId="{FBC6C7A9-F058-44A5-AC1E-4945F0368F42}" destId="{22EBEE9A-B3F2-42C1-ACE0-D7C73E10B34C}" srcOrd="4" destOrd="0" presId="urn:microsoft.com/office/officeart/2005/8/layout/vList6"/>
    <dgm:cxn modelId="{9A675781-52F2-4712-91DA-72120D740C7A}" type="presParOf" srcId="{22EBEE9A-B3F2-42C1-ACE0-D7C73E10B34C}" destId="{C40FF5DA-7D55-4895-AF80-E78DE8AB618E}" srcOrd="0" destOrd="0" presId="urn:microsoft.com/office/officeart/2005/8/layout/vList6"/>
    <dgm:cxn modelId="{C1AFD322-7088-4D47-B0BF-69C6165CCAB0}" type="presParOf" srcId="{22EBEE9A-B3F2-42C1-ACE0-D7C73E10B34C}" destId="{C2FF3CFC-C3B8-4897-8E99-08233F5967DA}" srcOrd="1" destOrd="0" presId="urn:microsoft.com/office/officeart/2005/8/layout/vList6"/>
    <dgm:cxn modelId="{CBCE86D0-0291-4C55-B03B-5E892422272D}" type="presParOf" srcId="{FBC6C7A9-F058-44A5-AC1E-4945F0368F42}" destId="{2889B366-0B1D-4C3A-B1EB-A7C39D514685}" srcOrd="5" destOrd="0" presId="urn:microsoft.com/office/officeart/2005/8/layout/vList6"/>
    <dgm:cxn modelId="{234511D5-A015-492A-8CB4-B6014543D718}" type="presParOf" srcId="{FBC6C7A9-F058-44A5-AC1E-4945F0368F42}" destId="{C5A3DB3F-CBA0-424E-9C5D-44E8A181960B}" srcOrd="6" destOrd="0" presId="urn:microsoft.com/office/officeart/2005/8/layout/vList6"/>
    <dgm:cxn modelId="{D571F79A-0D79-4672-B00D-1A57833647CE}" type="presParOf" srcId="{C5A3DB3F-CBA0-424E-9C5D-44E8A181960B}" destId="{B9CE04E2-C65B-45F2-8104-99F3F3CBDE4B}" srcOrd="0" destOrd="0" presId="urn:microsoft.com/office/officeart/2005/8/layout/vList6"/>
    <dgm:cxn modelId="{0AE0B9C6-E78A-4506-90E1-B59749B529FF}" type="presParOf" srcId="{C5A3DB3F-CBA0-424E-9C5D-44E8A181960B}" destId="{26277A59-254D-4F9D-9F89-F317DE3DED3D}" srcOrd="1" destOrd="0" presId="urn:microsoft.com/office/officeart/2005/8/layout/vList6"/>
    <dgm:cxn modelId="{3568402A-E630-4732-BF7F-DC7423CC90A9}" type="presParOf" srcId="{FBC6C7A9-F058-44A5-AC1E-4945F0368F42}" destId="{39003936-76AE-4A10-B58D-881B71CBA81A}" srcOrd="7" destOrd="0" presId="urn:microsoft.com/office/officeart/2005/8/layout/vList6"/>
    <dgm:cxn modelId="{C8EAE177-E400-4B71-8BA2-B14FE6D5FDC8}" type="presParOf" srcId="{FBC6C7A9-F058-44A5-AC1E-4945F0368F42}" destId="{A8E29A14-DCF7-46DF-AA76-207DCFF43FDF}" srcOrd="8" destOrd="0" presId="urn:microsoft.com/office/officeart/2005/8/layout/vList6"/>
    <dgm:cxn modelId="{FFBE3DF4-69B6-4CA3-815F-0A1FC0FF0F10}" type="presParOf" srcId="{A8E29A14-DCF7-46DF-AA76-207DCFF43FDF}" destId="{F2741628-30D8-4237-9B5E-6D80A3C8C116}" srcOrd="0" destOrd="0" presId="urn:microsoft.com/office/officeart/2005/8/layout/vList6"/>
    <dgm:cxn modelId="{E413D012-7F8A-4ED6-8A40-21619499A4D4}" type="presParOf" srcId="{A8E29A14-DCF7-46DF-AA76-207DCFF43FDF}" destId="{D752BFBE-7601-425E-88F8-1886EB2ED666}" srcOrd="1" destOrd="0" presId="urn:microsoft.com/office/officeart/2005/8/layout/vList6"/>
    <dgm:cxn modelId="{544FFF30-6B6C-48B6-8585-660A6CEB03E4}" type="presParOf" srcId="{FBC6C7A9-F058-44A5-AC1E-4945F0368F42}" destId="{73AEE284-248A-41CC-8403-57B0400C2AA4}" srcOrd="9" destOrd="0" presId="urn:microsoft.com/office/officeart/2005/8/layout/vList6"/>
    <dgm:cxn modelId="{0FBBC1AE-F5EB-46A6-BB13-3C1E3FAEA2FF}" type="presParOf" srcId="{FBC6C7A9-F058-44A5-AC1E-4945F0368F42}" destId="{36207284-7226-4276-A188-3F5D0EB82156}" srcOrd="10" destOrd="0" presId="urn:microsoft.com/office/officeart/2005/8/layout/vList6"/>
    <dgm:cxn modelId="{00C2B458-4178-4855-8791-2FB976AC3B59}" type="presParOf" srcId="{36207284-7226-4276-A188-3F5D0EB82156}" destId="{5DF9490B-9248-434F-868F-AA9AB0CD154A}" srcOrd="0" destOrd="0" presId="urn:microsoft.com/office/officeart/2005/8/layout/vList6"/>
    <dgm:cxn modelId="{7840194A-EA1F-4B5E-9955-0A44E7204763}" type="presParOf" srcId="{36207284-7226-4276-A188-3F5D0EB82156}" destId="{F5224DFC-7DA2-4AA5-BF64-B139A31C10F0}"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4DB646-CF5C-4BA8-9E4B-898E394E443B}"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E541EFE9-8ED2-41A9-A9F4-31A10EF2E244}">
      <dgm:prSet phldrT="[Text]" custT="1"/>
      <dgm:spPr>
        <a:solidFill>
          <a:schemeClr val="accent6">
            <a:lumMod val="40000"/>
            <a:lumOff val="60000"/>
          </a:schemeClr>
        </a:solidFill>
      </dgm:spPr>
      <dgm:t>
        <a:bodyPr/>
        <a:lstStyle/>
        <a:p>
          <a:r>
            <a:rPr lang="en-US" sz="2400" b="1" dirty="0" err="1" smtClean="0">
              <a:solidFill>
                <a:schemeClr val="tx1"/>
              </a:solidFill>
              <a:latin typeface="Arial" pitchFamily="34" charset="0"/>
              <a:ea typeface="Tahoma" panose="020B0604030504040204" pitchFamily="34" charset="0"/>
              <a:cs typeface="Arial" pitchFamily="34" charset="0"/>
            </a:rPr>
            <a:t>Bài</a:t>
          </a:r>
          <a:r>
            <a:rPr lang="en-US" sz="2400" b="1" dirty="0" smtClean="0">
              <a:solidFill>
                <a:schemeClr val="tx1"/>
              </a:solidFill>
              <a:latin typeface="Arial" pitchFamily="34" charset="0"/>
              <a:ea typeface="Tahoma" panose="020B0604030504040204" pitchFamily="34" charset="0"/>
              <a:cs typeface="Arial" pitchFamily="34" charset="0"/>
            </a:rPr>
            <a:t> 1</a:t>
          </a:r>
          <a:endParaRPr lang="en-US" sz="2400" b="1" dirty="0">
            <a:solidFill>
              <a:schemeClr val="tx1"/>
            </a:solidFill>
            <a:latin typeface="Arial" pitchFamily="34" charset="0"/>
            <a:ea typeface="Tahoma" panose="020B0604030504040204" pitchFamily="34" charset="0"/>
            <a:cs typeface="Arial" pitchFamily="34" charset="0"/>
          </a:endParaRPr>
        </a:p>
      </dgm:t>
    </dgm:pt>
    <dgm:pt modelId="{90A5546D-E2B0-42E4-BF0C-F3BBCE603966}" type="parTrans" cxnId="{F96D367D-8E5D-40F6-8E8A-932B250DEF4F}">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C1BBB02C-9BDC-466C-B905-535DFA749BA5}" type="sibTrans" cxnId="{F96D367D-8E5D-40F6-8E8A-932B250DEF4F}">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61B5BEFC-9CE9-45B3-AAD0-71D8028D4856}">
      <dgm:prSet phldrT="[Text]" custT="1"/>
      <dgm:spPr>
        <a:solidFill>
          <a:srgbClr val="00CC66"/>
        </a:solidFill>
      </dgm:spPr>
      <dgm:t>
        <a:bodyPr/>
        <a:lstStyle/>
        <a:p>
          <a:r>
            <a:rPr lang="en-US" sz="2400" b="1" dirty="0" err="1" smtClean="0">
              <a:solidFill>
                <a:schemeClr val="tx1"/>
              </a:solidFill>
              <a:latin typeface="Arial" pitchFamily="34" charset="0"/>
              <a:ea typeface="Tahoma" panose="020B0604030504040204" pitchFamily="34" charset="0"/>
              <a:cs typeface="Arial" pitchFamily="34" charset="0"/>
            </a:rPr>
            <a:t>Bài</a:t>
          </a:r>
          <a:r>
            <a:rPr lang="en-US" sz="2400" b="1" dirty="0" smtClean="0">
              <a:solidFill>
                <a:schemeClr val="tx1"/>
              </a:solidFill>
              <a:latin typeface="Arial" pitchFamily="34" charset="0"/>
              <a:ea typeface="Tahoma" panose="020B0604030504040204" pitchFamily="34" charset="0"/>
              <a:cs typeface="Arial" pitchFamily="34" charset="0"/>
            </a:rPr>
            <a:t> 2</a:t>
          </a:r>
          <a:endParaRPr lang="en-US" sz="2400" b="1" dirty="0">
            <a:solidFill>
              <a:schemeClr val="tx1"/>
            </a:solidFill>
            <a:latin typeface="Arial" pitchFamily="34" charset="0"/>
            <a:ea typeface="Tahoma" panose="020B0604030504040204" pitchFamily="34" charset="0"/>
            <a:cs typeface="Arial" pitchFamily="34" charset="0"/>
          </a:endParaRPr>
        </a:p>
      </dgm:t>
    </dgm:pt>
    <dgm:pt modelId="{B147D080-DAF9-4C5E-9BB9-77190F3B9ADE}" type="parTrans" cxnId="{41BC900B-8EC5-4D8E-B0DA-9A1E860C9B8F}">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AB46CBD6-7F04-4AB3-A5FE-39DCF322986E}" type="sibTrans" cxnId="{41BC900B-8EC5-4D8E-B0DA-9A1E860C9B8F}">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79FBE893-B9E4-4163-B6AC-D2A084EBC813}">
      <dgm:prSet phldrT="[Text]" custT="1"/>
      <dgm:spPr>
        <a:solidFill>
          <a:schemeClr val="bg1">
            <a:lumMod val="95000"/>
            <a:alpha val="90000"/>
          </a:schemeClr>
        </a:solidFill>
        <a:ln>
          <a:solidFill>
            <a:srgbClr val="00CC66">
              <a:alpha val="90000"/>
            </a:srgbClr>
          </a:solidFill>
        </a:ln>
      </dgm:spPr>
      <dgm:t>
        <a:bodyPr anchor="ctr" anchorCtr="0"/>
        <a:lstStyle/>
        <a:p>
          <a:r>
            <a:rPr lang="en-US" sz="2400" b="0" dirty="0" smtClean="0">
              <a:solidFill>
                <a:schemeClr val="tx1"/>
              </a:solidFill>
              <a:latin typeface="Arial" pitchFamily="34" charset="0"/>
              <a:ea typeface="Tahoma" panose="020B0604030504040204" pitchFamily="34" charset="0"/>
              <a:cs typeface="Arial" pitchFamily="34" charset="0"/>
            </a:rPr>
            <a:t>Một số nguy cơ khi tham gia giao thông và cách phòng tránh</a:t>
          </a:r>
          <a:endParaRPr lang="en-US" sz="2400" b="0" dirty="0">
            <a:solidFill>
              <a:schemeClr val="tx1"/>
            </a:solidFill>
            <a:latin typeface="Arial" pitchFamily="34" charset="0"/>
            <a:ea typeface="Tahoma" panose="020B0604030504040204" pitchFamily="34" charset="0"/>
            <a:cs typeface="Arial" pitchFamily="34" charset="0"/>
          </a:endParaRPr>
        </a:p>
      </dgm:t>
    </dgm:pt>
    <dgm:pt modelId="{E35BF668-8AA9-4A19-BE7A-38268AE16955}" type="parTrans" cxnId="{87118830-1004-4A67-95DD-4A4679782FEF}">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F1D52A91-F502-4B03-B636-41596A92C301}" type="sibTrans" cxnId="{87118830-1004-4A67-95DD-4A4679782FEF}">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0EFA8163-C3C3-4A77-890D-6E5425B629A0}">
      <dgm:prSet phldrT="[Text]" custT="1"/>
      <dgm:spPr>
        <a:solidFill>
          <a:srgbClr val="C00000"/>
        </a:solidFill>
      </dgm:spPr>
      <dgm:t>
        <a:bodyPr/>
        <a:lstStyle/>
        <a:p>
          <a:r>
            <a:rPr lang="en-US" sz="2400" b="1" dirty="0" err="1" smtClean="0">
              <a:solidFill>
                <a:schemeClr val="bg1"/>
              </a:solidFill>
              <a:latin typeface="Arial" pitchFamily="34" charset="0"/>
              <a:ea typeface="Tahoma" panose="020B0604030504040204" pitchFamily="34" charset="0"/>
              <a:cs typeface="Arial" pitchFamily="34" charset="0"/>
            </a:rPr>
            <a:t>Bài</a:t>
          </a:r>
          <a:r>
            <a:rPr lang="en-US" sz="2400" b="1" dirty="0" smtClean="0">
              <a:solidFill>
                <a:schemeClr val="bg1"/>
              </a:solidFill>
              <a:latin typeface="Arial" pitchFamily="34" charset="0"/>
              <a:ea typeface="Tahoma" panose="020B0604030504040204" pitchFamily="34" charset="0"/>
              <a:cs typeface="Arial" pitchFamily="34" charset="0"/>
            </a:rPr>
            <a:t> 3</a:t>
          </a:r>
          <a:endParaRPr lang="en-US" sz="2400" b="1" dirty="0">
            <a:solidFill>
              <a:schemeClr val="bg1"/>
            </a:solidFill>
            <a:latin typeface="Arial" pitchFamily="34" charset="0"/>
            <a:ea typeface="Tahoma" panose="020B0604030504040204" pitchFamily="34" charset="0"/>
            <a:cs typeface="Arial" pitchFamily="34" charset="0"/>
          </a:endParaRPr>
        </a:p>
      </dgm:t>
    </dgm:pt>
    <dgm:pt modelId="{C4798235-041E-4D39-9AC8-565285EC7D9B}" type="parTrans" cxnId="{D88D0B90-D9A0-46F3-88AF-EC5E00026B2D}">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A46B6F8C-F831-4CBE-96B7-9FEF991D7059}" type="sibTrans" cxnId="{D88D0B90-D9A0-46F3-88AF-EC5E00026B2D}">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8DB07941-77FD-4174-9BCA-9D440C637A47}">
      <dgm:prSet phldrT="[Text]" custT="1"/>
      <dgm:spPr>
        <a:solidFill>
          <a:schemeClr val="bg2">
            <a:lumMod val="75000"/>
          </a:schemeClr>
        </a:solidFill>
      </dgm:spPr>
      <dgm:t>
        <a:bodyPr/>
        <a:lstStyle/>
        <a:p>
          <a:r>
            <a:rPr lang="en-US" sz="2400" b="1" dirty="0" err="1" smtClean="0">
              <a:solidFill>
                <a:schemeClr val="tx1"/>
              </a:solidFill>
              <a:latin typeface="Arial" pitchFamily="34" charset="0"/>
              <a:ea typeface="Tahoma" panose="020B0604030504040204" pitchFamily="34" charset="0"/>
              <a:cs typeface="Arial" pitchFamily="34" charset="0"/>
            </a:rPr>
            <a:t>Bài</a:t>
          </a:r>
          <a:r>
            <a:rPr lang="en-US" sz="2400" b="1" dirty="0" smtClean="0">
              <a:solidFill>
                <a:schemeClr val="tx1"/>
              </a:solidFill>
              <a:latin typeface="Arial" pitchFamily="34" charset="0"/>
              <a:ea typeface="Tahoma" panose="020B0604030504040204" pitchFamily="34" charset="0"/>
              <a:cs typeface="Arial" pitchFamily="34" charset="0"/>
            </a:rPr>
            <a:t> 4</a:t>
          </a:r>
          <a:endParaRPr lang="en-US" sz="2400" b="1" dirty="0">
            <a:solidFill>
              <a:schemeClr val="tx1"/>
            </a:solidFill>
            <a:latin typeface="Arial" pitchFamily="34" charset="0"/>
            <a:ea typeface="Tahoma" panose="020B0604030504040204" pitchFamily="34" charset="0"/>
            <a:cs typeface="Arial" pitchFamily="34" charset="0"/>
          </a:endParaRPr>
        </a:p>
      </dgm:t>
    </dgm:pt>
    <dgm:pt modelId="{EB7D4199-759F-4E3E-B2F4-BBECD3176E62}" type="parTrans" cxnId="{1C9327B6-F0DE-4CEF-A3C6-F5B0897019F2}">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C256CA32-7329-4EEA-B0DC-EEE82A4AC32F}" type="sibTrans" cxnId="{1C9327B6-F0DE-4CEF-A3C6-F5B0897019F2}">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5B3D0BB3-C3C6-49EB-BCD0-CC2A83E11809}">
      <dgm:prSet phldrT="[Text]" custT="1"/>
      <dgm:spPr>
        <a:solidFill>
          <a:schemeClr val="bg1">
            <a:lumMod val="95000"/>
          </a:schemeClr>
        </a:solidFill>
        <a:ln>
          <a:solidFill>
            <a:schemeClr val="accent6">
              <a:lumMod val="40000"/>
              <a:lumOff val="60000"/>
              <a:alpha val="90000"/>
            </a:schemeClr>
          </a:solidFill>
        </a:ln>
      </dgm:spPr>
      <dgm:t>
        <a:bodyPr anchor="ctr" anchorCtr="0"/>
        <a:lstStyle/>
        <a:p>
          <a:r>
            <a:rPr lang="en-US" sz="2400" b="0" dirty="0" smtClean="0">
              <a:solidFill>
                <a:schemeClr val="tx1"/>
              </a:solidFill>
              <a:latin typeface="Arial" pitchFamily="34" charset="0"/>
              <a:ea typeface="Tahoma" panose="020B0604030504040204" pitchFamily="34" charset="0"/>
              <a:cs typeface="Arial" pitchFamily="34" charset="0"/>
            </a:rPr>
            <a:t>Hiệu lệnh của người điều khiển giao thông và biển báo giao thông đường bộ</a:t>
          </a:r>
          <a:endParaRPr lang="en-US" sz="2400" b="0" dirty="0">
            <a:solidFill>
              <a:schemeClr val="tx1"/>
            </a:solidFill>
            <a:latin typeface="Arial" pitchFamily="34" charset="0"/>
            <a:ea typeface="Tahoma" panose="020B0604030504040204" pitchFamily="34" charset="0"/>
            <a:cs typeface="Arial" pitchFamily="34" charset="0"/>
          </a:endParaRPr>
        </a:p>
      </dgm:t>
    </dgm:pt>
    <dgm:pt modelId="{13510690-D9E6-42FF-B4A0-7882405C65BD}" type="sibTrans" cxnId="{B23AB91F-6C41-4594-A654-D7E6352000F1}">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EB5C5455-CC02-4F6D-A1E9-F92DA6C417AD}" type="parTrans" cxnId="{B23AB91F-6C41-4594-A654-D7E6352000F1}">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734AC9FD-8E3D-4574-BE2E-FCAF6906BA9C}">
      <dgm:prSet custT="1"/>
      <dgm:spPr>
        <a:solidFill>
          <a:schemeClr val="bg1">
            <a:lumMod val="95000"/>
            <a:alpha val="90000"/>
          </a:schemeClr>
        </a:solidFill>
        <a:ln>
          <a:solidFill>
            <a:srgbClr val="C00000">
              <a:alpha val="90000"/>
            </a:srgbClr>
          </a:solidFill>
        </a:ln>
      </dgm:spPr>
      <dgm:t>
        <a:bodyPr anchor="ctr" anchorCtr="0"/>
        <a:lstStyle/>
        <a:p>
          <a:r>
            <a:rPr lang="en-US" sz="2400" b="0" dirty="0" smtClean="0">
              <a:solidFill>
                <a:schemeClr val="tx1"/>
              </a:solidFill>
              <a:latin typeface="Arial" pitchFamily="34" charset="0"/>
              <a:ea typeface="Tahoma" panose="020B0604030504040204" pitchFamily="34" charset="0"/>
              <a:cs typeface="Arial" pitchFamily="34" charset="0"/>
            </a:rPr>
            <a:t>An toàn khi đi thuyền, tàu thủy, máy bay</a:t>
          </a:r>
          <a:endParaRPr lang="en-US" sz="2400" b="0" dirty="0">
            <a:solidFill>
              <a:schemeClr val="tx1"/>
            </a:solidFill>
            <a:latin typeface="Arial" pitchFamily="34" charset="0"/>
            <a:ea typeface="Tahoma" panose="020B0604030504040204" pitchFamily="34" charset="0"/>
            <a:cs typeface="Arial" pitchFamily="34" charset="0"/>
          </a:endParaRPr>
        </a:p>
      </dgm:t>
    </dgm:pt>
    <dgm:pt modelId="{8BF3EA75-9F86-4D3D-8411-8F18D64C752E}" type="parTrans" cxnId="{3845751B-BFAB-4728-BA80-55B4294E60C5}">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76F7428B-44A8-46A0-80D1-6A658AD1FFEE}" type="sibTrans" cxnId="{3845751B-BFAB-4728-BA80-55B4294E60C5}">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71B94B5B-D0D5-40FA-991E-059B9B7191B9}">
      <dgm:prSet custT="1"/>
      <dgm:spPr>
        <a:solidFill>
          <a:schemeClr val="bg1">
            <a:lumMod val="95000"/>
            <a:alpha val="90000"/>
          </a:schemeClr>
        </a:solidFill>
        <a:ln>
          <a:solidFill>
            <a:schemeClr val="bg2">
              <a:lumMod val="75000"/>
              <a:alpha val="90000"/>
            </a:schemeClr>
          </a:solidFill>
        </a:ln>
      </dgm:spPr>
      <dgm:t>
        <a:bodyPr anchor="ctr" anchorCtr="0"/>
        <a:lstStyle/>
        <a:p>
          <a:r>
            <a:rPr lang="en-US" sz="2400" b="0" dirty="0" smtClean="0">
              <a:solidFill>
                <a:schemeClr val="tx1"/>
              </a:solidFill>
              <a:latin typeface="Arial" pitchFamily="34" charset="0"/>
              <a:ea typeface="Tahoma" panose="020B0604030504040204" pitchFamily="34" charset="0"/>
              <a:cs typeface="Arial" pitchFamily="34" charset="0"/>
            </a:rPr>
            <a:t>Ứng xử có văn hóa khi tham gia giao thông</a:t>
          </a:r>
          <a:endParaRPr lang="en-US" sz="2400" b="0" dirty="0">
            <a:solidFill>
              <a:schemeClr val="tx1"/>
            </a:solidFill>
            <a:latin typeface="Arial" pitchFamily="34" charset="0"/>
            <a:ea typeface="Tahoma" panose="020B0604030504040204" pitchFamily="34" charset="0"/>
            <a:cs typeface="Arial" pitchFamily="34" charset="0"/>
          </a:endParaRPr>
        </a:p>
      </dgm:t>
    </dgm:pt>
    <dgm:pt modelId="{D536F3E1-BE03-4350-869A-16EA6C862318}" type="parTrans" cxnId="{9C372A70-911E-4439-9D2C-151678F92546}">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D08EBEC8-9204-41D7-8725-C64DE6F3101F}" type="sibTrans" cxnId="{9C372A70-911E-4439-9D2C-151678F92546}">
      <dgm:prSet/>
      <dgm:spPr/>
      <dgm:t>
        <a:bodyPr/>
        <a:lstStyle/>
        <a:p>
          <a:endParaRPr lang="en-US" sz="2400">
            <a:solidFill>
              <a:schemeClr val="tx1"/>
            </a:solidFill>
            <a:latin typeface="Arial" pitchFamily="34" charset="0"/>
            <a:ea typeface="Tahoma" panose="020B0604030504040204" pitchFamily="34" charset="0"/>
            <a:cs typeface="Arial" pitchFamily="34" charset="0"/>
          </a:endParaRPr>
        </a:p>
      </dgm:t>
    </dgm:pt>
    <dgm:pt modelId="{FBC6C7A9-F058-44A5-AC1E-4945F0368F42}" type="pres">
      <dgm:prSet presAssocID="{E94DB646-CF5C-4BA8-9E4B-898E394E443B}" presName="Name0" presStyleCnt="0">
        <dgm:presLayoutVars>
          <dgm:dir/>
          <dgm:animLvl val="lvl"/>
          <dgm:resizeHandles/>
        </dgm:presLayoutVars>
      </dgm:prSet>
      <dgm:spPr/>
      <dgm:t>
        <a:bodyPr/>
        <a:lstStyle/>
        <a:p>
          <a:endParaRPr lang="en-US"/>
        </a:p>
      </dgm:t>
    </dgm:pt>
    <dgm:pt modelId="{CB49CD0C-9AFA-45BE-958E-115153B12E96}" type="pres">
      <dgm:prSet presAssocID="{E541EFE9-8ED2-41A9-A9F4-31A10EF2E244}" presName="linNode" presStyleCnt="0"/>
      <dgm:spPr/>
    </dgm:pt>
    <dgm:pt modelId="{A4D72532-1FC3-41B5-9C4D-A50F5141F456}" type="pres">
      <dgm:prSet presAssocID="{E541EFE9-8ED2-41A9-A9F4-31A10EF2E244}" presName="parentShp" presStyleLbl="node1" presStyleIdx="0" presStyleCnt="4" custScaleX="37500">
        <dgm:presLayoutVars>
          <dgm:bulletEnabled val="1"/>
        </dgm:presLayoutVars>
      </dgm:prSet>
      <dgm:spPr/>
      <dgm:t>
        <a:bodyPr/>
        <a:lstStyle/>
        <a:p>
          <a:endParaRPr lang="en-US"/>
        </a:p>
      </dgm:t>
    </dgm:pt>
    <dgm:pt modelId="{C1AA43B3-52E2-43F3-B1BC-902319464FB6}" type="pres">
      <dgm:prSet presAssocID="{E541EFE9-8ED2-41A9-A9F4-31A10EF2E244}" presName="childShp" presStyleLbl="bgAccFollowNode1" presStyleIdx="0" presStyleCnt="4" custScaleX="160082">
        <dgm:presLayoutVars>
          <dgm:bulletEnabled val="1"/>
        </dgm:presLayoutVars>
      </dgm:prSet>
      <dgm:spPr/>
      <dgm:t>
        <a:bodyPr/>
        <a:lstStyle/>
        <a:p>
          <a:endParaRPr lang="en-US"/>
        </a:p>
      </dgm:t>
    </dgm:pt>
    <dgm:pt modelId="{6C0EE98C-C5D0-4920-B597-561A8E9E0BD1}" type="pres">
      <dgm:prSet presAssocID="{C1BBB02C-9BDC-466C-B905-535DFA749BA5}" presName="spacing" presStyleCnt="0"/>
      <dgm:spPr/>
    </dgm:pt>
    <dgm:pt modelId="{CD9DD3C6-21F1-4A7E-BBF9-BDD0732A24B5}" type="pres">
      <dgm:prSet presAssocID="{61B5BEFC-9CE9-45B3-AAD0-71D8028D4856}" presName="linNode" presStyleCnt="0"/>
      <dgm:spPr/>
    </dgm:pt>
    <dgm:pt modelId="{5D708E62-95B3-425C-938F-306A43355B33}" type="pres">
      <dgm:prSet presAssocID="{61B5BEFC-9CE9-45B3-AAD0-71D8028D4856}" presName="parentShp" presStyleLbl="node1" presStyleIdx="1" presStyleCnt="4" custScaleX="37500">
        <dgm:presLayoutVars>
          <dgm:bulletEnabled val="1"/>
        </dgm:presLayoutVars>
      </dgm:prSet>
      <dgm:spPr/>
      <dgm:t>
        <a:bodyPr/>
        <a:lstStyle/>
        <a:p>
          <a:endParaRPr lang="en-US"/>
        </a:p>
      </dgm:t>
    </dgm:pt>
    <dgm:pt modelId="{7B46311D-66DE-4956-A41C-DEE49B4BF265}" type="pres">
      <dgm:prSet presAssocID="{61B5BEFC-9CE9-45B3-AAD0-71D8028D4856}" presName="childShp" presStyleLbl="bgAccFollowNode1" presStyleIdx="1" presStyleCnt="4" custScaleX="154167">
        <dgm:presLayoutVars>
          <dgm:bulletEnabled val="1"/>
        </dgm:presLayoutVars>
      </dgm:prSet>
      <dgm:spPr/>
      <dgm:t>
        <a:bodyPr/>
        <a:lstStyle/>
        <a:p>
          <a:endParaRPr lang="en-US"/>
        </a:p>
      </dgm:t>
    </dgm:pt>
    <dgm:pt modelId="{8BCF73AE-BA89-4E2F-9C85-506CC4919C85}" type="pres">
      <dgm:prSet presAssocID="{AB46CBD6-7F04-4AB3-A5FE-39DCF322986E}" presName="spacing" presStyleCnt="0"/>
      <dgm:spPr/>
    </dgm:pt>
    <dgm:pt modelId="{22EBEE9A-B3F2-42C1-ACE0-D7C73E10B34C}" type="pres">
      <dgm:prSet presAssocID="{0EFA8163-C3C3-4A77-890D-6E5425B629A0}" presName="linNode" presStyleCnt="0"/>
      <dgm:spPr/>
    </dgm:pt>
    <dgm:pt modelId="{C40FF5DA-7D55-4895-AF80-E78DE8AB618E}" type="pres">
      <dgm:prSet presAssocID="{0EFA8163-C3C3-4A77-890D-6E5425B629A0}" presName="parentShp" presStyleLbl="node1" presStyleIdx="2" presStyleCnt="4" custScaleX="37500">
        <dgm:presLayoutVars>
          <dgm:bulletEnabled val="1"/>
        </dgm:presLayoutVars>
      </dgm:prSet>
      <dgm:spPr/>
      <dgm:t>
        <a:bodyPr/>
        <a:lstStyle/>
        <a:p>
          <a:endParaRPr lang="en-US"/>
        </a:p>
      </dgm:t>
    </dgm:pt>
    <dgm:pt modelId="{C2FF3CFC-C3B8-4897-8E99-08233F5967DA}" type="pres">
      <dgm:prSet presAssocID="{0EFA8163-C3C3-4A77-890D-6E5425B629A0}" presName="childShp" presStyleLbl="bgAccFollowNode1" presStyleIdx="2" presStyleCnt="4" custScaleX="154167">
        <dgm:presLayoutVars>
          <dgm:bulletEnabled val="1"/>
        </dgm:presLayoutVars>
      </dgm:prSet>
      <dgm:spPr/>
      <dgm:t>
        <a:bodyPr/>
        <a:lstStyle/>
        <a:p>
          <a:endParaRPr lang="en-US"/>
        </a:p>
      </dgm:t>
    </dgm:pt>
    <dgm:pt modelId="{2889B366-0B1D-4C3A-B1EB-A7C39D514685}" type="pres">
      <dgm:prSet presAssocID="{A46B6F8C-F831-4CBE-96B7-9FEF991D7059}" presName="spacing" presStyleCnt="0"/>
      <dgm:spPr/>
    </dgm:pt>
    <dgm:pt modelId="{C5A3DB3F-CBA0-424E-9C5D-44E8A181960B}" type="pres">
      <dgm:prSet presAssocID="{8DB07941-77FD-4174-9BCA-9D440C637A47}" presName="linNode" presStyleCnt="0"/>
      <dgm:spPr/>
    </dgm:pt>
    <dgm:pt modelId="{B9CE04E2-C65B-45F2-8104-99F3F3CBDE4B}" type="pres">
      <dgm:prSet presAssocID="{8DB07941-77FD-4174-9BCA-9D440C637A47}" presName="parentShp" presStyleLbl="node1" presStyleIdx="3" presStyleCnt="4" custScaleX="37500">
        <dgm:presLayoutVars>
          <dgm:bulletEnabled val="1"/>
        </dgm:presLayoutVars>
      </dgm:prSet>
      <dgm:spPr/>
      <dgm:t>
        <a:bodyPr/>
        <a:lstStyle/>
        <a:p>
          <a:endParaRPr lang="en-US"/>
        </a:p>
      </dgm:t>
    </dgm:pt>
    <dgm:pt modelId="{26277A59-254D-4F9D-9F89-F317DE3DED3D}" type="pres">
      <dgm:prSet presAssocID="{8DB07941-77FD-4174-9BCA-9D440C637A47}" presName="childShp" presStyleLbl="bgAccFollowNode1" presStyleIdx="3" presStyleCnt="4" custScaleX="154167">
        <dgm:presLayoutVars>
          <dgm:bulletEnabled val="1"/>
        </dgm:presLayoutVars>
      </dgm:prSet>
      <dgm:spPr/>
      <dgm:t>
        <a:bodyPr/>
        <a:lstStyle/>
        <a:p>
          <a:endParaRPr lang="en-US"/>
        </a:p>
      </dgm:t>
    </dgm:pt>
  </dgm:ptLst>
  <dgm:cxnLst>
    <dgm:cxn modelId="{41BC900B-8EC5-4D8E-B0DA-9A1E860C9B8F}" srcId="{E94DB646-CF5C-4BA8-9E4B-898E394E443B}" destId="{61B5BEFC-9CE9-45B3-AAD0-71D8028D4856}" srcOrd="1" destOrd="0" parTransId="{B147D080-DAF9-4C5E-9BB9-77190F3B9ADE}" sibTransId="{AB46CBD6-7F04-4AB3-A5FE-39DCF322986E}"/>
    <dgm:cxn modelId="{3C89A675-80D7-46FC-AAC7-4100FC695CCC}" type="presOf" srcId="{61B5BEFC-9CE9-45B3-AAD0-71D8028D4856}" destId="{5D708E62-95B3-425C-938F-306A43355B33}" srcOrd="0" destOrd="0" presId="urn:microsoft.com/office/officeart/2005/8/layout/vList6"/>
    <dgm:cxn modelId="{9C372A70-911E-4439-9D2C-151678F92546}" srcId="{8DB07941-77FD-4174-9BCA-9D440C637A47}" destId="{71B94B5B-D0D5-40FA-991E-059B9B7191B9}" srcOrd="0" destOrd="0" parTransId="{D536F3E1-BE03-4350-869A-16EA6C862318}" sibTransId="{D08EBEC8-9204-41D7-8725-C64DE6F3101F}"/>
    <dgm:cxn modelId="{D88D0B90-D9A0-46F3-88AF-EC5E00026B2D}" srcId="{E94DB646-CF5C-4BA8-9E4B-898E394E443B}" destId="{0EFA8163-C3C3-4A77-890D-6E5425B629A0}" srcOrd="2" destOrd="0" parTransId="{C4798235-041E-4D39-9AC8-565285EC7D9B}" sibTransId="{A46B6F8C-F831-4CBE-96B7-9FEF991D7059}"/>
    <dgm:cxn modelId="{1C9327B6-F0DE-4CEF-A3C6-F5B0897019F2}" srcId="{E94DB646-CF5C-4BA8-9E4B-898E394E443B}" destId="{8DB07941-77FD-4174-9BCA-9D440C637A47}" srcOrd="3" destOrd="0" parTransId="{EB7D4199-759F-4E3E-B2F4-BBECD3176E62}" sibTransId="{C256CA32-7329-4EEA-B0DC-EEE82A4AC32F}"/>
    <dgm:cxn modelId="{D06AE364-11F2-4782-85A8-1FD846244B82}" type="presOf" srcId="{E541EFE9-8ED2-41A9-A9F4-31A10EF2E244}" destId="{A4D72532-1FC3-41B5-9C4D-A50F5141F456}" srcOrd="0" destOrd="0" presId="urn:microsoft.com/office/officeart/2005/8/layout/vList6"/>
    <dgm:cxn modelId="{242CBDB8-381F-491F-8E96-5DEA656AD484}" type="presOf" srcId="{E94DB646-CF5C-4BA8-9E4B-898E394E443B}" destId="{FBC6C7A9-F058-44A5-AC1E-4945F0368F42}" srcOrd="0" destOrd="0" presId="urn:microsoft.com/office/officeart/2005/8/layout/vList6"/>
    <dgm:cxn modelId="{7CC6570B-28BE-4F1F-BA04-D472C399D57F}" type="presOf" srcId="{5B3D0BB3-C3C6-49EB-BCD0-CC2A83E11809}" destId="{C1AA43B3-52E2-43F3-B1BC-902319464FB6}" srcOrd="0" destOrd="0" presId="urn:microsoft.com/office/officeart/2005/8/layout/vList6"/>
    <dgm:cxn modelId="{804B8C0C-6CFB-45B8-A6AD-8099DA229F86}" type="presOf" srcId="{79FBE893-B9E4-4163-B6AC-D2A084EBC813}" destId="{7B46311D-66DE-4956-A41C-DEE49B4BF265}" srcOrd="0" destOrd="0" presId="urn:microsoft.com/office/officeart/2005/8/layout/vList6"/>
    <dgm:cxn modelId="{B23AB91F-6C41-4594-A654-D7E6352000F1}" srcId="{E541EFE9-8ED2-41A9-A9F4-31A10EF2E244}" destId="{5B3D0BB3-C3C6-49EB-BCD0-CC2A83E11809}" srcOrd="0" destOrd="0" parTransId="{EB5C5455-CC02-4F6D-A1E9-F92DA6C417AD}" sibTransId="{13510690-D9E6-42FF-B4A0-7882405C65BD}"/>
    <dgm:cxn modelId="{EF06EAB7-A5DA-41C6-BE5C-1800F13CC3A3}" type="presOf" srcId="{734AC9FD-8E3D-4574-BE2E-FCAF6906BA9C}" destId="{C2FF3CFC-C3B8-4897-8E99-08233F5967DA}" srcOrd="0" destOrd="0" presId="urn:microsoft.com/office/officeart/2005/8/layout/vList6"/>
    <dgm:cxn modelId="{82507B10-A058-4375-A1F6-F413B3167E09}" type="presOf" srcId="{8DB07941-77FD-4174-9BCA-9D440C637A47}" destId="{B9CE04E2-C65B-45F2-8104-99F3F3CBDE4B}" srcOrd="0" destOrd="0" presId="urn:microsoft.com/office/officeart/2005/8/layout/vList6"/>
    <dgm:cxn modelId="{FF6A2C54-376E-4168-9BF8-AFF179FBFE4E}" type="presOf" srcId="{71B94B5B-D0D5-40FA-991E-059B9B7191B9}" destId="{26277A59-254D-4F9D-9F89-F317DE3DED3D}" srcOrd="0" destOrd="0" presId="urn:microsoft.com/office/officeart/2005/8/layout/vList6"/>
    <dgm:cxn modelId="{3845751B-BFAB-4728-BA80-55B4294E60C5}" srcId="{0EFA8163-C3C3-4A77-890D-6E5425B629A0}" destId="{734AC9FD-8E3D-4574-BE2E-FCAF6906BA9C}" srcOrd="0" destOrd="0" parTransId="{8BF3EA75-9F86-4D3D-8411-8F18D64C752E}" sibTransId="{76F7428B-44A8-46A0-80D1-6A658AD1FFEE}"/>
    <dgm:cxn modelId="{F96D367D-8E5D-40F6-8E8A-932B250DEF4F}" srcId="{E94DB646-CF5C-4BA8-9E4B-898E394E443B}" destId="{E541EFE9-8ED2-41A9-A9F4-31A10EF2E244}" srcOrd="0" destOrd="0" parTransId="{90A5546D-E2B0-42E4-BF0C-F3BBCE603966}" sibTransId="{C1BBB02C-9BDC-466C-B905-535DFA749BA5}"/>
    <dgm:cxn modelId="{A1EE4F05-431C-4628-868E-ED7098233F10}" type="presOf" srcId="{0EFA8163-C3C3-4A77-890D-6E5425B629A0}" destId="{C40FF5DA-7D55-4895-AF80-E78DE8AB618E}" srcOrd="0" destOrd="0" presId="urn:microsoft.com/office/officeart/2005/8/layout/vList6"/>
    <dgm:cxn modelId="{87118830-1004-4A67-95DD-4A4679782FEF}" srcId="{61B5BEFC-9CE9-45B3-AAD0-71D8028D4856}" destId="{79FBE893-B9E4-4163-B6AC-D2A084EBC813}" srcOrd="0" destOrd="0" parTransId="{E35BF668-8AA9-4A19-BE7A-38268AE16955}" sibTransId="{F1D52A91-F502-4B03-B636-41596A92C301}"/>
    <dgm:cxn modelId="{FF03823D-B507-4E3F-A42E-3AC6C46169B9}" type="presParOf" srcId="{FBC6C7A9-F058-44A5-AC1E-4945F0368F42}" destId="{CB49CD0C-9AFA-45BE-958E-115153B12E96}" srcOrd="0" destOrd="0" presId="urn:microsoft.com/office/officeart/2005/8/layout/vList6"/>
    <dgm:cxn modelId="{2557CEC6-CC46-4E46-9F5C-F4FC30FE050D}" type="presParOf" srcId="{CB49CD0C-9AFA-45BE-958E-115153B12E96}" destId="{A4D72532-1FC3-41B5-9C4D-A50F5141F456}" srcOrd="0" destOrd="0" presId="urn:microsoft.com/office/officeart/2005/8/layout/vList6"/>
    <dgm:cxn modelId="{ACC4D191-60ED-4493-A7C3-B8A70B0B7C3C}" type="presParOf" srcId="{CB49CD0C-9AFA-45BE-958E-115153B12E96}" destId="{C1AA43B3-52E2-43F3-B1BC-902319464FB6}" srcOrd="1" destOrd="0" presId="urn:microsoft.com/office/officeart/2005/8/layout/vList6"/>
    <dgm:cxn modelId="{426E8941-5B94-46E3-91E5-A8A24F67F7F3}" type="presParOf" srcId="{FBC6C7A9-F058-44A5-AC1E-4945F0368F42}" destId="{6C0EE98C-C5D0-4920-B597-561A8E9E0BD1}" srcOrd="1" destOrd="0" presId="urn:microsoft.com/office/officeart/2005/8/layout/vList6"/>
    <dgm:cxn modelId="{8348721A-F35F-403C-9140-2093EE060F16}" type="presParOf" srcId="{FBC6C7A9-F058-44A5-AC1E-4945F0368F42}" destId="{CD9DD3C6-21F1-4A7E-BBF9-BDD0732A24B5}" srcOrd="2" destOrd="0" presId="urn:microsoft.com/office/officeart/2005/8/layout/vList6"/>
    <dgm:cxn modelId="{9ECC77FE-DD75-4CF9-BEBD-F8F95604AF03}" type="presParOf" srcId="{CD9DD3C6-21F1-4A7E-BBF9-BDD0732A24B5}" destId="{5D708E62-95B3-425C-938F-306A43355B33}" srcOrd="0" destOrd="0" presId="urn:microsoft.com/office/officeart/2005/8/layout/vList6"/>
    <dgm:cxn modelId="{D0607CC8-7557-4C24-9D2D-1363848FC056}" type="presParOf" srcId="{CD9DD3C6-21F1-4A7E-BBF9-BDD0732A24B5}" destId="{7B46311D-66DE-4956-A41C-DEE49B4BF265}" srcOrd="1" destOrd="0" presId="urn:microsoft.com/office/officeart/2005/8/layout/vList6"/>
    <dgm:cxn modelId="{FFA68073-B031-436E-94FB-B1C526A1A584}" type="presParOf" srcId="{FBC6C7A9-F058-44A5-AC1E-4945F0368F42}" destId="{8BCF73AE-BA89-4E2F-9C85-506CC4919C85}" srcOrd="3" destOrd="0" presId="urn:microsoft.com/office/officeart/2005/8/layout/vList6"/>
    <dgm:cxn modelId="{29594EB1-0FDF-40A7-BA39-6FF279D5FF8F}" type="presParOf" srcId="{FBC6C7A9-F058-44A5-AC1E-4945F0368F42}" destId="{22EBEE9A-B3F2-42C1-ACE0-D7C73E10B34C}" srcOrd="4" destOrd="0" presId="urn:microsoft.com/office/officeart/2005/8/layout/vList6"/>
    <dgm:cxn modelId="{D9E90D2D-5A3D-4176-8640-FAFA0C2B8B2F}" type="presParOf" srcId="{22EBEE9A-B3F2-42C1-ACE0-D7C73E10B34C}" destId="{C40FF5DA-7D55-4895-AF80-E78DE8AB618E}" srcOrd="0" destOrd="0" presId="urn:microsoft.com/office/officeart/2005/8/layout/vList6"/>
    <dgm:cxn modelId="{74EBB886-B839-43E9-B20C-024088460EA2}" type="presParOf" srcId="{22EBEE9A-B3F2-42C1-ACE0-D7C73E10B34C}" destId="{C2FF3CFC-C3B8-4897-8E99-08233F5967DA}" srcOrd="1" destOrd="0" presId="urn:microsoft.com/office/officeart/2005/8/layout/vList6"/>
    <dgm:cxn modelId="{B28A7DA4-A354-4EE9-8B6A-B89CBA7FC313}" type="presParOf" srcId="{FBC6C7A9-F058-44A5-AC1E-4945F0368F42}" destId="{2889B366-0B1D-4C3A-B1EB-A7C39D514685}" srcOrd="5" destOrd="0" presId="urn:microsoft.com/office/officeart/2005/8/layout/vList6"/>
    <dgm:cxn modelId="{03A75CDF-2BE2-4C72-8D72-CA6BF69C5A71}" type="presParOf" srcId="{FBC6C7A9-F058-44A5-AC1E-4945F0368F42}" destId="{C5A3DB3F-CBA0-424E-9C5D-44E8A181960B}" srcOrd="6" destOrd="0" presId="urn:microsoft.com/office/officeart/2005/8/layout/vList6"/>
    <dgm:cxn modelId="{C9E4F5EC-D15D-44A7-B4C2-CE5A92DEC42A}" type="presParOf" srcId="{C5A3DB3F-CBA0-424E-9C5D-44E8A181960B}" destId="{B9CE04E2-C65B-45F2-8104-99F3F3CBDE4B}" srcOrd="0" destOrd="0" presId="urn:microsoft.com/office/officeart/2005/8/layout/vList6"/>
    <dgm:cxn modelId="{B0DE5DA7-D8D4-40F3-93ED-18286F318DF5}" type="presParOf" srcId="{C5A3DB3F-CBA0-424E-9C5D-44E8A181960B}" destId="{26277A59-254D-4F9D-9F89-F317DE3DED3D}"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4DB646-CF5C-4BA8-9E4B-898E394E443B}"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E541EFE9-8ED2-41A9-A9F4-31A10EF2E244}">
      <dgm:prSet phldrT="[Text]" custT="1"/>
      <dgm:spPr>
        <a:solidFill>
          <a:schemeClr val="accent6">
            <a:lumMod val="40000"/>
            <a:lumOff val="60000"/>
          </a:schemeClr>
        </a:solidFill>
      </dgm:spPr>
      <dgm:t>
        <a:bodyPr/>
        <a:lstStyle/>
        <a:p>
          <a:r>
            <a:rPr lang="en-US" sz="2400" b="1" i="0" dirty="0" err="1" smtClean="0">
              <a:solidFill>
                <a:schemeClr val="tx1"/>
              </a:solidFill>
              <a:latin typeface="Arial" pitchFamily="34" charset="0"/>
              <a:ea typeface="Tahoma" panose="020B0604030504040204" pitchFamily="34" charset="0"/>
              <a:cs typeface="Arial" pitchFamily="34" charset="0"/>
            </a:rPr>
            <a:t>Bài</a:t>
          </a:r>
          <a:r>
            <a:rPr lang="en-US" sz="2400" b="1" i="0" dirty="0" smtClean="0">
              <a:solidFill>
                <a:schemeClr val="tx1"/>
              </a:solidFill>
              <a:latin typeface="Arial" pitchFamily="34" charset="0"/>
              <a:ea typeface="Tahoma" panose="020B0604030504040204" pitchFamily="34" charset="0"/>
              <a:cs typeface="Arial" pitchFamily="34" charset="0"/>
            </a:rPr>
            <a:t> 1</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90A5546D-E2B0-42E4-BF0C-F3BBCE603966}" type="parTrans" cxnId="{F96D367D-8E5D-40F6-8E8A-932B250DEF4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C1BBB02C-9BDC-466C-B905-535DFA749BA5}" type="sibTrans" cxnId="{F96D367D-8E5D-40F6-8E8A-932B250DEF4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61B5BEFC-9CE9-45B3-AAD0-71D8028D4856}">
      <dgm:prSet phldrT="[Text]" custT="1"/>
      <dgm:spPr>
        <a:solidFill>
          <a:srgbClr val="00CC66"/>
        </a:solidFill>
      </dgm:spPr>
      <dgm:t>
        <a:bodyPr/>
        <a:lstStyle/>
        <a:p>
          <a:r>
            <a:rPr lang="en-US" sz="2400" b="1" i="0" dirty="0" err="1" smtClean="0">
              <a:solidFill>
                <a:schemeClr val="tx1"/>
              </a:solidFill>
              <a:latin typeface="Arial" pitchFamily="34" charset="0"/>
              <a:ea typeface="Tahoma" panose="020B0604030504040204" pitchFamily="34" charset="0"/>
              <a:cs typeface="Arial" pitchFamily="34" charset="0"/>
            </a:rPr>
            <a:t>Bài</a:t>
          </a:r>
          <a:r>
            <a:rPr lang="en-US" sz="2400" b="1" i="0" dirty="0" smtClean="0">
              <a:solidFill>
                <a:schemeClr val="tx1"/>
              </a:solidFill>
              <a:latin typeface="Arial" pitchFamily="34" charset="0"/>
              <a:ea typeface="Tahoma" panose="020B0604030504040204" pitchFamily="34" charset="0"/>
              <a:cs typeface="Arial" pitchFamily="34" charset="0"/>
            </a:rPr>
            <a:t> 2</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B147D080-DAF9-4C5E-9BB9-77190F3B9ADE}" type="parTrans" cxnId="{41BC900B-8EC5-4D8E-B0DA-9A1E860C9B8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AB46CBD6-7F04-4AB3-A5FE-39DCF322986E}" type="sibTrans" cxnId="{41BC900B-8EC5-4D8E-B0DA-9A1E860C9B8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9FBE893-B9E4-4163-B6AC-D2A084EBC813}">
      <dgm:prSet phldrT="[Text]" custT="1"/>
      <dgm:spPr>
        <a:solidFill>
          <a:schemeClr val="bg1">
            <a:lumMod val="95000"/>
            <a:alpha val="90000"/>
          </a:schemeClr>
        </a:solidFill>
        <a:ln>
          <a:solidFill>
            <a:srgbClr val="00CC66">
              <a:alpha val="90000"/>
            </a:srgbClr>
          </a:solidFill>
        </a:ln>
      </dgm:spPr>
      <dgm:t>
        <a:bodyPr anchor="ctr" anchorCtr="0"/>
        <a:lstStyle/>
        <a:p>
          <a:r>
            <a:rPr lang="vi-VN" sz="2400" b="0" i="0" dirty="0" smtClean="0">
              <a:latin typeface="Arial" pitchFamily="34" charset="0"/>
              <a:cs typeface="Arial" pitchFamily="34" charset="0"/>
            </a:rPr>
            <a:t>Một số hành vi bị nghiêm cấm trong giao</a:t>
          </a:r>
          <a:r>
            <a:rPr lang="en-US" sz="2400" b="0" i="0" dirty="0" smtClean="0">
              <a:latin typeface="Arial" pitchFamily="34" charset="0"/>
              <a:cs typeface="Arial" pitchFamily="34" charset="0"/>
            </a:rPr>
            <a:t> </a:t>
          </a:r>
          <a:r>
            <a:rPr lang="vi-VN" sz="2400" b="0" i="0" dirty="0" smtClean="0">
              <a:latin typeface="Arial" pitchFamily="34" charset="0"/>
              <a:cs typeface="Arial" pitchFamily="34" charset="0"/>
            </a:rPr>
            <a:t>thông</a:t>
          </a:r>
          <a:r>
            <a:rPr lang="en-US" sz="2400" b="0" i="0" dirty="0" smtClean="0">
              <a:latin typeface="Arial" pitchFamily="34" charset="0"/>
              <a:cs typeface="Arial" pitchFamily="34" charset="0"/>
            </a:rPr>
            <a:t> </a:t>
          </a:r>
          <a:r>
            <a:rPr lang="vi-VN" sz="2400" b="0" i="0" dirty="0" smtClean="0">
              <a:latin typeface="Arial" pitchFamily="34" charset="0"/>
              <a:cs typeface="Arial" pitchFamily="34" charset="0"/>
            </a:rPr>
            <a:t>đường bộ</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E35BF668-8AA9-4A19-BE7A-38268AE16955}" type="parTrans" cxnId="{87118830-1004-4A67-95DD-4A4679782FE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F1D52A91-F502-4B03-B636-41596A92C301}" type="sibTrans" cxnId="{87118830-1004-4A67-95DD-4A4679782FE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0EFA8163-C3C3-4A77-890D-6E5425B629A0}">
      <dgm:prSet phldrT="[Text]" custT="1"/>
      <dgm:spPr>
        <a:solidFill>
          <a:srgbClr val="C00000"/>
        </a:solidFill>
      </dgm:spPr>
      <dgm:t>
        <a:bodyPr/>
        <a:lstStyle/>
        <a:p>
          <a:r>
            <a:rPr lang="en-US" sz="2400" b="1" i="0" dirty="0" err="1" smtClean="0">
              <a:solidFill>
                <a:schemeClr val="bg1"/>
              </a:solidFill>
              <a:latin typeface="Arial" pitchFamily="34" charset="0"/>
              <a:ea typeface="Tahoma" panose="020B0604030504040204" pitchFamily="34" charset="0"/>
              <a:cs typeface="Arial" pitchFamily="34" charset="0"/>
            </a:rPr>
            <a:t>Bài</a:t>
          </a:r>
          <a:r>
            <a:rPr lang="en-US" sz="2400" b="1" i="0" dirty="0" smtClean="0">
              <a:solidFill>
                <a:schemeClr val="bg1"/>
              </a:solidFill>
              <a:latin typeface="Arial" pitchFamily="34" charset="0"/>
              <a:ea typeface="Tahoma" panose="020B0604030504040204" pitchFamily="34" charset="0"/>
              <a:cs typeface="Arial" pitchFamily="34" charset="0"/>
            </a:rPr>
            <a:t> 3</a:t>
          </a:r>
          <a:endParaRPr lang="en-US" sz="2400" b="1" i="0" dirty="0">
            <a:solidFill>
              <a:schemeClr val="bg1"/>
            </a:solidFill>
            <a:latin typeface="Arial" pitchFamily="34" charset="0"/>
            <a:ea typeface="Tahoma" panose="020B0604030504040204" pitchFamily="34" charset="0"/>
            <a:cs typeface="Arial" pitchFamily="34" charset="0"/>
          </a:endParaRPr>
        </a:p>
      </dgm:t>
    </dgm:pt>
    <dgm:pt modelId="{C4798235-041E-4D39-9AC8-565285EC7D9B}" type="parTrans" cxnId="{D88D0B90-D9A0-46F3-88AF-EC5E00026B2D}">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A46B6F8C-F831-4CBE-96B7-9FEF991D7059}" type="sibTrans" cxnId="{D88D0B90-D9A0-46F3-88AF-EC5E00026B2D}">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8DB07941-77FD-4174-9BCA-9D440C637A47}">
      <dgm:prSet phldrT="[Text]" custT="1"/>
      <dgm:spPr>
        <a:solidFill>
          <a:schemeClr val="bg2">
            <a:lumMod val="75000"/>
          </a:schemeClr>
        </a:solidFill>
      </dgm:spPr>
      <dgm:t>
        <a:bodyPr/>
        <a:lstStyle/>
        <a:p>
          <a:r>
            <a:rPr lang="en-US" sz="2400" b="1" i="0" dirty="0" err="1" smtClean="0">
              <a:solidFill>
                <a:schemeClr val="tx1"/>
              </a:solidFill>
              <a:latin typeface="Arial" pitchFamily="34" charset="0"/>
              <a:ea typeface="Tahoma" panose="020B0604030504040204" pitchFamily="34" charset="0"/>
              <a:cs typeface="Arial" pitchFamily="34" charset="0"/>
            </a:rPr>
            <a:t>Bài</a:t>
          </a:r>
          <a:r>
            <a:rPr lang="en-US" sz="2400" b="1" i="0" dirty="0" smtClean="0">
              <a:solidFill>
                <a:schemeClr val="tx1"/>
              </a:solidFill>
              <a:latin typeface="Arial" pitchFamily="34" charset="0"/>
              <a:ea typeface="Tahoma" panose="020B0604030504040204" pitchFamily="34" charset="0"/>
              <a:cs typeface="Arial" pitchFamily="34" charset="0"/>
            </a:rPr>
            <a:t> 4</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EB7D4199-759F-4E3E-B2F4-BBECD3176E62}" type="parTrans" cxnId="{1C9327B6-F0DE-4CEF-A3C6-F5B0897019F2}">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C256CA32-7329-4EEA-B0DC-EEE82A4AC32F}" type="sibTrans" cxnId="{1C9327B6-F0DE-4CEF-A3C6-F5B0897019F2}">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5B3D0BB3-C3C6-49EB-BCD0-CC2A83E11809}">
      <dgm:prSet phldrT="[Text]" custT="1"/>
      <dgm:spPr>
        <a:solidFill>
          <a:schemeClr val="bg1">
            <a:lumMod val="95000"/>
          </a:schemeClr>
        </a:solidFill>
        <a:ln>
          <a:solidFill>
            <a:schemeClr val="accent6">
              <a:lumMod val="40000"/>
              <a:lumOff val="60000"/>
              <a:alpha val="90000"/>
            </a:schemeClr>
          </a:solidFill>
        </a:ln>
      </dgm:spPr>
      <dgm:t>
        <a:bodyPr anchor="ctr" anchorCtr="0"/>
        <a:lstStyle/>
        <a:p>
          <a:r>
            <a:rPr lang="en-US" sz="2400" b="0" i="0" dirty="0" smtClean="0">
              <a:latin typeface="Arial" pitchFamily="34" charset="0"/>
              <a:cs typeface="Arial" pitchFamily="34" charset="0"/>
            </a:rPr>
            <a:t>V</a:t>
          </a:r>
          <a:r>
            <a:rPr lang="vi-VN" sz="2400" b="0" i="0" dirty="0" smtClean="0">
              <a:latin typeface="Arial" pitchFamily="34" charset="0"/>
              <a:cs typeface="Arial" pitchFamily="34" charset="0"/>
            </a:rPr>
            <a:t>ạch kẻ đường, cọc tiêu, rào chắn trong</a:t>
          </a:r>
          <a:br>
            <a:rPr lang="vi-VN" sz="2400" b="0" i="0" dirty="0" smtClean="0">
              <a:latin typeface="Arial" pitchFamily="34" charset="0"/>
              <a:cs typeface="Arial" pitchFamily="34" charset="0"/>
            </a:rPr>
          </a:br>
          <a:r>
            <a:rPr lang="vi-VN" sz="2400" b="0" i="0" dirty="0" smtClean="0">
              <a:latin typeface="Arial" pitchFamily="34" charset="0"/>
              <a:cs typeface="Arial" pitchFamily="34" charset="0"/>
            </a:rPr>
            <a:t>giao thông đường bộ </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13510690-D9E6-42FF-B4A0-7882405C65BD}" type="sibTrans" cxnId="{B23AB91F-6C41-4594-A654-D7E6352000F1}">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EB5C5455-CC02-4F6D-A1E9-F92DA6C417AD}" type="parTrans" cxnId="{B23AB91F-6C41-4594-A654-D7E6352000F1}">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34AC9FD-8E3D-4574-BE2E-FCAF6906BA9C}">
      <dgm:prSet custT="1"/>
      <dgm:spPr>
        <a:solidFill>
          <a:schemeClr val="bg1">
            <a:lumMod val="95000"/>
            <a:alpha val="90000"/>
          </a:schemeClr>
        </a:solidFill>
        <a:ln>
          <a:solidFill>
            <a:srgbClr val="C00000">
              <a:alpha val="90000"/>
            </a:srgbClr>
          </a:solidFill>
        </a:ln>
      </dgm:spPr>
      <dgm:t>
        <a:bodyPr anchor="ctr" anchorCtr="0"/>
        <a:lstStyle/>
        <a:p>
          <a:r>
            <a:rPr lang="vi-VN" sz="2400" b="0" i="0" dirty="0" smtClean="0">
              <a:latin typeface="Arial" pitchFamily="34" charset="0"/>
              <a:cs typeface="Arial" pitchFamily="34" charset="0"/>
            </a:rPr>
            <a:t>Đi xe đạp điện an toàn</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8BF3EA75-9F86-4D3D-8411-8F18D64C752E}" type="parTrans" cxnId="{3845751B-BFAB-4728-BA80-55B4294E60C5}">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6F7428B-44A8-46A0-80D1-6A658AD1FFEE}" type="sibTrans" cxnId="{3845751B-BFAB-4728-BA80-55B4294E60C5}">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1B94B5B-D0D5-40FA-991E-059B9B7191B9}">
      <dgm:prSet custT="1"/>
      <dgm:spPr>
        <a:solidFill>
          <a:schemeClr val="bg1">
            <a:lumMod val="95000"/>
            <a:alpha val="90000"/>
          </a:schemeClr>
        </a:solidFill>
        <a:ln>
          <a:solidFill>
            <a:schemeClr val="bg2">
              <a:lumMod val="75000"/>
              <a:alpha val="90000"/>
            </a:schemeClr>
          </a:solidFill>
        </a:ln>
      </dgm:spPr>
      <dgm:t>
        <a:bodyPr anchor="ctr" anchorCtr="0"/>
        <a:lstStyle/>
        <a:p>
          <a:r>
            <a:rPr lang="vi-VN" sz="2400" b="0" i="0" dirty="0" smtClean="0">
              <a:latin typeface="Arial" pitchFamily="34" charset="0"/>
              <a:cs typeface="Arial" pitchFamily="34" charset="0"/>
            </a:rPr>
            <a:t>Cách xử lí khi gặp tai nạn giao thông</a:t>
          </a:r>
          <a:r>
            <a:rPr lang="en-US" sz="2400" b="0" i="0" dirty="0" smtClean="0">
              <a:latin typeface="Arial" pitchFamily="34" charset="0"/>
              <a:cs typeface="Arial" pitchFamily="34" charset="0"/>
            </a:rPr>
            <a:t> </a:t>
          </a:r>
          <a:r>
            <a:rPr lang="vi-VN" sz="2400" b="0" i="0" dirty="0" smtClean="0">
              <a:latin typeface="Arial" pitchFamily="34" charset="0"/>
              <a:cs typeface="Arial" pitchFamily="34" charset="0"/>
            </a:rPr>
            <a:t>ở lứa tuổi học sinh</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D536F3E1-BE03-4350-869A-16EA6C862318}" type="parTrans" cxnId="{9C372A70-911E-4439-9D2C-151678F92546}">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D08EBEC8-9204-41D7-8725-C64DE6F3101F}" type="sibTrans" cxnId="{9C372A70-911E-4439-9D2C-151678F92546}">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FBC6C7A9-F058-44A5-AC1E-4945F0368F42}" type="pres">
      <dgm:prSet presAssocID="{E94DB646-CF5C-4BA8-9E4B-898E394E443B}" presName="Name0" presStyleCnt="0">
        <dgm:presLayoutVars>
          <dgm:dir/>
          <dgm:animLvl val="lvl"/>
          <dgm:resizeHandles/>
        </dgm:presLayoutVars>
      </dgm:prSet>
      <dgm:spPr/>
      <dgm:t>
        <a:bodyPr/>
        <a:lstStyle/>
        <a:p>
          <a:endParaRPr lang="en-US"/>
        </a:p>
      </dgm:t>
    </dgm:pt>
    <dgm:pt modelId="{CB49CD0C-9AFA-45BE-958E-115153B12E96}" type="pres">
      <dgm:prSet presAssocID="{E541EFE9-8ED2-41A9-A9F4-31A10EF2E244}" presName="linNode" presStyleCnt="0"/>
      <dgm:spPr/>
    </dgm:pt>
    <dgm:pt modelId="{A4D72532-1FC3-41B5-9C4D-A50F5141F456}" type="pres">
      <dgm:prSet presAssocID="{E541EFE9-8ED2-41A9-A9F4-31A10EF2E244}" presName="parentShp" presStyleLbl="node1" presStyleIdx="0" presStyleCnt="4" custScaleX="37500">
        <dgm:presLayoutVars>
          <dgm:bulletEnabled val="1"/>
        </dgm:presLayoutVars>
      </dgm:prSet>
      <dgm:spPr/>
      <dgm:t>
        <a:bodyPr/>
        <a:lstStyle/>
        <a:p>
          <a:endParaRPr lang="en-US"/>
        </a:p>
      </dgm:t>
    </dgm:pt>
    <dgm:pt modelId="{C1AA43B3-52E2-43F3-B1BC-902319464FB6}" type="pres">
      <dgm:prSet presAssocID="{E541EFE9-8ED2-41A9-A9F4-31A10EF2E244}" presName="childShp" presStyleLbl="bgAccFollowNode1" presStyleIdx="0" presStyleCnt="4" custScaleX="160082">
        <dgm:presLayoutVars>
          <dgm:bulletEnabled val="1"/>
        </dgm:presLayoutVars>
      </dgm:prSet>
      <dgm:spPr/>
      <dgm:t>
        <a:bodyPr/>
        <a:lstStyle/>
        <a:p>
          <a:endParaRPr lang="en-US"/>
        </a:p>
      </dgm:t>
    </dgm:pt>
    <dgm:pt modelId="{6C0EE98C-C5D0-4920-B597-561A8E9E0BD1}" type="pres">
      <dgm:prSet presAssocID="{C1BBB02C-9BDC-466C-B905-535DFA749BA5}" presName="spacing" presStyleCnt="0"/>
      <dgm:spPr/>
    </dgm:pt>
    <dgm:pt modelId="{CD9DD3C6-21F1-4A7E-BBF9-BDD0732A24B5}" type="pres">
      <dgm:prSet presAssocID="{61B5BEFC-9CE9-45B3-AAD0-71D8028D4856}" presName="linNode" presStyleCnt="0"/>
      <dgm:spPr/>
    </dgm:pt>
    <dgm:pt modelId="{5D708E62-95B3-425C-938F-306A43355B33}" type="pres">
      <dgm:prSet presAssocID="{61B5BEFC-9CE9-45B3-AAD0-71D8028D4856}" presName="parentShp" presStyleLbl="node1" presStyleIdx="1" presStyleCnt="4" custScaleX="37500">
        <dgm:presLayoutVars>
          <dgm:bulletEnabled val="1"/>
        </dgm:presLayoutVars>
      </dgm:prSet>
      <dgm:spPr/>
      <dgm:t>
        <a:bodyPr/>
        <a:lstStyle/>
        <a:p>
          <a:endParaRPr lang="en-US"/>
        </a:p>
      </dgm:t>
    </dgm:pt>
    <dgm:pt modelId="{7B46311D-66DE-4956-A41C-DEE49B4BF265}" type="pres">
      <dgm:prSet presAssocID="{61B5BEFC-9CE9-45B3-AAD0-71D8028D4856}" presName="childShp" presStyleLbl="bgAccFollowNode1" presStyleIdx="1" presStyleCnt="4" custScaleX="154167">
        <dgm:presLayoutVars>
          <dgm:bulletEnabled val="1"/>
        </dgm:presLayoutVars>
      </dgm:prSet>
      <dgm:spPr/>
      <dgm:t>
        <a:bodyPr/>
        <a:lstStyle/>
        <a:p>
          <a:endParaRPr lang="en-US"/>
        </a:p>
      </dgm:t>
    </dgm:pt>
    <dgm:pt modelId="{8BCF73AE-BA89-4E2F-9C85-506CC4919C85}" type="pres">
      <dgm:prSet presAssocID="{AB46CBD6-7F04-4AB3-A5FE-39DCF322986E}" presName="spacing" presStyleCnt="0"/>
      <dgm:spPr/>
    </dgm:pt>
    <dgm:pt modelId="{22EBEE9A-B3F2-42C1-ACE0-D7C73E10B34C}" type="pres">
      <dgm:prSet presAssocID="{0EFA8163-C3C3-4A77-890D-6E5425B629A0}" presName="linNode" presStyleCnt="0"/>
      <dgm:spPr/>
    </dgm:pt>
    <dgm:pt modelId="{C40FF5DA-7D55-4895-AF80-E78DE8AB618E}" type="pres">
      <dgm:prSet presAssocID="{0EFA8163-C3C3-4A77-890D-6E5425B629A0}" presName="parentShp" presStyleLbl="node1" presStyleIdx="2" presStyleCnt="4" custScaleX="37500">
        <dgm:presLayoutVars>
          <dgm:bulletEnabled val="1"/>
        </dgm:presLayoutVars>
      </dgm:prSet>
      <dgm:spPr/>
      <dgm:t>
        <a:bodyPr/>
        <a:lstStyle/>
        <a:p>
          <a:endParaRPr lang="en-US"/>
        </a:p>
      </dgm:t>
    </dgm:pt>
    <dgm:pt modelId="{C2FF3CFC-C3B8-4897-8E99-08233F5967DA}" type="pres">
      <dgm:prSet presAssocID="{0EFA8163-C3C3-4A77-890D-6E5425B629A0}" presName="childShp" presStyleLbl="bgAccFollowNode1" presStyleIdx="2" presStyleCnt="4" custScaleX="154167">
        <dgm:presLayoutVars>
          <dgm:bulletEnabled val="1"/>
        </dgm:presLayoutVars>
      </dgm:prSet>
      <dgm:spPr/>
      <dgm:t>
        <a:bodyPr/>
        <a:lstStyle/>
        <a:p>
          <a:endParaRPr lang="en-US"/>
        </a:p>
      </dgm:t>
    </dgm:pt>
    <dgm:pt modelId="{2889B366-0B1D-4C3A-B1EB-A7C39D514685}" type="pres">
      <dgm:prSet presAssocID="{A46B6F8C-F831-4CBE-96B7-9FEF991D7059}" presName="spacing" presStyleCnt="0"/>
      <dgm:spPr/>
    </dgm:pt>
    <dgm:pt modelId="{C5A3DB3F-CBA0-424E-9C5D-44E8A181960B}" type="pres">
      <dgm:prSet presAssocID="{8DB07941-77FD-4174-9BCA-9D440C637A47}" presName="linNode" presStyleCnt="0"/>
      <dgm:spPr/>
    </dgm:pt>
    <dgm:pt modelId="{B9CE04E2-C65B-45F2-8104-99F3F3CBDE4B}" type="pres">
      <dgm:prSet presAssocID="{8DB07941-77FD-4174-9BCA-9D440C637A47}" presName="parentShp" presStyleLbl="node1" presStyleIdx="3" presStyleCnt="4" custScaleX="37500">
        <dgm:presLayoutVars>
          <dgm:bulletEnabled val="1"/>
        </dgm:presLayoutVars>
      </dgm:prSet>
      <dgm:spPr/>
      <dgm:t>
        <a:bodyPr/>
        <a:lstStyle/>
        <a:p>
          <a:endParaRPr lang="en-US"/>
        </a:p>
      </dgm:t>
    </dgm:pt>
    <dgm:pt modelId="{26277A59-254D-4F9D-9F89-F317DE3DED3D}" type="pres">
      <dgm:prSet presAssocID="{8DB07941-77FD-4174-9BCA-9D440C637A47}" presName="childShp" presStyleLbl="bgAccFollowNode1" presStyleIdx="3" presStyleCnt="4" custScaleX="154167">
        <dgm:presLayoutVars>
          <dgm:bulletEnabled val="1"/>
        </dgm:presLayoutVars>
      </dgm:prSet>
      <dgm:spPr/>
      <dgm:t>
        <a:bodyPr/>
        <a:lstStyle/>
        <a:p>
          <a:endParaRPr lang="en-US"/>
        </a:p>
      </dgm:t>
    </dgm:pt>
  </dgm:ptLst>
  <dgm:cxnLst>
    <dgm:cxn modelId="{42877100-EC1C-461B-8E22-03BC255F91C5}" type="presOf" srcId="{71B94B5B-D0D5-40FA-991E-059B9B7191B9}" destId="{26277A59-254D-4F9D-9F89-F317DE3DED3D}" srcOrd="0" destOrd="0" presId="urn:microsoft.com/office/officeart/2005/8/layout/vList6"/>
    <dgm:cxn modelId="{60091586-43C5-41FC-977C-29BE37CF14B2}" type="presOf" srcId="{79FBE893-B9E4-4163-B6AC-D2A084EBC813}" destId="{7B46311D-66DE-4956-A41C-DEE49B4BF265}" srcOrd="0" destOrd="0" presId="urn:microsoft.com/office/officeart/2005/8/layout/vList6"/>
    <dgm:cxn modelId="{EE72DB82-84ED-4800-ABAD-E4DDB1BE974D}" type="presOf" srcId="{61B5BEFC-9CE9-45B3-AAD0-71D8028D4856}" destId="{5D708E62-95B3-425C-938F-306A43355B33}" srcOrd="0" destOrd="0" presId="urn:microsoft.com/office/officeart/2005/8/layout/vList6"/>
    <dgm:cxn modelId="{3845751B-BFAB-4728-BA80-55B4294E60C5}" srcId="{0EFA8163-C3C3-4A77-890D-6E5425B629A0}" destId="{734AC9FD-8E3D-4574-BE2E-FCAF6906BA9C}" srcOrd="0" destOrd="0" parTransId="{8BF3EA75-9F86-4D3D-8411-8F18D64C752E}" sibTransId="{76F7428B-44A8-46A0-80D1-6A658AD1FFEE}"/>
    <dgm:cxn modelId="{F96D367D-8E5D-40F6-8E8A-932B250DEF4F}" srcId="{E94DB646-CF5C-4BA8-9E4B-898E394E443B}" destId="{E541EFE9-8ED2-41A9-A9F4-31A10EF2E244}" srcOrd="0" destOrd="0" parTransId="{90A5546D-E2B0-42E4-BF0C-F3BBCE603966}" sibTransId="{C1BBB02C-9BDC-466C-B905-535DFA749BA5}"/>
    <dgm:cxn modelId="{87118830-1004-4A67-95DD-4A4679782FEF}" srcId="{61B5BEFC-9CE9-45B3-AAD0-71D8028D4856}" destId="{79FBE893-B9E4-4163-B6AC-D2A084EBC813}" srcOrd="0" destOrd="0" parTransId="{E35BF668-8AA9-4A19-BE7A-38268AE16955}" sibTransId="{F1D52A91-F502-4B03-B636-41596A92C301}"/>
    <dgm:cxn modelId="{90CEC0A5-082C-42B2-9D9F-CE9BA30E8382}" type="presOf" srcId="{E541EFE9-8ED2-41A9-A9F4-31A10EF2E244}" destId="{A4D72532-1FC3-41B5-9C4D-A50F5141F456}" srcOrd="0" destOrd="0" presId="urn:microsoft.com/office/officeart/2005/8/layout/vList6"/>
    <dgm:cxn modelId="{A81768E1-9E5C-4343-AE74-6D5C19D0CF1A}" type="presOf" srcId="{0EFA8163-C3C3-4A77-890D-6E5425B629A0}" destId="{C40FF5DA-7D55-4895-AF80-E78DE8AB618E}" srcOrd="0" destOrd="0" presId="urn:microsoft.com/office/officeart/2005/8/layout/vList6"/>
    <dgm:cxn modelId="{B0FC3D3F-56F0-4C8B-95E7-A60C5BE05275}" type="presOf" srcId="{E94DB646-CF5C-4BA8-9E4B-898E394E443B}" destId="{FBC6C7A9-F058-44A5-AC1E-4945F0368F42}" srcOrd="0" destOrd="0" presId="urn:microsoft.com/office/officeart/2005/8/layout/vList6"/>
    <dgm:cxn modelId="{B23AB91F-6C41-4594-A654-D7E6352000F1}" srcId="{E541EFE9-8ED2-41A9-A9F4-31A10EF2E244}" destId="{5B3D0BB3-C3C6-49EB-BCD0-CC2A83E11809}" srcOrd="0" destOrd="0" parTransId="{EB5C5455-CC02-4F6D-A1E9-F92DA6C417AD}" sibTransId="{13510690-D9E6-42FF-B4A0-7882405C65BD}"/>
    <dgm:cxn modelId="{7B268153-5500-4107-A599-A5B91212BD01}" type="presOf" srcId="{8DB07941-77FD-4174-9BCA-9D440C637A47}" destId="{B9CE04E2-C65B-45F2-8104-99F3F3CBDE4B}" srcOrd="0" destOrd="0" presId="urn:microsoft.com/office/officeart/2005/8/layout/vList6"/>
    <dgm:cxn modelId="{9C372A70-911E-4439-9D2C-151678F92546}" srcId="{8DB07941-77FD-4174-9BCA-9D440C637A47}" destId="{71B94B5B-D0D5-40FA-991E-059B9B7191B9}" srcOrd="0" destOrd="0" parTransId="{D536F3E1-BE03-4350-869A-16EA6C862318}" sibTransId="{D08EBEC8-9204-41D7-8725-C64DE6F3101F}"/>
    <dgm:cxn modelId="{D88D0B90-D9A0-46F3-88AF-EC5E00026B2D}" srcId="{E94DB646-CF5C-4BA8-9E4B-898E394E443B}" destId="{0EFA8163-C3C3-4A77-890D-6E5425B629A0}" srcOrd="2" destOrd="0" parTransId="{C4798235-041E-4D39-9AC8-565285EC7D9B}" sibTransId="{A46B6F8C-F831-4CBE-96B7-9FEF991D7059}"/>
    <dgm:cxn modelId="{1C9327B6-F0DE-4CEF-A3C6-F5B0897019F2}" srcId="{E94DB646-CF5C-4BA8-9E4B-898E394E443B}" destId="{8DB07941-77FD-4174-9BCA-9D440C637A47}" srcOrd="3" destOrd="0" parTransId="{EB7D4199-759F-4E3E-B2F4-BBECD3176E62}" sibTransId="{C256CA32-7329-4EEA-B0DC-EEE82A4AC32F}"/>
    <dgm:cxn modelId="{5D63287A-DB6A-4B38-AC62-5E25BF5E7B32}" type="presOf" srcId="{5B3D0BB3-C3C6-49EB-BCD0-CC2A83E11809}" destId="{C1AA43B3-52E2-43F3-B1BC-902319464FB6}" srcOrd="0" destOrd="0" presId="urn:microsoft.com/office/officeart/2005/8/layout/vList6"/>
    <dgm:cxn modelId="{21568C6E-5002-4EFC-AB85-4712F8A7A62C}" type="presOf" srcId="{734AC9FD-8E3D-4574-BE2E-FCAF6906BA9C}" destId="{C2FF3CFC-C3B8-4897-8E99-08233F5967DA}" srcOrd="0" destOrd="0" presId="urn:microsoft.com/office/officeart/2005/8/layout/vList6"/>
    <dgm:cxn modelId="{41BC900B-8EC5-4D8E-B0DA-9A1E860C9B8F}" srcId="{E94DB646-CF5C-4BA8-9E4B-898E394E443B}" destId="{61B5BEFC-9CE9-45B3-AAD0-71D8028D4856}" srcOrd="1" destOrd="0" parTransId="{B147D080-DAF9-4C5E-9BB9-77190F3B9ADE}" sibTransId="{AB46CBD6-7F04-4AB3-A5FE-39DCF322986E}"/>
    <dgm:cxn modelId="{1BA80508-D33C-40F8-B42C-7765D6AE91F4}" type="presParOf" srcId="{FBC6C7A9-F058-44A5-AC1E-4945F0368F42}" destId="{CB49CD0C-9AFA-45BE-958E-115153B12E96}" srcOrd="0" destOrd="0" presId="urn:microsoft.com/office/officeart/2005/8/layout/vList6"/>
    <dgm:cxn modelId="{D0A0B631-85F9-4F41-A26A-B3634C5127A6}" type="presParOf" srcId="{CB49CD0C-9AFA-45BE-958E-115153B12E96}" destId="{A4D72532-1FC3-41B5-9C4D-A50F5141F456}" srcOrd="0" destOrd="0" presId="urn:microsoft.com/office/officeart/2005/8/layout/vList6"/>
    <dgm:cxn modelId="{330D298C-5D34-47A8-83DF-F98F204FB666}" type="presParOf" srcId="{CB49CD0C-9AFA-45BE-958E-115153B12E96}" destId="{C1AA43B3-52E2-43F3-B1BC-902319464FB6}" srcOrd="1" destOrd="0" presId="urn:microsoft.com/office/officeart/2005/8/layout/vList6"/>
    <dgm:cxn modelId="{DD9663FF-39BB-42B9-9875-94CE90692EE5}" type="presParOf" srcId="{FBC6C7A9-F058-44A5-AC1E-4945F0368F42}" destId="{6C0EE98C-C5D0-4920-B597-561A8E9E0BD1}" srcOrd="1" destOrd="0" presId="urn:microsoft.com/office/officeart/2005/8/layout/vList6"/>
    <dgm:cxn modelId="{75B1B39E-3FEE-4AB5-9854-7C5C3F20C60B}" type="presParOf" srcId="{FBC6C7A9-F058-44A5-AC1E-4945F0368F42}" destId="{CD9DD3C6-21F1-4A7E-BBF9-BDD0732A24B5}" srcOrd="2" destOrd="0" presId="urn:microsoft.com/office/officeart/2005/8/layout/vList6"/>
    <dgm:cxn modelId="{720862CF-2D0E-407B-A350-8D435F6B7637}" type="presParOf" srcId="{CD9DD3C6-21F1-4A7E-BBF9-BDD0732A24B5}" destId="{5D708E62-95B3-425C-938F-306A43355B33}" srcOrd="0" destOrd="0" presId="urn:microsoft.com/office/officeart/2005/8/layout/vList6"/>
    <dgm:cxn modelId="{8C238712-D092-4AAC-9D71-16E70FAF461F}" type="presParOf" srcId="{CD9DD3C6-21F1-4A7E-BBF9-BDD0732A24B5}" destId="{7B46311D-66DE-4956-A41C-DEE49B4BF265}" srcOrd="1" destOrd="0" presId="urn:microsoft.com/office/officeart/2005/8/layout/vList6"/>
    <dgm:cxn modelId="{3965C4FE-E13D-42DE-BFF4-937E512FBEC7}" type="presParOf" srcId="{FBC6C7A9-F058-44A5-AC1E-4945F0368F42}" destId="{8BCF73AE-BA89-4E2F-9C85-506CC4919C85}" srcOrd="3" destOrd="0" presId="urn:microsoft.com/office/officeart/2005/8/layout/vList6"/>
    <dgm:cxn modelId="{2DFB7C97-B743-4FF7-A20C-A4D84BB8903C}" type="presParOf" srcId="{FBC6C7A9-F058-44A5-AC1E-4945F0368F42}" destId="{22EBEE9A-B3F2-42C1-ACE0-D7C73E10B34C}" srcOrd="4" destOrd="0" presId="urn:microsoft.com/office/officeart/2005/8/layout/vList6"/>
    <dgm:cxn modelId="{F6C8245D-444C-4A9E-9D42-FA8B57C52951}" type="presParOf" srcId="{22EBEE9A-B3F2-42C1-ACE0-D7C73E10B34C}" destId="{C40FF5DA-7D55-4895-AF80-E78DE8AB618E}" srcOrd="0" destOrd="0" presId="urn:microsoft.com/office/officeart/2005/8/layout/vList6"/>
    <dgm:cxn modelId="{800618E5-D321-4213-9EF8-7F95EB40ACD0}" type="presParOf" srcId="{22EBEE9A-B3F2-42C1-ACE0-D7C73E10B34C}" destId="{C2FF3CFC-C3B8-4897-8E99-08233F5967DA}" srcOrd="1" destOrd="0" presId="urn:microsoft.com/office/officeart/2005/8/layout/vList6"/>
    <dgm:cxn modelId="{95DC23F4-2480-4418-A4AF-AB9E7ECBFEBE}" type="presParOf" srcId="{FBC6C7A9-F058-44A5-AC1E-4945F0368F42}" destId="{2889B366-0B1D-4C3A-B1EB-A7C39D514685}" srcOrd="5" destOrd="0" presId="urn:microsoft.com/office/officeart/2005/8/layout/vList6"/>
    <dgm:cxn modelId="{83335C79-F7AD-4768-912F-E959E753F07F}" type="presParOf" srcId="{FBC6C7A9-F058-44A5-AC1E-4945F0368F42}" destId="{C5A3DB3F-CBA0-424E-9C5D-44E8A181960B}" srcOrd="6" destOrd="0" presId="urn:microsoft.com/office/officeart/2005/8/layout/vList6"/>
    <dgm:cxn modelId="{12622C7B-E928-4F44-90C9-7A1174740BC3}" type="presParOf" srcId="{C5A3DB3F-CBA0-424E-9C5D-44E8A181960B}" destId="{B9CE04E2-C65B-45F2-8104-99F3F3CBDE4B}" srcOrd="0" destOrd="0" presId="urn:microsoft.com/office/officeart/2005/8/layout/vList6"/>
    <dgm:cxn modelId="{245339F7-29DE-4990-BA81-4908A72375AA}" type="presParOf" srcId="{C5A3DB3F-CBA0-424E-9C5D-44E8A181960B}" destId="{26277A59-254D-4F9D-9F89-F317DE3DED3D}"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94DB646-CF5C-4BA8-9E4B-898E394E443B}"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E541EFE9-8ED2-41A9-A9F4-31A10EF2E244}">
      <dgm:prSet phldrT="[Text]" custT="1"/>
      <dgm:spPr>
        <a:solidFill>
          <a:schemeClr val="accent6">
            <a:lumMod val="40000"/>
            <a:lumOff val="60000"/>
          </a:schemeClr>
        </a:solidFill>
      </dgm:spPr>
      <dgm:t>
        <a:bodyPr/>
        <a:lstStyle/>
        <a:p>
          <a:r>
            <a:rPr lang="en-US" sz="2400" b="1" i="0" dirty="0" err="1" smtClean="0">
              <a:solidFill>
                <a:schemeClr val="tx1"/>
              </a:solidFill>
              <a:latin typeface="Arial" pitchFamily="34" charset="0"/>
              <a:ea typeface="Tahoma" panose="020B0604030504040204" pitchFamily="34" charset="0"/>
              <a:cs typeface="Arial" pitchFamily="34" charset="0"/>
            </a:rPr>
            <a:t>Bài</a:t>
          </a:r>
          <a:r>
            <a:rPr lang="en-US" sz="2400" b="1" i="0" dirty="0" smtClean="0">
              <a:solidFill>
                <a:schemeClr val="tx1"/>
              </a:solidFill>
              <a:latin typeface="Arial" pitchFamily="34" charset="0"/>
              <a:ea typeface="Tahoma" panose="020B0604030504040204" pitchFamily="34" charset="0"/>
              <a:cs typeface="Arial" pitchFamily="34" charset="0"/>
            </a:rPr>
            <a:t> 1</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90A5546D-E2B0-42E4-BF0C-F3BBCE603966}" type="parTrans" cxnId="{F96D367D-8E5D-40F6-8E8A-932B250DEF4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C1BBB02C-9BDC-466C-B905-535DFA749BA5}" type="sibTrans" cxnId="{F96D367D-8E5D-40F6-8E8A-932B250DEF4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61B5BEFC-9CE9-45B3-AAD0-71D8028D4856}">
      <dgm:prSet phldrT="[Text]" custT="1"/>
      <dgm:spPr>
        <a:solidFill>
          <a:srgbClr val="00CC66"/>
        </a:solidFill>
      </dgm:spPr>
      <dgm:t>
        <a:bodyPr/>
        <a:lstStyle/>
        <a:p>
          <a:r>
            <a:rPr lang="en-US" sz="2400" b="1" i="0" dirty="0" err="1" smtClean="0">
              <a:solidFill>
                <a:schemeClr val="tx1"/>
              </a:solidFill>
              <a:latin typeface="Arial" pitchFamily="34" charset="0"/>
              <a:ea typeface="Tahoma" panose="020B0604030504040204" pitchFamily="34" charset="0"/>
              <a:cs typeface="Arial" pitchFamily="34" charset="0"/>
            </a:rPr>
            <a:t>Bài</a:t>
          </a:r>
          <a:r>
            <a:rPr lang="en-US" sz="2400" b="1" i="0" dirty="0" smtClean="0">
              <a:solidFill>
                <a:schemeClr val="tx1"/>
              </a:solidFill>
              <a:latin typeface="Arial" pitchFamily="34" charset="0"/>
              <a:ea typeface="Tahoma" panose="020B0604030504040204" pitchFamily="34" charset="0"/>
              <a:cs typeface="Arial" pitchFamily="34" charset="0"/>
            </a:rPr>
            <a:t> 2</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B147D080-DAF9-4C5E-9BB9-77190F3B9ADE}" type="parTrans" cxnId="{41BC900B-8EC5-4D8E-B0DA-9A1E860C9B8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AB46CBD6-7F04-4AB3-A5FE-39DCF322986E}" type="sibTrans" cxnId="{41BC900B-8EC5-4D8E-B0DA-9A1E860C9B8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9FBE893-B9E4-4163-B6AC-D2A084EBC813}">
      <dgm:prSet phldrT="[Text]" custT="1"/>
      <dgm:spPr>
        <a:solidFill>
          <a:schemeClr val="bg1">
            <a:lumMod val="95000"/>
            <a:alpha val="90000"/>
          </a:schemeClr>
        </a:solidFill>
        <a:ln>
          <a:solidFill>
            <a:srgbClr val="00CC66">
              <a:alpha val="90000"/>
            </a:srgbClr>
          </a:solidFill>
        </a:ln>
      </dgm:spPr>
      <dgm:t>
        <a:bodyPr anchor="ctr" anchorCtr="0"/>
        <a:lstStyle/>
        <a:p>
          <a:r>
            <a:rPr lang="en-US" sz="2200" b="0" i="0" dirty="0" smtClean="0">
              <a:solidFill>
                <a:schemeClr val="tx1"/>
              </a:solidFill>
              <a:latin typeface="Arial" pitchFamily="34" charset="0"/>
              <a:ea typeface="Tahoma" panose="020B0604030504040204" pitchFamily="34" charset="0"/>
              <a:cs typeface="Arial" pitchFamily="34" charset="0"/>
            </a:rPr>
            <a:t>Một số quy tắc an toàn giao thông đô thị và nơi đông dân cư</a:t>
          </a:r>
          <a:endParaRPr lang="en-US" sz="2200" b="0" i="0" dirty="0">
            <a:solidFill>
              <a:schemeClr val="tx1"/>
            </a:solidFill>
            <a:latin typeface="Arial" pitchFamily="34" charset="0"/>
            <a:ea typeface="Tahoma" panose="020B0604030504040204" pitchFamily="34" charset="0"/>
            <a:cs typeface="Arial" pitchFamily="34" charset="0"/>
          </a:endParaRPr>
        </a:p>
      </dgm:t>
    </dgm:pt>
    <dgm:pt modelId="{E35BF668-8AA9-4A19-BE7A-38268AE16955}" type="parTrans" cxnId="{87118830-1004-4A67-95DD-4A4679782FE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F1D52A91-F502-4B03-B636-41596A92C301}" type="sibTrans" cxnId="{87118830-1004-4A67-95DD-4A4679782FEF}">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0EFA8163-C3C3-4A77-890D-6E5425B629A0}">
      <dgm:prSet phldrT="[Text]" custT="1"/>
      <dgm:spPr>
        <a:solidFill>
          <a:srgbClr val="C00000"/>
        </a:solidFill>
      </dgm:spPr>
      <dgm:t>
        <a:bodyPr/>
        <a:lstStyle/>
        <a:p>
          <a:r>
            <a:rPr lang="en-US" sz="2400" b="1" i="0" dirty="0" err="1" smtClean="0">
              <a:solidFill>
                <a:schemeClr val="bg1"/>
              </a:solidFill>
              <a:latin typeface="Arial" pitchFamily="34" charset="0"/>
              <a:ea typeface="Tahoma" panose="020B0604030504040204" pitchFamily="34" charset="0"/>
              <a:cs typeface="Arial" pitchFamily="34" charset="0"/>
            </a:rPr>
            <a:t>Bài</a:t>
          </a:r>
          <a:r>
            <a:rPr lang="en-US" sz="2400" b="1" i="0" dirty="0" smtClean="0">
              <a:solidFill>
                <a:schemeClr val="bg1"/>
              </a:solidFill>
              <a:latin typeface="Arial" pitchFamily="34" charset="0"/>
              <a:ea typeface="Tahoma" panose="020B0604030504040204" pitchFamily="34" charset="0"/>
              <a:cs typeface="Arial" pitchFamily="34" charset="0"/>
            </a:rPr>
            <a:t> 3</a:t>
          </a:r>
          <a:endParaRPr lang="en-US" sz="2400" b="1" i="0" dirty="0">
            <a:solidFill>
              <a:schemeClr val="bg1"/>
            </a:solidFill>
            <a:latin typeface="Arial" pitchFamily="34" charset="0"/>
            <a:ea typeface="Tahoma" panose="020B0604030504040204" pitchFamily="34" charset="0"/>
            <a:cs typeface="Arial" pitchFamily="34" charset="0"/>
          </a:endParaRPr>
        </a:p>
      </dgm:t>
    </dgm:pt>
    <dgm:pt modelId="{C4798235-041E-4D39-9AC8-565285EC7D9B}" type="parTrans" cxnId="{D88D0B90-D9A0-46F3-88AF-EC5E00026B2D}">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A46B6F8C-F831-4CBE-96B7-9FEF991D7059}" type="sibTrans" cxnId="{D88D0B90-D9A0-46F3-88AF-EC5E00026B2D}">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8DB07941-77FD-4174-9BCA-9D440C637A47}">
      <dgm:prSet phldrT="[Text]" custT="1"/>
      <dgm:spPr>
        <a:solidFill>
          <a:schemeClr val="bg2">
            <a:lumMod val="75000"/>
          </a:schemeClr>
        </a:solidFill>
      </dgm:spPr>
      <dgm:t>
        <a:bodyPr/>
        <a:lstStyle/>
        <a:p>
          <a:r>
            <a:rPr lang="en-US" sz="2400" b="1" i="0" dirty="0" err="1" smtClean="0">
              <a:solidFill>
                <a:schemeClr val="tx1"/>
              </a:solidFill>
              <a:latin typeface="Arial" pitchFamily="34" charset="0"/>
              <a:ea typeface="Tahoma" panose="020B0604030504040204" pitchFamily="34" charset="0"/>
              <a:cs typeface="Arial" pitchFamily="34" charset="0"/>
            </a:rPr>
            <a:t>Bài</a:t>
          </a:r>
          <a:r>
            <a:rPr lang="en-US" sz="2400" b="1" i="0" dirty="0" smtClean="0">
              <a:solidFill>
                <a:schemeClr val="tx1"/>
              </a:solidFill>
              <a:latin typeface="Arial" pitchFamily="34" charset="0"/>
              <a:ea typeface="Tahoma" panose="020B0604030504040204" pitchFamily="34" charset="0"/>
              <a:cs typeface="Arial" pitchFamily="34" charset="0"/>
            </a:rPr>
            <a:t> 4</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EB7D4199-759F-4E3E-B2F4-BBECD3176E62}" type="parTrans" cxnId="{1C9327B6-F0DE-4CEF-A3C6-F5B0897019F2}">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C256CA32-7329-4EEA-B0DC-EEE82A4AC32F}" type="sibTrans" cxnId="{1C9327B6-F0DE-4CEF-A3C6-F5B0897019F2}">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5B3D0BB3-C3C6-49EB-BCD0-CC2A83E11809}">
      <dgm:prSet phldrT="[Text]" custT="1"/>
      <dgm:spPr>
        <a:solidFill>
          <a:schemeClr val="bg1">
            <a:lumMod val="95000"/>
          </a:schemeClr>
        </a:solidFill>
        <a:ln>
          <a:solidFill>
            <a:schemeClr val="accent6">
              <a:lumMod val="40000"/>
              <a:lumOff val="60000"/>
              <a:alpha val="90000"/>
            </a:schemeClr>
          </a:solidFill>
        </a:ln>
      </dgm:spPr>
      <dgm:t>
        <a:bodyPr anchor="ctr" anchorCtr="0"/>
        <a:lstStyle/>
        <a:p>
          <a:r>
            <a:rPr lang="en-US" sz="2200" b="0" i="0" dirty="0" smtClean="0">
              <a:solidFill>
                <a:schemeClr val="tx1"/>
              </a:solidFill>
              <a:latin typeface="Arial" pitchFamily="34" charset="0"/>
              <a:ea typeface="Tahoma" panose="020B0604030504040204" pitchFamily="34" charset="0"/>
              <a:cs typeface="Arial" pitchFamily="34" charset="0"/>
            </a:rPr>
            <a:t>Nhường đường, vượt xe, chuyển hướng xe trên đường đi bộ đối với người đi xe đạp, xe đạp điện.</a:t>
          </a:r>
          <a:endParaRPr lang="en-US" sz="2200" b="0" i="0" dirty="0">
            <a:solidFill>
              <a:schemeClr val="tx1"/>
            </a:solidFill>
            <a:latin typeface="Arial" pitchFamily="34" charset="0"/>
            <a:ea typeface="Tahoma" panose="020B0604030504040204" pitchFamily="34" charset="0"/>
            <a:cs typeface="Arial" pitchFamily="34" charset="0"/>
          </a:endParaRPr>
        </a:p>
      </dgm:t>
    </dgm:pt>
    <dgm:pt modelId="{13510690-D9E6-42FF-B4A0-7882405C65BD}" type="sibTrans" cxnId="{B23AB91F-6C41-4594-A654-D7E6352000F1}">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EB5C5455-CC02-4F6D-A1E9-F92DA6C417AD}" type="parTrans" cxnId="{B23AB91F-6C41-4594-A654-D7E6352000F1}">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34AC9FD-8E3D-4574-BE2E-FCAF6906BA9C}">
      <dgm:prSet custT="1"/>
      <dgm:spPr>
        <a:solidFill>
          <a:schemeClr val="bg1">
            <a:lumMod val="95000"/>
            <a:alpha val="90000"/>
          </a:schemeClr>
        </a:solidFill>
        <a:ln>
          <a:solidFill>
            <a:srgbClr val="C00000">
              <a:alpha val="90000"/>
            </a:srgbClr>
          </a:solidFill>
        </a:ln>
      </dgm:spPr>
      <dgm:t>
        <a:bodyPr anchor="ctr" anchorCtr="0"/>
        <a:lstStyle/>
        <a:p>
          <a:r>
            <a:rPr lang="en-US" sz="2400" b="0" i="0" dirty="0" smtClean="0">
              <a:solidFill>
                <a:schemeClr val="tx1"/>
              </a:solidFill>
              <a:latin typeface="Arial" pitchFamily="34" charset="0"/>
              <a:ea typeface="Tahoma" panose="020B0604030504040204" pitchFamily="34" charset="0"/>
              <a:cs typeface="Arial" pitchFamily="34" charset="0"/>
            </a:rPr>
            <a:t>An toàn giao thông đường sắt</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8BF3EA75-9F86-4D3D-8411-8F18D64C752E}" type="parTrans" cxnId="{3845751B-BFAB-4728-BA80-55B4294E60C5}">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6F7428B-44A8-46A0-80D1-6A658AD1FFEE}" type="sibTrans" cxnId="{3845751B-BFAB-4728-BA80-55B4294E60C5}">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71B94B5B-D0D5-40FA-991E-059B9B7191B9}">
      <dgm:prSet custT="1"/>
      <dgm:spPr>
        <a:solidFill>
          <a:schemeClr val="bg1">
            <a:lumMod val="95000"/>
            <a:alpha val="90000"/>
          </a:schemeClr>
        </a:solidFill>
        <a:ln>
          <a:solidFill>
            <a:schemeClr val="bg2">
              <a:lumMod val="75000"/>
              <a:alpha val="90000"/>
            </a:schemeClr>
          </a:solidFill>
        </a:ln>
      </dgm:spPr>
      <dgm:t>
        <a:bodyPr anchor="ctr" anchorCtr="0"/>
        <a:lstStyle/>
        <a:p>
          <a:r>
            <a:rPr lang="en-US" sz="2400" b="0" i="0" dirty="0" smtClean="0">
              <a:solidFill>
                <a:schemeClr val="tx1"/>
              </a:solidFill>
              <a:latin typeface="Arial" pitchFamily="34" charset="0"/>
              <a:ea typeface="Tahoma" panose="020B0604030504040204" pitchFamily="34" charset="0"/>
              <a:cs typeface="Arial" pitchFamily="34" charset="0"/>
            </a:rPr>
            <a:t>Tham gia giao thông đường sắt an toàn</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D536F3E1-BE03-4350-869A-16EA6C862318}" type="parTrans" cxnId="{9C372A70-911E-4439-9D2C-151678F92546}">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D08EBEC8-9204-41D7-8725-C64DE6F3101F}" type="sibTrans" cxnId="{9C372A70-911E-4439-9D2C-151678F92546}">
      <dgm:prSet/>
      <dgm:spPr/>
      <dgm:t>
        <a:bodyPr/>
        <a:lstStyle/>
        <a:p>
          <a:endParaRPr lang="en-US" sz="2400" i="0">
            <a:solidFill>
              <a:schemeClr val="tx1"/>
            </a:solidFill>
            <a:latin typeface="Arial" pitchFamily="34" charset="0"/>
            <a:ea typeface="Tahoma" panose="020B0604030504040204" pitchFamily="34" charset="0"/>
            <a:cs typeface="Arial" pitchFamily="34" charset="0"/>
          </a:endParaRPr>
        </a:p>
      </dgm:t>
    </dgm:pt>
    <dgm:pt modelId="{381AFB23-30EB-4AC5-9B25-1975329B6302}">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sz="2400" b="1" i="0" dirty="0" smtClean="0">
              <a:solidFill>
                <a:schemeClr val="tx1"/>
              </a:solidFill>
              <a:latin typeface="Arial" pitchFamily="34" charset="0"/>
              <a:ea typeface="Tahoma" panose="020B0604030504040204" pitchFamily="34" charset="0"/>
              <a:cs typeface="Arial" pitchFamily="34" charset="0"/>
            </a:rPr>
            <a:t>Bài 5</a:t>
          </a:r>
          <a:endParaRPr lang="en-US" sz="2400" b="1" i="0" dirty="0">
            <a:solidFill>
              <a:schemeClr val="tx1"/>
            </a:solidFill>
            <a:latin typeface="Arial" pitchFamily="34" charset="0"/>
            <a:ea typeface="Tahoma" panose="020B0604030504040204" pitchFamily="34" charset="0"/>
            <a:cs typeface="Arial" pitchFamily="34" charset="0"/>
          </a:endParaRPr>
        </a:p>
      </dgm:t>
    </dgm:pt>
    <dgm:pt modelId="{3B0A6899-4253-491B-B8FF-316181DDE179}" type="parTrans" cxnId="{179376FA-8093-4E1C-AA51-06EF991F8062}">
      <dgm:prSet/>
      <dgm:spPr/>
      <dgm:t>
        <a:bodyPr/>
        <a:lstStyle/>
        <a:p>
          <a:endParaRPr lang="en-US"/>
        </a:p>
      </dgm:t>
    </dgm:pt>
    <dgm:pt modelId="{279515C4-B446-4A61-8051-80E0F930C925}" type="sibTrans" cxnId="{179376FA-8093-4E1C-AA51-06EF991F8062}">
      <dgm:prSet/>
      <dgm:spPr/>
      <dgm:t>
        <a:bodyPr/>
        <a:lstStyle/>
        <a:p>
          <a:endParaRPr lang="en-US"/>
        </a:p>
      </dgm:t>
    </dgm:pt>
    <dgm:pt modelId="{D64FF5C0-60BA-42BE-A82B-8EF59112DADF}">
      <dgm:prSet custT="1"/>
      <dgm:spPr>
        <a:solidFill>
          <a:schemeClr val="bg1">
            <a:lumMod val="95000"/>
            <a:alpha val="90000"/>
          </a:schemeClr>
        </a:solidFill>
        <a:ln>
          <a:solidFill>
            <a:schemeClr val="bg2">
              <a:lumMod val="75000"/>
              <a:alpha val="90000"/>
            </a:schemeClr>
          </a:solidFill>
        </a:ln>
      </dgm:spPr>
      <dgm:t>
        <a:bodyPr anchor="ctr" anchorCtr="0"/>
        <a:lstStyle/>
        <a:p>
          <a:r>
            <a:rPr lang="en-US" sz="2400" b="0" i="0" dirty="0" smtClean="0">
              <a:solidFill>
                <a:schemeClr val="tx1"/>
              </a:solidFill>
              <a:latin typeface="Arial" pitchFamily="34" charset="0"/>
              <a:ea typeface="Tahoma" panose="020B0604030504040204" pitchFamily="34" charset="0"/>
              <a:cs typeface="Arial" pitchFamily="34" charset="0"/>
            </a:rPr>
            <a:t>Em tham gia bảo vệ công trình giao thông </a:t>
          </a:r>
          <a:endParaRPr lang="en-US" sz="2400" b="0" i="0" dirty="0">
            <a:solidFill>
              <a:schemeClr val="tx1"/>
            </a:solidFill>
            <a:latin typeface="Arial" pitchFamily="34" charset="0"/>
            <a:ea typeface="Tahoma" panose="020B0604030504040204" pitchFamily="34" charset="0"/>
            <a:cs typeface="Arial" pitchFamily="34" charset="0"/>
          </a:endParaRPr>
        </a:p>
      </dgm:t>
    </dgm:pt>
    <dgm:pt modelId="{7B640617-D7C0-4DF7-96D9-913C43DBD06A}" type="parTrans" cxnId="{B274F28F-25C6-4408-B0CB-D41F9F0C1ED9}">
      <dgm:prSet/>
      <dgm:spPr/>
      <dgm:t>
        <a:bodyPr/>
        <a:lstStyle/>
        <a:p>
          <a:endParaRPr lang="en-US"/>
        </a:p>
      </dgm:t>
    </dgm:pt>
    <dgm:pt modelId="{50032F09-4B3B-45C1-A917-10071623E672}" type="sibTrans" cxnId="{B274F28F-25C6-4408-B0CB-D41F9F0C1ED9}">
      <dgm:prSet/>
      <dgm:spPr/>
      <dgm:t>
        <a:bodyPr/>
        <a:lstStyle/>
        <a:p>
          <a:endParaRPr lang="en-US"/>
        </a:p>
      </dgm:t>
    </dgm:pt>
    <dgm:pt modelId="{FBC6C7A9-F058-44A5-AC1E-4945F0368F42}" type="pres">
      <dgm:prSet presAssocID="{E94DB646-CF5C-4BA8-9E4B-898E394E443B}" presName="Name0" presStyleCnt="0">
        <dgm:presLayoutVars>
          <dgm:dir/>
          <dgm:animLvl val="lvl"/>
          <dgm:resizeHandles/>
        </dgm:presLayoutVars>
      </dgm:prSet>
      <dgm:spPr/>
      <dgm:t>
        <a:bodyPr/>
        <a:lstStyle/>
        <a:p>
          <a:endParaRPr lang="en-US"/>
        </a:p>
      </dgm:t>
    </dgm:pt>
    <dgm:pt modelId="{CB49CD0C-9AFA-45BE-958E-115153B12E96}" type="pres">
      <dgm:prSet presAssocID="{E541EFE9-8ED2-41A9-A9F4-31A10EF2E244}" presName="linNode" presStyleCnt="0"/>
      <dgm:spPr/>
    </dgm:pt>
    <dgm:pt modelId="{A4D72532-1FC3-41B5-9C4D-A50F5141F456}" type="pres">
      <dgm:prSet presAssocID="{E541EFE9-8ED2-41A9-A9F4-31A10EF2E244}" presName="parentShp" presStyleLbl="node1" presStyleIdx="0" presStyleCnt="5" custScaleX="37500">
        <dgm:presLayoutVars>
          <dgm:bulletEnabled val="1"/>
        </dgm:presLayoutVars>
      </dgm:prSet>
      <dgm:spPr/>
      <dgm:t>
        <a:bodyPr/>
        <a:lstStyle/>
        <a:p>
          <a:endParaRPr lang="en-US"/>
        </a:p>
      </dgm:t>
    </dgm:pt>
    <dgm:pt modelId="{C1AA43B3-52E2-43F3-B1BC-902319464FB6}" type="pres">
      <dgm:prSet presAssocID="{E541EFE9-8ED2-41A9-A9F4-31A10EF2E244}" presName="childShp" presStyleLbl="bgAccFollowNode1" presStyleIdx="0" presStyleCnt="5" custScaleX="160082">
        <dgm:presLayoutVars>
          <dgm:bulletEnabled val="1"/>
        </dgm:presLayoutVars>
      </dgm:prSet>
      <dgm:spPr/>
      <dgm:t>
        <a:bodyPr/>
        <a:lstStyle/>
        <a:p>
          <a:endParaRPr lang="en-US"/>
        </a:p>
      </dgm:t>
    </dgm:pt>
    <dgm:pt modelId="{6C0EE98C-C5D0-4920-B597-561A8E9E0BD1}" type="pres">
      <dgm:prSet presAssocID="{C1BBB02C-9BDC-466C-B905-535DFA749BA5}" presName="spacing" presStyleCnt="0"/>
      <dgm:spPr/>
    </dgm:pt>
    <dgm:pt modelId="{CD9DD3C6-21F1-4A7E-BBF9-BDD0732A24B5}" type="pres">
      <dgm:prSet presAssocID="{61B5BEFC-9CE9-45B3-AAD0-71D8028D4856}" presName="linNode" presStyleCnt="0"/>
      <dgm:spPr/>
    </dgm:pt>
    <dgm:pt modelId="{5D708E62-95B3-425C-938F-306A43355B33}" type="pres">
      <dgm:prSet presAssocID="{61B5BEFC-9CE9-45B3-AAD0-71D8028D4856}" presName="parentShp" presStyleLbl="node1" presStyleIdx="1" presStyleCnt="5" custScaleX="37500">
        <dgm:presLayoutVars>
          <dgm:bulletEnabled val="1"/>
        </dgm:presLayoutVars>
      </dgm:prSet>
      <dgm:spPr/>
      <dgm:t>
        <a:bodyPr/>
        <a:lstStyle/>
        <a:p>
          <a:endParaRPr lang="en-US"/>
        </a:p>
      </dgm:t>
    </dgm:pt>
    <dgm:pt modelId="{7B46311D-66DE-4956-A41C-DEE49B4BF265}" type="pres">
      <dgm:prSet presAssocID="{61B5BEFC-9CE9-45B3-AAD0-71D8028D4856}" presName="childShp" presStyleLbl="bgAccFollowNode1" presStyleIdx="1" presStyleCnt="5" custScaleX="154167">
        <dgm:presLayoutVars>
          <dgm:bulletEnabled val="1"/>
        </dgm:presLayoutVars>
      </dgm:prSet>
      <dgm:spPr/>
      <dgm:t>
        <a:bodyPr/>
        <a:lstStyle/>
        <a:p>
          <a:endParaRPr lang="en-US"/>
        </a:p>
      </dgm:t>
    </dgm:pt>
    <dgm:pt modelId="{8BCF73AE-BA89-4E2F-9C85-506CC4919C85}" type="pres">
      <dgm:prSet presAssocID="{AB46CBD6-7F04-4AB3-A5FE-39DCF322986E}" presName="spacing" presStyleCnt="0"/>
      <dgm:spPr/>
    </dgm:pt>
    <dgm:pt modelId="{22EBEE9A-B3F2-42C1-ACE0-D7C73E10B34C}" type="pres">
      <dgm:prSet presAssocID="{0EFA8163-C3C3-4A77-890D-6E5425B629A0}" presName="linNode" presStyleCnt="0"/>
      <dgm:spPr/>
    </dgm:pt>
    <dgm:pt modelId="{C40FF5DA-7D55-4895-AF80-E78DE8AB618E}" type="pres">
      <dgm:prSet presAssocID="{0EFA8163-C3C3-4A77-890D-6E5425B629A0}" presName="parentShp" presStyleLbl="node1" presStyleIdx="2" presStyleCnt="5" custScaleX="37500">
        <dgm:presLayoutVars>
          <dgm:bulletEnabled val="1"/>
        </dgm:presLayoutVars>
      </dgm:prSet>
      <dgm:spPr/>
      <dgm:t>
        <a:bodyPr/>
        <a:lstStyle/>
        <a:p>
          <a:endParaRPr lang="en-US"/>
        </a:p>
      </dgm:t>
    </dgm:pt>
    <dgm:pt modelId="{C2FF3CFC-C3B8-4897-8E99-08233F5967DA}" type="pres">
      <dgm:prSet presAssocID="{0EFA8163-C3C3-4A77-890D-6E5425B629A0}" presName="childShp" presStyleLbl="bgAccFollowNode1" presStyleIdx="2" presStyleCnt="5" custScaleX="154167">
        <dgm:presLayoutVars>
          <dgm:bulletEnabled val="1"/>
        </dgm:presLayoutVars>
      </dgm:prSet>
      <dgm:spPr/>
      <dgm:t>
        <a:bodyPr/>
        <a:lstStyle/>
        <a:p>
          <a:endParaRPr lang="en-US"/>
        </a:p>
      </dgm:t>
    </dgm:pt>
    <dgm:pt modelId="{2889B366-0B1D-4C3A-B1EB-A7C39D514685}" type="pres">
      <dgm:prSet presAssocID="{A46B6F8C-F831-4CBE-96B7-9FEF991D7059}" presName="spacing" presStyleCnt="0"/>
      <dgm:spPr/>
    </dgm:pt>
    <dgm:pt modelId="{C5A3DB3F-CBA0-424E-9C5D-44E8A181960B}" type="pres">
      <dgm:prSet presAssocID="{8DB07941-77FD-4174-9BCA-9D440C637A47}" presName="linNode" presStyleCnt="0"/>
      <dgm:spPr/>
    </dgm:pt>
    <dgm:pt modelId="{B9CE04E2-C65B-45F2-8104-99F3F3CBDE4B}" type="pres">
      <dgm:prSet presAssocID="{8DB07941-77FD-4174-9BCA-9D440C637A47}" presName="parentShp" presStyleLbl="node1" presStyleIdx="3" presStyleCnt="5" custScaleX="37500">
        <dgm:presLayoutVars>
          <dgm:bulletEnabled val="1"/>
        </dgm:presLayoutVars>
      </dgm:prSet>
      <dgm:spPr/>
      <dgm:t>
        <a:bodyPr/>
        <a:lstStyle/>
        <a:p>
          <a:endParaRPr lang="en-US"/>
        </a:p>
      </dgm:t>
    </dgm:pt>
    <dgm:pt modelId="{26277A59-254D-4F9D-9F89-F317DE3DED3D}" type="pres">
      <dgm:prSet presAssocID="{8DB07941-77FD-4174-9BCA-9D440C637A47}" presName="childShp" presStyleLbl="bgAccFollowNode1" presStyleIdx="3" presStyleCnt="5" custScaleX="154167">
        <dgm:presLayoutVars>
          <dgm:bulletEnabled val="1"/>
        </dgm:presLayoutVars>
      </dgm:prSet>
      <dgm:spPr/>
      <dgm:t>
        <a:bodyPr/>
        <a:lstStyle/>
        <a:p>
          <a:endParaRPr lang="en-US"/>
        </a:p>
      </dgm:t>
    </dgm:pt>
    <dgm:pt modelId="{39003936-76AE-4A10-B58D-881B71CBA81A}" type="pres">
      <dgm:prSet presAssocID="{C256CA32-7329-4EEA-B0DC-EEE82A4AC32F}" presName="spacing" presStyleCnt="0"/>
      <dgm:spPr/>
    </dgm:pt>
    <dgm:pt modelId="{D73C59D4-454C-46A0-A410-F2A509BD15CB}" type="pres">
      <dgm:prSet presAssocID="{381AFB23-30EB-4AC5-9B25-1975329B6302}" presName="linNode" presStyleCnt="0"/>
      <dgm:spPr/>
    </dgm:pt>
    <dgm:pt modelId="{2C377B1D-F193-42EB-B581-B00CB2AC98B9}" type="pres">
      <dgm:prSet presAssocID="{381AFB23-30EB-4AC5-9B25-1975329B6302}" presName="parentShp" presStyleLbl="node1" presStyleIdx="4" presStyleCnt="5" custScaleX="37500">
        <dgm:presLayoutVars>
          <dgm:bulletEnabled val="1"/>
        </dgm:presLayoutVars>
      </dgm:prSet>
      <dgm:spPr/>
      <dgm:t>
        <a:bodyPr/>
        <a:lstStyle/>
        <a:p>
          <a:endParaRPr lang="en-US"/>
        </a:p>
      </dgm:t>
    </dgm:pt>
    <dgm:pt modelId="{FB4DC323-37BC-4FAA-832D-803DFED17767}" type="pres">
      <dgm:prSet presAssocID="{381AFB23-30EB-4AC5-9B25-1975329B6302}" presName="childShp" presStyleLbl="bgAccFollowNode1" presStyleIdx="4" presStyleCnt="5" custScaleX="154167">
        <dgm:presLayoutVars>
          <dgm:bulletEnabled val="1"/>
        </dgm:presLayoutVars>
      </dgm:prSet>
      <dgm:spPr/>
      <dgm:t>
        <a:bodyPr/>
        <a:lstStyle/>
        <a:p>
          <a:endParaRPr lang="en-US"/>
        </a:p>
      </dgm:t>
    </dgm:pt>
  </dgm:ptLst>
  <dgm:cxnLst>
    <dgm:cxn modelId="{41BC900B-8EC5-4D8E-B0DA-9A1E860C9B8F}" srcId="{E94DB646-CF5C-4BA8-9E4B-898E394E443B}" destId="{61B5BEFC-9CE9-45B3-AAD0-71D8028D4856}" srcOrd="1" destOrd="0" parTransId="{B147D080-DAF9-4C5E-9BB9-77190F3B9ADE}" sibTransId="{AB46CBD6-7F04-4AB3-A5FE-39DCF322986E}"/>
    <dgm:cxn modelId="{B61BA39A-9C49-4F36-B0D9-7D07A276C1DC}" type="presOf" srcId="{61B5BEFC-9CE9-45B3-AAD0-71D8028D4856}" destId="{5D708E62-95B3-425C-938F-306A43355B33}" srcOrd="0" destOrd="0" presId="urn:microsoft.com/office/officeart/2005/8/layout/vList6"/>
    <dgm:cxn modelId="{47613200-46E0-478B-9BCC-53C95F8EC39B}" type="presOf" srcId="{5B3D0BB3-C3C6-49EB-BCD0-CC2A83E11809}" destId="{C1AA43B3-52E2-43F3-B1BC-902319464FB6}" srcOrd="0" destOrd="0" presId="urn:microsoft.com/office/officeart/2005/8/layout/vList6"/>
    <dgm:cxn modelId="{7EC9FF7F-611D-4A4E-A509-5C751E1D82B1}" type="presOf" srcId="{8DB07941-77FD-4174-9BCA-9D440C637A47}" destId="{B9CE04E2-C65B-45F2-8104-99F3F3CBDE4B}" srcOrd="0" destOrd="0" presId="urn:microsoft.com/office/officeart/2005/8/layout/vList6"/>
    <dgm:cxn modelId="{E5B593B4-FBD9-4D50-A0F8-B1879B0E781C}" type="presOf" srcId="{79FBE893-B9E4-4163-B6AC-D2A084EBC813}" destId="{7B46311D-66DE-4956-A41C-DEE49B4BF265}" srcOrd="0" destOrd="0" presId="urn:microsoft.com/office/officeart/2005/8/layout/vList6"/>
    <dgm:cxn modelId="{259F65B1-0698-42B5-A82C-94DADB67FAA2}" type="presOf" srcId="{E94DB646-CF5C-4BA8-9E4B-898E394E443B}" destId="{FBC6C7A9-F058-44A5-AC1E-4945F0368F42}" srcOrd="0" destOrd="0" presId="urn:microsoft.com/office/officeart/2005/8/layout/vList6"/>
    <dgm:cxn modelId="{9C372A70-911E-4439-9D2C-151678F92546}" srcId="{8DB07941-77FD-4174-9BCA-9D440C637A47}" destId="{71B94B5B-D0D5-40FA-991E-059B9B7191B9}" srcOrd="0" destOrd="0" parTransId="{D536F3E1-BE03-4350-869A-16EA6C862318}" sibTransId="{D08EBEC8-9204-41D7-8725-C64DE6F3101F}"/>
    <dgm:cxn modelId="{D88D0B90-D9A0-46F3-88AF-EC5E00026B2D}" srcId="{E94DB646-CF5C-4BA8-9E4B-898E394E443B}" destId="{0EFA8163-C3C3-4A77-890D-6E5425B629A0}" srcOrd="2" destOrd="0" parTransId="{C4798235-041E-4D39-9AC8-565285EC7D9B}" sibTransId="{A46B6F8C-F831-4CBE-96B7-9FEF991D7059}"/>
    <dgm:cxn modelId="{1C9327B6-F0DE-4CEF-A3C6-F5B0897019F2}" srcId="{E94DB646-CF5C-4BA8-9E4B-898E394E443B}" destId="{8DB07941-77FD-4174-9BCA-9D440C637A47}" srcOrd="3" destOrd="0" parTransId="{EB7D4199-759F-4E3E-B2F4-BBECD3176E62}" sibTransId="{C256CA32-7329-4EEA-B0DC-EEE82A4AC32F}"/>
    <dgm:cxn modelId="{17D08B16-F637-448B-953D-DEBBD17EF9D5}" type="presOf" srcId="{0EFA8163-C3C3-4A77-890D-6E5425B629A0}" destId="{C40FF5DA-7D55-4895-AF80-E78DE8AB618E}" srcOrd="0" destOrd="0" presId="urn:microsoft.com/office/officeart/2005/8/layout/vList6"/>
    <dgm:cxn modelId="{16EBC4AA-C142-4315-A523-5EB964AE9CA6}" type="presOf" srcId="{381AFB23-30EB-4AC5-9B25-1975329B6302}" destId="{2C377B1D-F193-42EB-B581-B00CB2AC98B9}" srcOrd="0" destOrd="0" presId="urn:microsoft.com/office/officeart/2005/8/layout/vList6"/>
    <dgm:cxn modelId="{B23AB91F-6C41-4594-A654-D7E6352000F1}" srcId="{E541EFE9-8ED2-41A9-A9F4-31A10EF2E244}" destId="{5B3D0BB3-C3C6-49EB-BCD0-CC2A83E11809}" srcOrd="0" destOrd="0" parTransId="{EB5C5455-CC02-4F6D-A1E9-F92DA6C417AD}" sibTransId="{13510690-D9E6-42FF-B4A0-7882405C65BD}"/>
    <dgm:cxn modelId="{58C4D65B-65DB-44B0-A02A-C776995D11C5}" type="presOf" srcId="{E541EFE9-8ED2-41A9-A9F4-31A10EF2E244}" destId="{A4D72532-1FC3-41B5-9C4D-A50F5141F456}" srcOrd="0" destOrd="0" presId="urn:microsoft.com/office/officeart/2005/8/layout/vList6"/>
    <dgm:cxn modelId="{B274F28F-25C6-4408-B0CB-D41F9F0C1ED9}" srcId="{381AFB23-30EB-4AC5-9B25-1975329B6302}" destId="{D64FF5C0-60BA-42BE-A82B-8EF59112DADF}" srcOrd="0" destOrd="0" parTransId="{7B640617-D7C0-4DF7-96D9-913C43DBD06A}" sibTransId="{50032F09-4B3B-45C1-A917-10071623E672}"/>
    <dgm:cxn modelId="{E0B4BAAE-A5C6-4544-98D3-AA35F38404EA}" type="presOf" srcId="{71B94B5B-D0D5-40FA-991E-059B9B7191B9}" destId="{26277A59-254D-4F9D-9F89-F317DE3DED3D}" srcOrd="0" destOrd="0" presId="urn:microsoft.com/office/officeart/2005/8/layout/vList6"/>
    <dgm:cxn modelId="{3845751B-BFAB-4728-BA80-55B4294E60C5}" srcId="{0EFA8163-C3C3-4A77-890D-6E5425B629A0}" destId="{734AC9FD-8E3D-4574-BE2E-FCAF6906BA9C}" srcOrd="0" destOrd="0" parTransId="{8BF3EA75-9F86-4D3D-8411-8F18D64C752E}" sibTransId="{76F7428B-44A8-46A0-80D1-6A658AD1FFEE}"/>
    <dgm:cxn modelId="{F96D367D-8E5D-40F6-8E8A-932B250DEF4F}" srcId="{E94DB646-CF5C-4BA8-9E4B-898E394E443B}" destId="{E541EFE9-8ED2-41A9-A9F4-31A10EF2E244}" srcOrd="0" destOrd="0" parTransId="{90A5546D-E2B0-42E4-BF0C-F3BBCE603966}" sibTransId="{C1BBB02C-9BDC-466C-B905-535DFA749BA5}"/>
    <dgm:cxn modelId="{5D2C8A43-C506-4DFA-863E-B52FDD556B5F}" type="presOf" srcId="{D64FF5C0-60BA-42BE-A82B-8EF59112DADF}" destId="{FB4DC323-37BC-4FAA-832D-803DFED17767}" srcOrd="0" destOrd="0" presId="urn:microsoft.com/office/officeart/2005/8/layout/vList6"/>
    <dgm:cxn modelId="{87118830-1004-4A67-95DD-4A4679782FEF}" srcId="{61B5BEFC-9CE9-45B3-AAD0-71D8028D4856}" destId="{79FBE893-B9E4-4163-B6AC-D2A084EBC813}" srcOrd="0" destOrd="0" parTransId="{E35BF668-8AA9-4A19-BE7A-38268AE16955}" sibTransId="{F1D52A91-F502-4B03-B636-41596A92C301}"/>
    <dgm:cxn modelId="{839B64D0-115D-42EA-AB98-1A058A8ACAFE}" type="presOf" srcId="{734AC9FD-8E3D-4574-BE2E-FCAF6906BA9C}" destId="{C2FF3CFC-C3B8-4897-8E99-08233F5967DA}" srcOrd="0" destOrd="0" presId="urn:microsoft.com/office/officeart/2005/8/layout/vList6"/>
    <dgm:cxn modelId="{179376FA-8093-4E1C-AA51-06EF991F8062}" srcId="{E94DB646-CF5C-4BA8-9E4B-898E394E443B}" destId="{381AFB23-30EB-4AC5-9B25-1975329B6302}" srcOrd="4" destOrd="0" parTransId="{3B0A6899-4253-491B-B8FF-316181DDE179}" sibTransId="{279515C4-B446-4A61-8051-80E0F930C925}"/>
    <dgm:cxn modelId="{03E99C2B-E03A-4178-AE59-FF2F705655F0}" type="presParOf" srcId="{FBC6C7A9-F058-44A5-AC1E-4945F0368F42}" destId="{CB49CD0C-9AFA-45BE-958E-115153B12E96}" srcOrd="0" destOrd="0" presId="urn:microsoft.com/office/officeart/2005/8/layout/vList6"/>
    <dgm:cxn modelId="{BD039F36-B011-43CB-A7CB-3B9290FC5A77}" type="presParOf" srcId="{CB49CD0C-9AFA-45BE-958E-115153B12E96}" destId="{A4D72532-1FC3-41B5-9C4D-A50F5141F456}" srcOrd="0" destOrd="0" presId="urn:microsoft.com/office/officeart/2005/8/layout/vList6"/>
    <dgm:cxn modelId="{4358A760-663A-4160-B131-1E407A53E86E}" type="presParOf" srcId="{CB49CD0C-9AFA-45BE-958E-115153B12E96}" destId="{C1AA43B3-52E2-43F3-B1BC-902319464FB6}" srcOrd="1" destOrd="0" presId="urn:microsoft.com/office/officeart/2005/8/layout/vList6"/>
    <dgm:cxn modelId="{5368386C-BA09-4740-9CB2-D1B7C3C5D2A0}" type="presParOf" srcId="{FBC6C7A9-F058-44A5-AC1E-4945F0368F42}" destId="{6C0EE98C-C5D0-4920-B597-561A8E9E0BD1}" srcOrd="1" destOrd="0" presId="urn:microsoft.com/office/officeart/2005/8/layout/vList6"/>
    <dgm:cxn modelId="{8472B27C-E619-4DB5-BA49-F71423729A53}" type="presParOf" srcId="{FBC6C7A9-F058-44A5-AC1E-4945F0368F42}" destId="{CD9DD3C6-21F1-4A7E-BBF9-BDD0732A24B5}" srcOrd="2" destOrd="0" presId="urn:microsoft.com/office/officeart/2005/8/layout/vList6"/>
    <dgm:cxn modelId="{70986193-6161-4EC9-A51A-B567F7DC287D}" type="presParOf" srcId="{CD9DD3C6-21F1-4A7E-BBF9-BDD0732A24B5}" destId="{5D708E62-95B3-425C-938F-306A43355B33}" srcOrd="0" destOrd="0" presId="urn:microsoft.com/office/officeart/2005/8/layout/vList6"/>
    <dgm:cxn modelId="{1F8C7E91-85A2-42BA-BE81-DF66637C30CE}" type="presParOf" srcId="{CD9DD3C6-21F1-4A7E-BBF9-BDD0732A24B5}" destId="{7B46311D-66DE-4956-A41C-DEE49B4BF265}" srcOrd="1" destOrd="0" presId="urn:microsoft.com/office/officeart/2005/8/layout/vList6"/>
    <dgm:cxn modelId="{88BF2DAF-B086-47D6-8511-39212A990FAA}" type="presParOf" srcId="{FBC6C7A9-F058-44A5-AC1E-4945F0368F42}" destId="{8BCF73AE-BA89-4E2F-9C85-506CC4919C85}" srcOrd="3" destOrd="0" presId="urn:microsoft.com/office/officeart/2005/8/layout/vList6"/>
    <dgm:cxn modelId="{9F575D2F-E3E4-4551-A7DF-DC9227F342BE}" type="presParOf" srcId="{FBC6C7A9-F058-44A5-AC1E-4945F0368F42}" destId="{22EBEE9A-B3F2-42C1-ACE0-D7C73E10B34C}" srcOrd="4" destOrd="0" presId="urn:microsoft.com/office/officeart/2005/8/layout/vList6"/>
    <dgm:cxn modelId="{99FC7B89-F6EE-4D1E-86A0-D3D240CF80C6}" type="presParOf" srcId="{22EBEE9A-B3F2-42C1-ACE0-D7C73E10B34C}" destId="{C40FF5DA-7D55-4895-AF80-E78DE8AB618E}" srcOrd="0" destOrd="0" presId="urn:microsoft.com/office/officeart/2005/8/layout/vList6"/>
    <dgm:cxn modelId="{FA8CBC52-02A4-4ECB-B185-9EA5AC54B4A1}" type="presParOf" srcId="{22EBEE9A-B3F2-42C1-ACE0-D7C73E10B34C}" destId="{C2FF3CFC-C3B8-4897-8E99-08233F5967DA}" srcOrd="1" destOrd="0" presId="urn:microsoft.com/office/officeart/2005/8/layout/vList6"/>
    <dgm:cxn modelId="{B5FBB731-B9BB-461B-BE27-32B24FB3959B}" type="presParOf" srcId="{FBC6C7A9-F058-44A5-AC1E-4945F0368F42}" destId="{2889B366-0B1D-4C3A-B1EB-A7C39D514685}" srcOrd="5" destOrd="0" presId="urn:microsoft.com/office/officeart/2005/8/layout/vList6"/>
    <dgm:cxn modelId="{CFCA08AD-1780-4DD8-BBD3-F8684202BBB8}" type="presParOf" srcId="{FBC6C7A9-F058-44A5-AC1E-4945F0368F42}" destId="{C5A3DB3F-CBA0-424E-9C5D-44E8A181960B}" srcOrd="6" destOrd="0" presId="urn:microsoft.com/office/officeart/2005/8/layout/vList6"/>
    <dgm:cxn modelId="{819ABD39-E69B-463A-AE9D-868426DF34EE}" type="presParOf" srcId="{C5A3DB3F-CBA0-424E-9C5D-44E8A181960B}" destId="{B9CE04E2-C65B-45F2-8104-99F3F3CBDE4B}" srcOrd="0" destOrd="0" presId="urn:microsoft.com/office/officeart/2005/8/layout/vList6"/>
    <dgm:cxn modelId="{7AC0813E-6E59-4793-BC0F-3AF9D16D3A82}" type="presParOf" srcId="{C5A3DB3F-CBA0-424E-9C5D-44E8A181960B}" destId="{26277A59-254D-4F9D-9F89-F317DE3DED3D}" srcOrd="1" destOrd="0" presId="urn:microsoft.com/office/officeart/2005/8/layout/vList6"/>
    <dgm:cxn modelId="{9A9743EC-1B87-4E4E-A97F-2A4FFD00F426}" type="presParOf" srcId="{FBC6C7A9-F058-44A5-AC1E-4945F0368F42}" destId="{39003936-76AE-4A10-B58D-881B71CBA81A}" srcOrd="7" destOrd="0" presId="urn:microsoft.com/office/officeart/2005/8/layout/vList6"/>
    <dgm:cxn modelId="{C1335EF8-2CBC-4A40-B49F-C6EE599D444D}" type="presParOf" srcId="{FBC6C7A9-F058-44A5-AC1E-4945F0368F42}" destId="{D73C59D4-454C-46A0-A410-F2A509BD15CB}" srcOrd="8" destOrd="0" presId="urn:microsoft.com/office/officeart/2005/8/layout/vList6"/>
    <dgm:cxn modelId="{C79A1BB1-A666-4A07-ADB2-62EBA99ECF21}" type="presParOf" srcId="{D73C59D4-454C-46A0-A410-F2A509BD15CB}" destId="{2C377B1D-F193-42EB-B581-B00CB2AC98B9}" srcOrd="0" destOrd="0" presId="urn:microsoft.com/office/officeart/2005/8/layout/vList6"/>
    <dgm:cxn modelId="{B4704D09-84F5-44A2-A5EF-4E44192E958B}" type="presParOf" srcId="{D73C59D4-454C-46A0-A410-F2A509BD15CB}" destId="{FB4DC323-37BC-4FAA-832D-803DFED17767}"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A43B3-52E2-43F3-B1BC-902319464FB6}">
      <dsp:nvSpPr>
        <dsp:cNvPr id="0" name=""/>
        <dsp:cNvSpPr/>
      </dsp:nvSpPr>
      <dsp:spPr>
        <a:xfrm>
          <a:off x="574590" y="0"/>
          <a:ext cx="7728352" cy="773655"/>
        </a:xfrm>
        <a:prstGeom prst="rightArrow">
          <a:avLst>
            <a:gd name="adj1" fmla="val 75000"/>
            <a:gd name="adj2" fmla="val 50000"/>
          </a:avLst>
        </a:prstGeom>
        <a:solidFill>
          <a:schemeClr val="bg1">
            <a:lumMod val="95000"/>
          </a:schemeClr>
        </a:solidFill>
        <a:ln w="25400" cap="flat" cmpd="sng" algn="ctr">
          <a:solidFill>
            <a:schemeClr val="accent6">
              <a:lumMod val="40000"/>
              <a:lumOff val="6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Được xây dựng dựa trên các văn bản chỉ đạo của CP, UBATGTQG, Bộ GD&amp;ĐT và các văn bản PL liên quan.</a:t>
          </a:r>
          <a:endParaRPr lang="en-US" sz="1600" kern="1200" dirty="0">
            <a:latin typeface="Times New Roman" pitchFamily="18" charset="0"/>
            <a:cs typeface="Times New Roman" pitchFamily="18" charset="0"/>
          </a:endParaRPr>
        </a:p>
      </dsp:txBody>
      <dsp:txXfrm>
        <a:off x="574590" y="96707"/>
        <a:ext cx="7438231" cy="580241"/>
      </dsp:txXfrm>
    </dsp:sp>
    <dsp:sp modelId="{A4D72532-1FC3-41B5-9C4D-A50F5141F456}">
      <dsp:nvSpPr>
        <dsp:cNvPr id="0" name=""/>
        <dsp:cNvSpPr/>
      </dsp:nvSpPr>
      <dsp:spPr>
        <a:xfrm>
          <a:off x="2856" y="105003"/>
          <a:ext cx="571733" cy="570214"/>
        </a:xfrm>
        <a:prstGeom prst="roundRect">
          <a:avLst/>
        </a:prstGeom>
        <a:solidFill>
          <a:schemeClr val="accent6">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1</a:t>
          </a:r>
          <a:endParaRPr lang="en-US" sz="2200" b="1"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dsp:txBody>
      <dsp:txXfrm>
        <a:off x="30692" y="132839"/>
        <a:ext cx="516061" cy="514542"/>
      </dsp:txXfrm>
    </dsp:sp>
    <dsp:sp modelId="{7B46311D-66DE-4956-A41C-DEE49B4BF265}">
      <dsp:nvSpPr>
        <dsp:cNvPr id="0" name=""/>
        <dsp:cNvSpPr/>
      </dsp:nvSpPr>
      <dsp:spPr>
        <a:xfrm>
          <a:off x="609604" y="685801"/>
          <a:ext cx="7682881" cy="773655"/>
        </a:xfrm>
        <a:prstGeom prst="rightArrow">
          <a:avLst>
            <a:gd name="adj1" fmla="val 75000"/>
            <a:gd name="adj2" fmla="val 50000"/>
          </a:avLst>
        </a:prstGeom>
        <a:solidFill>
          <a:schemeClr val="bg1">
            <a:lumMod val="95000"/>
            <a:alpha val="90000"/>
          </a:schemeClr>
        </a:solidFill>
        <a:ln w="25400" cap="flat" cmpd="sng" algn="ctr">
          <a:solidFill>
            <a:srgbClr val="00CC66">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Đ</a:t>
          </a:r>
          <a:r>
            <a:rPr lang="vi-VN" sz="1600" kern="1200" dirty="0" smtClean="0">
              <a:latin typeface="Times New Roman" pitchFamily="18" charset="0"/>
              <a:cs typeface="Times New Roman" pitchFamily="18" charset="0"/>
            </a:rPr>
            <a:t>ảm bảo kết hợp hài hòa giữa </a:t>
          </a:r>
          <a:r>
            <a:rPr lang="en-US" sz="1600" kern="1200" dirty="0" smtClean="0">
              <a:latin typeface="Times New Roman" pitchFamily="18" charset="0"/>
              <a:cs typeface="Times New Roman" pitchFamily="18" charset="0"/>
            </a:rPr>
            <a:t>nâng </a:t>
          </a:r>
          <a:r>
            <a:rPr lang="vi-VN" sz="1600" kern="1200" dirty="0" smtClean="0">
              <a:latin typeface="Times New Roman" pitchFamily="18" charset="0"/>
              <a:cs typeface="Times New Roman" pitchFamily="18" charset="0"/>
            </a:rPr>
            <a:t>cao nhận thức với việc rèn luyện kĩ năng, hành vi cho HS</a:t>
          </a:r>
          <a:r>
            <a:rPr lang="en-US" sz="1600" kern="1200" dirty="0" smtClean="0">
              <a:latin typeface="Times New Roman" pitchFamily="18" charset="0"/>
              <a:cs typeface="Times New Roman" pitchFamily="18" charset="0"/>
            </a:rPr>
            <a:t> và </a:t>
          </a:r>
          <a:r>
            <a:rPr lang="vi-VN" sz="1600" kern="1200" dirty="0" smtClean="0">
              <a:latin typeface="Times New Roman" pitchFamily="18" charset="0"/>
              <a:cs typeface="Times New Roman" pitchFamily="18" charset="0"/>
            </a:rPr>
            <a:t>vận dụng vào thực tiễn cuộc sống khi tham gia giao thông.</a:t>
          </a:r>
          <a:endParaRPr lang="en-US" sz="1600" kern="1200" dirty="0">
            <a:latin typeface="Times New Roman" pitchFamily="18" charset="0"/>
            <a:cs typeface="Times New Roman" pitchFamily="18" charset="0"/>
          </a:endParaRPr>
        </a:p>
      </dsp:txBody>
      <dsp:txXfrm>
        <a:off x="609604" y="782508"/>
        <a:ext cx="7392760" cy="580241"/>
      </dsp:txXfrm>
    </dsp:sp>
    <dsp:sp modelId="{5D708E62-95B3-425C-938F-306A43355B33}">
      <dsp:nvSpPr>
        <dsp:cNvPr id="0" name=""/>
        <dsp:cNvSpPr/>
      </dsp:nvSpPr>
      <dsp:spPr>
        <a:xfrm>
          <a:off x="0" y="749949"/>
          <a:ext cx="591040" cy="624192"/>
        </a:xfrm>
        <a:prstGeom prst="roundRect">
          <a:avLst/>
        </a:prstGeom>
        <a:solidFill>
          <a:srgbClr val="00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2</a:t>
          </a:r>
          <a:endParaRPr lang="en-US" sz="2200" b="1"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dsp:txBody>
      <dsp:txXfrm>
        <a:off x="28852" y="778801"/>
        <a:ext cx="533336" cy="566488"/>
      </dsp:txXfrm>
    </dsp:sp>
    <dsp:sp modelId="{C2FF3CFC-C3B8-4897-8E99-08233F5967DA}">
      <dsp:nvSpPr>
        <dsp:cNvPr id="0" name=""/>
        <dsp:cNvSpPr/>
      </dsp:nvSpPr>
      <dsp:spPr>
        <a:xfrm>
          <a:off x="606979" y="1470844"/>
          <a:ext cx="7682881" cy="773655"/>
        </a:xfrm>
        <a:prstGeom prst="rightArrow">
          <a:avLst>
            <a:gd name="adj1" fmla="val 75000"/>
            <a:gd name="adj2" fmla="val 50000"/>
          </a:avLst>
        </a:prstGeom>
        <a:solidFill>
          <a:schemeClr val="bg1">
            <a:lumMod val="95000"/>
            <a:alpha val="90000"/>
          </a:schemeClr>
        </a:solidFill>
        <a:ln w="25400" cap="flat" cmpd="sng" algn="ctr">
          <a:solidFill>
            <a:srgbClr val="C0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Nôi dung giáo dục ATGT phải p</a:t>
          </a:r>
          <a:r>
            <a:rPr lang="vi-VN" sz="1600" kern="1200" dirty="0" smtClean="0">
              <a:latin typeface="Times New Roman" pitchFamily="18" charset="0"/>
              <a:cs typeface="Times New Roman" pitchFamily="18" charset="0"/>
            </a:rPr>
            <a:t>hù hợp với đặc điểm tâm sinh lí lứa tuổi HS ở mỗi cấp học, lớp học, gần gũi với thực tiễn cuộc sống của các em</a:t>
          </a:r>
          <a:endParaRPr lang="en-US" sz="1600" b="0" kern="1200" dirty="0">
            <a:solidFill>
              <a:schemeClr val="tx1"/>
            </a:solidFill>
            <a:latin typeface="Times New Roman" pitchFamily="18" charset="0"/>
            <a:ea typeface="Tahoma" panose="020B0604030504040204" pitchFamily="34" charset="0"/>
            <a:cs typeface="Times New Roman" pitchFamily="18" charset="0"/>
          </a:endParaRPr>
        </a:p>
      </dsp:txBody>
      <dsp:txXfrm>
        <a:off x="606979" y="1567551"/>
        <a:ext cx="7392760" cy="580241"/>
      </dsp:txXfrm>
    </dsp:sp>
    <dsp:sp modelId="{C40FF5DA-7D55-4895-AF80-E78DE8AB618E}">
      <dsp:nvSpPr>
        <dsp:cNvPr id="0" name=""/>
        <dsp:cNvSpPr/>
      </dsp:nvSpPr>
      <dsp:spPr>
        <a:xfrm>
          <a:off x="15938" y="1555865"/>
          <a:ext cx="591040" cy="603613"/>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bg1"/>
              </a:solidFill>
              <a:latin typeface="Tahoma" panose="020B0604030504040204" pitchFamily="34" charset="0"/>
              <a:ea typeface="Tahoma" panose="020B0604030504040204" pitchFamily="34" charset="0"/>
              <a:cs typeface="Tahoma" panose="020B0604030504040204" pitchFamily="34" charset="0"/>
            </a:rPr>
            <a:t>3</a:t>
          </a:r>
          <a:endParaRPr lang="en-US" sz="2200" b="1" kern="1200" dirty="0">
            <a:solidFill>
              <a:schemeClr val="bg1"/>
            </a:solidFill>
            <a:latin typeface="Tahoma" panose="020B0604030504040204" pitchFamily="34" charset="0"/>
            <a:ea typeface="Tahoma" panose="020B0604030504040204" pitchFamily="34" charset="0"/>
            <a:cs typeface="Tahoma" panose="020B0604030504040204" pitchFamily="34" charset="0"/>
          </a:endParaRPr>
        </a:p>
      </dsp:txBody>
      <dsp:txXfrm>
        <a:off x="44790" y="1584717"/>
        <a:ext cx="533336" cy="545909"/>
      </dsp:txXfrm>
    </dsp:sp>
    <dsp:sp modelId="{26277A59-254D-4F9D-9F89-F317DE3DED3D}">
      <dsp:nvSpPr>
        <dsp:cNvPr id="0" name=""/>
        <dsp:cNvSpPr/>
      </dsp:nvSpPr>
      <dsp:spPr>
        <a:xfrm>
          <a:off x="606979" y="2274100"/>
          <a:ext cx="7682881" cy="773655"/>
        </a:xfrm>
        <a:prstGeom prst="rightArrow">
          <a:avLst>
            <a:gd name="adj1" fmla="val 75000"/>
            <a:gd name="adj2" fmla="val 50000"/>
          </a:avLst>
        </a:prstGeom>
        <a:solidFill>
          <a:schemeClr val="bg1">
            <a:lumMod val="95000"/>
            <a:alpha val="90000"/>
          </a:schemeClr>
        </a:solidFill>
        <a:ln w="25400" cap="flat" cmpd="sng" algn="ctr">
          <a:solidFill>
            <a:schemeClr val="bg2">
              <a:lumMod val="75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vi-VN" sz="1600" kern="1200" dirty="0" smtClean="0">
              <a:latin typeface="+mj-lt"/>
              <a:cs typeface="Arial" pitchFamily="34" charset="0"/>
            </a:rPr>
            <a:t>Nội dung giáo dục </a:t>
          </a:r>
          <a:r>
            <a:rPr lang="en-US" sz="1600" kern="1200" dirty="0" smtClean="0">
              <a:latin typeface="+mj-lt"/>
              <a:cs typeface="Arial" pitchFamily="34" charset="0"/>
            </a:rPr>
            <a:t>ATGT</a:t>
          </a:r>
          <a:r>
            <a:rPr lang="vi-VN" sz="1600" kern="1200" dirty="0" smtClean="0">
              <a:latin typeface="+mj-lt"/>
              <a:cs typeface="Arial" pitchFamily="34" charset="0"/>
            </a:rPr>
            <a:t> được cấu trúc theo nguyên tắc đồng tâm và phát triển</a:t>
          </a:r>
          <a:r>
            <a:rPr lang="en-US" sz="1600" kern="1200" dirty="0" smtClean="0">
              <a:latin typeface="+mj-lt"/>
              <a:cs typeface="Arial" pitchFamily="34" charset="0"/>
            </a:rPr>
            <a:t> (Em tìm hiểu về trật tự, ATGT; Em tham gia giao thông an toàn; Em với văn hóa giao thông)</a:t>
          </a:r>
          <a:endParaRPr lang="en-US" sz="1600" b="0" kern="1200" dirty="0">
            <a:solidFill>
              <a:schemeClr val="tx1"/>
            </a:solidFill>
            <a:latin typeface="+mj-lt"/>
            <a:ea typeface="Tahoma" panose="020B0604030504040204" pitchFamily="34" charset="0"/>
            <a:cs typeface="Tahoma" panose="020B0604030504040204" pitchFamily="34" charset="0"/>
          </a:endParaRPr>
        </a:p>
      </dsp:txBody>
      <dsp:txXfrm>
        <a:off x="606979" y="2370807"/>
        <a:ext cx="7392760" cy="580241"/>
      </dsp:txXfrm>
    </dsp:sp>
    <dsp:sp modelId="{B9CE04E2-C65B-45F2-8104-99F3F3CBDE4B}">
      <dsp:nvSpPr>
        <dsp:cNvPr id="0" name=""/>
        <dsp:cNvSpPr/>
      </dsp:nvSpPr>
      <dsp:spPr>
        <a:xfrm>
          <a:off x="0" y="2352436"/>
          <a:ext cx="591040" cy="590863"/>
        </a:xfrm>
        <a:prstGeom prst="roundRect">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4</a:t>
          </a:r>
          <a:endParaRPr lang="en-US" sz="2200" b="1"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dsp:txBody>
      <dsp:txXfrm>
        <a:off x="28844" y="2381280"/>
        <a:ext cx="533352" cy="533175"/>
      </dsp:txXfrm>
    </dsp:sp>
    <dsp:sp modelId="{D752BFBE-7601-425E-88F8-1886EB2ED666}">
      <dsp:nvSpPr>
        <dsp:cNvPr id="0" name=""/>
        <dsp:cNvSpPr/>
      </dsp:nvSpPr>
      <dsp:spPr>
        <a:xfrm>
          <a:off x="606979" y="3080999"/>
          <a:ext cx="7682881" cy="773655"/>
        </a:xfrm>
        <a:prstGeom prst="rightArrow">
          <a:avLst>
            <a:gd name="adj1" fmla="val 75000"/>
            <a:gd name="adj2" fmla="val 50000"/>
          </a:avLst>
        </a:prstGeom>
        <a:solidFill>
          <a:schemeClr val="bg1">
            <a:lumMod val="95000"/>
            <a:alpha val="90000"/>
          </a:schemeClr>
        </a:solidFill>
        <a:ln w="25400" cap="flat" cmpd="sng" algn="ctr">
          <a:solidFill>
            <a:srgbClr val="FFC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just" defTabSz="711200">
            <a:lnSpc>
              <a:spcPct val="90000"/>
            </a:lnSpc>
            <a:spcBef>
              <a:spcPct val="0"/>
            </a:spcBef>
            <a:spcAft>
              <a:spcPct val="15000"/>
            </a:spcAft>
            <a:buChar char="••"/>
          </a:pPr>
          <a:r>
            <a:rPr lang="vi-VN" sz="1600" kern="1200" dirty="0" smtClean="0">
              <a:latin typeface="+mj-lt"/>
              <a:cs typeface="Arial" pitchFamily="34" charset="0"/>
            </a:rPr>
            <a:t>Nội dung </a:t>
          </a:r>
          <a:r>
            <a:rPr lang="en-US" sz="1600" kern="1200" dirty="0" smtClean="0">
              <a:latin typeface="+mj-lt"/>
              <a:cs typeface="Arial" pitchFamily="34" charset="0"/>
            </a:rPr>
            <a:t>giáo dục </a:t>
          </a:r>
          <a:r>
            <a:rPr lang="vi-VN" sz="1600" kern="1200" dirty="0" smtClean="0">
              <a:latin typeface="+mj-lt"/>
              <a:cs typeface="Arial" pitchFamily="34" charset="0"/>
            </a:rPr>
            <a:t>được xây dựng trên cơ sở tích hợp giáo dục những quy định của </a:t>
          </a:r>
          <a:r>
            <a:rPr lang="en-US" sz="1600" kern="1200" dirty="0" smtClean="0">
              <a:latin typeface="+mj-lt"/>
              <a:cs typeface="Arial" pitchFamily="34" charset="0"/>
            </a:rPr>
            <a:t>PL </a:t>
          </a:r>
          <a:r>
            <a:rPr lang="vi-VN" sz="1600" kern="1200" dirty="0" smtClean="0">
              <a:latin typeface="+mj-lt"/>
              <a:cs typeface="Arial" pitchFamily="34" charset="0"/>
            </a:rPr>
            <a:t>về </a:t>
          </a:r>
          <a:r>
            <a:rPr lang="en-US" sz="1600" kern="1200" dirty="0" smtClean="0">
              <a:latin typeface="+mj-lt"/>
              <a:cs typeface="Arial" pitchFamily="34" charset="0"/>
            </a:rPr>
            <a:t>ATGT </a:t>
          </a:r>
          <a:r>
            <a:rPr lang="vi-VN" sz="1600" kern="1200" dirty="0" smtClean="0">
              <a:latin typeface="+mj-lt"/>
              <a:cs typeface="Arial" pitchFamily="34" charset="0"/>
            </a:rPr>
            <a:t>kết hợp với kĩ năng sống và tích hợp ngay trong chính </a:t>
          </a:r>
          <a:r>
            <a:rPr lang="vi-VN" sz="1600" u="none" kern="1200" dirty="0" smtClean="0">
              <a:latin typeface="+mj-lt"/>
              <a:cs typeface="Arial" pitchFamily="34" charset="0"/>
            </a:rPr>
            <a:t>các mạch chủ đề. </a:t>
          </a:r>
          <a:endParaRPr lang="en-US" sz="1600" b="0" u="none" kern="1200" dirty="0">
            <a:solidFill>
              <a:schemeClr val="tx1"/>
            </a:solidFill>
            <a:latin typeface="+mj-lt"/>
            <a:ea typeface="Tahoma" panose="020B0604030504040204" pitchFamily="34" charset="0"/>
            <a:cs typeface="Tahoma" panose="020B0604030504040204" pitchFamily="34" charset="0"/>
          </a:endParaRPr>
        </a:p>
      </dsp:txBody>
      <dsp:txXfrm>
        <a:off x="606979" y="3177706"/>
        <a:ext cx="7392760" cy="580241"/>
      </dsp:txXfrm>
    </dsp:sp>
    <dsp:sp modelId="{F2741628-30D8-4237-9B5E-6D80A3C8C116}">
      <dsp:nvSpPr>
        <dsp:cNvPr id="0" name=""/>
        <dsp:cNvSpPr/>
      </dsp:nvSpPr>
      <dsp:spPr>
        <a:xfrm>
          <a:off x="15938" y="3141236"/>
          <a:ext cx="591040" cy="624200"/>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5</a:t>
          </a:r>
          <a:endParaRPr lang="en-US" sz="2200" b="1"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dsp:txBody>
      <dsp:txXfrm>
        <a:off x="44790" y="3170088"/>
        <a:ext cx="533336" cy="566496"/>
      </dsp:txXfrm>
    </dsp:sp>
    <dsp:sp modelId="{F5224DFC-7DA2-4AA5-BF64-B139A31C10F0}">
      <dsp:nvSpPr>
        <dsp:cNvPr id="0" name=""/>
        <dsp:cNvSpPr/>
      </dsp:nvSpPr>
      <dsp:spPr>
        <a:xfrm>
          <a:off x="562686" y="3888509"/>
          <a:ext cx="7743113" cy="1019816"/>
        </a:xfrm>
        <a:prstGeom prst="rightArrow">
          <a:avLst>
            <a:gd name="adj1" fmla="val 75000"/>
            <a:gd name="adj2" fmla="val 50000"/>
          </a:avLst>
        </a:prstGeom>
        <a:solidFill>
          <a:schemeClr val="bg1">
            <a:lumMod val="95000"/>
            <a:alpha val="90000"/>
          </a:schemeClr>
        </a:solidFill>
        <a:ln w="25400" cap="flat" cmpd="sng" algn="ctr">
          <a:solidFill>
            <a:srgbClr val="92D05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vi-VN" sz="1600" kern="1200" dirty="0" smtClean="0">
              <a:latin typeface="+mj-lt"/>
              <a:cs typeface="Arial" pitchFamily="34" charset="0"/>
            </a:rPr>
            <a:t>Quá trình giáo dục </a:t>
          </a:r>
          <a:r>
            <a:rPr lang="en-US" sz="1600" kern="1200" dirty="0" smtClean="0">
              <a:latin typeface="+mj-lt"/>
              <a:cs typeface="Arial" pitchFamily="34" charset="0"/>
            </a:rPr>
            <a:t>ATGT </a:t>
          </a:r>
          <a:r>
            <a:rPr lang="vi-VN" sz="1600" kern="1200" dirty="0" smtClean="0">
              <a:latin typeface="+mj-lt"/>
              <a:cs typeface="Arial" pitchFamily="34" charset="0"/>
            </a:rPr>
            <a:t>cho học sinh phải là quá trình tổ chức cho HS hoạt động để trải nghiệm, tự khám phá và hình thành kiến thức về các quy định của pháp luật để </a:t>
          </a:r>
          <a:r>
            <a:rPr lang="en-US" sz="1600" kern="1200" dirty="0" smtClean="0">
              <a:latin typeface="+mj-lt"/>
              <a:cs typeface="Arial" pitchFamily="34" charset="0"/>
            </a:rPr>
            <a:t>HS </a:t>
          </a:r>
          <a:r>
            <a:rPr lang="vi-VN" sz="1600" kern="1200" dirty="0" smtClean="0">
              <a:latin typeface="+mj-lt"/>
              <a:cs typeface="Arial" pitchFamily="34" charset="0"/>
            </a:rPr>
            <a:t>tham gia giao thông đảm bảo an toàn cho bản thân và người khác</a:t>
          </a:r>
          <a:r>
            <a:rPr lang="en-US" sz="1600" kern="1200" dirty="0" smtClean="0">
              <a:latin typeface="+mj-lt"/>
              <a:cs typeface="Arial" pitchFamily="34" charset="0"/>
            </a:rPr>
            <a:t>.</a:t>
          </a:r>
          <a:endParaRPr lang="en-US" sz="1600" b="0" kern="1200" dirty="0">
            <a:solidFill>
              <a:schemeClr val="tx1"/>
            </a:solidFill>
            <a:latin typeface="+mj-lt"/>
            <a:ea typeface="Tahoma" panose="020B0604030504040204" pitchFamily="34" charset="0"/>
            <a:cs typeface="Tahoma" panose="020B0604030504040204" pitchFamily="34" charset="0"/>
          </a:endParaRPr>
        </a:p>
      </dsp:txBody>
      <dsp:txXfrm>
        <a:off x="562686" y="4015986"/>
        <a:ext cx="7360682" cy="764862"/>
      </dsp:txXfrm>
    </dsp:sp>
    <dsp:sp modelId="{5DF9490B-9248-434F-868F-AA9AB0CD154A}">
      <dsp:nvSpPr>
        <dsp:cNvPr id="0" name=""/>
        <dsp:cNvSpPr/>
      </dsp:nvSpPr>
      <dsp:spPr>
        <a:xfrm>
          <a:off x="1680" y="4010522"/>
          <a:ext cx="553853" cy="775790"/>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tx1"/>
              </a:solidFill>
              <a:latin typeface="Tahoma" panose="020B0604030504040204" pitchFamily="34" charset="0"/>
              <a:ea typeface="Tahoma" panose="020B0604030504040204" pitchFamily="34" charset="0"/>
              <a:cs typeface="Tahoma" panose="020B0604030504040204" pitchFamily="34" charset="0"/>
            </a:rPr>
            <a:t>6</a:t>
          </a:r>
          <a:endParaRPr lang="en-US" sz="2200" b="1" kern="1200" dirty="0">
            <a:solidFill>
              <a:schemeClr val="tx1"/>
            </a:solidFill>
            <a:latin typeface="Tahoma" panose="020B0604030504040204" pitchFamily="34" charset="0"/>
            <a:ea typeface="Tahoma" panose="020B0604030504040204" pitchFamily="34" charset="0"/>
            <a:cs typeface="Tahoma" panose="020B0604030504040204" pitchFamily="34" charset="0"/>
          </a:endParaRPr>
        </a:p>
      </dsp:txBody>
      <dsp:txXfrm>
        <a:off x="28717" y="4037559"/>
        <a:ext cx="499779" cy="7217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5563A8A-1ABF-4F70-BB47-270565E7ECF1}" type="datetimeFigureOut">
              <a:rPr lang="en-US" smtClean="0"/>
              <a:t>10/30/2020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2693646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563A8A-1ABF-4F70-BB47-270565E7ECF1}" type="datetimeFigureOut">
              <a:rPr lang="en-US" smtClean="0"/>
              <a:t>10/30/2020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1426656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563A8A-1ABF-4F70-BB47-270565E7ECF1}" type="datetimeFigureOut">
              <a:rPr lang="en-US" smtClean="0"/>
              <a:t>10/30/2020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2737237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563A8A-1ABF-4F70-BB47-270565E7ECF1}" type="datetimeFigureOut">
              <a:rPr lang="en-US" smtClean="0"/>
              <a:t>10/30/2020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2791667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63A8A-1ABF-4F70-BB47-270565E7ECF1}" type="datetimeFigureOut">
              <a:rPr lang="en-US" smtClean="0"/>
              <a:t>10/30/2020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197623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563A8A-1ABF-4F70-BB47-270565E7ECF1}" type="datetimeFigureOut">
              <a:rPr lang="en-US" smtClean="0"/>
              <a:t>10/30/2020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3176022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563A8A-1ABF-4F70-BB47-270565E7ECF1}" type="datetimeFigureOut">
              <a:rPr lang="en-US" smtClean="0"/>
              <a:t>10/30/2020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1513125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563A8A-1ABF-4F70-BB47-270565E7ECF1}" type="datetimeFigureOut">
              <a:rPr lang="en-US" smtClean="0"/>
              <a:t>10/30/2020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230990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63A8A-1ABF-4F70-BB47-270565E7ECF1}" type="datetimeFigureOut">
              <a:rPr lang="en-US" smtClean="0"/>
              <a:t>10/30/2020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4212180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63A8A-1ABF-4F70-BB47-270565E7ECF1}" type="datetimeFigureOut">
              <a:rPr lang="en-US" smtClean="0"/>
              <a:t>10/30/2020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3869367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63A8A-1ABF-4F70-BB47-270565E7ECF1}" type="datetimeFigureOut">
              <a:rPr lang="en-US" smtClean="0"/>
              <a:t>10/30/2020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802E99-CCD9-4A37-A4F9-5802FBCA54CC}" type="slidenum">
              <a:rPr lang="en-US" smtClean="0"/>
              <a:t>‹#›</a:t>
            </a:fld>
            <a:endParaRPr lang="en-US"/>
          </a:p>
        </p:txBody>
      </p:sp>
    </p:spTree>
    <p:extLst>
      <p:ext uri="{BB962C8B-B14F-4D97-AF65-F5344CB8AC3E}">
        <p14:creationId xmlns:p14="http://schemas.microsoft.com/office/powerpoint/2010/main" val="4278547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63A8A-1ABF-4F70-BB47-270565E7ECF1}" type="datetimeFigureOut">
              <a:rPr lang="en-US" smtClean="0"/>
              <a:t>10/30/2020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802E99-CCD9-4A37-A4F9-5802FBCA54CC}" type="slidenum">
              <a:rPr lang="en-US" smtClean="0"/>
              <a:t>‹#›</a:t>
            </a:fld>
            <a:endParaRPr lang="en-US"/>
          </a:p>
        </p:txBody>
      </p:sp>
    </p:spTree>
    <p:extLst>
      <p:ext uri="{BB962C8B-B14F-4D97-AF65-F5344CB8AC3E}">
        <p14:creationId xmlns:p14="http://schemas.microsoft.com/office/powerpoint/2010/main" val="1051321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thuvienphapluat.vn/TCVN/Giao-thong/Quy-chuan-ky-thuat-quoc-gia-QCVN-41-2016-BGTVT-bao-hieu-duong-bo-915576.aspx"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49.svg"/></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614" y="2133600"/>
            <a:ext cx="8526786" cy="2697163"/>
          </a:xfrm>
          <a:solidFill>
            <a:schemeClr val="bg1"/>
          </a:solidFill>
        </p:spPr>
        <p:txBody>
          <a:bodyPr>
            <a:noAutofit/>
          </a:bodyPr>
          <a:lstStyle/>
          <a:p>
            <a:pPr marL="0" indent="0" algn="ctr">
              <a:buNone/>
            </a:pPr>
            <a:r>
              <a:rPr lang="en-US" sz="3600" b="1" dirty="0" smtClean="0">
                <a:solidFill>
                  <a:srgbClr val="008000"/>
                </a:solidFill>
                <a:latin typeface="Times New Roman" pitchFamily="18" charset="0"/>
                <a:cs typeface="Times New Roman" pitchFamily="18" charset="0"/>
              </a:rPr>
              <a:t>TẬP HUẤN</a:t>
            </a:r>
          </a:p>
          <a:p>
            <a:pPr marL="0" indent="0" algn="ctr">
              <a:buNone/>
            </a:pPr>
            <a:r>
              <a:rPr lang="en-US" b="1" dirty="0" smtClean="0">
                <a:solidFill>
                  <a:srgbClr val="FF0000"/>
                </a:solidFill>
                <a:latin typeface="Times New Roman" pitchFamily="18" charset="0"/>
                <a:ea typeface="Cambria" pitchFamily="18" charset="0"/>
                <a:cs typeface="Times New Roman" pitchFamily="18" charset="0"/>
              </a:rPr>
              <a:t>GIÁO VIÊN CỐT CÁN DẠY ĐẠI TRÀ</a:t>
            </a:r>
            <a:endParaRPr lang="en-US" b="1" dirty="0" smtClean="0">
              <a:solidFill>
                <a:srgbClr val="FF0000"/>
              </a:solidFill>
              <a:latin typeface="Cambria" pitchFamily="18" charset="0"/>
              <a:ea typeface="Cambria" pitchFamily="18" charset="0"/>
              <a:cs typeface="Times New Roman" pitchFamily="18" charset="0"/>
            </a:endParaRPr>
          </a:p>
          <a:p>
            <a:pPr marL="0" indent="0" algn="ctr">
              <a:spcBef>
                <a:spcPts val="0"/>
              </a:spcBef>
              <a:buNone/>
            </a:pPr>
            <a:r>
              <a:rPr lang="en-US" b="1" dirty="0" smtClean="0">
                <a:solidFill>
                  <a:srgbClr val="002060"/>
                </a:solidFill>
                <a:latin typeface="Cambria" pitchFamily="18" charset="0"/>
                <a:ea typeface="Cambria" pitchFamily="18" charset="0"/>
                <a:cs typeface="Times New Roman" pitchFamily="18" charset="0"/>
              </a:rPr>
              <a:t>BỘ TÀI LIỆUGIÁO </a:t>
            </a:r>
            <a:r>
              <a:rPr lang="en-US" b="1" dirty="0">
                <a:solidFill>
                  <a:srgbClr val="002060"/>
                </a:solidFill>
                <a:latin typeface="Cambria" pitchFamily="18" charset="0"/>
                <a:ea typeface="Cambria" pitchFamily="18" charset="0"/>
                <a:cs typeface="Times New Roman" pitchFamily="18" charset="0"/>
              </a:rPr>
              <a:t>DỤC </a:t>
            </a:r>
            <a:r>
              <a:rPr lang="en-US" b="1" dirty="0" smtClean="0">
                <a:solidFill>
                  <a:srgbClr val="002060"/>
                </a:solidFill>
                <a:latin typeface="Cambria" pitchFamily="18" charset="0"/>
                <a:ea typeface="Cambria" pitchFamily="18" charset="0"/>
                <a:cs typeface="Times New Roman" pitchFamily="18" charset="0"/>
              </a:rPr>
              <a:t>ATGT</a:t>
            </a:r>
            <a:endParaRPr lang="en-US" b="1" dirty="0">
              <a:solidFill>
                <a:srgbClr val="002060"/>
              </a:solidFill>
              <a:latin typeface="Cambria" pitchFamily="18" charset="0"/>
              <a:ea typeface="Cambria" pitchFamily="18" charset="0"/>
              <a:cs typeface="Times New Roman" pitchFamily="18" charset="0"/>
            </a:endParaRPr>
          </a:p>
          <a:p>
            <a:pPr marL="0" indent="0" algn="ctr">
              <a:spcBef>
                <a:spcPts val="0"/>
              </a:spcBef>
              <a:buNone/>
            </a:pPr>
            <a:r>
              <a:rPr lang="en-US" b="1" dirty="0">
                <a:solidFill>
                  <a:srgbClr val="002060"/>
                </a:solidFill>
                <a:latin typeface="Cambria" pitchFamily="18" charset="0"/>
                <a:ea typeface="Cambria" pitchFamily="18" charset="0"/>
                <a:cs typeface="Times New Roman" pitchFamily="18" charset="0"/>
              </a:rPr>
              <a:t>CHO HỌC SINH </a:t>
            </a:r>
            <a:r>
              <a:rPr lang="en-US" b="1" dirty="0" smtClean="0">
                <a:solidFill>
                  <a:srgbClr val="002060"/>
                </a:solidFill>
                <a:latin typeface="Cambria" pitchFamily="18" charset="0"/>
                <a:ea typeface="Cambria" pitchFamily="18" charset="0"/>
                <a:cs typeface="Times New Roman" pitchFamily="18" charset="0"/>
              </a:rPr>
              <a:t>HÀ NỘI LỚP  7, 8</a:t>
            </a:r>
            <a:r>
              <a:rPr lang="en-US" b="1" smtClean="0">
                <a:solidFill>
                  <a:srgbClr val="002060"/>
                </a:solidFill>
                <a:latin typeface="Cambria" pitchFamily="18" charset="0"/>
                <a:ea typeface="Cambria" pitchFamily="18" charset="0"/>
                <a:cs typeface="Times New Roman" pitchFamily="18" charset="0"/>
              </a:rPr>
              <a:t>, </a:t>
            </a:r>
            <a:r>
              <a:rPr lang="en-US" b="1" smtClean="0">
                <a:solidFill>
                  <a:srgbClr val="002060"/>
                </a:solidFill>
                <a:latin typeface="Cambria" pitchFamily="18" charset="0"/>
                <a:ea typeface="Cambria" pitchFamily="18" charset="0"/>
                <a:cs typeface="Times New Roman" pitchFamily="18" charset="0"/>
              </a:rPr>
              <a:t>9</a:t>
            </a:r>
            <a:endParaRPr lang="en-US" sz="3600" b="1" dirty="0">
              <a:solidFill>
                <a:srgbClr val="00B050"/>
              </a:solidFill>
              <a:latin typeface="Times New Roman" pitchFamily="18" charset="0"/>
              <a:cs typeface="Times New Roman" pitchFamily="18" charset="0"/>
            </a:endParaRPr>
          </a:p>
          <a:p>
            <a:pPr marL="0" indent="0" algn="ctr">
              <a:buNone/>
            </a:pPr>
            <a:endParaRPr lang="en-US" sz="4000" b="1" dirty="0">
              <a:solidFill>
                <a:srgbClr val="00B050"/>
              </a:solidFill>
              <a:latin typeface="Times New Roman" pitchFamily="18" charset="0"/>
              <a:cs typeface="Times New Roman" pitchFamily="18" charset="0"/>
            </a:endParaRPr>
          </a:p>
          <a:p>
            <a:pPr marL="0" indent="0" algn="ctr">
              <a:buNone/>
            </a:pPr>
            <a:endParaRPr lang="en-US" sz="3600" b="1" dirty="0">
              <a:latin typeface="Times New Roman" pitchFamily="18" charset="0"/>
              <a:cs typeface="Times New Roman" pitchFamily="18" charset="0"/>
            </a:endParaRPr>
          </a:p>
          <a:p>
            <a:pPr marL="0" indent="0" algn="ctr">
              <a:buNone/>
            </a:pPr>
            <a:endParaRPr lang="en-US" sz="3600" b="1" dirty="0" smtClean="0">
              <a:latin typeface="Times New Roman" pitchFamily="18" charset="0"/>
              <a:cs typeface="Times New Roman" pitchFamily="18" charset="0"/>
            </a:endParaRPr>
          </a:p>
          <a:p>
            <a:pPr marL="0" indent="0" algn="ctr">
              <a:buNone/>
            </a:pPr>
            <a:endParaRPr lang="en-US" sz="3600" b="1" dirty="0">
              <a:latin typeface="Times New Roman" pitchFamily="18" charset="0"/>
              <a:cs typeface="Times New Roman" pitchFamily="18" charset="0"/>
            </a:endParaRPr>
          </a:p>
          <a:p>
            <a:pPr marL="0" indent="0" algn="ctr">
              <a:buNone/>
            </a:pPr>
            <a:endParaRPr lang="en-US" sz="3600" b="1" dirty="0" smtClean="0">
              <a:latin typeface="Times New Roman" pitchFamily="18" charset="0"/>
              <a:cs typeface="Times New Roman" pitchFamily="18" charset="0"/>
            </a:endParaRPr>
          </a:p>
          <a:p>
            <a:pPr marL="0" indent="0" algn="ctr">
              <a:buNone/>
            </a:pPr>
            <a:endParaRPr lang="en-US" sz="3600" b="1" dirty="0" smtClean="0">
              <a:solidFill>
                <a:srgbClr val="FF0000"/>
              </a:solidFill>
              <a:latin typeface="Times New Roman" pitchFamily="18" charset="0"/>
              <a:cs typeface="Times New Roman" pitchFamily="18" charset="0"/>
            </a:endParaRPr>
          </a:p>
          <a:p>
            <a:pPr marL="0" indent="0" algn="ctr">
              <a:buNone/>
            </a:pPr>
            <a:endParaRPr lang="en-US" sz="3600" b="1" dirty="0">
              <a:solidFill>
                <a:srgbClr val="FF0000"/>
              </a:solidFill>
              <a:latin typeface="Times New Roman" pitchFamily="18" charset="0"/>
              <a:cs typeface="Times New Roman" pitchFamily="18" charset="0"/>
            </a:endParaRPr>
          </a:p>
          <a:p>
            <a:pPr marL="0" indent="0" algn="ctr">
              <a:buNone/>
            </a:pPr>
            <a:endParaRPr lang="en-US" sz="3600" b="1" dirty="0">
              <a:solidFill>
                <a:srgbClr val="FF0000"/>
              </a:solidFill>
              <a:latin typeface="Times New Roman" pitchFamily="18" charset="0"/>
              <a:cs typeface="Times New Roman" pitchFamily="18" charset="0"/>
            </a:endParaRPr>
          </a:p>
          <a:p>
            <a:pPr marL="0" indent="0">
              <a:buNone/>
            </a:pPr>
            <a:endParaRPr lang="vi-VN" sz="3600" dirty="0"/>
          </a:p>
        </p:txBody>
      </p:sp>
      <p:sp>
        <p:nvSpPr>
          <p:cNvPr id="4" name="Rectangle 3"/>
          <p:cNvSpPr/>
          <p:nvPr/>
        </p:nvSpPr>
        <p:spPr>
          <a:xfrm>
            <a:off x="2209800" y="285690"/>
            <a:ext cx="4960938" cy="400110"/>
          </a:xfrm>
          <a:prstGeom prst="rect">
            <a:avLst/>
          </a:prstGeom>
        </p:spPr>
        <p:txBody>
          <a:bodyPr wrap="square">
            <a:spAutoFit/>
          </a:bodyPr>
          <a:lstStyle/>
          <a:p>
            <a:pPr lvl="0" algn="ctr">
              <a:spcBef>
                <a:spcPct val="0"/>
              </a:spcBef>
            </a:pPr>
            <a:r>
              <a:rPr lang="en-US" sz="2000" b="1" dirty="0">
                <a:solidFill>
                  <a:srgbClr val="C00000"/>
                </a:solidFill>
                <a:latin typeface="Times New Roman" pitchFamily="18" charset="0"/>
                <a:cs typeface="Times New Roman" pitchFamily="18" charset="0"/>
              </a:rPr>
              <a:t>SỞ GIÁO DỤC VÀ ĐÀO TẠO HÀ NỘI</a:t>
            </a:r>
            <a:endParaRPr lang="vi-VN" sz="2000" dirty="0">
              <a:solidFill>
                <a:srgbClr val="C00000"/>
              </a:solidFill>
            </a:endParaRPr>
          </a:p>
        </p:txBody>
      </p:sp>
      <p:pic>
        <p:nvPicPr>
          <p:cNvPr id="6" name="Picture 2" descr="100 MẪU LOGO ĐẸP VỀ NGÀNH GIÁO DỤ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81007" y="762000"/>
            <a:ext cx="1239741" cy="10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7552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88728211"/>
              </p:ext>
            </p:extLst>
          </p:nvPr>
        </p:nvGraphicFramePr>
        <p:xfrm>
          <a:off x="762000" y="1600200"/>
          <a:ext cx="7696200" cy="3937000"/>
        </p:xfrm>
        <a:graphic>
          <a:graphicData uri="http://schemas.openxmlformats.org/drawingml/2006/table">
            <a:tbl>
              <a:tblPr firstRow="1" bandRow="1">
                <a:tableStyleId>{2D5ABB26-0587-4C30-8999-92F81FD0307C}</a:tableStyleId>
              </a:tblPr>
              <a:tblGrid>
                <a:gridCol w="1924050"/>
                <a:gridCol w="1924050"/>
                <a:gridCol w="1924050"/>
                <a:gridCol w="1924050"/>
              </a:tblGrid>
              <a:tr h="370840">
                <a:tc gridSpan="4">
                  <a:txBody>
                    <a:bodyPr/>
                    <a:lstStyle/>
                    <a:p>
                      <a:pPr>
                        <a:lnSpc>
                          <a:spcPct val="130000"/>
                        </a:lnSpc>
                        <a:spcAft>
                          <a:spcPts val="1000"/>
                        </a:spcAft>
                        <a:tabLst>
                          <a:tab pos="8821420" algn="l"/>
                        </a:tabLst>
                      </a:pPr>
                      <a:r>
                        <a:rPr lang="it-IT" sz="2000" b="1" dirty="0">
                          <a:effectLst/>
                        </a:rPr>
                        <a:t>3. Em với văn hóa giao thông</a:t>
                      </a:r>
                      <a:endParaRPr lang="vi-VN" sz="20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hMerge="1">
                  <a:txBody>
                    <a:bodyPr/>
                    <a:lstStyle/>
                    <a:p>
                      <a:endParaRPr lang="vi-VN"/>
                    </a:p>
                  </a:txBody>
                  <a:tcPr/>
                </a:tc>
              </a:tr>
              <a:tr h="370840">
                <a:tc>
                  <a:txBody>
                    <a:bodyPr/>
                    <a:lstStyle/>
                    <a:p>
                      <a:pPr algn="ctr">
                        <a:lnSpc>
                          <a:spcPct val="130000"/>
                        </a:lnSpc>
                        <a:spcAft>
                          <a:spcPts val="600"/>
                        </a:spcAft>
                        <a:tabLst>
                          <a:tab pos="8821420" algn="l"/>
                        </a:tabLst>
                      </a:pPr>
                      <a:r>
                        <a:rPr lang="en-US" sz="1600" b="1" dirty="0" smtClean="0">
                          <a:effectLst/>
                        </a:rPr>
                        <a:t>LỚP</a:t>
                      </a:r>
                      <a:r>
                        <a:rPr lang="en-US" sz="1600" b="1" baseline="0" dirty="0" smtClean="0">
                          <a:effectLst/>
                        </a:rPr>
                        <a:t> 6</a:t>
                      </a:r>
                      <a:endParaRPr lang="vi-VN" sz="1600" b="1" dirty="0">
                        <a:effectLst/>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Aft>
                          <a:spcPts val="1000"/>
                        </a:spcAft>
                        <a:tabLst>
                          <a:tab pos="8821420" algn="l"/>
                        </a:tabLst>
                      </a:pPr>
                      <a:r>
                        <a:rPr lang="en-US" sz="1600" b="1" dirty="0" smtClean="0">
                          <a:effectLst/>
                        </a:rPr>
                        <a:t>LỚP</a:t>
                      </a:r>
                      <a:r>
                        <a:rPr lang="en-US" sz="1600" b="1" baseline="0" dirty="0" smtClean="0">
                          <a:effectLst/>
                        </a:rPr>
                        <a:t> 7</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Aft>
                          <a:spcPts val="1000"/>
                        </a:spcAft>
                        <a:tabLst>
                          <a:tab pos="8821420" algn="l"/>
                        </a:tabLst>
                      </a:pPr>
                      <a:r>
                        <a:rPr lang="en-US" sz="1600" b="1" dirty="0" smtClean="0">
                          <a:effectLst/>
                        </a:rPr>
                        <a:t>LỚP</a:t>
                      </a:r>
                      <a:r>
                        <a:rPr lang="en-US" sz="1600" b="1" baseline="0" dirty="0" smtClean="0">
                          <a:effectLst/>
                        </a:rPr>
                        <a:t> 8</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Aft>
                          <a:spcPts val="1000"/>
                        </a:spcAft>
                        <a:tabLst>
                          <a:tab pos="8821420" algn="l"/>
                        </a:tabLst>
                      </a:pPr>
                      <a:r>
                        <a:rPr lang="en-US" sz="1600" b="1" dirty="0" smtClean="0">
                          <a:effectLst/>
                        </a:rPr>
                        <a:t>LỚP</a:t>
                      </a:r>
                      <a:r>
                        <a:rPr lang="en-US" sz="1600" b="1" baseline="0" dirty="0" smtClean="0">
                          <a:effectLst/>
                        </a:rPr>
                        <a:t> 9</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fontAlgn="base">
                        <a:lnSpc>
                          <a:spcPct val="130000"/>
                        </a:lnSpc>
                        <a:spcBef>
                          <a:spcPts val="600"/>
                        </a:spcBef>
                        <a:spcAft>
                          <a:spcPts val="600"/>
                        </a:spcAft>
                      </a:pPr>
                      <a:r>
                        <a:rPr lang="en-US" sz="2000" dirty="0">
                          <a:effectLst/>
                        </a:rPr>
                        <a:t> </a:t>
                      </a:r>
                      <a:endParaRPr lang="vi-VN" sz="20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600"/>
                        </a:spcAft>
                        <a:tabLst>
                          <a:tab pos="8821420" algn="l"/>
                        </a:tabLst>
                      </a:pPr>
                      <a:r>
                        <a:rPr lang="en-US" sz="2000" dirty="0" smtClean="0">
                          <a:effectLst/>
                        </a:rPr>
                        <a:t>3.1. </a:t>
                      </a:r>
                      <a:r>
                        <a:rPr lang="en-US" sz="2000" dirty="0">
                          <a:effectLst/>
                        </a:rPr>
                        <a:t>Ứng xử có văn hóa khi tham gia giao </a:t>
                      </a:r>
                      <a:r>
                        <a:rPr lang="en-US" sz="2000" dirty="0" smtClean="0">
                          <a:effectLst/>
                        </a:rPr>
                        <a:t>thông</a:t>
                      </a:r>
                      <a:endParaRPr lang="vi-VN" sz="2000" dirty="0">
                        <a:effectLst/>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600"/>
                        </a:spcAft>
                        <a:tabLst>
                          <a:tab pos="8821420" algn="l"/>
                        </a:tabLst>
                      </a:pPr>
                      <a:r>
                        <a:rPr lang="en-US" sz="2000" dirty="0" smtClean="0">
                          <a:effectLst/>
                        </a:rPr>
                        <a:t>3.1. </a:t>
                      </a:r>
                      <a:r>
                        <a:rPr lang="en-US" sz="2000" dirty="0">
                          <a:effectLst/>
                        </a:rPr>
                        <a:t>Cách xử lý khi gặp tai nạn giao </a:t>
                      </a:r>
                      <a:r>
                        <a:rPr lang="en-US" sz="2000" dirty="0" smtClean="0">
                          <a:effectLst/>
                        </a:rPr>
                        <a:t>thông.</a:t>
                      </a:r>
                      <a:endParaRPr lang="vi-VN" sz="2000" dirty="0">
                        <a:effectLst/>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600"/>
                        </a:spcAft>
                        <a:tabLst>
                          <a:tab pos="8821420" algn="l"/>
                        </a:tabLst>
                      </a:pPr>
                      <a:r>
                        <a:rPr lang="en-US" sz="2000" dirty="0" smtClean="0">
                          <a:effectLst/>
                        </a:rPr>
                        <a:t>3.1. </a:t>
                      </a:r>
                      <a:r>
                        <a:rPr lang="en-US" sz="2000" dirty="0">
                          <a:effectLst/>
                        </a:rPr>
                        <a:t>Em tham gia bảo vệ công trình giao </a:t>
                      </a:r>
                      <a:r>
                        <a:rPr lang="en-US" sz="2000" dirty="0" smtClean="0">
                          <a:effectLst/>
                        </a:rPr>
                        <a:t>thông.</a:t>
                      </a:r>
                      <a:endParaRPr lang="vi-VN" sz="2000" dirty="0">
                        <a:effectLst/>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lnSpc>
                          <a:spcPct val="130000"/>
                        </a:lnSpc>
                        <a:spcAft>
                          <a:spcPts val="600"/>
                        </a:spcAft>
                        <a:tabLst>
                          <a:tab pos="8821420" algn="l"/>
                        </a:tabLst>
                      </a:pPr>
                      <a:r>
                        <a:rPr lang="en-US" sz="2000">
                          <a:effectLst/>
                        </a:rPr>
                        <a:t>6 tiết</a:t>
                      </a:r>
                      <a:endParaRPr lang="vi-VN" sz="2000">
                        <a:effectLst/>
                        <a:latin typeface="Arial"/>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en-US" sz="2000">
                          <a:effectLst/>
                        </a:rPr>
                        <a:t>6 tiết</a:t>
                      </a:r>
                      <a:endParaRPr lang="vi-VN" sz="200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en-US" sz="2000">
                          <a:effectLst/>
                        </a:rPr>
                        <a:t>6 tiết</a:t>
                      </a:r>
                      <a:endParaRPr lang="vi-VN" sz="200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en-US" sz="2000" dirty="0">
                          <a:effectLst/>
                        </a:rPr>
                        <a:t>6 tiết</a:t>
                      </a:r>
                      <a:endParaRPr lang="vi-VN" sz="2000" dirty="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4">
                  <a:txBody>
                    <a:bodyPr/>
                    <a:lstStyle/>
                    <a:p>
                      <a:pPr algn="ctr">
                        <a:lnSpc>
                          <a:spcPct val="130000"/>
                        </a:lnSpc>
                        <a:spcAft>
                          <a:spcPts val="0"/>
                        </a:spcAft>
                      </a:pPr>
                      <a:r>
                        <a:rPr lang="it-IT" sz="2000" b="1" dirty="0">
                          <a:effectLst/>
                        </a:rPr>
                        <a:t>Góp phần phát triển ở học sinh các năng </a:t>
                      </a:r>
                      <a:r>
                        <a:rPr lang="it-IT" sz="2000" b="1" dirty="0" smtClean="0">
                          <a:effectLst/>
                        </a:rPr>
                        <a:t>lực chủ</a:t>
                      </a:r>
                      <a:r>
                        <a:rPr lang="it-IT" sz="2000" b="1" baseline="0" dirty="0" smtClean="0">
                          <a:effectLst/>
                        </a:rPr>
                        <a:t> yếu</a:t>
                      </a:r>
                      <a:r>
                        <a:rPr lang="it-IT" sz="2000" dirty="0" smtClean="0">
                          <a:effectLst/>
                        </a:rPr>
                        <a:t>: </a:t>
                      </a:r>
                    </a:p>
                    <a:p>
                      <a:pPr marL="0" indent="0" algn="ctr">
                        <a:lnSpc>
                          <a:spcPct val="130000"/>
                        </a:lnSpc>
                        <a:spcAft>
                          <a:spcPts val="0"/>
                        </a:spcAft>
                        <a:buFontTx/>
                        <a:buNone/>
                      </a:pPr>
                      <a:r>
                        <a:rPr lang="it-IT" sz="2000" dirty="0" smtClean="0">
                          <a:effectLst/>
                        </a:rPr>
                        <a:t>Tự </a:t>
                      </a:r>
                      <a:r>
                        <a:rPr lang="it-IT" sz="2000" dirty="0">
                          <a:effectLst/>
                        </a:rPr>
                        <a:t>quản lí và phát triển bản thân, </a:t>
                      </a:r>
                      <a:endParaRPr lang="it-IT" sz="2000" dirty="0" smtClean="0">
                        <a:effectLst/>
                      </a:endParaRPr>
                    </a:p>
                    <a:p>
                      <a:pPr marL="0" indent="0" algn="ctr">
                        <a:lnSpc>
                          <a:spcPct val="130000"/>
                        </a:lnSpc>
                        <a:spcAft>
                          <a:spcPts val="0"/>
                        </a:spcAft>
                        <a:buFontTx/>
                        <a:buNone/>
                      </a:pPr>
                      <a:r>
                        <a:rPr lang="it-IT" sz="2000" dirty="0" smtClean="0">
                          <a:effectLst/>
                        </a:rPr>
                        <a:t>Giao </a:t>
                      </a:r>
                      <a:r>
                        <a:rPr lang="it-IT" sz="2000" dirty="0">
                          <a:effectLst/>
                        </a:rPr>
                        <a:t>tiếp và </a:t>
                      </a:r>
                      <a:r>
                        <a:rPr lang="pt-BR" sz="2000" dirty="0">
                          <a:effectLst/>
                        </a:rPr>
                        <a:t>Hợp </a:t>
                      </a:r>
                      <a:r>
                        <a:rPr lang="pt-BR" sz="2000" dirty="0" smtClean="0">
                          <a:effectLst/>
                        </a:rPr>
                        <a:t>tác</a:t>
                      </a:r>
                      <a:r>
                        <a:rPr lang="it-IT" sz="2000" dirty="0" smtClean="0">
                          <a:effectLst/>
                        </a:rPr>
                        <a:t>. </a:t>
                      </a:r>
                    </a:p>
                    <a:p>
                      <a:pPr marL="0" indent="0" algn="ctr">
                        <a:lnSpc>
                          <a:spcPct val="130000"/>
                        </a:lnSpc>
                        <a:spcAft>
                          <a:spcPts val="0"/>
                        </a:spcAft>
                        <a:buFontTx/>
                        <a:buNone/>
                      </a:pPr>
                      <a:r>
                        <a:rPr lang="it-IT" sz="2000" dirty="0" smtClean="0">
                          <a:effectLst/>
                        </a:rPr>
                        <a:t>Giải </a:t>
                      </a:r>
                      <a:r>
                        <a:rPr lang="it-IT" sz="2000" dirty="0">
                          <a:effectLst/>
                        </a:rPr>
                        <a:t>quyết vấn </a:t>
                      </a:r>
                      <a:r>
                        <a:rPr lang="it-IT" sz="2000" dirty="0" smtClean="0">
                          <a:effectLst/>
                        </a:rPr>
                        <a:t>đề.</a:t>
                      </a:r>
                      <a:endParaRPr lang="vi-VN" sz="2000" dirty="0">
                        <a:effectLst/>
                        <a:latin typeface="Calibri"/>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hMerge="1">
                  <a:txBody>
                    <a:bodyPr/>
                    <a:lstStyle/>
                    <a:p>
                      <a:endParaRPr lang="vi-VN"/>
                    </a:p>
                  </a:txBody>
                  <a:tcPr/>
                </a:tc>
              </a:tr>
            </a:tbl>
          </a:graphicData>
        </a:graphic>
      </p:graphicFrame>
      <p:sp>
        <p:nvSpPr>
          <p:cNvPr id="5" name="Content Placeholder 2"/>
          <p:cNvSpPr txBox="1">
            <a:spLocks/>
          </p:cNvSpPr>
          <p:nvPr/>
        </p:nvSpPr>
        <p:spPr>
          <a:xfrm>
            <a:off x="838200" y="152400"/>
            <a:ext cx="82296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nl-NL" sz="2800" b="1" dirty="0" smtClean="0">
                <a:solidFill>
                  <a:srgbClr val="C00000"/>
                </a:solidFill>
              </a:rPr>
              <a:t>2. Chương trình giáo dục ATGT cho HS THCS Hà Nội</a:t>
            </a:r>
            <a:endParaRPr lang="vi-VN" sz="2800" dirty="0" smtClean="0">
              <a:solidFill>
                <a:srgbClr val="C00000"/>
              </a:solidFill>
            </a:endParaRPr>
          </a:p>
          <a:p>
            <a:pPr marL="0" indent="0">
              <a:buFont typeface="Arial" panose="020B0604020202020204" pitchFamily="34" charset="0"/>
              <a:buNone/>
            </a:pPr>
            <a:endParaRPr lang="vi-VN" sz="2800" dirty="0" smtClean="0">
              <a:solidFill>
                <a:srgbClr val="C00000"/>
              </a:solidFill>
            </a:endParaRPr>
          </a:p>
          <a:p>
            <a:pPr marL="0" indent="0">
              <a:buFont typeface="Arial" panose="020B0604020202020204" pitchFamily="34" charset="0"/>
              <a:buNone/>
            </a:pPr>
            <a:endParaRPr lang="en-US" sz="2800" dirty="0">
              <a:solidFill>
                <a:srgbClr val="C00000"/>
              </a:solidFill>
            </a:endParaRPr>
          </a:p>
        </p:txBody>
      </p:sp>
      <p:cxnSp>
        <p:nvCxnSpPr>
          <p:cNvPr id="6" name="Straight Connector 5"/>
          <p:cNvCxnSpPr/>
          <p:nvPr/>
        </p:nvCxnSpPr>
        <p:spPr>
          <a:xfrm flipV="1">
            <a:off x="838200" y="762000"/>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7" name="Title 1"/>
          <p:cNvSpPr>
            <a:spLocks noGrp="1"/>
          </p:cNvSpPr>
          <p:nvPr>
            <p:ph type="title"/>
          </p:nvPr>
        </p:nvSpPr>
        <p:spPr>
          <a:xfrm>
            <a:off x="990600" y="838200"/>
            <a:ext cx="6477000" cy="488046"/>
          </a:xfrm>
        </p:spPr>
        <p:txBody>
          <a:bodyPr>
            <a:normAutofit/>
          </a:bodyPr>
          <a:lstStyle/>
          <a:p>
            <a:pPr algn="l"/>
            <a:r>
              <a:rPr lang="en-US" sz="2000" b="1" dirty="0" smtClean="0">
                <a:solidFill>
                  <a:srgbClr val="2D06BA"/>
                </a:solidFill>
                <a:latin typeface="Times New Roman" pitchFamily="18" charset="0"/>
                <a:cs typeface="Times New Roman" pitchFamily="18" charset="0"/>
              </a:rPr>
              <a:t>2.2. Khung nội dung giáo dục ATGT cấp THCS</a:t>
            </a:r>
            <a:endParaRPr lang="vi-VN" sz="2000" b="1" dirty="0">
              <a:solidFill>
                <a:srgbClr val="2D06BA"/>
              </a:solidFill>
              <a:latin typeface="Times New Roman" pitchFamily="18" charset="0"/>
              <a:cs typeface="Times New Roman" pitchFamily="18" charset="0"/>
            </a:endParaRPr>
          </a:p>
        </p:txBody>
      </p:sp>
    </p:spTree>
    <p:extLst>
      <p:ext uri="{BB962C8B-B14F-4D97-AF65-F5344CB8AC3E}">
        <p14:creationId xmlns:p14="http://schemas.microsoft.com/office/powerpoint/2010/main" val="448103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grpSp>
        <p:nvGrpSpPr>
          <p:cNvPr id="9" name="005"/>
          <p:cNvGrpSpPr>
            <a:grpSpLocks/>
          </p:cNvGrpSpPr>
          <p:nvPr/>
        </p:nvGrpSpPr>
        <p:grpSpPr bwMode="auto">
          <a:xfrm>
            <a:off x="268016" y="1142999"/>
            <a:ext cx="8073280" cy="5157643"/>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p:cNvSpPr/>
          <p:nvPr/>
        </p:nvSpPr>
        <p:spPr>
          <a:xfrm>
            <a:off x="1195707" y="1707245"/>
            <a:ext cx="6881493" cy="3693319"/>
          </a:xfrm>
          <a:prstGeom prst="rect">
            <a:avLst/>
          </a:prstGeom>
        </p:spPr>
        <p:txBody>
          <a:bodyPr wrap="square">
            <a:spAutoFit/>
          </a:bodyPr>
          <a:lstStyle/>
          <a:p>
            <a:pPr lvl="0" algn="ctr">
              <a:lnSpc>
                <a:spcPct val="130000"/>
              </a:lnSpc>
            </a:pPr>
            <a:r>
              <a:rPr lang="en-US" sz="2400" b="1" u="sng" dirty="0">
                <a:solidFill>
                  <a:srgbClr val="FF0000"/>
                </a:solidFill>
                <a:latin typeface="Times New Roman" pitchFamily="18" charset="0"/>
                <a:cs typeface="Times New Roman" pitchFamily="18" charset="0"/>
              </a:rPr>
              <a:t>Nhiệm vụ </a:t>
            </a:r>
            <a:r>
              <a:rPr lang="en-US" sz="2400" b="1" u="sng" dirty="0" smtClean="0">
                <a:solidFill>
                  <a:srgbClr val="FF0000"/>
                </a:solidFill>
                <a:latin typeface="Times New Roman" pitchFamily="18" charset="0"/>
                <a:cs typeface="Times New Roman" pitchFamily="18" charset="0"/>
              </a:rPr>
              <a:t>2</a:t>
            </a:r>
          </a:p>
          <a:p>
            <a:pPr lvl="0" algn="ctr">
              <a:lnSpc>
                <a:spcPct val="130000"/>
              </a:lnSpc>
            </a:pPr>
            <a:endParaRPr lang="en-US" sz="1200" dirty="0">
              <a:latin typeface="Times New Roman" pitchFamily="18" charset="0"/>
              <a:cs typeface="Times New Roman" pitchFamily="18" charset="0"/>
            </a:endParaRPr>
          </a:p>
          <a:p>
            <a:pPr lvl="0" algn="just">
              <a:lnSpc>
                <a:spcPct val="130000"/>
              </a:lnSpc>
            </a:pPr>
            <a:r>
              <a:rPr lang="en-US" sz="2400" b="1" dirty="0">
                <a:latin typeface="Times New Roman" pitchFamily="18" charset="0"/>
                <a:cs typeface="Times New Roman" pitchFamily="18" charset="0"/>
              </a:rPr>
              <a:t>Thầy/cô hãy </a:t>
            </a:r>
            <a:r>
              <a:rPr lang="en-US" sz="2400" b="1" dirty="0" smtClean="0">
                <a:latin typeface="Times New Roman" pitchFamily="18" charset="0"/>
                <a:cs typeface="Times New Roman" pitchFamily="18" charset="0"/>
              </a:rPr>
              <a:t>thảo luận theo nhóm lớp 7,8,9, phân tích tài liệu ATGT để xác định:</a:t>
            </a:r>
            <a:endParaRPr lang="en-US" sz="2400" b="1" dirty="0">
              <a:latin typeface="Times New Roman" pitchFamily="18" charset="0"/>
              <a:cs typeface="Times New Roman" pitchFamily="18" charset="0"/>
            </a:endParaRPr>
          </a:p>
          <a:p>
            <a:pPr marL="457200" lvl="0" indent="-457200" algn="just">
              <a:lnSpc>
                <a:spcPct val="130000"/>
              </a:lnSpc>
              <a:buAutoNum type="arabicPeriod"/>
            </a:pPr>
            <a:r>
              <a:rPr lang="en-US" sz="2400" dirty="0">
                <a:latin typeface="Times New Roman" pitchFamily="18" charset="0"/>
                <a:cs typeface="Times New Roman" pitchFamily="18" charset="0"/>
              </a:rPr>
              <a:t>C</a:t>
            </a:r>
            <a:r>
              <a:rPr lang="en-US" sz="2400" dirty="0" smtClean="0">
                <a:latin typeface="Times New Roman" pitchFamily="18" charset="0"/>
                <a:cs typeface="Times New Roman" pitchFamily="18" charset="0"/>
              </a:rPr>
              <a:t>ấu trúc chung của tài liệu</a:t>
            </a:r>
            <a:r>
              <a:rPr lang="en-US" sz="2400" dirty="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a:p>
            <a:pPr marL="457200" lvl="0" indent="-457200" algn="just">
              <a:lnSpc>
                <a:spcPct val="130000"/>
              </a:lnSpc>
              <a:buAutoNum type="arabicPeriod"/>
            </a:pPr>
            <a:r>
              <a:rPr lang="en-US" sz="2400" dirty="0">
                <a:latin typeface="Times New Roman" pitchFamily="18" charset="0"/>
                <a:cs typeface="Times New Roman" pitchFamily="18" charset="0"/>
              </a:rPr>
              <a:t>C</a:t>
            </a:r>
            <a:r>
              <a:rPr lang="en-US" sz="2400" dirty="0" smtClean="0">
                <a:latin typeface="Times New Roman" pitchFamily="18" charset="0"/>
                <a:cs typeface="Times New Roman" pitchFamily="18" charset="0"/>
              </a:rPr>
              <a:t>ấu trúc của từng bài trong tài liệu.</a:t>
            </a:r>
            <a:endParaRPr lang="en-US" sz="2400" dirty="0">
              <a:latin typeface="Times New Roman" pitchFamily="18" charset="0"/>
              <a:cs typeface="Times New Roman" pitchFamily="18" charset="0"/>
            </a:endParaRPr>
          </a:p>
          <a:p>
            <a:pPr marL="457200" lvl="0" indent="-457200" algn="just">
              <a:lnSpc>
                <a:spcPct val="130000"/>
              </a:lnSpc>
              <a:buAutoNum type="arabicPeriod"/>
            </a:pPr>
            <a:r>
              <a:rPr lang="en-US" sz="2400" dirty="0" smtClean="0">
                <a:latin typeface="Times New Roman" pitchFamily="18" charset="0"/>
                <a:cs typeface="Times New Roman" pitchFamily="18" charset="0"/>
              </a:rPr>
              <a:t>Những đặc </a:t>
            </a:r>
            <a:r>
              <a:rPr lang="en-US" sz="2400" dirty="0">
                <a:latin typeface="Times New Roman" pitchFamily="18" charset="0"/>
                <a:cs typeface="Times New Roman" pitchFamily="18" charset="0"/>
              </a:rPr>
              <a:t>điểm </a:t>
            </a:r>
            <a:r>
              <a:rPr lang="en-US" sz="2400" dirty="0" smtClean="0">
                <a:latin typeface="Times New Roman" pitchFamily="18" charset="0"/>
                <a:cs typeface="Times New Roman" pitchFamily="18" charset="0"/>
              </a:rPr>
              <a:t>của từng hoạt động trong tài liệu.</a:t>
            </a:r>
            <a:endParaRPr lang="en-US" sz="2400" dirty="0">
              <a:latin typeface="Times New Roman" pitchFamily="18" charset="0"/>
              <a:cs typeface="Times New Roman" pitchFamily="18" charset="0"/>
            </a:endParaRPr>
          </a:p>
          <a:p>
            <a:pPr marL="457200" lvl="0" indent="-457200" algn="just">
              <a:lnSpc>
                <a:spcPct val="130000"/>
              </a:lnSpc>
              <a:buAutoNum type="arabicPeriod"/>
            </a:pPr>
            <a:r>
              <a:rPr lang="en-US" sz="2400" dirty="0" smtClean="0">
                <a:latin typeface="Times New Roman" pitchFamily="18" charset="0"/>
                <a:cs typeface="Times New Roman" pitchFamily="18" charset="0"/>
              </a:rPr>
              <a:t>Những điểm cần lưu ý khi sử dụng tài liệu.</a:t>
            </a:r>
            <a:endParaRPr lang="en-US" sz="2400" dirty="0">
              <a:latin typeface="Times New Roman" pitchFamily="18" charset="0"/>
              <a:cs typeface="Times New Roman" pitchFamily="18" charset="0"/>
            </a:endParaRPr>
          </a:p>
        </p:txBody>
      </p:sp>
      <p:sp>
        <p:nvSpPr>
          <p:cNvPr id="2" name="Rectangle 1"/>
          <p:cNvSpPr/>
          <p:nvPr/>
        </p:nvSpPr>
        <p:spPr>
          <a:xfrm>
            <a:off x="946324" y="152400"/>
            <a:ext cx="7660356" cy="400110"/>
          </a:xfrm>
          <a:prstGeom prst="rect">
            <a:avLst/>
          </a:prstGeom>
        </p:spPr>
        <p:txBody>
          <a:bodyPr wrap="square">
            <a:spAutoFit/>
          </a:bodyPr>
          <a:lstStyle/>
          <a:p>
            <a:pPr algn="just"/>
            <a:r>
              <a:rPr lang="en-US" sz="2000" b="1" dirty="0" smtClean="0">
                <a:solidFill>
                  <a:srgbClr val="008000"/>
                </a:solidFill>
                <a:latin typeface="Arial" pitchFamily="34" charset="0"/>
                <a:cs typeface="Arial" pitchFamily="34" charset="0"/>
              </a:rPr>
              <a:t>TÌM HIỂU TÀI </a:t>
            </a:r>
            <a:r>
              <a:rPr lang="en-US" sz="2000" b="1" dirty="0">
                <a:solidFill>
                  <a:srgbClr val="008000"/>
                </a:solidFill>
                <a:latin typeface="Arial" pitchFamily="34" charset="0"/>
                <a:cs typeface="Arial" pitchFamily="34" charset="0"/>
              </a:rPr>
              <a:t>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spTree>
    <p:extLst>
      <p:ext uri="{BB962C8B-B14F-4D97-AF65-F5344CB8AC3E}">
        <p14:creationId xmlns:p14="http://schemas.microsoft.com/office/powerpoint/2010/main" val="2131881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324" y="7620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
            </a:r>
            <a:br>
              <a:rPr lang="en-US" sz="2400" b="1" dirty="0" smtClean="0">
                <a:solidFill>
                  <a:srgbClr val="0070C0"/>
                </a:solidFill>
                <a:latin typeface="Times New Roman" pitchFamily="18" charset="0"/>
                <a:cs typeface="Times New Roman" pitchFamily="18" charset="0"/>
              </a:rPr>
            </a:br>
            <a:r>
              <a:rPr lang="en-US" sz="2400" b="1" dirty="0" smtClean="0">
                <a:solidFill>
                  <a:srgbClr val="0070C0"/>
                </a:solidFill>
                <a:latin typeface="Times New Roman" pitchFamily="18" charset="0"/>
                <a:cs typeface="Times New Roman" pitchFamily="18" charset="0"/>
              </a:rPr>
              <a:t>2.1</a:t>
            </a:r>
            <a:r>
              <a:rPr lang="en-US" sz="2400" b="1" dirty="0">
                <a:solidFill>
                  <a:srgbClr val="0070C0"/>
                </a:solidFill>
                <a:latin typeface="Times New Roman" pitchFamily="18" charset="0"/>
                <a:cs typeface="Times New Roman" pitchFamily="18" charset="0"/>
              </a:rPr>
              <a:t>. Giới thiệu chung về </a:t>
            </a:r>
            <a:r>
              <a:rPr lang="en-US" sz="2400" b="1" dirty="0" smtClean="0">
                <a:solidFill>
                  <a:srgbClr val="0070C0"/>
                </a:solidFill>
                <a:latin typeface="Times New Roman" pitchFamily="18" charset="0"/>
                <a:cs typeface="Times New Roman" pitchFamily="18" charset="0"/>
              </a:rPr>
              <a:t>tài liệu giáo dục ATGT</a:t>
            </a:r>
            <a:r>
              <a:rPr lang="vi-VN" sz="2400" dirty="0">
                <a:solidFill>
                  <a:srgbClr val="0070C0"/>
                </a:solidFill>
                <a:latin typeface="Times New Roman" pitchFamily="18" charset="0"/>
                <a:cs typeface="Times New Roman" pitchFamily="18" charset="0"/>
              </a:rPr>
              <a:t/>
            </a:r>
            <a:br>
              <a:rPr lang="vi-VN" sz="2400" dirty="0">
                <a:solidFill>
                  <a:srgbClr val="0070C0"/>
                </a:solidFill>
                <a:latin typeface="Times New Roman" pitchFamily="18" charset="0"/>
                <a:cs typeface="Times New Roman" pitchFamily="18" charset="0"/>
              </a:rPr>
            </a:br>
            <a:endParaRPr lang="en-US" sz="2400" dirty="0">
              <a:solidFill>
                <a:srgbClr val="0070C0"/>
              </a:solidFill>
              <a:latin typeface="Times New Roman" pitchFamily="18" charset="0"/>
              <a:cs typeface="Times New Roman" pitchFamily="18" charset="0"/>
            </a:endParaRPr>
          </a:p>
        </p:txBody>
      </p:sp>
      <p:pic>
        <p:nvPicPr>
          <p:cNvPr id="1026"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75791">
            <a:off x="598656" y="1851557"/>
            <a:ext cx="2605583" cy="3625405"/>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946324" y="152400"/>
            <a:ext cx="7660356" cy="400110"/>
          </a:xfrm>
          <a:prstGeom prst="rect">
            <a:avLst/>
          </a:prstGeom>
        </p:spPr>
        <p:txBody>
          <a:bodyPr wrap="square">
            <a:spAutoFit/>
          </a:bodyPr>
          <a:lstStyle/>
          <a:p>
            <a:pPr algn="just"/>
            <a:r>
              <a:rPr lang="en-US" sz="2000" b="1" dirty="0" smtClean="0">
                <a:solidFill>
                  <a:srgbClr val="008000"/>
                </a:solidFill>
                <a:latin typeface="Arial" pitchFamily="34" charset="0"/>
                <a:cs typeface="Arial" pitchFamily="34" charset="0"/>
              </a:rPr>
              <a:t>TÌM HIỂU </a:t>
            </a:r>
            <a:r>
              <a:rPr lang="en-US" sz="2000" b="1" dirty="0">
                <a:solidFill>
                  <a:srgbClr val="008000"/>
                </a:solidFill>
                <a:latin typeface="Arial" pitchFamily="34" charset="0"/>
                <a:cs typeface="Arial" pitchFamily="34" charset="0"/>
              </a:rPr>
              <a:t>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pic>
        <p:nvPicPr>
          <p:cNvPr id="1027" name="Picture 3" descr="C:\Users\LENOVO\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504948"/>
            <a:ext cx="2667001" cy="3505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LENOVO\Desktop\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09320">
            <a:off x="5907426" y="1886386"/>
            <a:ext cx="2568575" cy="363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3127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64415534"/>
              </p:ext>
            </p:extLst>
          </p:nvPr>
        </p:nvGraphicFramePr>
        <p:xfrm>
          <a:off x="685800" y="1600200"/>
          <a:ext cx="7726626"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1"/>
          <p:cNvSpPr>
            <a:spLocks noGrp="1"/>
          </p:cNvSpPr>
          <p:nvPr>
            <p:ph type="title"/>
          </p:nvPr>
        </p:nvSpPr>
        <p:spPr>
          <a:xfrm>
            <a:off x="946324" y="7620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
            </a:r>
            <a:br>
              <a:rPr lang="en-US" sz="2400" b="1" dirty="0" smtClean="0">
                <a:solidFill>
                  <a:srgbClr val="0070C0"/>
                </a:solidFill>
                <a:latin typeface="Times New Roman" pitchFamily="18" charset="0"/>
                <a:cs typeface="Times New Roman" pitchFamily="18" charset="0"/>
              </a:rPr>
            </a:br>
            <a:r>
              <a:rPr lang="en-US" sz="2400" b="1" dirty="0" smtClean="0">
                <a:solidFill>
                  <a:srgbClr val="0070C0"/>
                </a:solidFill>
                <a:latin typeface="Times New Roman" pitchFamily="18" charset="0"/>
                <a:cs typeface="Times New Roman" pitchFamily="18" charset="0"/>
              </a:rPr>
              <a:t> </a:t>
            </a:r>
            <a:r>
              <a:rPr lang="en-US" sz="2400" b="1" dirty="0">
                <a:solidFill>
                  <a:srgbClr val="0070C0"/>
                </a:solidFill>
                <a:latin typeface="Times New Roman" pitchFamily="18" charset="0"/>
                <a:cs typeface="Times New Roman" pitchFamily="18" charset="0"/>
              </a:rPr>
              <a:t>Giới thiệu chung về </a:t>
            </a:r>
            <a:r>
              <a:rPr lang="en-US" sz="2400" b="1" dirty="0" smtClean="0">
                <a:solidFill>
                  <a:srgbClr val="0070C0"/>
                </a:solidFill>
                <a:latin typeface="Times New Roman" pitchFamily="18" charset="0"/>
                <a:cs typeface="Times New Roman" pitchFamily="18" charset="0"/>
              </a:rPr>
              <a:t>tài liệu giáo dục ATGT lớp 7</a:t>
            </a:r>
            <a:r>
              <a:rPr lang="vi-VN" sz="2400" dirty="0">
                <a:solidFill>
                  <a:srgbClr val="0070C0"/>
                </a:solidFill>
                <a:latin typeface="Times New Roman" pitchFamily="18" charset="0"/>
                <a:cs typeface="Times New Roman" pitchFamily="18" charset="0"/>
              </a:rPr>
              <a:t/>
            </a:r>
            <a:br>
              <a:rPr lang="vi-VN" sz="2400" dirty="0">
                <a:solidFill>
                  <a:srgbClr val="0070C0"/>
                </a:solidFill>
                <a:latin typeface="Times New Roman" pitchFamily="18" charset="0"/>
                <a:cs typeface="Times New Roman" pitchFamily="18" charset="0"/>
              </a:rPr>
            </a:br>
            <a:endParaRPr lang="en-US" sz="2400" dirty="0">
              <a:solidFill>
                <a:srgbClr val="0070C0"/>
              </a:solidFill>
              <a:latin typeface="Times New Roman" pitchFamily="18" charset="0"/>
              <a:cs typeface="Times New Roman" pitchFamily="18" charset="0"/>
            </a:endParaRPr>
          </a:p>
        </p:txBody>
      </p:sp>
      <p:cxnSp>
        <p:nvCxnSpPr>
          <p:cNvPr id="8" name="Straight Connector 7"/>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9" name="Rectangle 8"/>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spTree>
    <p:extLst>
      <p:ext uri="{BB962C8B-B14F-4D97-AF65-F5344CB8AC3E}">
        <p14:creationId xmlns:p14="http://schemas.microsoft.com/office/powerpoint/2010/main" val="22731270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638797571"/>
              </p:ext>
            </p:extLst>
          </p:nvPr>
        </p:nvGraphicFramePr>
        <p:xfrm>
          <a:off x="685800" y="1600200"/>
          <a:ext cx="7726626"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1"/>
          <p:cNvSpPr>
            <a:spLocks noGrp="1"/>
          </p:cNvSpPr>
          <p:nvPr>
            <p:ph type="title"/>
          </p:nvPr>
        </p:nvSpPr>
        <p:spPr>
          <a:xfrm>
            <a:off x="946324" y="7620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
            </a:r>
            <a:br>
              <a:rPr lang="en-US" sz="2400" b="1" dirty="0" smtClean="0">
                <a:solidFill>
                  <a:srgbClr val="0070C0"/>
                </a:solidFill>
                <a:latin typeface="Times New Roman" pitchFamily="18" charset="0"/>
                <a:cs typeface="Times New Roman" pitchFamily="18" charset="0"/>
              </a:rPr>
            </a:br>
            <a:r>
              <a:rPr lang="en-US" sz="2400" b="1" dirty="0" smtClean="0">
                <a:solidFill>
                  <a:srgbClr val="0070C0"/>
                </a:solidFill>
                <a:latin typeface="Times New Roman" pitchFamily="18" charset="0"/>
                <a:cs typeface="Times New Roman" pitchFamily="18" charset="0"/>
              </a:rPr>
              <a:t> </a:t>
            </a:r>
            <a:r>
              <a:rPr lang="en-US" sz="2400" b="1" dirty="0">
                <a:solidFill>
                  <a:srgbClr val="0070C0"/>
                </a:solidFill>
                <a:latin typeface="Times New Roman" pitchFamily="18" charset="0"/>
                <a:cs typeface="Times New Roman" pitchFamily="18" charset="0"/>
              </a:rPr>
              <a:t>Giới thiệu chung về </a:t>
            </a:r>
            <a:r>
              <a:rPr lang="en-US" sz="2400" b="1" dirty="0" smtClean="0">
                <a:solidFill>
                  <a:srgbClr val="0070C0"/>
                </a:solidFill>
                <a:latin typeface="Times New Roman" pitchFamily="18" charset="0"/>
                <a:cs typeface="Times New Roman" pitchFamily="18" charset="0"/>
              </a:rPr>
              <a:t>tài liệu giáo dục ATGT lớp 8</a:t>
            </a:r>
            <a:r>
              <a:rPr lang="vi-VN" sz="2400" dirty="0">
                <a:solidFill>
                  <a:srgbClr val="0070C0"/>
                </a:solidFill>
                <a:latin typeface="Times New Roman" pitchFamily="18" charset="0"/>
                <a:cs typeface="Times New Roman" pitchFamily="18" charset="0"/>
              </a:rPr>
              <a:t/>
            </a:r>
            <a:br>
              <a:rPr lang="vi-VN" sz="2400" dirty="0">
                <a:solidFill>
                  <a:srgbClr val="0070C0"/>
                </a:solidFill>
                <a:latin typeface="Times New Roman" pitchFamily="18" charset="0"/>
                <a:cs typeface="Times New Roman" pitchFamily="18" charset="0"/>
              </a:rPr>
            </a:br>
            <a:endParaRPr lang="en-US" sz="2400" dirty="0">
              <a:solidFill>
                <a:srgbClr val="0070C0"/>
              </a:solidFill>
              <a:latin typeface="Times New Roman" pitchFamily="18" charset="0"/>
              <a:cs typeface="Times New Roman" pitchFamily="18" charset="0"/>
            </a:endParaRPr>
          </a:p>
        </p:txBody>
      </p:sp>
      <p:cxnSp>
        <p:nvCxnSpPr>
          <p:cNvPr id="8" name="Straight Connector 7"/>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9" name="Rectangle 8"/>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spTree>
    <p:extLst>
      <p:ext uri="{BB962C8B-B14F-4D97-AF65-F5344CB8AC3E}">
        <p14:creationId xmlns:p14="http://schemas.microsoft.com/office/powerpoint/2010/main" val="765874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018186377"/>
              </p:ext>
            </p:extLst>
          </p:nvPr>
        </p:nvGraphicFramePr>
        <p:xfrm>
          <a:off x="685800" y="1447800"/>
          <a:ext cx="792088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1"/>
          <p:cNvSpPr>
            <a:spLocks noGrp="1"/>
          </p:cNvSpPr>
          <p:nvPr>
            <p:ph type="title"/>
          </p:nvPr>
        </p:nvSpPr>
        <p:spPr>
          <a:xfrm>
            <a:off x="946324" y="7620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
            </a:r>
            <a:br>
              <a:rPr lang="en-US" sz="2400" b="1" dirty="0" smtClean="0">
                <a:solidFill>
                  <a:srgbClr val="0070C0"/>
                </a:solidFill>
                <a:latin typeface="Times New Roman" pitchFamily="18" charset="0"/>
                <a:cs typeface="Times New Roman" pitchFamily="18" charset="0"/>
              </a:rPr>
            </a:br>
            <a:r>
              <a:rPr lang="en-US" sz="2400" b="1" dirty="0" smtClean="0">
                <a:solidFill>
                  <a:srgbClr val="0070C0"/>
                </a:solidFill>
                <a:latin typeface="Times New Roman" pitchFamily="18" charset="0"/>
                <a:cs typeface="Times New Roman" pitchFamily="18" charset="0"/>
              </a:rPr>
              <a:t> </a:t>
            </a:r>
            <a:r>
              <a:rPr lang="en-US" sz="2400" b="1" dirty="0">
                <a:solidFill>
                  <a:srgbClr val="0070C0"/>
                </a:solidFill>
                <a:latin typeface="Times New Roman" pitchFamily="18" charset="0"/>
                <a:cs typeface="Times New Roman" pitchFamily="18" charset="0"/>
              </a:rPr>
              <a:t>Giới thiệu chung về </a:t>
            </a:r>
            <a:r>
              <a:rPr lang="en-US" sz="2400" b="1" dirty="0" smtClean="0">
                <a:solidFill>
                  <a:srgbClr val="0070C0"/>
                </a:solidFill>
                <a:latin typeface="Times New Roman" pitchFamily="18" charset="0"/>
                <a:cs typeface="Times New Roman" pitchFamily="18" charset="0"/>
              </a:rPr>
              <a:t>tài liệu giáo dục ATGT lớp 9</a:t>
            </a:r>
            <a:r>
              <a:rPr lang="vi-VN" sz="2400" dirty="0">
                <a:solidFill>
                  <a:srgbClr val="0070C0"/>
                </a:solidFill>
                <a:latin typeface="Times New Roman" pitchFamily="18" charset="0"/>
                <a:cs typeface="Times New Roman" pitchFamily="18" charset="0"/>
              </a:rPr>
              <a:t/>
            </a:r>
            <a:br>
              <a:rPr lang="vi-VN" sz="2400" dirty="0">
                <a:solidFill>
                  <a:srgbClr val="0070C0"/>
                </a:solidFill>
                <a:latin typeface="Times New Roman" pitchFamily="18" charset="0"/>
                <a:cs typeface="Times New Roman" pitchFamily="18" charset="0"/>
              </a:rPr>
            </a:br>
            <a:endParaRPr lang="en-US" sz="2400" dirty="0">
              <a:solidFill>
                <a:srgbClr val="0070C0"/>
              </a:solidFill>
              <a:latin typeface="Times New Roman" pitchFamily="18" charset="0"/>
              <a:cs typeface="Times New Roman" pitchFamily="18" charset="0"/>
            </a:endParaRPr>
          </a:p>
        </p:txBody>
      </p:sp>
      <p:cxnSp>
        <p:nvCxnSpPr>
          <p:cNvPr id="8" name="Straight Connector 7"/>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9" name="Rectangle 8"/>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spTree>
    <p:extLst>
      <p:ext uri="{BB962C8B-B14F-4D97-AF65-F5344CB8AC3E}">
        <p14:creationId xmlns:p14="http://schemas.microsoft.com/office/powerpoint/2010/main" val="2050386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rot="320033">
            <a:off x="5136904" y="928843"/>
            <a:ext cx="3429000" cy="4116388"/>
          </a:xfrm>
          <a:ln>
            <a:solidFill>
              <a:schemeClr val="accent2"/>
            </a:solidFill>
          </a:ln>
        </p:spPr>
        <p:txBody>
          <a:bodyPr>
            <a:normAutofit fontScale="85000" lnSpcReduction="10000"/>
          </a:bodyPr>
          <a:lstStyle/>
          <a:p>
            <a:pPr marL="0" indent="0" algn="just">
              <a:buNone/>
            </a:pPr>
            <a:r>
              <a:rPr lang="en-US" sz="2800" dirty="0" smtClean="0">
                <a:latin typeface="Times New Roman" pitchFamily="18" charset="0"/>
                <a:cs typeface="Times New Roman" pitchFamily="18" charset="0"/>
              </a:rPr>
              <a:t>Được </a:t>
            </a:r>
            <a:r>
              <a:rPr lang="en-US" sz="2800" dirty="0">
                <a:latin typeface="Times New Roman" pitchFamily="18" charset="0"/>
                <a:cs typeface="Times New Roman" pitchFamily="18" charset="0"/>
              </a:rPr>
              <a:t>thể hiện bằng những tình huống, hình ảnh hoặc câu hỏi mở đầu gần gũi với kinh nghiệm sống </a:t>
            </a:r>
            <a:r>
              <a:rPr lang="en-US" sz="2800" dirty="0" smtClean="0">
                <a:latin typeface="Times New Roman" pitchFamily="18" charset="0"/>
                <a:cs typeface="Times New Roman" pitchFamily="18" charset="0"/>
              </a:rPr>
              <a:t>HS, </a:t>
            </a:r>
            <a:r>
              <a:rPr lang="en-US" sz="2800" dirty="0">
                <a:latin typeface="Times New Roman" pitchFamily="18" charset="0"/>
                <a:cs typeface="Times New Roman" pitchFamily="18" charset="0"/>
              </a:rPr>
              <a:t>có liên quan đến nội dung bài học và có thể được giải quyết một phần nhưng chưa lí giải được đầy đủ bằng kiến thức/kĩ năng cũ; thông qua đó gợi mở, dẫn dắt </a:t>
            </a:r>
            <a:r>
              <a:rPr lang="en-US" sz="2800" dirty="0" smtClean="0">
                <a:latin typeface="Times New Roman" pitchFamily="18" charset="0"/>
                <a:cs typeface="Times New Roman" pitchFamily="18" charset="0"/>
              </a:rPr>
              <a:t>HS tới </a:t>
            </a:r>
            <a:r>
              <a:rPr lang="en-US" sz="2800" dirty="0">
                <a:latin typeface="Times New Roman" pitchFamily="18" charset="0"/>
                <a:cs typeface="Times New Roman" pitchFamily="18" charset="0"/>
              </a:rPr>
              <a:t>vấn đề chính </a:t>
            </a:r>
            <a:r>
              <a:rPr lang="en-US" sz="2800" dirty="0" smtClean="0">
                <a:latin typeface="Times New Roman" pitchFamily="18" charset="0"/>
                <a:cs typeface="Times New Roman" pitchFamily="18" charset="0"/>
              </a:rPr>
              <a:t>ở </a:t>
            </a:r>
            <a:r>
              <a:rPr lang="en-US" sz="2800" dirty="0">
                <a:latin typeface="Times New Roman" pitchFamily="18" charset="0"/>
                <a:cs typeface="Times New Roman" pitchFamily="18" charset="0"/>
              </a:rPr>
              <a:t>phần tiếp theo</a:t>
            </a:r>
            <a:r>
              <a:rPr lang="en-US" sz="2800" dirty="0" smtClean="0">
                <a:latin typeface="Times New Roman" pitchFamily="18" charset="0"/>
                <a:cs typeface="Times New Roman" pitchFamily="18" charset="0"/>
              </a:rPr>
              <a:t>.</a:t>
            </a:r>
          </a:p>
        </p:txBody>
      </p:sp>
      <p:sp>
        <p:nvSpPr>
          <p:cNvPr id="5" name="Title 1"/>
          <p:cNvSpPr>
            <a:spLocks noGrp="1"/>
          </p:cNvSpPr>
          <p:nvPr>
            <p:ph type="title"/>
          </p:nvPr>
        </p:nvSpPr>
        <p:spPr>
          <a:xfrm>
            <a:off x="890486" y="6858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2.2. Cấu trúc mỗi bài</a:t>
            </a:r>
            <a:endParaRPr lang="en-US" sz="2400" dirty="0">
              <a:solidFill>
                <a:srgbClr val="0070C0"/>
              </a:solidFill>
              <a:latin typeface="Times New Roman" pitchFamily="18" charset="0"/>
              <a:cs typeface="Times New Roman" pitchFamily="18" charset="0"/>
            </a:endParaRPr>
          </a:p>
        </p:txBody>
      </p:sp>
      <p:cxnSp>
        <p:nvCxnSpPr>
          <p:cNvPr id="6" name="Straight Connector 5"/>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pic>
        <p:nvPicPr>
          <p:cNvPr id="2050"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24" y="1295400"/>
            <a:ext cx="3625676" cy="482917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xmlns="" id="{4567AE40-6F81-4C8D-990B-D3AC812D614D}"/>
              </a:ext>
            </a:extLst>
          </p:cNvPr>
          <p:cNvGrpSpPr/>
          <p:nvPr/>
        </p:nvGrpSpPr>
        <p:grpSpPr>
          <a:xfrm>
            <a:off x="4569337" y="2514600"/>
            <a:ext cx="3264599" cy="2681098"/>
            <a:chOff x="9344571" y="4365702"/>
            <a:chExt cx="2785128" cy="511099"/>
          </a:xfrm>
        </p:grpSpPr>
        <p:sp>
          <p:nvSpPr>
            <p:cNvPr id="12" name="Oval 11">
              <a:extLst>
                <a:ext uri="{FF2B5EF4-FFF2-40B4-BE49-F238E27FC236}">
                  <a16:creationId xmlns:a16="http://schemas.microsoft.com/office/drawing/2014/main" xmlns="" id="{ADFBF199-C6FB-463D-9F7C-3755D66DD044}"/>
                </a:ext>
              </a:extLst>
            </p:cNvPr>
            <p:cNvSpPr/>
            <p:nvPr/>
          </p:nvSpPr>
          <p:spPr>
            <a:xfrm>
              <a:off x="9344571" y="4365702"/>
              <a:ext cx="45721" cy="4572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3" name="Straight Connector 12">
              <a:extLst>
                <a:ext uri="{FF2B5EF4-FFF2-40B4-BE49-F238E27FC236}">
                  <a16:creationId xmlns:a16="http://schemas.microsoft.com/office/drawing/2014/main" xmlns="" id="{CD280857-549C-4E7A-96D7-C74F3FB00579}"/>
                </a:ext>
              </a:extLst>
            </p:cNvPr>
            <p:cNvCxnSpPr>
              <a:cxnSpLocks/>
            </p:cNvCxnSpPr>
            <p:nvPr/>
          </p:nvCxnSpPr>
          <p:spPr>
            <a:xfrm>
              <a:off x="9360682" y="4389120"/>
              <a:ext cx="164317" cy="48768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481C27B0-5471-4FD0-8414-FE4B408618B2}"/>
                </a:ext>
              </a:extLst>
            </p:cNvPr>
            <p:cNvCxnSpPr>
              <a:cxnSpLocks/>
            </p:cNvCxnSpPr>
            <p:nvPr/>
          </p:nvCxnSpPr>
          <p:spPr>
            <a:xfrm flipV="1">
              <a:off x="9515982" y="4876800"/>
              <a:ext cx="261371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2667000" y="2362200"/>
            <a:ext cx="1902337" cy="15240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6260077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rot="259036">
            <a:off x="5114898" y="3161268"/>
            <a:ext cx="3099478" cy="2393629"/>
          </a:xfrm>
          <a:ln>
            <a:solidFill>
              <a:schemeClr val="accent2"/>
            </a:solidFill>
          </a:ln>
        </p:spPr>
        <p:txBody>
          <a:bodyPr>
            <a:normAutofit/>
          </a:bodyPr>
          <a:lstStyle/>
          <a:p>
            <a:pPr marL="0" indent="0" algn="just">
              <a:spcBef>
                <a:spcPts val="600"/>
              </a:spcBef>
              <a:buNone/>
            </a:pPr>
            <a:r>
              <a:rPr lang="vi-VN" sz="2000" dirty="0">
                <a:latin typeface="Arial" pitchFamily="34" charset="0"/>
                <a:cs typeface="Arial" pitchFamily="34" charset="0"/>
              </a:rPr>
              <a:t>Kiến thức mới về tham </a:t>
            </a:r>
            <a:r>
              <a:rPr lang="vi-VN" sz="2000" dirty="0" smtClean="0">
                <a:latin typeface="Arial" pitchFamily="34" charset="0"/>
                <a:cs typeface="Arial" pitchFamily="34" charset="0"/>
              </a:rPr>
              <a:t>gia</a:t>
            </a:r>
            <a:r>
              <a:rPr lang="en-US" sz="2000" dirty="0" smtClean="0">
                <a:latin typeface="Arial" pitchFamily="34" charset="0"/>
                <a:cs typeface="Arial" pitchFamily="34" charset="0"/>
              </a:rPr>
              <a:t> </a:t>
            </a:r>
            <a:r>
              <a:rPr lang="vi-VN" sz="2000" dirty="0" smtClean="0">
                <a:latin typeface="Arial" pitchFamily="34" charset="0"/>
                <a:cs typeface="Arial" pitchFamily="34" charset="0"/>
              </a:rPr>
              <a:t>giao </a:t>
            </a:r>
            <a:r>
              <a:rPr lang="vi-VN" sz="2000" dirty="0">
                <a:latin typeface="Arial" pitchFamily="34" charset="0"/>
                <a:cs typeface="Arial" pitchFamily="34" charset="0"/>
              </a:rPr>
              <a:t>thông an </a:t>
            </a:r>
            <a:r>
              <a:rPr lang="vi-VN" sz="2000" dirty="0" smtClean="0">
                <a:latin typeface="Arial" pitchFamily="34" charset="0"/>
                <a:cs typeface="Arial" pitchFamily="34" charset="0"/>
              </a:rPr>
              <a:t>toàn</a:t>
            </a:r>
            <a:r>
              <a:rPr lang="en-US" sz="2000" dirty="0" smtClean="0">
                <a:latin typeface="Arial" pitchFamily="34" charset="0"/>
                <a:cs typeface="Arial" pitchFamily="34" charset="0"/>
              </a:rPr>
              <a:t> </a:t>
            </a:r>
            <a:r>
              <a:rPr lang="vi-VN" sz="2000" dirty="0" smtClean="0">
                <a:latin typeface="Arial" pitchFamily="34" charset="0"/>
                <a:cs typeface="Arial" pitchFamily="34" charset="0"/>
              </a:rPr>
              <a:t>được thể</a:t>
            </a:r>
            <a:r>
              <a:rPr lang="en-US" sz="2000" dirty="0" smtClean="0">
                <a:latin typeface="Arial" pitchFamily="34" charset="0"/>
                <a:cs typeface="Arial" pitchFamily="34" charset="0"/>
              </a:rPr>
              <a:t> </a:t>
            </a:r>
            <a:r>
              <a:rPr lang="vi-VN" sz="2000" dirty="0" smtClean="0">
                <a:latin typeface="Arial" pitchFamily="34" charset="0"/>
                <a:cs typeface="Arial" pitchFamily="34" charset="0"/>
              </a:rPr>
              <a:t>hiện </a:t>
            </a:r>
            <a:r>
              <a:rPr lang="vi-VN" sz="2000" dirty="0">
                <a:latin typeface="Arial" pitchFamily="34" charset="0"/>
                <a:cs typeface="Arial" pitchFamily="34" charset="0"/>
              </a:rPr>
              <a:t>bằng kênh chữ, </a:t>
            </a:r>
            <a:r>
              <a:rPr lang="vi-VN" sz="2000" dirty="0" smtClean="0">
                <a:latin typeface="Arial" pitchFamily="34" charset="0"/>
                <a:cs typeface="Arial" pitchFamily="34" charset="0"/>
              </a:rPr>
              <a:t>kênh</a:t>
            </a:r>
            <a:r>
              <a:rPr lang="en-US" sz="2000" dirty="0" smtClean="0">
                <a:latin typeface="Arial" pitchFamily="34" charset="0"/>
                <a:cs typeface="Arial" pitchFamily="34" charset="0"/>
              </a:rPr>
              <a:t> </a:t>
            </a:r>
            <a:r>
              <a:rPr lang="vi-VN" sz="2000" dirty="0" smtClean="0">
                <a:latin typeface="Arial" pitchFamily="34" charset="0"/>
                <a:cs typeface="Arial" pitchFamily="34" charset="0"/>
              </a:rPr>
              <a:t>hình </a:t>
            </a:r>
            <a:r>
              <a:rPr lang="vi-VN" sz="2000" dirty="0">
                <a:latin typeface="Arial" pitchFamily="34" charset="0"/>
                <a:cs typeface="Arial" pitchFamily="34" charset="0"/>
              </a:rPr>
              <a:t>phong phú, sinh </a:t>
            </a:r>
            <a:r>
              <a:rPr lang="vi-VN" sz="2000" dirty="0" smtClean="0">
                <a:latin typeface="Arial" pitchFamily="34" charset="0"/>
                <a:cs typeface="Arial" pitchFamily="34" charset="0"/>
              </a:rPr>
              <a:t>động</a:t>
            </a:r>
            <a:r>
              <a:rPr lang="en-US" sz="2000" dirty="0" smtClean="0">
                <a:latin typeface="Arial" pitchFamily="34" charset="0"/>
                <a:cs typeface="Arial" pitchFamily="34" charset="0"/>
              </a:rPr>
              <a:t> </a:t>
            </a:r>
            <a:r>
              <a:rPr lang="vi-VN" sz="2000" dirty="0" smtClean="0">
                <a:latin typeface="Arial" pitchFamily="34" charset="0"/>
                <a:cs typeface="Arial" pitchFamily="34" charset="0"/>
              </a:rPr>
              <a:t>gắn với</a:t>
            </a:r>
            <a:r>
              <a:rPr lang="en-US" sz="2000" dirty="0" smtClean="0">
                <a:latin typeface="Arial" pitchFamily="34" charset="0"/>
                <a:cs typeface="Arial" pitchFamily="34" charset="0"/>
              </a:rPr>
              <a:t> </a:t>
            </a:r>
            <a:r>
              <a:rPr lang="vi-VN" sz="2000" dirty="0" smtClean="0">
                <a:latin typeface="Arial" pitchFamily="34" charset="0"/>
                <a:cs typeface="Arial" pitchFamily="34" charset="0"/>
              </a:rPr>
              <a:t>thực </a:t>
            </a:r>
            <a:r>
              <a:rPr lang="vi-VN" sz="2000" dirty="0">
                <a:latin typeface="Arial" pitchFamily="34" charset="0"/>
                <a:cs typeface="Arial" pitchFamily="34" charset="0"/>
              </a:rPr>
              <a:t>tế cuộc </a:t>
            </a:r>
            <a:r>
              <a:rPr lang="vi-VN" sz="2000" dirty="0" smtClean="0">
                <a:latin typeface="Arial" pitchFamily="34" charset="0"/>
                <a:cs typeface="Arial" pitchFamily="34" charset="0"/>
              </a:rPr>
              <a:t>sống,</a:t>
            </a:r>
            <a:r>
              <a:rPr lang="en-US" sz="2000" dirty="0" smtClean="0">
                <a:latin typeface="Arial" pitchFamily="34" charset="0"/>
                <a:cs typeface="Arial" pitchFamily="34" charset="0"/>
              </a:rPr>
              <a:t> </a:t>
            </a:r>
            <a:r>
              <a:rPr lang="vi-VN" sz="2000" dirty="0" smtClean="0">
                <a:latin typeface="Arial" pitchFamily="34" charset="0"/>
                <a:cs typeface="Arial" pitchFamily="34" charset="0"/>
              </a:rPr>
              <a:t>với </a:t>
            </a:r>
            <a:r>
              <a:rPr lang="vi-VN" sz="2000" dirty="0">
                <a:latin typeface="Arial" pitchFamily="34" charset="0"/>
                <a:cs typeface="Arial" pitchFamily="34" charset="0"/>
              </a:rPr>
              <a:t>vấn đề cần giải </a:t>
            </a:r>
            <a:r>
              <a:rPr lang="vi-VN" sz="2000" dirty="0" smtClean="0">
                <a:latin typeface="Arial" pitchFamily="34" charset="0"/>
                <a:cs typeface="Arial" pitchFamily="34" charset="0"/>
              </a:rPr>
              <a:t>quyết</a:t>
            </a:r>
            <a:r>
              <a:rPr lang="en-US" sz="2000" dirty="0">
                <a:latin typeface="Arial" pitchFamily="34" charset="0"/>
                <a:cs typeface="Arial" pitchFamily="34" charset="0"/>
              </a:rPr>
              <a:t>.</a:t>
            </a:r>
            <a:endParaRPr lang="en-US" sz="2000" dirty="0" smtClean="0">
              <a:latin typeface="Arial" pitchFamily="34" charset="0"/>
              <a:cs typeface="Arial" pitchFamily="34" charset="0"/>
            </a:endParaRPr>
          </a:p>
        </p:txBody>
      </p:sp>
      <p:sp>
        <p:nvSpPr>
          <p:cNvPr id="5" name="Title 1"/>
          <p:cNvSpPr>
            <a:spLocks noGrp="1"/>
          </p:cNvSpPr>
          <p:nvPr>
            <p:ph type="title"/>
          </p:nvPr>
        </p:nvSpPr>
        <p:spPr>
          <a:xfrm>
            <a:off x="890486" y="6858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2.2. Cấu trúc mỗi bài</a:t>
            </a:r>
            <a:endParaRPr lang="en-US" sz="2400" dirty="0">
              <a:solidFill>
                <a:srgbClr val="0070C0"/>
              </a:solidFill>
              <a:latin typeface="Times New Roman" pitchFamily="18" charset="0"/>
              <a:cs typeface="Times New Roman" pitchFamily="18" charset="0"/>
            </a:endParaRPr>
          </a:p>
        </p:txBody>
      </p:sp>
      <p:cxnSp>
        <p:nvCxnSpPr>
          <p:cNvPr id="6" name="Straight Connector 5"/>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pic>
        <p:nvPicPr>
          <p:cNvPr id="2050"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24" y="1295400"/>
            <a:ext cx="3625676" cy="482917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xmlns="" id="{4567AE40-6F81-4C8D-990B-D3AC812D614D}"/>
              </a:ext>
            </a:extLst>
          </p:cNvPr>
          <p:cNvGrpSpPr/>
          <p:nvPr/>
        </p:nvGrpSpPr>
        <p:grpSpPr>
          <a:xfrm>
            <a:off x="4622929" y="4114800"/>
            <a:ext cx="3264599" cy="1842898"/>
            <a:chOff x="9344571" y="4365702"/>
            <a:chExt cx="2785128" cy="511099"/>
          </a:xfrm>
        </p:grpSpPr>
        <p:sp>
          <p:nvSpPr>
            <p:cNvPr id="12" name="Oval 11">
              <a:extLst>
                <a:ext uri="{FF2B5EF4-FFF2-40B4-BE49-F238E27FC236}">
                  <a16:creationId xmlns:a16="http://schemas.microsoft.com/office/drawing/2014/main" xmlns="" id="{ADFBF199-C6FB-463D-9F7C-3755D66DD044}"/>
                </a:ext>
              </a:extLst>
            </p:cNvPr>
            <p:cNvSpPr/>
            <p:nvPr/>
          </p:nvSpPr>
          <p:spPr>
            <a:xfrm>
              <a:off x="9344571" y="4365702"/>
              <a:ext cx="45721" cy="4572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3" name="Straight Connector 12">
              <a:extLst>
                <a:ext uri="{FF2B5EF4-FFF2-40B4-BE49-F238E27FC236}">
                  <a16:creationId xmlns:a16="http://schemas.microsoft.com/office/drawing/2014/main" xmlns="" id="{CD280857-549C-4E7A-96D7-C74F3FB00579}"/>
                </a:ext>
              </a:extLst>
            </p:cNvPr>
            <p:cNvCxnSpPr>
              <a:cxnSpLocks/>
            </p:cNvCxnSpPr>
            <p:nvPr/>
          </p:nvCxnSpPr>
          <p:spPr>
            <a:xfrm>
              <a:off x="9360682" y="4389120"/>
              <a:ext cx="164317" cy="48768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481C27B0-5471-4FD0-8414-FE4B408618B2}"/>
                </a:ext>
              </a:extLst>
            </p:cNvPr>
            <p:cNvCxnSpPr>
              <a:cxnSpLocks/>
            </p:cNvCxnSpPr>
            <p:nvPr/>
          </p:nvCxnSpPr>
          <p:spPr>
            <a:xfrm flipV="1">
              <a:off x="9515982" y="4876800"/>
              <a:ext cx="261371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2514600" y="4114800"/>
            <a:ext cx="2108329" cy="8444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9479764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rot="259036">
            <a:off x="5170910" y="1764288"/>
            <a:ext cx="2986318" cy="3877457"/>
          </a:xfrm>
          <a:ln>
            <a:solidFill>
              <a:schemeClr val="accent2"/>
            </a:solidFill>
          </a:ln>
        </p:spPr>
        <p:txBody>
          <a:bodyPr>
            <a:normAutofit/>
          </a:bodyPr>
          <a:lstStyle/>
          <a:p>
            <a:pPr marL="0" indent="0" algn="just">
              <a:spcBef>
                <a:spcPts val="600"/>
              </a:spcBef>
              <a:buNone/>
            </a:pPr>
            <a:r>
              <a:rPr lang="en-US" sz="2000" dirty="0">
                <a:latin typeface="Arial" pitchFamily="34" charset="0"/>
                <a:cs typeface="Arial" pitchFamily="34" charset="0"/>
              </a:rPr>
              <a:t>Được thể hiện bằng những hình ảnh, tình huống câu hỏi, bài tập mở </a:t>
            </a:r>
            <a:r>
              <a:rPr lang="vi-VN" sz="2000" dirty="0">
                <a:latin typeface="Arial" pitchFamily="34" charset="0"/>
                <a:cs typeface="Arial" pitchFamily="34" charset="0"/>
              </a:rPr>
              <a:t>để </a:t>
            </a:r>
            <a:r>
              <a:rPr lang="en-US" sz="2000" dirty="0" smtClean="0">
                <a:latin typeface="Arial" pitchFamily="34" charset="0"/>
                <a:cs typeface="Arial" pitchFamily="34" charset="0"/>
              </a:rPr>
              <a:t>HS củng </a:t>
            </a:r>
            <a:r>
              <a:rPr lang="en-US" sz="2000" dirty="0">
                <a:latin typeface="Arial" pitchFamily="34" charset="0"/>
                <a:cs typeface="Arial" pitchFamily="34" charset="0"/>
              </a:rPr>
              <a:t>cố kiến thức, luyện tập kĩ năng đã được học; vận dụng chúng để tham gia giao thông an toàn cho bản thân và người khác; góp phần xây dựng văn hóa giao thông ở Hà Nội và những nơi </a:t>
            </a:r>
            <a:r>
              <a:rPr lang="en-US" sz="2000" dirty="0" smtClean="0">
                <a:latin typeface="Arial" pitchFamily="34" charset="0"/>
                <a:cs typeface="Arial" pitchFamily="34" charset="0"/>
              </a:rPr>
              <a:t>khác.</a:t>
            </a:r>
          </a:p>
        </p:txBody>
      </p:sp>
      <p:sp>
        <p:nvSpPr>
          <p:cNvPr id="5" name="Title 1"/>
          <p:cNvSpPr>
            <a:spLocks noGrp="1"/>
          </p:cNvSpPr>
          <p:nvPr>
            <p:ph type="title"/>
          </p:nvPr>
        </p:nvSpPr>
        <p:spPr>
          <a:xfrm>
            <a:off x="890486" y="68580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2.2. Cấu trúc mỗi bài</a:t>
            </a:r>
            <a:endParaRPr lang="en-US" sz="2400" dirty="0">
              <a:solidFill>
                <a:srgbClr val="0070C0"/>
              </a:solidFill>
              <a:latin typeface="Times New Roman" pitchFamily="18" charset="0"/>
              <a:cs typeface="Times New Roman" pitchFamily="18" charset="0"/>
            </a:endParaRPr>
          </a:p>
        </p:txBody>
      </p:sp>
      <p:cxnSp>
        <p:nvCxnSpPr>
          <p:cNvPr id="6" name="Straight Connector 5"/>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grpSp>
        <p:nvGrpSpPr>
          <p:cNvPr id="11" name="Group 10">
            <a:extLst>
              <a:ext uri="{FF2B5EF4-FFF2-40B4-BE49-F238E27FC236}">
                <a16:creationId xmlns:a16="http://schemas.microsoft.com/office/drawing/2014/main" xmlns="" id="{4567AE40-6F81-4C8D-990B-D3AC812D614D}"/>
              </a:ext>
            </a:extLst>
          </p:cNvPr>
          <p:cNvGrpSpPr/>
          <p:nvPr/>
        </p:nvGrpSpPr>
        <p:grpSpPr>
          <a:xfrm>
            <a:off x="4622929" y="1456040"/>
            <a:ext cx="3264599" cy="4501658"/>
            <a:chOff x="9344571" y="4365702"/>
            <a:chExt cx="2785128" cy="511099"/>
          </a:xfrm>
        </p:grpSpPr>
        <p:sp>
          <p:nvSpPr>
            <p:cNvPr id="12" name="Oval 11">
              <a:extLst>
                <a:ext uri="{FF2B5EF4-FFF2-40B4-BE49-F238E27FC236}">
                  <a16:creationId xmlns:a16="http://schemas.microsoft.com/office/drawing/2014/main" xmlns="" id="{ADFBF199-C6FB-463D-9F7C-3755D66DD044}"/>
                </a:ext>
              </a:extLst>
            </p:cNvPr>
            <p:cNvSpPr/>
            <p:nvPr/>
          </p:nvSpPr>
          <p:spPr>
            <a:xfrm>
              <a:off x="9344571" y="4365702"/>
              <a:ext cx="45721" cy="4572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3" name="Straight Connector 12">
              <a:extLst>
                <a:ext uri="{FF2B5EF4-FFF2-40B4-BE49-F238E27FC236}">
                  <a16:creationId xmlns:a16="http://schemas.microsoft.com/office/drawing/2014/main" xmlns="" id="{CD280857-549C-4E7A-96D7-C74F3FB00579}"/>
                </a:ext>
              </a:extLst>
            </p:cNvPr>
            <p:cNvCxnSpPr>
              <a:cxnSpLocks/>
            </p:cNvCxnSpPr>
            <p:nvPr/>
          </p:nvCxnSpPr>
          <p:spPr>
            <a:xfrm>
              <a:off x="9360682" y="4389120"/>
              <a:ext cx="164317" cy="48768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481C27B0-5471-4FD0-8414-FE4B408618B2}"/>
                </a:ext>
              </a:extLst>
            </p:cNvPr>
            <p:cNvCxnSpPr>
              <a:cxnSpLocks/>
            </p:cNvCxnSpPr>
            <p:nvPr/>
          </p:nvCxnSpPr>
          <p:spPr>
            <a:xfrm flipV="1">
              <a:off x="9515982" y="4876800"/>
              <a:ext cx="261371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3074"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3460750" cy="4972050"/>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p:cNvCxnSpPr/>
          <p:nvPr/>
        </p:nvCxnSpPr>
        <p:spPr>
          <a:xfrm>
            <a:off x="2549525" y="1371600"/>
            <a:ext cx="2108329" cy="8444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6807455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rot="259036">
            <a:off x="5094709" y="2088102"/>
            <a:ext cx="2986318" cy="3877457"/>
          </a:xfrm>
          <a:ln>
            <a:solidFill>
              <a:schemeClr val="accent2"/>
            </a:solidFill>
          </a:ln>
        </p:spPr>
        <p:txBody>
          <a:bodyPr>
            <a:normAutofit/>
          </a:bodyPr>
          <a:lstStyle/>
          <a:p>
            <a:pPr marL="0" indent="0" algn="just">
              <a:buNone/>
            </a:pPr>
            <a:r>
              <a:rPr lang="en-US" sz="2000" dirty="0">
                <a:latin typeface="Arial" pitchFamily="34" charset="0"/>
                <a:cs typeface="Arial" pitchFamily="34" charset="0"/>
              </a:rPr>
              <a:t>Trích dẫn một số điều khoản của </a:t>
            </a:r>
            <a:r>
              <a:rPr lang="en-US" sz="2000" dirty="0" smtClean="0">
                <a:latin typeface="Arial" pitchFamily="34" charset="0"/>
                <a:cs typeface="Arial" pitchFamily="34" charset="0"/>
              </a:rPr>
              <a:t>PL giao thông để HS có </a:t>
            </a:r>
            <a:r>
              <a:rPr lang="en-US" sz="2000" dirty="0">
                <a:latin typeface="Arial" pitchFamily="34" charset="0"/>
                <a:cs typeface="Arial" pitchFamily="34" charset="0"/>
              </a:rPr>
              <a:t>cơ sở lí thuyết trong học tập về </a:t>
            </a:r>
            <a:r>
              <a:rPr lang="en-US" sz="2000" dirty="0" smtClean="0">
                <a:latin typeface="Arial" pitchFamily="34" charset="0"/>
                <a:cs typeface="Arial" pitchFamily="34" charset="0"/>
              </a:rPr>
              <a:t>ATGT; </a:t>
            </a:r>
            <a:r>
              <a:rPr lang="en-US" sz="2000" dirty="0">
                <a:latin typeface="Arial" pitchFamily="34" charset="0"/>
                <a:cs typeface="Arial" pitchFamily="34" charset="0"/>
              </a:rPr>
              <a:t>cung cấp cho </a:t>
            </a:r>
            <a:r>
              <a:rPr lang="en-US" sz="2000" dirty="0" smtClean="0">
                <a:latin typeface="Arial" pitchFamily="34" charset="0"/>
                <a:cs typeface="Arial" pitchFamily="34" charset="0"/>
              </a:rPr>
              <a:t>HS một </a:t>
            </a:r>
            <a:r>
              <a:rPr lang="en-US" sz="2000" dirty="0">
                <a:latin typeface="Arial" pitchFamily="34" charset="0"/>
                <a:cs typeface="Arial" pitchFamily="34" charset="0"/>
              </a:rPr>
              <a:t>số thông tin, tư liệu ở Việt Nam hoặc nước khác liên quan đến bài học để </a:t>
            </a:r>
            <a:r>
              <a:rPr lang="en-US" sz="2000" dirty="0" smtClean="0">
                <a:latin typeface="Arial" pitchFamily="34" charset="0"/>
                <a:cs typeface="Arial" pitchFamily="34" charset="0"/>
              </a:rPr>
              <a:t>HS thấy </a:t>
            </a:r>
            <a:r>
              <a:rPr lang="en-US" sz="2000" dirty="0">
                <a:latin typeface="Arial" pitchFamily="34" charset="0"/>
                <a:cs typeface="Arial" pitchFamily="34" charset="0"/>
              </a:rPr>
              <a:t>được sự cần thiết của việc thực hiện các quy định của </a:t>
            </a:r>
            <a:r>
              <a:rPr lang="en-US" sz="2000" dirty="0" smtClean="0">
                <a:latin typeface="Arial" pitchFamily="34" charset="0"/>
                <a:cs typeface="Arial" pitchFamily="34" charset="0"/>
              </a:rPr>
              <a:t>PL về giao </a:t>
            </a:r>
            <a:r>
              <a:rPr lang="en-US" sz="2000" dirty="0">
                <a:latin typeface="Arial" pitchFamily="34" charset="0"/>
                <a:cs typeface="Arial" pitchFamily="34" charset="0"/>
              </a:rPr>
              <a:t>thông.</a:t>
            </a:r>
            <a:endParaRPr lang="vi-VN" sz="2000" dirty="0">
              <a:latin typeface="Arial" pitchFamily="34" charset="0"/>
              <a:cs typeface="Arial" pitchFamily="34" charset="0"/>
            </a:endParaRPr>
          </a:p>
        </p:txBody>
      </p:sp>
      <p:sp>
        <p:nvSpPr>
          <p:cNvPr id="5" name="Title 1"/>
          <p:cNvSpPr>
            <a:spLocks noGrp="1"/>
          </p:cNvSpPr>
          <p:nvPr>
            <p:ph type="title"/>
          </p:nvPr>
        </p:nvSpPr>
        <p:spPr>
          <a:xfrm>
            <a:off x="828891" y="742950"/>
            <a:ext cx="7588076" cy="609600"/>
          </a:xfrm>
        </p:spPr>
        <p:txBody>
          <a:bodyPr>
            <a:noAutofit/>
          </a:bodyPr>
          <a:lstStyle/>
          <a:p>
            <a:pPr algn="l"/>
            <a:r>
              <a:rPr lang="en-US" sz="2400" b="1" dirty="0" smtClean="0">
                <a:solidFill>
                  <a:srgbClr val="0070C0"/>
                </a:solidFill>
                <a:latin typeface="Times New Roman" pitchFamily="18" charset="0"/>
                <a:cs typeface="Times New Roman" pitchFamily="18" charset="0"/>
              </a:rPr>
              <a:t>2.2. Cấu trúc mỗi bài</a:t>
            </a:r>
            <a:endParaRPr lang="en-US" sz="2400" dirty="0">
              <a:solidFill>
                <a:srgbClr val="0070C0"/>
              </a:solidFill>
              <a:latin typeface="Times New Roman" pitchFamily="18" charset="0"/>
              <a:cs typeface="Times New Roman" pitchFamily="18" charset="0"/>
            </a:endParaRPr>
          </a:p>
        </p:txBody>
      </p:sp>
      <p:cxnSp>
        <p:nvCxnSpPr>
          <p:cNvPr id="6" name="Straight Connector 5"/>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grpSp>
        <p:nvGrpSpPr>
          <p:cNvPr id="11" name="Group 10">
            <a:extLst>
              <a:ext uri="{FF2B5EF4-FFF2-40B4-BE49-F238E27FC236}">
                <a16:creationId xmlns:a16="http://schemas.microsoft.com/office/drawing/2014/main" xmlns="" id="{4567AE40-6F81-4C8D-990B-D3AC812D614D}"/>
              </a:ext>
            </a:extLst>
          </p:cNvPr>
          <p:cNvGrpSpPr/>
          <p:nvPr/>
        </p:nvGrpSpPr>
        <p:grpSpPr>
          <a:xfrm>
            <a:off x="4622929" y="5562600"/>
            <a:ext cx="3264599" cy="609600"/>
            <a:chOff x="9344571" y="4365702"/>
            <a:chExt cx="2785128" cy="511099"/>
          </a:xfrm>
        </p:grpSpPr>
        <p:sp>
          <p:nvSpPr>
            <p:cNvPr id="12" name="Oval 11">
              <a:extLst>
                <a:ext uri="{FF2B5EF4-FFF2-40B4-BE49-F238E27FC236}">
                  <a16:creationId xmlns:a16="http://schemas.microsoft.com/office/drawing/2014/main" xmlns="" id="{ADFBF199-C6FB-463D-9F7C-3755D66DD044}"/>
                </a:ext>
              </a:extLst>
            </p:cNvPr>
            <p:cNvSpPr/>
            <p:nvPr/>
          </p:nvSpPr>
          <p:spPr>
            <a:xfrm>
              <a:off x="9344571" y="4365702"/>
              <a:ext cx="45721" cy="4572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3" name="Straight Connector 12">
              <a:extLst>
                <a:ext uri="{FF2B5EF4-FFF2-40B4-BE49-F238E27FC236}">
                  <a16:creationId xmlns:a16="http://schemas.microsoft.com/office/drawing/2014/main" xmlns="" id="{CD280857-549C-4E7A-96D7-C74F3FB00579}"/>
                </a:ext>
              </a:extLst>
            </p:cNvPr>
            <p:cNvCxnSpPr>
              <a:cxnSpLocks/>
            </p:cNvCxnSpPr>
            <p:nvPr/>
          </p:nvCxnSpPr>
          <p:spPr>
            <a:xfrm>
              <a:off x="9360682" y="4389120"/>
              <a:ext cx="164317" cy="48768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481C27B0-5471-4FD0-8414-FE4B408618B2}"/>
                </a:ext>
              </a:extLst>
            </p:cNvPr>
            <p:cNvCxnSpPr>
              <a:cxnSpLocks/>
            </p:cNvCxnSpPr>
            <p:nvPr/>
          </p:nvCxnSpPr>
          <p:spPr>
            <a:xfrm flipV="1">
              <a:off x="9515982" y="4876800"/>
              <a:ext cx="261371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3074"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3460750" cy="4972050"/>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p:cNvCxnSpPr/>
          <p:nvPr/>
        </p:nvCxnSpPr>
        <p:spPr>
          <a:xfrm flipV="1">
            <a:off x="2362200" y="5589865"/>
            <a:ext cx="2260729" cy="666"/>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2473622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6201" y="6324600"/>
            <a:ext cx="8991599" cy="445821"/>
            <a:chOff x="152400" y="76200"/>
            <a:chExt cx="8852095" cy="445821"/>
          </a:xfrm>
          <a:noFill/>
        </p:grpSpPr>
        <p:grpSp>
          <p:nvGrpSpPr>
            <p:cNvPr id="5" name="Group 22"/>
            <p:cNvGrpSpPr>
              <a:grpSpLocks/>
            </p:cNvGrpSpPr>
            <p:nvPr/>
          </p:nvGrpSpPr>
          <p:grpSpPr bwMode="auto">
            <a:xfrm>
              <a:off x="152400" y="126207"/>
              <a:ext cx="8852095" cy="346472"/>
              <a:chOff x="0" y="200464"/>
              <a:chExt cx="9129932" cy="409136"/>
            </a:xfrm>
            <a:grpFill/>
          </p:grpSpPr>
          <p:grpSp>
            <p:nvGrpSpPr>
              <p:cNvPr id="6" name="Group 20"/>
              <p:cNvGrpSpPr>
                <a:grpSpLocks/>
              </p:cNvGrpSpPr>
              <p:nvPr/>
            </p:nvGrpSpPr>
            <p:grpSpPr bwMode="auto">
              <a:xfrm>
                <a:off x="0" y="228600"/>
                <a:ext cx="1341119" cy="381000"/>
                <a:chOff x="0" y="228600"/>
                <a:chExt cx="1341119" cy="381000"/>
              </a:xfrm>
              <a:grpFill/>
            </p:grpSpPr>
            <p:cxnSp>
              <p:nvCxnSpPr>
                <p:cNvPr id="10" name="Straight Connector 9"/>
                <p:cNvCxnSpPr/>
                <p:nvPr/>
              </p:nvCxnSpPr>
              <p:spPr>
                <a:xfrm>
                  <a:off x="0" y="429064"/>
                  <a:ext cx="1219200" cy="1588"/>
                </a:xfrm>
                <a:prstGeom prst="line">
                  <a:avLst/>
                </a:prstGeom>
                <a:grpFill/>
                <a:ln w="317500" cap="flat" cmpd="tri" algn="ctr">
                  <a:solidFill>
                    <a:srgbClr val="0070C0"/>
                  </a:solidFill>
                  <a:prstDash val="sysDot"/>
                </a:ln>
                <a:effectLst>
                  <a:innerShdw blurRad="63500" dist="50800" dir="16200000">
                    <a:prstClr val="black">
                      <a:alpha val="50000"/>
                    </a:prstClr>
                  </a:innerShdw>
                </a:effectLst>
                <a:scene3d>
                  <a:camera prst="orthographicFront"/>
                  <a:lightRig rig="threePt" dir="t"/>
                </a:scene3d>
                <a:sp3d>
                  <a:bevelT w="0"/>
                </a:sp3d>
              </p:spPr>
            </p:cxnSp>
            <p:sp>
              <p:nvSpPr>
                <p:cNvPr id="11" name="Left Bracket 10"/>
                <p:cNvSpPr/>
                <p:nvPr/>
              </p:nvSpPr>
              <p:spPr>
                <a:xfrm>
                  <a:off x="1295431" y="229009"/>
                  <a:ext cx="46038" cy="380591"/>
                </a:xfrm>
                <a:prstGeom prst="leftBracket">
                  <a:avLst/>
                </a:prstGeom>
                <a:grpFill/>
                <a:ln w="25400" cap="flat" cmpd="sng" algn="ctr">
                  <a:solidFill>
                    <a:srgbClr val="0070C0"/>
                  </a:solidFill>
                  <a:prstDash val="solid"/>
                </a:ln>
                <a:effectLst/>
              </p:spPr>
              <p:txBody>
                <a:bodyPr anchor="ctr"/>
                <a:lstStyle/>
                <a:p>
                  <a:pPr algn="ctr" fontAlgn="auto">
                    <a:spcBef>
                      <a:spcPts val="0"/>
                    </a:spcBef>
                    <a:spcAft>
                      <a:spcPts val="0"/>
                    </a:spcAft>
                    <a:defRPr/>
                  </a:pPr>
                  <a:endParaRPr lang="en-US" kern="0">
                    <a:solidFill>
                      <a:sysClr val="windowText" lastClr="000000"/>
                    </a:solidFill>
                    <a:latin typeface="Calibri"/>
                    <a:cs typeface="+mn-cs"/>
                  </a:endParaRPr>
                </a:p>
              </p:txBody>
            </p:sp>
          </p:grpSp>
          <p:grpSp>
            <p:nvGrpSpPr>
              <p:cNvPr id="7" name="Group 21"/>
              <p:cNvGrpSpPr>
                <a:grpSpLocks/>
              </p:cNvGrpSpPr>
              <p:nvPr/>
            </p:nvGrpSpPr>
            <p:grpSpPr bwMode="auto">
              <a:xfrm>
                <a:off x="3471946" y="200464"/>
                <a:ext cx="5657986" cy="380591"/>
                <a:chOff x="3471946" y="200464"/>
                <a:chExt cx="5657986" cy="380591"/>
              </a:xfrm>
              <a:grpFill/>
            </p:grpSpPr>
            <p:sp>
              <p:nvSpPr>
                <p:cNvPr id="8" name="Right Bracket 7"/>
                <p:cNvSpPr/>
                <p:nvPr/>
              </p:nvSpPr>
              <p:spPr>
                <a:xfrm>
                  <a:off x="3471946" y="200464"/>
                  <a:ext cx="46039" cy="380592"/>
                </a:xfrm>
                <a:prstGeom prst="rightBracket">
                  <a:avLst/>
                </a:prstGeom>
                <a:grpFill/>
                <a:ln w="25400" cap="flat" cmpd="sng" algn="ctr">
                  <a:solidFill>
                    <a:srgbClr val="0070C0"/>
                  </a:solidFill>
                  <a:prstDash val="solid"/>
                </a:ln>
                <a:effectLst/>
              </p:spPr>
              <p:txBody>
                <a:bodyPr anchor="ctr"/>
                <a:lstStyle/>
                <a:p>
                  <a:pPr algn="ctr" fontAlgn="auto">
                    <a:spcBef>
                      <a:spcPts val="0"/>
                    </a:spcBef>
                    <a:spcAft>
                      <a:spcPts val="0"/>
                    </a:spcAft>
                    <a:defRPr/>
                  </a:pPr>
                  <a:endParaRPr lang="en-US" kern="0">
                    <a:solidFill>
                      <a:sysClr val="windowText" lastClr="000000"/>
                    </a:solidFill>
                    <a:latin typeface="Calibri"/>
                    <a:cs typeface="+mn-cs"/>
                  </a:endParaRPr>
                </a:p>
              </p:txBody>
            </p:sp>
            <p:cxnSp>
              <p:nvCxnSpPr>
                <p:cNvPr id="9" name="Straight Connector 16"/>
                <p:cNvCxnSpPr>
                  <a:cxnSpLocks noChangeShapeType="1"/>
                </p:cNvCxnSpPr>
                <p:nvPr/>
              </p:nvCxnSpPr>
              <p:spPr bwMode="auto">
                <a:xfrm>
                  <a:off x="3568785" y="381245"/>
                  <a:ext cx="5561147" cy="1586"/>
                </a:xfrm>
                <a:prstGeom prst="line">
                  <a:avLst/>
                </a:prstGeom>
                <a:grpFill/>
                <a:ln w="317500" cmpd="tri" algn="ctr">
                  <a:solidFill>
                    <a:srgbClr val="0070C0"/>
                  </a:solidFill>
                  <a:round/>
                  <a:headEnd/>
                  <a:tailEnd/>
                </a:ln>
                <a:extLst/>
              </p:spPr>
            </p:cxnSp>
          </p:grpSp>
        </p:grpSp>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9290" y="86916"/>
              <a:ext cx="449651" cy="433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5865" y="86916"/>
              <a:ext cx="449651" cy="4351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5108" y="76200"/>
              <a:ext cx="451388" cy="4351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123" name="Group 14"/>
          <p:cNvGrpSpPr>
            <a:grpSpLocks/>
          </p:cNvGrpSpPr>
          <p:nvPr/>
        </p:nvGrpSpPr>
        <p:grpSpPr bwMode="auto">
          <a:xfrm>
            <a:off x="3041650" y="1219200"/>
            <a:ext cx="5797550" cy="1219200"/>
            <a:chOff x="1264422" y="1261871"/>
            <a:chExt cx="3624701" cy="833656"/>
          </a:xfrm>
        </p:grpSpPr>
        <p:sp>
          <p:nvSpPr>
            <p:cNvPr id="16" name="Right Triangle 15">
              <a:extLst>
                <a:ext uri="{FF2B5EF4-FFF2-40B4-BE49-F238E27FC236}"/>
              </a:extLst>
            </p:cNvPr>
            <p:cNvSpPr/>
            <p:nvPr/>
          </p:nvSpPr>
          <p:spPr>
            <a:xfrm flipH="1" flipV="1">
              <a:off x="1274347" y="1864318"/>
              <a:ext cx="231259" cy="17150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17" name="Right Triangle 16">
              <a:extLst>
                <a:ext uri="{FF2B5EF4-FFF2-40B4-BE49-F238E27FC236}"/>
              </a:extLst>
            </p:cNvPr>
            <p:cNvSpPr/>
            <p:nvPr/>
          </p:nvSpPr>
          <p:spPr>
            <a:xfrm flipH="1" flipV="1">
              <a:off x="1995913" y="1828497"/>
              <a:ext cx="2273874" cy="111806"/>
            </a:xfrm>
            <a:prstGeom prst="rtTriangle">
              <a:avLst/>
            </a:prstGeom>
            <a:solidFill>
              <a:schemeClr val="accent1">
                <a:lumMod val="50000"/>
              </a:schemeClr>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870" tIns="257175" rIns="102870" bIns="51435"/>
            <a:lstStyle/>
            <a:p>
              <a:pPr algn="just">
                <a:spcBef>
                  <a:spcPts val="1013"/>
                </a:spcBef>
                <a:defRPr/>
              </a:pPr>
              <a:endParaRPr lang="en-US" sz="788">
                <a:solidFill>
                  <a:schemeClr val="tx1">
                    <a:lumMod val="50000"/>
                    <a:lumOff val="50000"/>
                  </a:schemeClr>
                </a:solidFill>
              </a:endParaRPr>
            </a:p>
          </p:txBody>
        </p:sp>
        <p:sp>
          <p:nvSpPr>
            <p:cNvPr id="18" name="Arrow: Pentagon 3">
              <a:extLst>
                <a:ext uri="{FF2B5EF4-FFF2-40B4-BE49-F238E27FC236}"/>
              </a:extLst>
            </p:cNvPr>
            <p:cNvSpPr/>
            <p:nvPr/>
          </p:nvSpPr>
          <p:spPr>
            <a:xfrm>
              <a:off x="1264422" y="1261871"/>
              <a:ext cx="3624701" cy="833656"/>
            </a:xfrm>
            <a:prstGeom prst="homePlate">
              <a:avLst/>
            </a:prstGeom>
            <a:solidFill>
              <a:schemeClr val="bg2">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462915" tIns="25718" rIns="51435" bIns="25718" anchor="ctr"/>
            <a:lstStyle/>
            <a:p>
              <a:pPr algn="ctr">
                <a:defRPr/>
              </a:pPr>
              <a:r>
                <a:rPr lang="en-US" cap="all" dirty="0">
                  <a:solidFill>
                    <a:schemeClr val="tx1"/>
                  </a:solidFill>
                  <a:latin typeface="Arial" pitchFamily="34" charset="0"/>
                  <a:cs typeface="Arial" pitchFamily="34" charset="0"/>
                </a:rPr>
                <a:t>MỘT SỐ VẤN ĐỀ CHUNG </a:t>
              </a:r>
            </a:p>
            <a:p>
              <a:pPr algn="ctr">
                <a:defRPr/>
              </a:pPr>
              <a:r>
                <a:rPr lang="en-US" cap="all" dirty="0">
                  <a:solidFill>
                    <a:schemeClr val="tx1"/>
                  </a:solidFill>
                  <a:latin typeface="Arial" pitchFamily="34" charset="0"/>
                  <a:cs typeface="Arial" pitchFamily="34" charset="0"/>
                </a:rPr>
                <a:t>VỀ </a:t>
              </a:r>
              <a:r>
                <a:rPr lang="en-US" cap="all" dirty="0" smtClean="0">
                  <a:solidFill>
                    <a:schemeClr val="tx1"/>
                  </a:solidFill>
                  <a:latin typeface="Arial" pitchFamily="34" charset="0"/>
                  <a:cs typeface="Arial" pitchFamily="34" charset="0"/>
                </a:rPr>
                <a:t>GIÁO DỤC ATGT CHO HỌC SINH THCS</a:t>
              </a:r>
              <a:endParaRPr lang="en-US" cap="all" dirty="0">
                <a:solidFill>
                  <a:schemeClr val="tx1"/>
                </a:solidFill>
                <a:latin typeface="Arial" pitchFamily="34" charset="0"/>
                <a:cs typeface="Arial" pitchFamily="34" charset="0"/>
              </a:endParaRPr>
            </a:p>
          </p:txBody>
        </p:sp>
        <p:sp>
          <p:nvSpPr>
            <p:cNvPr id="19" name="Rectangle 18">
              <a:extLst>
                <a:ext uri="{FF2B5EF4-FFF2-40B4-BE49-F238E27FC236}"/>
              </a:extLst>
            </p:cNvPr>
            <p:cNvSpPr/>
            <p:nvPr/>
          </p:nvSpPr>
          <p:spPr>
            <a:xfrm>
              <a:off x="1289525" y="1296649"/>
              <a:ext cx="272850" cy="243727"/>
            </a:xfrm>
            <a:prstGeom prst="rect">
              <a:avLst/>
            </a:prstGeom>
            <a:solidFill>
              <a:schemeClr val="accent1">
                <a:lumMod val="75000"/>
              </a:schemeClr>
            </a:solidFill>
            <a:ln>
              <a:noFill/>
            </a:ln>
            <a:effectLst>
              <a:innerShdw dist="50800" dir="2700000">
                <a:prstClr val="black">
                  <a:alpha val="50000"/>
                </a:prstClr>
              </a:innerShdw>
            </a:effectLst>
          </p:spPr>
          <p:style>
            <a:lnRef idx="0">
              <a:scrgbClr r="0" g="0" b="0"/>
            </a:lnRef>
            <a:fillRef idx="0">
              <a:scrgbClr r="0" g="0" b="0"/>
            </a:fillRef>
            <a:effectRef idx="0">
              <a:scrgbClr r="0" g="0" b="0"/>
            </a:effectRef>
            <a:fontRef idx="minor">
              <a:schemeClr val="lt1"/>
            </a:fontRef>
          </p:style>
          <p:txBody>
            <a:bodyPr lIns="51435" tIns="25718" rIns="51435" bIns="25718" anchor="ctr"/>
            <a:lstStyle/>
            <a:p>
              <a:pPr algn="ctr">
                <a:defRPr/>
              </a:pPr>
              <a:r>
                <a:rPr lang="en-US" dirty="0">
                  <a:solidFill>
                    <a:srgbClr val="FFFF00"/>
                  </a:solidFill>
                </a:rPr>
                <a:t>01</a:t>
              </a:r>
            </a:p>
          </p:txBody>
        </p:sp>
      </p:grpSp>
      <p:grpSp>
        <p:nvGrpSpPr>
          <p:cNvPr id="5124" name="Group 19"/>
          <p:cNvGrpSpPr>
            <a:grpSpLocks/>
          </p:cNvGrpSpPr>
          <p:nvPr/>
        </p:nvGrpSpPr>
        <p:grpSpPr bwMode="auto">
          <a:xfrm>
            <a:off x="3030538" y="2819400"/>
            <a:ext cx="5808662" cy="1143000"/>
            <a:chOff x="5135221" y="1280231"/>
            <a:chExt cx="3556800" cy="835237"/>
          </a:xfrm>
        </p:grpSpPr>
        <p:sp>
          <p:nvSpPr>
            <p:cNvPr id="21" name="Right Triangle 20">
              <a:extLst>
                <a:ext uri="{FF2B5EF4-FFF2-40B4-BE49-F238E27FC236}"/>
              </a:extLst>
            </p:cNvPr>
            <p:cNvSpPr/>
            <p:nvPr/>
          </p:nvSpPr>
          <p:spPr>
            <a:xfrm flipH="1" flipV="1">
              <a:off x="5165355" y="1855594"/>
              <a:ext cx="230381" cy="17110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2000">
                <a:latin typeface="Arial" pitchFamily="34" charset="0"/>
                <a:cs typeface="Arial" pitchFamily="34" charset="0"/>
              </a:endParaRPr>
            </a:p>
          </p:txBody>
        </p:sp>
        <p:sp>
          <p:nvSpPr>
            <p:cNvPr id="22" name="Right Triangle 21">
              <a:extLst>
                <a:ext uri="{FF2B5EF4-FFF2-40B4-BE49-F238E27FC236}"/>
              </a:extLst>
            </p:cNvPr>
            <p:cNvSpPr/>
            <p:nvPr/>
          </p:nvSpPr>
          <p:spPr>
            <a:xfrm flipH="1" flipV="1">
              <a:off x="6400855" y="1838194"/>
              <a:ext cx="1755557" cy="102471"/>
            </a:xfrm>
            <a:prstGeom prst="rtTriangle">
              <a:avLst/>
            </a:prstGeom>
            <a:solidFill>
              <a:schemeClr val="accent2">
                <a:lumMod val="50000"/>
              </a:schemeClr>
            </a:solidFill>
            <a:ln w="571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870" tIns="257175" rIns="102870" bIns="51435"/>
            <a:lstStyle/>
            <a:p>
              <a:pPr algn="just">
                <a:spcBef>
                  <a:spcPts val="1013"/>
                </a:spcBef>
                <a:defRPr/>
              </a:pPr>
              <a:endParaRPr lang="en-US" sz="2000">
                <a:solidFill>
                  <a:schemeClr val="tx1">
                    <a:lumMod val="50000"/>
                    <a:lumOff val="50000"/>
                  </a:schemeClr>
                </a:solidFill>
                <a:latin typeface="Arial" pitchFamily="34" charset="0"/>
                <a:cs typeface="Arial" pitchFamily="34" charset="0"/>
              </a:endParaRPr>
            </a:p>
          </p:txBody>
        </p:sp>
        <p:sp>
          <p:nvSpPr>
            <p:cNvPr id="23" name="Arrow: Pentagon 40">
              <a:extLst>
                <a:ext uri="{FF2B5EF4-FFF2-40B4-BE49-F238E27FC236}"/>
              </a:extLst>
            </p:cNvPr>
            <p:cNvSpPr/>
            <p:nvPr/>
          </p:nvSpPr>
          <p:spPr>
            <a:xfrm>
              <a:off x="5135221" y="1280231"/>
              <a:ext cx="3556800" cy="835237"/>
            </a:xfrm>
            <a:prstGeom prst="homePlate">
              <a:avLst/>
            </a:prstGeom>
            <a:solidFill>
              <a:schemeClr val="accent3">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462915" tIns="25718" rIns="51435" bIns="25718" anchor="ctr"/>
            <a:lstStyle/>
            <a:p>
              <a:pPr algn="ctr">
                <a:defRPr/>
              </a:pPr>
              <a:r>
                <a:rPr lang="en-US" cap="all" dirty="0" smtClean="0">
                  <a:solidFill>
                    <a:schemeClr val="tx1"/>
                  </a:solidFill>
                  <a:latin typeface="Arial" pitchFamily="34" charset="0"/>
                  <a:cs typeface="Arial" pitchFamily="34" charset="0"/>
                </a:rPr>
                <a:t>GIỚI THIỆU TÀI LIỆU CHUYÊN ĐỀ</a:t>
              </a:r>
            </a:p>
            <a:p>
              <a:pPr algn="ctr">
                <a:defRPr/>
              </a:pPr>
              <a:r>
                <a:rPr lang="en-US" cap="all" dirty="0" smtClean="0">
                  <a:solidFill>
                    <a:schemeClr val="tx1"/>
                  </a:solidFill>
                  <a:latin typeface="Arial" pitchFamily="34" charset="0"/>
                  <a:cs typeface="Arial" pitchFamily="34" charset="0"/>
                </a:rPr>
                <a:t>GIÁO DỤC ATGT CHO HỌC SINH HÀ NỘI </a:t>
              </a:r>
            </a:p>
            <a:p>
              <a:pPr algn="ctr">
                <a:defRPr/>
              </a:pPr>
              <a:r>
                <a:rPr lang="en-US" cap="all" dirty="0" smtClean="0">
                  <a:solidFill>
                    <a:schemeClr val="tx1"/>
                  </a:solidFill>
                  <a:latin typeface="Arial" pitchFamily="34" charset="0"/>
                  <a:cs typeface="Arial" pitchFamily="34" charset="0"/>
                </a:rPr>
                <a:t>LỚP 7.8.9 </a:t>
              </a:r>
              <a:endParaRPr lang="en-US" cap="all" dirty="0">
                <a:solidFill>
                  <a:schemeClr val="tx1"/>
                </a:solidFill>
                <a:latin typeface="Arial" pitchFamily="34" charset="0"/>
                <a:cs typeface="Arial" pitchFamily="34" charset="0"/>
              </a:endParaRPr>
            </a:p>
          </p:txBody>
        </p:sp>
        <p:sp>
          <p:nvSpPr>
            <p:cNvPr id="24" name="Rectangle 23">
              <a:extLst>
                <a:ext uri="{FF2B5EF4-FFF2-40B4-BE49-F238E27FC236}"/>
              </a:extLst>
            </p:cNvPr>
            <p:cNvSpPr/>
            <p:nvPr/>
          </p:nvSpPr>
          <p:spPr>
            <a:xfrm>
              <a:off x="5165355" y="1301670"/>
              <a:ext cx="268291" cy="263911"/>
            </a:xfrm>
            <a:prstGeom prst="rect">
              <a:avLst/>
            </a:prstGeom>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lIns="51435" tIns="25718" rIns="51435" bIns="25718" anchor="ctr"/>
            <a:lstStyle/>
            <a:p>
              <a:pPr algn="ctr">
                <a:defRPr/>
              </a:pPr>
              <a:r>
                <a:rPr lang="en-US" sz="2000" dirty="0">
                  <a:solidFill>
                    <a:srgbClr val="002060"/>
                  </a:solidFill>
                  <a:latin typeface="Arial" pitchFamily="34" charset="0"/>
                  <a:cs typeface="Arial" pitchFamily="34" charset="0"/>
                </a:rPr>
                <a:t>02</a:t>
              </a:r>
            </a:p>
          </p:txBody>
        </p:sp>
      </p:grpSp>
      <p:grpSp>
        <p:nvGrpSpPr>
          <p:cNvPr id="5125" name="Group 25"/>
          <p:cNvGrpSpPr>
            <a:grpSpLocks/>
          </p:cNvGrpSpPr>
          <p:nvPr/>
        </p:nvGrpSpPr>
        <p:grpSpPr bwMode="auto">
          <a:xfrm>
            <a:off x="3027465" y="4321177"/>
            <a:ext cx="5634037" cy="1212849"/>
            <a:chOff x="5119249" y="1258167"/>
            <a:chExt cx="3556800" cy="768820"/>
          </a:xfrm>
        </p:grpSpPr>
        <p:sp>
          <p:nvSpPr>
            <p:cNvPr id="27" name="Right Triangle 26">
              <a:extLst>
                <a:ext uri="{FF2B5EF4-FFF2-40B4-BE49-F238E27FC236}"/>
              </a:extLst>
            </p:cNvPr>
            <p:cNvSpPr/>
            <p:nvPr/>
          </p:nvSpPr>
          <p:spPr>
            <a:xfrm flipH="1" flipV="1">
              <a:off x="5165287" y="1854908"/>
              <a:ext cx="230506" cy="172079"/>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a:p>
          </p:txBody>
        </p:sp>
        <p:sp>
          <p:nvSpPr>
            <p:cNvPr id="28" name="Right Triangle 27">
              <a:extLst>
                <a:ext uri="{FF2B5EF4-FFF2-40B4-BE49-F238E27FC236}"/>
              </a:extLst>
            </p:cNvPr>
            <p:cNvSpPr/>
            <p:nvPr/>
          </p:nvSpPr>
          <p:spPr>
            <a:xfrm flipH="1" flipV="1">
              <a:off x="6400997" y="1838807"/>
              <a:ext cx="1755851" cy="101637"/>
            </a:xfrm>
            <a:prstGeom prst="rtTriangle">
              <a:avLst/>
            </a:prstGeom>
            <a:solidFill>
              <a:schemeClr val="accent2">
                <a:lumMod val="50000"/>
              </a:schemeClr>
            </a:solidFill>
            <a:ln w="571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870" tIns="257175" rIns="102870" bIns="51435"/>
            <a:lstStyle/>
            <a:p>
              <a:pPr algn="just">
                <a:spcBef>
                  <a:spcPts val="1013"/>
                </a:spcBef>
                <a:defRPr/>
              </a:pPr>
              <a:endParaRPr lang="en-US">
                <a:solidFill>
                  <a:schemeClr val="tx1">
                    <a:lumMod val="50000"/>
                    <a:lumOff val="50000"/>
                  </a:schemeClr>
                </a:solidFill>
              </a:endParaRPr>
            </a:p>
          </p:txBody>
        </p:sp>
        <p:sp>
          <p:nvSpPr>
            <p:cNvPr id="29" name="Arrow: Pentagon 40">
              <a:extLst>
                <a:ext uri="{FF2B5EF4-FFF2-40B4-BE49-F238E27FC236}"/>
              </a:extLst>
            </p:cNvPr>
            <p:cNvSpPr/>
            <p:nvPr/>
          </p:nvSpPr>
          <p:spPr>
            <a:xfrm>
              <a:off x="5119249" y="1258167"/>
              <a:ext cx="3556800" cy="738630"/>
            </a:xfrm>
            <a:prstGeom prst="homePlate">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462915" tIns="25718" rIns="51435" bIns="25718" anchor="ctr"/>
            <a:lstStyle/>
            <a:p>
              <a:pPr algn="ctr">
                <a:defRPr/>
              </a:pPr>
              <a:r>
                <a:rPr lang="en-US" cap="all" dirty="0" smtClean="0">
                  <a:solidFill>
                    <a:schemeClr val="tx1"/>
                  </a:solidFill>
                  <a:latin typeface="Arial" pitchFamily="34" charset="0"/>
                  <a:cs typeface="Arial" pitchFamily="34" charset="0"/>
                </a:rPr>
                <a:t>ĐỊNH HƯỚNG GIÁO DỤC ATGT</a:t>
              </a:r>
            </a:p>
            <a:p>
              <a:pPr algn="ctr">
                <a:defRPr/>
              </a:pPr>
              <a:r>
                <a:rPr lang="en-US" cap="all" dirty="0" smtClean="0">
                  <a:solidFill>
                    <a:schemeClr val="tx1"/>
                  </a:solidFill>
                  <a:latin typeface="Arial" pitchFamily="34" charset="0"/>
                  <a:cs typeface="Arial" pitchFamily="34" charset="0"/>
                </a:rPr>
                <a:t> CHO HỌC SINH THCS HÀ NỘI</a:t>
              </a:r>
              <a:endParaRPr lang="en-US" cap="all" dirty="0">
                <a:solidFill>
                  <a:schemeClr val="tx1"/>
                </a:solidFill>
                <a:latin typeface="Arial" pitchFamily="34" charset="0"/>
                <a:cs typeface="Arial" pitchFamily="34" charset="0"/>
              </a:endParaRPr>
            </a:p>
          </p:txBody>
        </p:sp>
        <p:sp>
          <p:nvSpPr>
            <p:cNvPr id="30" name="Rectangle 29">
              <a:extLst>
                <a:ext uri="{FF2B5EF4-FFF2-40B4-BE49-F238E27FC236}"/>
              </a:extLst>
            </p:cNvPr>
            <p:cNvSpPr/>
            <p:nvPr/>
          </p:nvSpPr>
          <p:spPr>
            <a:xfrm>
              <a:off x="5168034" y="1301342"/>
              <a:ext cx="261027" cy="260547"/>
            </a:xfrm>
            <a:prstGeom prst="rect">
              <a:avLst/>
            </a:prstGeom>
            <a:solidFill>
              <a:srgbClr val="DDDDDD"/>
            </a:solidFill>
            <a:ln>
              <a:noFill/>
            </a:ln>
            <a:effectLst>
              <a:innerShdw dist="50800" dir="2700000">
                <a:prstClr val="black">
                  <a:alpha val="50000"/>
                </a:prstClr>
              </a:innerShdw>
            </a:effectLst>
          </p:spPr>
          <p:style>
            <a:lnRef idx="0">
              <a:scrgbClr r="0" g="0" b="0"/>
            </a:lnRef>
            <a:fillRef idx="0">
              <a:scrgbClr r="0" g="0" b="0"/>
            </a:fillRef>
            <a:effectRef idx="0">
              <a:scrgbClr r="0" g="0" b="0"/>
            </a:effectRef>
            <a:fontRef idx="minor">
              <a:schemeClr val="lt1"/>
            </a:fontRef>
          </p:style>
          <p:txBody>
            <a:bodyPr lIns="51435" tIns="25718" rIns="51435" bIns="25718" anchor="ctr"/>
            <a:lstStyle/>
            <a:p>
              <a:pPr algn="ctr">
                <a:defRPr/>
              </a:pPr>
              <a:r>
                <a:rPr lang="en-US" dirty="0">
                  <a:solidFill>
                    <a:srgbClr val="002060"/>
                  </a:solidFill>
                </a:rPr>
                <a:t>03</a:t>
              </a:r>
            </a:p>
          </p:txBody>
        </p:sp>
      </p:grpSp>
      <p:cxnSp>
        <p:nvCxnSpPr>
          <p:cNvPr id="4" name="Straight Connector 3"/>
          <p:cNvCxnSpPr/>
          <p:nvPr/>
        </p:nvCxnSpPr>
        <p:spPr>
          <a:xfrm>
            <a:off x="2801938" y="1627188"/>
            <a:ext cx="0" cy="33528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72" name="Straight Arrow Connector 3071"/>
          <p:cNvCxnSpPr/>
          <p:nvPr/>
        </p:nvCxnSpPr>
        <p:spPr>
          <a:xfrm>
            <a:off x="2801938" y="1639888"/>
            <a:ext cx="25082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779713" y="5000625"/>
            <a:ext cx="25082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endCxn id="23" idx="1"/>
          </p:cNvCxnSpPr>
          <p:nvPr/>
        </p:nvCxnSpPr>
        <p:spPr>
          <a:xfrm>
            <a:off x="2362200" y="3390900"/>
            <a:ext cx="668338"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5130" name="irc_mi" descr="Description: http://img.tintuc.vietgiaitri.com/2014/2/27/ca-dao-tuc-ngu-thoi-hien-dai-phan-39-6e422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209800"/>
            <a:ext cx="2130425" cy="197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p:cNvSpPr txBox="1">
            <a:spLocks noChangeArrowheads="1"/>
          </p:cNvSpPr>
          <p:nvPr/>
        </p:nvSpPr>
        <p:spPr bwMode="auto">
          <a:xfrm>
            <a:off x="914400" y="152400"/>
            <a:ext cx="3549650" cy="461665"/>
          </a:xfrm>
          <a:prstGeom prst="rect">
            <a:avLst/>
          </a:prstGeom>
          <a:noFill/>
          <a:ln w="9525">
            <a:noFill/>
            <a:miter lim="800000"/>
            <a:headEnd/>
            <a:tailEnd/>
          </a:ln>
        </p:spPr>
        <p:txBody>
          <a:bodyPr wrap="square">
            <a:spAutoFit/>
          </a:bodyPr>
          <a:lstStyle/>
          <a:p>
            <a:pPr eaLnBrk="1" hangingPunct="1"/>
            <a:r>
              <a:rPr lang="en-US" altLang="en-US" sz="2400" b="1" dirty="0">
                <a:latin typeface="Tahoma" panose="020B0604030504040204" pitchFamily="34" charset="0"/>
                <a:ea typeface="Tahoma" panose="020B0604030504040204" pitchFamily="34" charset="0"/>
                <a:cs typeface="Tahoma" panose="020B0604030504040204" pitchFamily="34" charset="0"/>
              </a:rPr>
              <a:t>NỘI DUNG</a:t>
            </a:r>
          </a:p>
        </p:txBody>
      </p:sp>
      <p:cxnSp>
        <p:nvCxnSpPr>
          <p:cNvPr id="31" name="Straight Connector 30"/>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75944628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grpSp>
        <p:nvGrpSpPr>
          <p:cNvPr id="9" name="005"/>
          <p:cNvGrpSpPr>
            <a:grpSpLocks/>
          </p:cNvGrpSpPr>
          <p:nvPr/>
        </p:nvGrpSpPr>
        <p:grpSpPr bwMode="auto">
          <a:xfrm>
            <a:off x="268016" y="1142999"/>
            <a:ext cx="8647384" cy="5157643"/>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p:cNvSpPr/>
          <p:nvPr/>
        </p:nvSpPr>
        <p:spPr>
          <a:xfrm>
            <a:off x="946324" y="1361843"/>
            <a:ext cx="7207076" cy="1514261"/>
          </a:xfrm>
          <a:prstGeom prst="rect">
            <a:avLst/>
          </a:prstGeom>
        </p:spPr>
        <p:txBody>
          <a:bodyPr wrap="square">
            <a:spAutoFit/>
          </a:bodyPr>
          <a:lstStyle/>
          <a:p>
            <a:pPr lvl="0" algn="ctr">
              <a:lnSpc>
                <a:spcPct val="110000"/>
              </a:lnSpc>
            </a:pPr>
            <a:r>
              <a:rPr lang="en-US" sz="2400" b="1" u="sng" dirty="0">
                <a:solidFill>
                  <a:srgbClr val="FF0000"/>
                </a:solidFill>
                <a:latin typeface="Times New Roman" pitchFamily="18" charset="0"/>
                <a:cs typeface="Times New Roman" pitchFamily="18" charset="0"/>
              </a:rPr>
              <a:t>Nhiệm vụ 3</a:t>
            </a:r>
            <a:endParaRPr lang="en-US" sz="2400" b="1" u="sng" dirty="0" smtClean="0">
              <a:solidFill>
                <a:srgbClr val="FF0000"/>
              </a:solidFill>
              <a:latin typeface="Times New Roman" pitchFamily="18" charset="0"/>
              <a:cs typeface="Times New Roman" pitchFamily="18" charset="0"/>
            </a:endParaRPr>
          </a:p>
          <a:p>
            <a:pPr lvl="0" algn="ctr">
              <a:lnSpc>
                <a:spcPct val="110000"/>
              </a:lnSpc>
            </a:pPr>
            <a:endParaRPr lang="en-US" sz="1200" dirty="0">
              <a:latin typeface="Times New Roman" pitchFamily="18" charset="0"/>
              <a:cs typeface="Times New Roman" pitchFamily="18" charset="0"/>
            </a:endParaRPr>
          </a:p>
          <a:p>
            <a:pPr lvl="0" algn="just">
              <a:lnSpc>
                <a:spcPct val="110000"/>
              </a:lnSpc>
            </a:pPr>
            <a:r>
              <a:rPr lang="en-US" sz="2400" b="1" dirty="0">
                <a:latin typeface="Times New Roman" pitchFamily="18" charset="0"/>
                <a:cs typeface="Times New Roman" pitchFamily="18" charset="0"/>
              </a:rPr>
              <a:t>Thầy/cô hãy </a:t>
            </a:r>
            <a:r>
              <a:rPr lang="en-US" sz="2400" b="1" dirty="0" smtClean="0">
                <a:latin typeface="Times New Roman" pitchFamily="18" charset="0"/>
                <a:cs typeface="Times New Roman" pitchFamily="18" charset="0"/>
              </a:rPr>
              <a:t>thảo luận theo nhóm 7,8,9, phân tích từng bài trong tài liệu ATGT để hoàn thành bảng sau:</a:t>
            </a:r>
            <a:endParaRPr lang="en-US" sz="2400" b="1" dirty="0">
              <a:latin typeface="Times New Roman" pitchFamily="18" charset="0"/>
              <a:cs typeface="Times New Roman" pitchFamily="18" charset="0"/>
            </a:endParaRPr>
          </a:p>
        </p:txBody>
      </p: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a:t>
            </a:r>
            <a:endParaRPr lang="en-US" sz="2000" dirty="0">
              <a:solidFill>
                <a:srgbClr val="008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674764272"/>
              </p:ext>
            </p:extLst>
          </p:nvPr>
        </p:nvGraphicFramePr>
        <p:xfrm>
          <a:off x="1083010" y="3276600"/>
          <a:ext cx="7523670" cy="3215640"/>
        </p:xfrm>
        <a:graphic>
          <a:graphicData uri="http://schemas.openxmlformats.org/drawingml/2006/table">
            <a:tbl>
              <a:tblPr firstRow="1" bandRow="1">
                <a:tableStyleId>{2D5ABB26-0587-4C30-8999-92F81FD0307C}</a:tableStyleId>
              </a:tblPr>
              <a:tblGrid>
                <a:gridCol w="593390"/>
                <a:gridCol w="1676400"/>
                <a:gridCol w="2590800"/>
                <a:gridCol w="1828800"/>
                <a:gridCol w="834280"/>
              </a:tblGrid>
              <a:tr h="37084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Ghi chú</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Tên</a:t>
                      </a:r>
                      <a:r>
                        <a:rPr lang="en-US" baseline="0" dirty="0" smtClean="0"/>
                        <a:t> bài:</a:t>
                      </a:r>
                      <a:r>
                        <a:rPr lang="en-US" dirty="0" smtClean="0"/>
                        <a:t>An toàn</a:t>
                      </a:r>
                      <a:r>
                        <a:rPr lang="en-US" baseline="0" dirty="0" smtClean="0"/>
                        <a:t> khi tham gia GT đường thủy, đường hàng không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Chủ đông</a:t>
                      </a:r>
                      <a:r>
                        <a:rPr lang="en-US" baseline="0" dirty="0" smtClean="0"/>
                        <a:t> lấy thêm video thực tế.</a:t>
                      </a:r>
                    </a:p>
                    <a:p>
                      <a:r>
                        <a:rPr lang="en-US" baseline="0" dirty="0" smtClean="0"/>
                        <a:t>Cập nhật GT của địa phương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156603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   (</a:t>
            </a:r>
            <a:r>
              <a:rPr lang="en-US" sz="2000" b="1" dirty="0" smtClean="0">
                <a:solidFill>
                  <a:srgbClr val="FF0000"/>
                </a:solidFill>
                <a:latin typeface="Arial" pitchFamily="34" charset="0"/>
                <a:cs typeface="Arial" pitchFamily="34" charset="0"/>
              </a:rPr>
              <a:t>7)</a:t>
            </a:r>
            <a:endParaRPr lang="en-US" sz="20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4244952161"/>
              </p:ext>
            </p:extLst>
          </p:nvPr>
        </p:nvGraphicFramePr>
        <p:xfrm>
          <a:off x="609600" y="1066800"/>
          <a:ext cx="8229600" cy="5171440"/>
        </p:xfrm>
        <a:graphic>
          <a:graphicData uri="http://schemas.openxmlformats.org/drawingml/2006/table">
            <a:tbl>
              <a:tblPr firstRow="1" bandRow="1">
                <a:tableStyleId>{2D5ABB26-0587-4C30-8999-92F81FD0307C}</a:tableStyleId>
              </a:tblPr>
              <a:tblGrid>
                <a:gridCol w="533400"/>
                <a:gridCol w="1828800"/>
                <a:gridCol w="2954448"/>
                <a:gridCol w="2150952"/>
                <a:gridCol w="762000"/>
              </a:tblGrid>
              <a:tr h="68580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Ghi chú</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smtClean="0"/>
                    </a:p>
                    <a:p>
                      <a:endParaRPr lang="en-US" dirty="0" smtClean="0"/>
                    </a:p>
                    <a:p>
                      <a:endParaRPr lang="en-US" dirty="0" smtClean="0"/>
                    </a:p>
                    <a:p>
                      <a:r>
                        <a:rPr lang="en-US" dirty="0" smtClean="0"/>
                        <a:t>-Quy định</a:t>
                      </a:r>
                      <a:r>
                        <a:rPr lang="en-US" baseline="0" dirty="0" smtClean="0"/>
                        <a:t> AT trên máy bay (tr32)</a:t>
                      </a:r>
                    </a:p>
                    <a:p>
                      <a:r>
                        <a:rPr lang="en-US" baseline="0" dirty="0" smtClean="0"/>
                        <a:t>- Ảnh 8 (tr35)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r>
                        <a:rPr lang="en-US" dirty="0" smtClean="0"/>
                        <a:t>- Tên</a:t>
                      </a:r>
                      <a:r>
                        <a:rPr lang="en-US" baseline="0" dirty="0" smtClean="0"/>
                        <a:t> bài:</a:t>
                      </a:r>
                      <a:r>
                        <a:rPr lang="en-US" dirty="0" smtClean="0"/>
                        <a:t>An toàn</a:t>
                      </a:r>
                      <a:r>
                        <a:rPr lang="en-US" baseline="0" dirty="0" smtClean="0"/>
                        <a:t> khi tham gia GT đường thủy, đường hàng không</a:t>
                      </a:r>
                    </a:p>
                    <a:p>
                      <a:pPr marL="285750" indent="-285750">
                        <a:buFontTx/>
                        <a:buChar char="-"/>
                      </a:pPr>
                      <a:r>
                        <a:rPr lang="en-US" dirty="0" smtClean="0"/>
                        <a:t>H/a</a:t>
                      </a:r>
                      <a:r>
                        <a:rPr lang="en-US" baseline="0" dirty="0" smtClean="0"/>
                        <a:t> 3,4 và 5,6 tương tự</a:t>
                      </a:r>
                    </a:p>
                    <a:p>
                      <a:pPr marL="285750" indent="-285750">
                        <a:buFontTx/>
                        <a:buChar char="-"/>
                      </a:pPr>
                      <a:r>
                        <a:rPr lang="en-US" baseline="0" dirty="0" smtClean="0"/>
                        <a:t>Nên bớt h/a</a:t>
                      </a:r>
                    </a:p>
                    <a:p>
                      <a:pPr marL="285750" indent="-285750">
                        <a:buFontTx/>
                        <a:buChar char="-"/>
                      </a:pPr>
                      <a:r>
                        <a:rPr lang="en-US" baseline="0" dirty="0" smtClean="0"/>
                        <a:t>Không rõ là loại gì</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Cả</a:t>
                      </a:r>
                      <a:r>
                        <a:rPr lang="en-US" baseline="0" dirty="0" smtClean="0"/>
                        <a:t> bài:</a:t>
                      </a:r>
                    </a:p>
                    <a:p>
                      <a:r>
                        <a:rPr lang="en-US" baseline="0" dirty="0" smtClean="0"/>
                        <a:t>- </a:t>
                      </a:r>
                      <a:r>
                        <a:rPr lang="en-US" dirty="0" smtClean="0"/>
                        <a:t>Chủ đông</a:t>
                      </a:r>
                      <a:r>
                        <a:rPr lang="en-US" baseline="0" dirty="0" smtClean="0"/>
                        <a:t> lấy thêm video thực tế.</a:t>
                      </a:r>
                    </a:p>
                    <a:p>
                      <a:r>
                        <a:rPr lang="en-US" baseline="0" dirty="0" smtClean="0"/>
                        <a:t>- Cập nhật GT của địa phương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smtClean="0"/>
                    </a:p>
                    <a:p>
                      <a:r>
                        <a:rPr lang="en-US" dirty="0" smtClean="0"/>
                        <a:t>Tr44: Đọc</a:t>
                      </a:r>
                      <a:r>
                        <a:rPr lang="en-US" baseline="0" dirty="0" smtClean="0"/>
                        <a:t> thông tin, quan sát các h/a, trả lời câu hỏi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r>
                        <a:rPr lang="en-US" dirty="0" smtClean="0"/>
                        <a:t>- Trùng</a:t>
                      </a:r>
                      <a:r>
                        <a:rPr lang="en-US" baseline="0" dirty="0" smtClean="0"/>
                        <a:t> hợp TL Nếp sống VM</a:t>
                      </a:r>
                    </a:p>
                    <a:p>
                      <a:pPr marL="0" indent="0">
                        <a:buFontTx/>
                        <a:buNone/>
                      </a:pPr>
                      <a:r>
                        <a:rPr lang="en-US" dirty="0" smtClean="0"/>
                        <a:t>Không</a:t>
                      </a:r>
                      <a:r>
                        <a:rPr lang="en-US" baseline="0" dirty="0" smtClean="0"/>
                        <a:t> có thông tin</a:t>
                      </a:r>
                    </a:p>
                    <a:p>
                      <a:pPr marL="0" indent="0">
                        <a:buFontTx/>
                        <a:buNone/>
                      </a:pPr>
                      <a:r>
                        <a:rPr lang="en-US" baseline="0" dirty="0" smtClean="0"/>
                        <a:t>Chỉ có 1 hình ảnh.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Tích</a:t>
                      </a:r>
                      <a:r>
                        <a:rPr lang="en-US" baseline="0" dirty="0" smtClean="0"/>
                        <a:t> hợp 2 TL</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2.</a:t>
                      </a:r>
                      <a:r>
                        <a:rPr lang="en-US" baseline="0" dirty="0" smtClean="0"/>
                        <a:t> Biển báo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Bổ</a:t>
                      </a:r>
                      <a:r>
                        <a:rPr lang="en-US" baseline="0" dirty="0" smtClean="0"/>
                        <a:t> sung: Biển báo phụ</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Ảnh</a:t>
                      </a:r>
                      <a:r>
                        <a:rPr lang="en-US" baseline="0" dirty="0" smtClean="0"/>
                        <a:t> gây nguy cơ mất ATGT 1,2,3,56,</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Không</a:t>
                      </a:r>
                      <a:r>
                        <a:rPr lang="en-US" baseline="0" dirty="0" smtClean="0"/>
                        <a:t> rõ, dễ gây hiểu sai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397266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   (</a:t>
            </a:r>
            <a:r>
              <a:rPr lang="en-US" sz="2000" b="1" dirty="0">
                <a:solidFill>
                  <a:srgbClr val="FF0000"/>
                </a:solidFill>
                <a:latin typeface="Arial" pitchFamily="34" charset="0"/>
                <a:cs typeface="Arial" pitchFamily="34" charset="0"/>
              </a:rPr>
              <a:t>8</a:t>
            </a:r>
            <a:r>
              <a:rPr lang="en-US" sz="2000" b="1" dirty="0" smtClean="0">
                <a:solidFill>
                  <a:srgbClr val="FF0000"/>
                </a:solidFill>
                <a:latin typeface="Arial" pitchFamily="34" charset="0"/>
                <a:cs typeface="Arial" pitchFamily="34" charset="0"/>
              </a:rPr>
              <a:t>)</a:t>
            </a:r>
            <a:endParaRPr lang="en-US" sz="20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705101788"/>
              </p:ext>
            </p:extLst>
          </p:nvPr>
        </p:nvGraphicFramePr>
        <p:xfrm>
          <a:off x="609600" y="914400"/>
          <a:ext cx="7848600" cy="5120640"/>
        </p:xfrm>
        <a:graphic>
          <a:graphicData uri="http://schemas.openxmlformats.org/drawingml/2006/table">
            <a:tbl>
              <a:tblPr firstRow="1" bandRow="1">
                <a:tableStyleId>{2D5ABB26-0587-4C30-8999-92F81FD0307C}</a:tableStyleId>
              </a:tblPr>
              <a:tblGrid>
                <a:gridCol w="560614"/>
                <a:gridCol w="2162369"/>
                <a:gridCol w="3677817"/>
                <a:gridCol w="1447800"/>
              </a:tblGrid>
              <a:tr h="68580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r>
                        <a:rPr lang="en-US" dirty="0" smtClean="0"/>
                        <a:t>- Ảnh</a:t>
                      </a:r>
                      <a:r>
                        <a:rPr lang="en-US" baseline="0" dirty="0" smtClean="0"/>
                        <a:t> 11. Du khách nước ngoài</a:t>
                      </a:r>
                    </a:p>
                    <a:p>
                      <a:pPr marL="0" indent="0">
                        <a:buFontTx/>
                        <a:buNone/>
                      </a:pPr>
                      <a:r>
                        <a:rPr lang="en-US" baseline="0" dirty="0" smtClean="0"/>
                        <a:t>- Câu hỏi liên hệ</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Nên</a:t>
                      </a:r>
                      <a:r>
                        <a:rPr lang="en-US" baseline="0" dirty="0" smtClean="0"/>
                        <a:t> chọn ảnh VN</a:t>
                      </a:r>
                    </a:p>
                    <a:p>
                      <a:endParaRPr lang="en-US" baseline="0" dirty="0" smtClean="0"/>
                    </a:p>
                    <a:p>
                      <a:endParaRPr lang="en-US" baseline="0" dirty="0" smtClean="0"/>
                    </a:p>
                    <a:p>
                      <a:r>
                        <a:rPr lang="en-US" baseline="0" dirty="0" smtClean="0"/>
                        <a:t>Chưa phù hợp với mọi đối tượng.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Mục</a:t>
                      </a:r>
                      <a:r>
                        <a:rPr lang="en-US" baseline="0" dirty="0" smtClean="0"/>
                        <a:t> II. 2.2.Một số tiêu đề </a:t>
                      </a:r>
                    </a:p>
                    <a:p>
                      <a:r>
                        <a:rPr lang="en-US" baseline="0" dirty="0" smtClean="0"/>
                        <a:t>2.2. tiêu đề</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r>
                        <a:rPr lang="en-US" dirty="0" smtClean="0"/>
                        <a:t>- Chưa</a:t>
                      </a:r>
                      <a:r>
                        <a:rPr lang="en-US" baseline="0" dirty="0" smtClean="0"/>
                        <a:t> hợp lí: Thay những bằng 1 số</a:t>
                      </a:r>
                    </a:p>
                    <a:p>
                      <a:pPr marL="0" indent="0">
                        <a:buFontTx/>
                        <a:buNone/>
                      </a:pPr>
                      <a:r>
                        <a:rPr lang="en-US" baseline="0" dirty="0" smtClean="0"/>
                        <a:t>- Dài, khó hiểu với HS: Hành vi bị nghiêm cấm thành vi phạm luật GTĐB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Mục</a:t>
                      </a:r>
                      <a:r>
                        <a:rPr lang="en-US" baseline="0" dirty="0" smtClean="0"/>
                        <a:t> 2.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Chỉ nói đến đi xe đạp điện an toàn trong thực tế HS đã đi xe máy điện. 2 loại này khác nhau nên cần đưa vào để phân biệt.</a:t>
                      </a:r>
                      <a:endParaRPr lang="en-US"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Những</a:t>
                      </a:r>
                      <a:r>
                        <a:rPr lang="en-US" baseline="0" dirty="0" smtClean="0"/>
                        <a:t> hành vi vô cảm không chỉ là vi phạm PL mà còn VP đạo đức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188561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   (</a:t>
            </a:r>
            <a:r>
              <a:rPr lang="en-US" sz="2000" b="1" dirty="0">
                <a:solidFill>
                  <a:srgbClr val="FF0000"/>
                </a:solidFill>
                <a:latin typeface="Arial" pitchFamily="34" charset="0"/>
                <a:cs typeface="Arial" pitchFamily="34" charset="0"/>
              </a:rPr>
              <a:t>8</a:t>
            </a:r>
            <a:r>
              <a:rPr lang="en-US" sz="2000" b="1" dirty="0" smtClean="0">
                <a:solidFill>
                  <a:srgbClr val="FF0000"/>
                </a:solidFill>
                <a:latin typeface="Arial" pitchFamily="34" charset="0"/>
                <a:cs typeface="Arial" pitchFamily="34" charset="0"/>
              </a:rPr>
              <a:t>)</a:t>
            </a:r>
            <a:endParaRPr lang="en-US" sz="20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106598462"/>
              </p:ext>
            </p:extLst>
          </p:nvPr>
        </p:nvGraphicFramePr>
        <p:xfrm>
          <a:off x="609600" y="914400"/>
          <a:ext cx="7848600" cy="4577080"/>
        </p:xfrm>
        <a:graphic>
          <a:graphicData uri="http://schemas.openxmlformats.org/drawingml/2006/table">
            <a:tbl>
              <a:tblPr firstRow="1" bandRow="1">
                <a:tableStyleId>{2D5ABB26-0587-4C30-8999-92F81FD0307C}</a:tableStyleId>
              </a:tblPr>
              <a:tblGrid>
                <a:gridCol w="560614"/>
                <a:gridCol w="2162369"/>
                <a:gridCol w="3677817"/>
                <a:gridCol w="1447800"/>
              </a:tblGrid>
              <a:tr h="68580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Xử</a:t>
                      </a:r>
                      <a:r>
                        <a:rPr lang="en-US" baseline="0" dirty="0" smtClean="0"/>
                        <a:t> lí tình huống</a:t>
                      </a:r>
                    </a:p>
                    <a:p>
                      <a:endParaRPr lang="en-US" baseline="0" dirty="0" smtClean="0"/>
                    </a:p>
                    <a:p>
                      <a:endParaRPr lang="en-US" baseline="0" dirty="0" smtClean="0"/>
                    </a:p>
                    <a:p>
                      <a:r>
                        <a:rPr lang="en-US" baseline="0" dirty="0" smtClean="0"/>
                        <a:t>- Thông tin tk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Chỉ</a:t>
                      </a:r>
                      <a:r>
                        <a:rPr lang="en-US" baseline="0" dirty="0" smtClean="0"/>
                        <a:t> dừng ở nhận xét hành vi, yêu cầu là phải có vận dụng giải quyết tình huống.</a:t>
                      </a:r>
                    </a:p>
                    <a:p>
                      <a:r>
                        <a:rPr lang="en-US" baseline="0" dirty="0" smtClean="0"/>
                        <a:t>- Nên bổ sung chế tài PL.</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Tìm</a:t>
                      </a:r>
                      <a:r>
                        <a:rPr lang="en-US" baseline="0" dirty="0" smtClean="0"/>
                        <a:t> hiểu những hành vi bị nghiêm cấm trong GT đường bộ.</a:t>
                      </a:r>
                    </a:p>
                    <a:p>
                      <a:pPr marL="0" indent="0">
                        <a:buFontTx/>
                        <a:buNone/>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Nên</a:t>
                      </a:r>
                      <a:r>
                        <a:rPr lang="en-US" baseline="0" dirty="0" smtClean="0"/>
                        <a:t> phân loại đối tượng.</a:t>
                      </a:r>
                    </a:p>
                    <a:p>
                      <a:pPr marL="285750" indent="-285750">
                        <a:buFontTx/>
                        <a:buChar char="-"/>
                      </a:pPr>
                      <a:r>
                        <a:rPr lang="en-US" baseline="0" dirty="0" smtClean="0"/>
                        <a:t>Bổ sung mục 3: Những biện pháp xử lí.</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Nên</a:t>
                      </a:r>
                      <a:r>
                        <a:rPr lang="en-US" baseline="0" dirty="0" smtClean="0"/>
                        <a:t> bổ sung hậu quả của đi xe đạp điện không an toàn.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135841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   (</a:t>
            </a:r>
            <a:r>
              <a:rPr lang="en-US" sz="2000" b="1" dirty="0">
                <a:solidFill>
                  <a:srgbClr val="FF0000"/>
                </a:solidFill>
                <a:latin typeface="Arial" pitchFamily="34" charset="0"/>
                <a:cs typeface="Arial" pitchFamily="34" charset="0"/>
              </a:rPr>
              <a:t>8</a:t>
            </a:r>
            <a:r>
              <a:rPr lang="en-US" sz="2000" b="1" dirty="0" smtClean="0">
                <a:solidFill>
                  <a:srgbClr val="FF0000"/>
                </a:solidFill>
                <a:latin typeface="Arial" pitchFamily="34" charset="0"/>
                <a:cs typeface="Arial" pitchFamily="34" charset="0"/>
              </a:rPr>
              <a:t>)</a:t>
            </a:r>
            <a:endParaRPr lang="en-US" sz="20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188532268"/>
              </p:ext>
            </p:extLst>
          </p:nvPr>
        </p:nvGraphicFramePr>
        <p:xfrm>
          <a:off x="609600" y="914400"/>
          <a:ext cx="7848600" cy="5125720"/>
        </p:xfrm>
        <a:graphic>
          <a:graphicData uri="http://schemas.openxmlformats.org/drawingml/2006/table">
            <a:tbl>
              <a:tblPr firstRow="1" bandRow="1">
                <a:tableStyleId>{2D5ABB26-0587-4C30-8999-92F81FD0307C}</a:tableStyleId>
              </a:tblPr>
              <a:tblGrid>
                <a:gridCol w="560614"/>
                <a:gridCol w="2162369"/>
                <a:gridCol w="3677817"/>
                <a:gridCol w="1447800"/>
              </a:tblGrid>
              <a:tr h="68580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Ảnh</a:t>
                      </a:r>
                      <a:r>
                        <a:rPr lang="en-US" baseline="0" dirty="0" smtClean="0"/>
                        <a:t> số 5 và 10 không rõ.</a:t>
                      </a:r>
                    </a:p>
                    <a:p>
                      <a:pPr marL="285750" indent="-285750">
                        <a:buFontTx/>
                        <a:buChar char="-"/>
                      </a:pPr>
                      <a:r>
                        <a:rPr lang="en-US" baseline="0" dirty="0" smtClean="0"/>
                        <a:t>Yêu cầu cập nhất văn bản pháp luật đang  hiện hành như luật hiến pháp 2013, luật GT năm 2020…  (phần thông tin tham khảo).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Bổ</a:t>
                      </a:r>
                      <a:r>
                        <a:rPr lang="en-US" baseline="0" dirty="0" smtClean="0"/>
                        <a:t> sung quy định người ngồi đường sau dành cho xe đạp điện.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Cần</a:t>
                      </a:r>
                      <a:r>
                        <a:rPr lang="en-US" baseline="0" dirty="0" smtClean="0"/>
                        <a:t> chỉ ra nguyên nhân chính dẫn đến tai nạn GT.</a:t>
                      </a:r>
                    </a:p>
                    <a:p>
                      <a:pPr marL="285750" indent="-285750">
                        <a:buFontTx/>
                        <a:buChar char="-"/>
                      </a:pPr>
                      <a:r>
                        <a:rPr lang="en-US" baseline="0" dirty="0" smtClean="0"/>
                        <a:t>Bổ sung thêm các nguyên nhân khác như: Cơ sở hạ tầng, PL chưa nghiêm…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311813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   (</a:t>
            </a:r>
            <a:r>
              <a:rPr lang="en-US" sz="2000" b="1" dirty="0" smtClean="0">
                <a:solidFill>
                  <a:srgbClr val="FF0000"/>
                </a:solidFill>
                <a:latin typeface="Arial" pitchFamily="34" charset="0"/>
                <a:cs typeface="Arial" pitchFamily="34" charset="0"/>
              </a:rPr>
              <a:t>9)</a:t>
            </a:r>
            <a:endParaRPr lang="en-US" sz="20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449268879"/>
              </p:ext>
            </p:extLst>
          </p:nvPr>
        </p:nvGraphicFramePr>
        <p:xfrm>
          <a:off x="609600" y="914400"/>
          <a:ext cx="7848600" cy="4582160"/>
        </p:xfrm>
        <a:graphic>
          <a:graphicData uri="http://schemas.openxmlformats.org/drawingml/2006/table">
            <a:tbl>
              <a:tblPr firstRow="1" bandRow="1">
                <a:tableStyleId>{2D5ABB26-0587-4C30-8999-92F81FD0307C}</a:tableStyleId>
              </a:tblPr>
              <a:tblGrid>
                <a:gridCol w="560614"/>
                <a:gridCol w="2162369"/>
                <a:gridCol w="3677817"/>
                <a:gridCol w="1447800"/>
              </a:tblGrid>
              <a:tr h="68580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Quy tắc</a:t>
                      </a:r>
                      <a:r>
                        <a:rPr lang="en-US" baseline="0" dirty="0" smtClean="0"/>
                        <a:t> nhường đường trong GT đường bộ.</a:t>
                      </a:r>
                    </a:p>
                    <a:p>
                      <a:pPr marL="285750" indent="-285750">
                        <a:buFontTx/>
                        <a:buChar char="-"/>
                      </a:pPr>
                      <a:r>
                        <a:rPr lang="en-US" baseline="0" dirty="0" smtClean="0"/>
                        <a:t>An toàn khi HS vượt xe.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Bổ</a:t>
                      </a:r>
                      <a:r>
                        <a:rPr lang="en-US" baseline="0" dirty="0" smtClean="0"/>
                        <a:t> sung hình ảnh vòng xuyến.</a:t>
                      </a:r>
                    </a:p>
                    <a:p>
                      <a:pPr marL="285750" indent="-285750">
                        <a:buFontTx/>
                        <a:buChar char="-"/>
                      </a:pPr>
                      <a:endParaRPr lang="en-US" baseline="0" dirty="0" smtClean="0"/>
                    </a:p>
                    <a:p>
                      <a:pPr marL="285750" indent="-285750">
                        <a:buFontTx/>
                        <a:buChar char="-"/>
                      </a:pPr>
                      <a:endParaRPr lang="en-US" baseline="0" dirty="0" smtClean="0"/>
                    </a:p>
                    <a:p>
                      <a:pPr marL="285750" indent="-285750">
                        <a:buFontTx/>
                        <a:buChar char="-"/>
                      </a:pPr>
                      <a:r>
                        <a:rPr lang="en-US" baseline="0" dirty="0" smtClean="0"/>
                        <a:t>Nên bố cục lại: Quan sát ảnh, đặt câu hỏi, rút ra bài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Chuẩn</a:t>
                      </a:r>
                      <a:r>
                        <a:rPr lang="en-US" baseline="0" dirty="0" smtClean="0"/>
                        <a:t> bị thêm tư liệu, tranh ảnh…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An toàn</a:t>
                      </a:r>
                      <a:r>
                        <a:rPr lang="en-US" baseline="0" dirty="0" smtClean="0"/>
                        <a:t> GT khu vực đường sắt.</a:t>
                      </a:r>
                    </a:p>
                    <a:p>
                      <a:pPr marL="285750" indent="-285750">
                        <a:buFontTx/>
                        <a:buChar char="-"/>
                      </a:pPr>
                      <a:r>
                        <a:rPr lang="en-US" baseline="0" dirty="0" smtClean="0"/>
                        <a:t>ATGT khi đi qua đường giao nhau giữa ĐB và ĐS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Sắp</a:t>
                      </a:r>
                      <a:r>
                        <a:rPr lang="en-US" baseline="0" dirty="0" smtClean="0"/>
                        <a:t> xếp lại bố cục</a:t>
                      </a:r>
                    </a:p>
                    <a:p>
                      <a:pPr marL="285750" indent="-285750">
                        <a:buFontTx/>
                        <a:buChar char="-"/>
                      </a:pPr>
                      <a:endParaRPr lang="en-US" baseline="0" dirty="0" smtClean="0"/>
                    </a:p>
                    <a:p>
                      <a:pPr marL="285750" indent="-285750">
                        <a:buFontTx/>
                        <a:buChar char="-"/>
                      </a:pPr>
                      <a:r>
                        <a:rPr lang="en-US" baseline="0" dirty="0" smtClean="0"/>
                        <a:t>Điều chỉnh câu 2 lên trước câu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22463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2" name="Rectangle 1"/>
          <p:cNvSpPr/>
          <p:nvPr/>
        </p:nvSpPr>
        <p:spPr>
          <a:xfrm>
            <a:off x="946324" y="152400"/>
            <a:ext cx="7660356" cy="400110"/>
          </a:xfrm>
          <a:prstGeom prst="rect">
            <a:avLst/>
          </a:prstGeom>
        </p:spPr>
        <p:txBody>
          <a:bodyPr wrap="square">
            <a:spAutoFit/>
          </a:bodyPr>
          <a:lstStyle/>
          <a:p>
            <a:pPr algn="just"/>
            <a:r>
              <a:rPr lang="en-US" sz="2000" b="1" dirty="0">
                <a:solidFill>
                  <a:srgbClr val="008000"/>
                </a:solidFill>
                <a:latin typeface="Arial" pitchFamily="34" charset="0"/>
                <a:cs typeface="Arial" pitchFamily="34" charset="0"/>
              </a:rPr>
              <a:t>TÌM HIỂU TÀI LIỆU </a:t>
            </a:r>
            <a:r>
              <a:rPr lang="en-US" sz="2000" b="1" dirty="0" smtClean="0">
                <a:solidFill>
                  <a:srgbClr val="008000"/>
                </a:solidFill>
                <a:latin typeface="Arial" pitchFamily="34" charset="0"/>
                <a:cs typeface="Arial" pitchFamily="34" charset="0"/>
              </a:rPr>
              <a:t>GIÁO </a:t>
            </a:r>
            <a:r>
              <a:rPr lang="en-US" sz="2000" b="1" dirty="0">
                <a:solidFill>
                  <a:srgbClr val="008000"/>
                </a:solidFill>
                <a:latin typeface="Arial" pitchFamily="34" charset="0"/>
                <a:cs typeface="Arial" pitchFamily="34" charset="0"/>
              </a:rPr>
              <a:t>DỤC ATGT CHO </a:t>
            </a:r>
            <a:r>
              <a:rPr lang="en-US" sz="2000" b="1" dirty="0" smtClean="0">
                <a:solidFill>
                  <a:srgbClr val="008000"/>
                </a:solidFill>
                <a:latin typeface="Arial" pitchFamily="34" charset="0"/>
                <a:cs typeface="Arial" pitchFamily="34" charset="0"/>
              </a:rPr>
              <a:t>HS HÀ NỘI   (</a:t>
            </a:r>
            <a:r>
              <a:rPr lang="en-US" sz="2000" b="1" dirty="0" smtClean="0">
                <a:solidFill>
                  <a:srgbClr val="FF0000"/>
                </a:solidFill>
                <a:latin typeface="Arial" pitchFamily="34" charset="0"/>
                <a:cs typeface="Arial" pitchFamily="34" charset="0"/>
              </a:rPr>
              <a:t>9)</a:t>
            </a:r>
            <a:endParaRPr lang="en-US" sz="2000" dirty="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889902401"/>
              </p:ext>
            </p:extLst>
          </p:nvPr>
        </p:nvGraphicFramePr>
        <p:xfrm>
          <a:off x="609600" y="914400"/>
          <a:ext cx="7848600" cy="4028440"/>
        </p:xfrm>
        <a:graphic>
          <a:graphicData uri="http://schemas.openxmlformats.org/drawingml/2006/table">
            <a:tbl>
              <a:tblPr firstRow="1" bandRow="1">
                <a:tableStyleId>{2D5ABB26-0587-4C30-8999-92F81FD0307C}</a:tableStyleId>
              </a:tblPr>
              <a:tblGrid>
                <a:gridCol w="560614"/>
                <a:gridCol w="2162369"/>
                <a:gridCol w="3677817"/>
                <a:gridCol w="1447800"/>
              </a:tblGrid>
              <a:tr h="685800">
                <a:tc>
                  <a:txBody>
                    <a:bodyPr/>
                    <a:lstStyle/>
                    <a:p>
                      <a:pPr algn="ctr"/>
                      <a:r>
                        <a:rPr lang="en-US" dirty="0" smtClean="0"/>
                        <a:t>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Nội</a:t>
                      </a:r>
                      <a:r>
                        <a:rPr lang="en-US" baseline="0" dirty="0" smtClean="0"/>
                        <a:t> dung chính</a:t>
                      </a:r>
                    </a:p>
                    <a:p>
                      <a:pPr algn="ctr"/>
                      <a:r>
                        <a:rPr lang="en-US" baseline="0" dirty="0" smtClean="0"/>
                        <a:t>trong bài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nội dung cần thay đổi, điều chỉnh, bổ sung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Những</a:t>
                      </a:r>
                      <a:r>
                        <a:rPr lang="en-US" baseline="0" dirty="0" smtClean="0"/>
                        <a:t> lưu ý khi tổ chức dạy học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HÌnh</a:t>
                      </a:r>
                      <a:r>
                        <a:rPr lang="en-US" baseline="0" dirty="0" smtClean="0"/>
                        <a:t> thành Kt.</a:t>
                      </a:r>
                    </a:p>
                    <a:p>
                      <a:pPr marL="285750" indent="-285750">
                        <a:buFontTx/>
                        <a:buChar char="-"/>
                      </a:pPr>
                      <a:endParaRPr lang="en-US" baseline="0" dirty="0" smtClean="0"/>
                    </a:p>
                    <a:p>
                      <a:pPr marL="285750" indent="-285750">
                        <a:buFontTx/>
                        <a:buChar char="-"/>
                      </a:pPr>
                      <a:r>
                        <a:rPr lang="en-US" baseline="0" dirty="0" smtClean="0"/>
                        <a:t>Luyện tập.</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Ứng</a:t>
                      </a:r>
                      <a:r>
                        <a:rPr lang="en-US" baseline="0" dirty="0" smtClean="0"/>
                        <a:t> dụng CNTT và giảng dạy.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Tình</a:t>
                      </a:r>
                      <a:r>
                        <a:rPr lang="en-US" baseline="0" dirty="0" smtClean="0"/>
                        <a:t> huống.</a:t>
                      </a:r>
                    </a:p>
                    <a:p>
                      <a:pPr marL="285750" indent="-285750">
                        <a:buFontTx/>
                        <a:buChar char="-"/>
                      </a:pPr>
                      <a:endParaRPr lang="en-US" dirty="0" smtClean="0"/>
                    </a:p>
                    <a:p>
                      <a:r>
                        <a:rPr lang="en-US" dirty="0" smtClean="0"/>
                        <a:t> - HTKT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endParaRPr lang="en-US" baseline="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 Hình</a:t>
                      </a:r>
                      <a:r>
                        <a:rPr lang="en-US" baseline="0" dirty="0" smtClean="0"/>
                        <a:t> thành kiến thức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en-US" dirty="0" smtClean="0"/>
                        <a:t>Bổ</a:t>
                      </a:r>
                      <a:r>
                        <a:rPr lang="en-US" baseline="0" dirty="0" smtClean="0"/>
                        <a:t> sung các hình ảnh khi HS đi qua vạch kẻ đường, dải phân cách…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393072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grpSp>
        <p:nvGrpSpPr>
          <p:cNvPr id="9" name="005"/>
          <p:cNvGrpSpPr>
            <a:grpSpLocks/>
          </p:cNvGrpSpPr>
          <p:nvPr/>
        </p:nvGrpSpPr>
        <p:grpSpPr bwMode="auto">
          <a:xfrm>
            <a:off x="268016" y="1295400"/>
            <a:ext cx="8647384"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Content Placeholder 2"/>
          <p:cNvSpPr>
            <a:spLocks noGrp="1"/>
          </p:cNvSpPr>
          <p:nvPr>
            <p:ph idx="1"/>
          </p:nvPr>
        </p:nvSpPr>
        <p:spPr>
          <a:xfrm>
            <a:off x="838200" y="819151"/>
            <a:ext cx="7772400" cy="457199"/>
          </a:xfrm>
        </p:spPr>
        <p:txBody>
          <a:bodyPr>
            <a:normAutofit lnSpcReduction="10000"/>
          </a:bodyPr>
          <a:lstStyle/>
          <a:p>
            <a:pPr marL="0" indent="0">
              <a:buNone/>
            </a:pPr>
            <a:r>
              <a:rPr lang="en-US" sz="2400" b="1" dirty="0"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5" name="Rectangle 4"/>
          <p:cNvSpPr/>
          <p:nvPr/>
        </p:nvSpPr>
        <p:spPr>
          <a:xfrm>
            <a:off x="1117176" y="1600200"/>
            <a:ext cx="7489501" cy="3785652"/>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7</a:t>
            </a:r>
          </a:p>
          <a:p>
            <a:pPr algn="just"/>
            <a:r>
              <a:rPr lang="en-US" sz="2400" b="1" dirty="0" smtClean="0">
                <a:latin typeface="Times New Roman" pitchFamily="18" charset="0"/>
                <a:cs typeface="Times New Roman" pitchFamily="18" charset="0"/>
              </a:rPr>
              <a:t>Bài </a:t>
            </a:r>
            <a:r>
              <a:rPr lang="en-US" sz="2400" b="1" dirty="0">
                <a:latin typeface="Times New Roman" pitchFamily="18" charset="0"/>
                <a:cs typeface="Times New Roman" pitchFamily="18" charset="0"/>
              </a:rPr>
              <a:t>1. </a:t>
            </a:r>
            <a:r>
              <a:rPr lang="vi-VN" sz="2400" b="1" dirty="0">
                <a:latin typeface="Times New Roman" pitchFamily="18" charset="0"/>
                <a:cs typeface="Times New Roman" pitchFamily="18" charset="0"/>
              </a:rPr>
              <a:t>Hiệu lệnh của người điều khiển giao thông và biển báo  giao thông đường bộ </a:t>
            </a:r>
            <a:endParaRPr lang="en-US" sz="2400" b="1"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C</a:t>
            </a:r>
            <a:r>
              <a:rPr lang="en-US" sz="2400" dirty="0" smtClean="0">
                <a:latin typeface="Times New Roman" pitchFamily="18" charset="0"/>
                <a:cs typeface="Times New Roman" pitchFamily="18" charset="0"/>
              </a:rPr>
              <a:t>ần </a:t>
            </a:r>
            <a:r>
              <a:rPr lang="en-US" sz="2400" dirty="0">
                <a:latin typeface="Times New Roman" pitchFamily="18" charset="0"/>
                <a:cs typeface="Times New Roman" pitchFamily="18" charset="0"/>
              </a:rPr>
              <a:t>lưu ý</a:t>
            </a:r>
            <a:r>
              <a:rPr lang="en-US" sz="2400" dirty="0" smtClean="0">
                <a:latin typeface="Times New Roman" pitchFamily="18" charset="0"/>
                <a:cs typeface="Times New Roman" pitchFamily="18" charset="0"/>
              </a:rPr>
              <a:t>:</a:t>
            </a:r>
          </a:p>
          <a:p>
            <a:pPr marL="342900" indent="-342900" algn="just">
              <a:buFontTx/>
              <a:buChar char="-"/>
            </a:pPr>
            <a:r>
              <a:rPr lang="en-US" sz="2400" dirty="0" smtClean="0">
                <a:latin typeface="Times New Roman" pitchFamily="18" charset="0"/>
                <a:cs typeface="Times New Roman" pitchFamily="18" charset="0"/>
              </a:rPr>
              <a:t>GD </a:t>
            </a:r>
            <a:r>
              <a:rPr lang="en-US" sz="2400" dirty="0">
                <a:latin typeface="Times New Roman" pitchFamily="18" charset="0"/>
                <a:cs typeface="Times New Roman" pitchFamily="18" charset="0"/>
              </a:rPr>
              <a:t>để HS biết hiệu lệnh và ý nghĩa của hiệu lệnh bằng tay của CSGT; biển báo hiệu giao thông theo quy định mới nhất của pháp luật </a:t>
            </a:r>
            <a:r>
              <a:rPr lang="en-US" sz="2400" dirty="0" smtClean="0">
                <a:latin typeface="Times New Roman" pitchFamily="18" charset="0"/>
                <a:cs typeface="Times New Roman" pitchFamily="18" charset="0"/>
              </a:rPr>
              <a:t>(</a:t>
            </a:r>
            <a:r>
              <a:rPr lang="vi-VN" sz="2400" dirty="0" smtClean="0">
                <a:latin typeface="Times New Roman" pitchFamily="18" charset="0"/>
                <a:cs typeface="Times New Roman" pitchFamily="18" charset="0"/>
              </a:rPr>
              <a:t>Hiện </a:t>
            </a:r>
            <a:r>
              <a:rPr lang="vi-VN" sz="2400" dirty="0">
                <a:latin typeface="Times New Roman" pitchFamily="18" charset="0"/>
                <a:cs typeface="Times New Roman" pitchFamily="18" charset="0"/>
              </a:rPr>
              <a:t>nay là </a:t>
            </a:r>
            <a:r>
              <a:rPr lang="vi-VN" sz="2400" dirty="0">
                <a:latin typeface="Times New Roman" pitchFamily="18" charset="0"/>
                <a:cs typeface="Times New Roman" pitchFamily="18" charset="0"/>
                <a:hlinkClick r:id="rId3"/>
              </a:rPr>
              <a:t>Quy chuẩn 41:2016/BGTVT</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marL="342900" indent="-342900" algn="just">
              <a:buFontTx/>
              <a:buChar char="-"/>
            </a:pPr>
            <a:r>
              <a:rPr lang="en-US" sz="2400" dirty="0" smtClean="0">
                <a:latin typeface="Times New Roman" pitchFamily="18" charset="0"/>
                <a:cs typeface="Times New Roman" pitchFamily="18" charset="0"/>
              </a:rPr>
              <a:t>Chú </a:t>
            </a:r>
            <a:r>
              <a:rPr lang="en-US" sz="2400" dirty="0">
                <a:latin typeface="Times New Roman" pitchFamily="18" charset="0"/>
                <a:cs typeface="Times New Roman" pitchFamily="18" charset="0"/>
              </a:rPr>
              <a:t>ý giới thiệu, cho HS thực hành tuân thủ những biển báo hiệu giao thông HS mà thường gặp tại địa </a:t>
            </a:r>
            <a:r>
              <a:rPr lang="en-US" sz="2400" dirty="0" smtClean="0">
                <a:latin typeface="Times New Roman" pitchFamily="18" charset="0"/>
                <a:cs typeface="Times New Roman" pitchFamily="18" charset="0"/>
              </a:rPr>
              <a:t>phương</a:t>
            </a:r>
          </a:p>
        </p:txBody>
      </p:sp>
      <p:sp>
        <p:nvSpPr>
          <p:cNvPr id="16" name="Rectangle 15"/>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30093060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211399"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61677" y="1857633"/>
            <a:ext cx="7120323" cy="3046988"/>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7</a:t>
            </a:r>
          </a:p>
          <a:p>
            <a:pPr algn="just"/>
            <a:r>
              <a:rPr lang="en-US" sz="2400" b="1" dirty="0" smtClean="0">
                <a:latin typeface="Times New Roman" pitchFamily="18" charset="0"/>
                <a:cs typeface="Times New Roman" pitchFamily="18" charset="0"/>
              </a:rPr>
              <a:t>Bài </a:t>
            </a:r>
            <a:r>
              <a:rPr lang="en-US" sz="2400" b="1" dirty="0">
                <a:latin typeface="Times New Roman" pitchFamily="18" charset="0"/>
                <a:cs typeface="Times New Roman" pitchFamily="18" charset="0"/>
              </a:rPr>
              <a:t>2.</a:t>
            </a:r>
            <a:r>
              <a:rPr lang="vi-VN" sz="2400" dirty="0">
                <a:latin typeface="Times New Roman" pitchFamily="18" charset="0"/>
                <a:cs typeface="Times New Roman" pitchFamily="18" charset="0"/>
              </a:rPr>
              <a:t> </a:t>
            </a:r>
            <a:r>
              <a:rPr lang="vi-VN" sz="2400" b="1" dirty="0">
                <a:latin typeface="Times New Roman" pitchFamily="18" charset="0"/>
                <a:cs typeface="Times New Roman" pitchFamily="18" charset="0"/>
              </a:rPr>
              <a:t>Một số nguy cơ gây mất an toàn khi tham gia giao thông và cách phòng tránh </a:t>
            </a:r>
            <a:endParaRPr lang="pt-BR" sz="2400" dirty="0">
              <a:latin typeface="Times New Roman" pitchFamily="18" charset="0"/>
              <a:cs typeface="Times New Roman" pitchFamily="18" charset="0"/>
            </a:endParaRPr>
          </a:p>
          <a:p>
            <a:pPr algn="just"/>
            <a:r>
              <a:rPr lang="pt-BR" sz="2400" dirty="0" smtClean="0">
                <a:latin typeface="Times New Roman" pitchFamily="18" charset="0"/>
                <a:cs typeface="Times New Roman" pitchFamily="18" charset="0"/>
              </a:rPr>
              <a:t>Cần </a:t>
            </a:r>
            <a:r>
              <a:rPr lang="vi-VN" sz="2400" dirty="0">
                <a:latin typeface="Times New Roman" pitchFamily="18" charset="0"/>
                <a:cs typeface="Times New Roman" pitchFamily="18" charset="0"/>
              </a:rPr>
              <a:t>chú trọng những tình huống có thể gây mất an toàn khi tham gia giao thông ở lứa tuổi HS trong trường hợp đi bộ, đi xe đạp, đi xe đạp điện và ngồi trên các phương tiện cá nhân.</a:t>
            </a:r>
          </a:p>
          <a:p>
            <a:pPr algn="just"/>
            <a:endParaRPr lang="en-US" sz="2400" dirty="0"/>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38183569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211399"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16340" y="1447800"/>
            <a:ext cx="7120323" cy="830997"/>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8</a:t>
            </a:r>
          </a:p>
          <a:p>
            <a:pPr algn="just"/>
            <a:endParaRPr lang="en-US" sz="2400" dirty="0"/>
          </a:p>
        </p:txBody>
      </p:sp>
      <p:sp>
        <p:nvSpPr>
          <p:cNvPr id="3" name="Rectangle 2"/>
          <p:cNvSpPr/>
          <p:nvPr/>
        </p:nvSpPr>
        <p:spPr>
          <a:xfrm>
            <a:off x="1338843" y="1873240"/>
            <a:ext cx="6997820" cy="4524315"/>
          </a:xfrm>
          <a:prstGeom prst="rect">
            <a:avLst/>
          </a:prstGeom>
        </p:spPr>
        <p:txBody>
          <a:bodyPr wrap="square">
            <a:spAutoFit/>
          </a:bodyPr>
          <a:lstStyle/>
          <a:p>
            <a:pPr algn="just"/>
            <a:r>
              <a:rPr lang="vi-VN" sz="2400" b="1" dirty="0">
                <a:latin typeface="Times New Roman" pitchFamily="18" charset="0"/>
                <a:cs typeface="Times New Roman" pitchFamily="18" charset="0"/>
              </a:rPr>
              <a:t>Bài 1. Vạch kẻ đường, cọc tiêu, rào chắn trong giao thông đường bộ</a:t>
            </a:r>
          </a:p>
          <a:p>
            <a:pPr algn="just"/>
            <a:r>
              <a:rPr lang="vi-VN" sz="2400" dirty="0">
                <a:latin typeface="Times New Roman" pitchFamily="18" charset="0"/>
                <a:cs typeface="Times New Roman" pitchFamily="18" charset="0"/>
              </a:rPr>
              <a:t> 1. Cần chú ý 1 số vạch kẻ đường HS thường gặp:</a:t>
            </a:r>
          </a:p>
          <a:p>
            <a:pPr algn="just"/>
            <a:r>
              <a:rPr lang="vi-VN" sz="2400" b="1" dirty="0">
                <a:latin typeface="Times New Roman" pitchFamily="18" charset="0"/>
                <a:cs typeface="Times New Roman" pitchFamily="18" charset="0"/>
              </a:rPr>
              <a:t>- Vạch màu trắng nét đứt: </a:t>
            </a:r>
            <a:r>
              <a:rPr lang="vi-VN" sz="2400" dirty="0">
                <a:latin typeface="Times New Roman" pitchFamily="18" charset="0"/>
                <a:cs typeface="Times New Roman" pitchFamily="18" charset="0"/>
              </a:rPr>
              <a:t>Là vạch phân chia các làn xe cùng chiều có dạng vạch đơn, màu trắng, đứt nét. Khi thấy vạch này, các xe được chuyển làn đường qua vạch (được đi sang làn xe bên cạnh).</a:t>
            </a:r>
          </a:p>
          <a:p>
            <a:pPr algn="just"/>
            <a:r>
              <a:rPr lang="vi-VN" sz="2400" b="1" dirty="0">
                <a:latin typeface="Times New Roman" pitchFamily="18" charset="0"/>
                <a:cs typeface="Times New Roman" pitchFamily="18" charset="0"/>
              </a:rPr>
              <a:t>- Vạch màu trắng nét liền : </a:t>
            </a:r>
            <a:r>
              <a:rPr lang="vi-VN" sz="2400" dirty="0">
                <a:latin typeface="Times New Roman" pitchFamily="18" charset="0"/>
                <a:cs typeface="Times New Roman" pitchFamily="18" charset="0"/>
              </a:rPr>
              <a:t>Có dạng vạch kẻ đơn, màu trắng, nét liền cũng dùng để phân chia các làn xe cùng chiều. Tuy nhiên xe không được phép chuyển làn hoặc sử dụng làn xe khác, không được lấn sang làn xe bên cạnh hay đè lên vạch kẻ đường.</a:t>
            </a:r>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13018655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grpSp>
        <p:nvGrpSpPr>
          <p:cNvPr id="9" name="005"/>
          <p:cNvGrpSpPr>
            <a:grpSpLocks/>
          </p:cNvGrpSpPr>
          <p:nvPr/>
        </p:nvGrpSpPr>
        <p:grpSpPr bwMode="auto">
          <a:xfrm>
            <a:off x="499532" y="970010"/>
            <a:ext cx="8415867" cy="508577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474249"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p:cNvSpPr/>
          <p:nvPr/>
        </p:nvSpPr>
        <p:spPr>
          <a:xfrm>
            <a:off x="838200" y="228600"/>
            <a:ext cx="7768480" cy="369332"/>
          </a:xfrm>
          <a:prstGeom prst="rect">
            <a:avLst/>
          </a:prstGeom>
        </p:spPr>
        <p:txBody>
          <a:bodyPr wrap="square">
            <a:spAutoFit/>
          </a:bodyPr>
          <a:lstStyle/>
          <a:p>
            <a:r>
              <a:rPr lang="en-US" b="1" dirty="0">
                <a:solidFill>
                  <a:srgbClr val="008000"/>
                </a:solidFill>
                <a:latin typeface="Arial" pitchFamily="34" charset="0"/>
                <a:cs typeface="Arial" pitchFamily="34" charset="0"/>
              </a:rPr>
              <a:t>MỘT SỐ VẤN ĐỀ CHUNG VỀ GIÁO DỤC </a:t>
            </a:r>
            <a:r>
              <a:rPr lang="en-US" b="1" dirty="0" smtClean="0">
                <a:solidFill>
                  <a:srgbClr val="008000"/>
                </a:solidFill>
                <a:latin typeface="Arial" pitchFamily="34" charset="0"/>
                <a:cs typeface="Arial" pitchFamily="34" charset="0"/>
              </a:rPr>
              <a:t>ATGT CHO </a:t>
            </a:r>
            <a:r>
              <a:rPr lang="en-US" b="1" dirty="0">
                <a:solidFill>
                  <a:srgbClr val="008000"/>
                </a:solidFill>
                <a:latin typeface="Arial" pitchFamily="34" charset="0"/>
                <a:cs typeface="Arial" pitchFamily="34" charset="0"/>
              </a:rPr>
              <a:t>HỌC SINH THCS </a:t>
            </a:r>
            <a:endParaRPr lang="en-US" b="1" dirty="0">
              <a:solidFill>
                <a:srgbClr val="008000"/>
              </a:solidFill>
            </a:endParaRPr>
          </a:p>
        </p:txBody>
      </p:sp>
      <p:sp>
        <p:nvSpPr>
          <p:cNvPr id="16" name="Rectangle 15"/>
          <p:cNvSpPr/>
          <p:nvPr/>
        </p:nvSpPr>
        <p:spPr>
          <a:xfrm>
            <a:off x="933848" y="970010"/>
            <a:ext cx="7672832" cy="4930581"/>
          </a:xfrm>
          <a:prstGeom prst="rect">
            <a:avLst/>
          </a:prstGeom>
        </p:spPr>
        <p:txBody>
          <a:bodyPr wrap="square">
            <a:spAutoFit/>
          </a:bodyPr>
          <a:lstStyle/>
          <a:p>
            <a:pPr lvl="0" algn="ctr">
              <a:lnSpc>
                <a:spcPct val="120000"/>
              </a:lnSpc>
            </a:pPr>
            <a:r>
              <a:rPr lang="en-US" sz="2400" b="1" u="sng" dirty="0">
                <a:solidFill>
                  <a:srgbClr val="FF0000"/>
                </a:solidFill>
                <a:latin typeface="Times New Roman" pitchFamily="18" charset="0"/>
                <a:cs typeface="Times New Roman" pitchFamily="18" charset="0"/>
              </a:rPr>
              <a:t>Nhiệm vụ 1</a:t>
            </a:r>
            <a:r>
              <a:rPr lang="en-US" sz="2400" b="1" dirty="0">
                <a:solidFill>
                  <a:srgbClr val="FF0000"/>
                </a:solidFill>
                <a:latin typeface="Times New Roman" pitchFamily="18" charset="0"/>
                <a:cs typeface="Times New Roman" pitchFamily="18" charset="0"/>
              </a:rPr>
              <a:t> </a:t>
            </a:r>
            <a:endParaRPr lang="en-US" sz="2400" dirty="0">
              <a:latin typeface="Times New Roman" pitchFamily="18" charset="0"/>
              <a:cs typeface="Times New Roman" pitchFamily="18" charset="0"/>
            </a:endParaRPr>
          </a:p>
          <a:p>
            <a:pPr lvl="0" algn="just">
              <a:lnSpc>
                <a:spcPct val="110000"/>
              </a:lnSpc>
            </a:pPr>
            <a:r>
              <a:rPr lang="en-US" sz="2400" b="1" dirty="0">
                <a:latin typeface="Times New Roman" pitchFamily="18" charset="0"/>
                <a:cs typeface="Times New Roman" pitchFamily="18" charset="0"/>
              </a:rPr>
              <a:t>Thầy/cô </a:t>
            </a:r>
            <a:r>
              <a:rPr lang="en-US" sz="2400" b="1" dirty="0" smtClean="0">
                <a:latin typeface="Times New Roman" pitchFamily="18" charset="0"/>
                <a:cs typeface="Times New Roman" pitchFamily="18" charset="0"/>
              </a:rPr>
              <a:t>thảo luận theo nhóm để:</a:t>
            </a:r>
            <a:endParaRPr lang="en-US" sz="2400" b="1" dirty="0">
              <a:latin typeface="Times New Roman" pitchFamily="18" charset="0"/>
              <a:cs typeface="Times New Roman" pitchFamily="18" charset="0"/>
            </a:endParaRPr>
          </a:p>
          <a:p>
            <a:pPr marL="457200" lvl="0" indent="-457200" algn="just">
              <a:lnSpc>
                <a:spcPct val="120000"/>
              </a:lnSpc>
              <a:buAutoNum type="arabicPeriod"/>
            </a:pPr>
            <a:r>
              <a:rPr lang="en-US" sz="2400" dirty="0" smtClean="0">
                <a:latin typeface="Times New Roman" pitchFamily="18" charset="0"/>
                <a:cs typeface="Times New Roman" pitchFamily="18" charset="0"/>
              </a:rPr>
              <a:t>Phác thảo những nét cơ bản về tình hình giao thông trên địa bàn quân/huyện của mình?  </a:t>
            </a:r>
            <a:endParaRPr lang="en-US" sz="2400" dirty="0">
              <a:latin typeface="Times New Roman" pitchFamily="18" charset="0"/>
              <a:cs typeface="Times New Roman" pitchFamily="18" charset="0"/>
            </a:endParaRPr>
          </a:p>
          <a:p>
            <a:pPr marL="457200" lvl="0" indent="-457200" algn="just">
              <a:lnSpc>
                <a:spcPct val="120000"/>
              </a:lnSpc>
              <a:buAutoNum type="arabicPeriod"/>
            </a:pPr>
            <a:r>
              <a:rPr lang="en-US" sz="2400" dirty="0" smtClean="0">
                <a:latin typeface="Times New Roman" pitchFamily="18" charset="0"/>
                <a:cs typeface="Times New Roman" pitchFamily="18" charset="0"/>
              </a:rPr>
              <a:t>Học sinh trên địa bàn thầy cô giáo cư trú/công tác đang tham gia giao thông như thế nào? Vấn đề gì đặt ra về ATGT cần được giáo dục cho HS</a:t>
            </a:r>
            <a:endParaRPr lang="en-US" sz="2400" dirty="0">
              <a:latin typeface="Times New Roman" pitchFamily="18" charset="0"/>
              <a:cs typeface="Times New Roman" pitchFamily="18" charset="0"/>
            </a:endParaRPr>
          </a:p>
          <a:p>
            <a:pPr marL="457200" lvl="0" indent="-457200" algn="just">
              <a:lnSpc>
                <a:spcPct val="120000"/>
              </a:lnSpc>
              <a:buAutoNum type="arabicPeriod"/>
            </a:pPr>
            <a:r>
              <a:rPr lang="en-US" sz="2400" dirty="0" smtClean="0">
                <a:latin typeface="Times New Roman" pitchFamily="18" charset="0"/>
                <a:cs typeface="Times New Roman" pitchFamily="18" charset="0"/>
              </a:rPr>
              <a:t>Học sinh trường thầy/cô đang công tác đã được giáo dục ATGT như thế nào? Thầy cô đánh giá như thế nào về hiệu quả của công tác GDATGT cho HS của trường mình và trên địa bàn của mình.</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918079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443920"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16340" y="1447800"/>
            <a:ext cx="7120323" cy="830997"/>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8</a:t>
            </a:r>
          </a:p>
          <a:p>
            <a:pPr algn="just"/>
            <a:endParaRPr lang="en-US" sz="2400" dirty="0"/>
          </a:p>
        </p:txBody>
      </p:sp>
      <p:sp>
        <p:nvSpPr>
          <p:cNvPr id="3" name="Rectangle 2"/>
          <p:cNvSpPr/>
          <p:nvPr/>
        </p:nvSpPr>
        <p:spPr>
          <a:xfrm>
            <a:off x="1192103" y="1919580"/>
            <a:ext cx="7405051" cy="3908762"/>
          </a:xfrm>
          <a:prstGeom prst="rect">
            <a:avLst/>
          </a:prstGeom>
        </p:spPr>
        <p:txBody>
          <a:bodyPr wrap="square">
            <a:spAutoFit/>
          </a:bodyPr>
          <a:lstStyle/>
          <a:p>
            <a:pPr algn="just"/>
            <a:r>
              <a:rPr lang="vi-VN" sz="2400" b="1" dirty="0">
                <a:latin typeface="Times New Roman" pitchFamily="18" charset="0"/>
                <a:cs typeface="Times New Roman" pitchFamily="18" charset="0"/>
              </a:rPr>
              <a:t>Bài 1. Vạch kẻ đường, cọc tiêu, rào chắn trong giao thông đường bộ</a:t>
            </a:r>
          </a:p>
          <a:p>
            <a:pPr algn="just"/>
            <a:r>
              <a:rPr lang="vi-VN" sz="2400" dirty="0">
                <a:latin typeface="Times New Roman" pitchFamily="18" charset="0"/>
                <a:cs typeface="Times New Roman" pitchFamily="18" charset="0"/>
              </a:rPr>
              <a:t> 1. Cần chú ý 1 số vạch kẻ đường HS thường gặp</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marL="342900" indent="-342900" algn="just">
              <a:buFontTx/>
              <a:buChar char="-"/>
            </a:pPr>
            <a:r>
              <a:rPr lang="vi-VN" sz="2200" b="1" dirty="0" smtClean="0">
                <a:latin typeface="Times New Roman" pitchFamily="18" charset="0"/>
                <a:cs typeface="Times New Roman" pitchFamily="18" charset="0"/>
              </a:rPr>
              <a:t>Vạch </a:t>
            </a:r>
            <a:r>
              <a:rPr lang="vi-VN" sz="2200" b="1" dirty="0">
                <a:latin typeface="Times New Roman" pitchFamily="18" charset="0"/>
                <a:cs typeface="Times New Roman" pitchFamily="18" charset="0"/>
              </a:rPr>
              <a:t>màu vàng nét đứt : </a:t>
            </a:r>
            <a:r>
              <a:rPr lang="vi-VN" sz="2200" dirty="0">
                <a:latin typeface="Times New Roman" pitchFamily="18" charset="0"/>
                <a:cs typeface="Times New Roman" pitchFamily="18" charset="0"/>
              </a:rPr>
              <a:t>Là loại vạch đơn, đứt nét, màu vàng dùng để phân chia 2 chiều xe ngược chiều nhau ở đoạn đường có từ 2 làn xe trở lên và không có dải phân cách. Xe được phép cắt qua để đi ở làn ngược chiều từ cả 2 phía</a:t>
            </a:r>
            <a:r>
              <a:rPr lang="vi-VN"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a:p>
            <a:pPr marL="342900" indent="-342900" algn="just">
              <a:buFontTx/>
              <a:buChar char="-"/>
            </a:pPr>
            <a:r>
              <a:rPr lang="vi-VN" sz="2200" b="1" dirty="0" smtClean="0">
                <a:latin typeface="+mj-lt"/>
              </a:rPr>
              <a:t>Vạch </a:t>
            </a:r>
            <a:r>
              <a:rPr lang="vi-VN" sz="2200" b="1" dirty="0">
                <a:latin typeface="+mj-lt"/>
              </a:rPr>
              <a:t>màu vàng nét liền: </a:t>
            </a:r>
            <a:r>
              <a:rPr lang="vi-VN" sz="2200" dirty="0">
                <a:latin typeface="+mj-lt"/>
              </a:rPr>
              <a:t>Dùng để phân chia 2 chiều xe chạy cho đường có 2 hoặc 3 làn xe và không có dải phân cách ở giữa, khi tham gia giao thông ở những đoạn đường có vạch kẻ này, xe không được lấn làn, không được đè lên vạch</a:t>
            </a:r>
            <a:r>
              <a:rPr lang="vi-VN" sz="2200" dirty="0" smtClean="0">
                <a:latin typeface="+mj-lt"/>
              </a:rPr>
              <a:t>.</a:t>
            </a:r>
            <a:endParaRPr lang="vi-VN" sz="2200" dirty="0">
              <a:latin typeface="+mj-lt"/>
            </a:endParaRPr>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42807689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443920"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16340" y="1447800"/>
            <a:ext cx="7120323" cy="830997"/>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8</a:t>
            </a:r>
          </a:p>
          <a:p>
            <a:pPr algn="just"/>
            <a:endParaRPr lang="en-US" sz="2400" dirty="0"/>
          </a:p>
        </p:txBody>
      </p:sp>
      <p:sp>
        <p:nvSpPr>
          <p:cNvPr id="3" name="Rectangle 2"/>
          <p:cNvSpPr/>
          <p:nvPr/>
        </p:nvSpPr>
        <p:spPr>
          <a:xfrm>
            <a:off x="1365562" y="2060872"/>
            <a:ext cx="7092638" cy="3785652"/>
          </a:xfrm>
          <a:prstGeom prst="rect">
            <a:avLst/>
          </a:prstGeom>
        </p:spPr>
        <p:txBody>
          <a:bodyPr wrap="square">
            <a:spAutoFit/>
          </a:bodyPr>
          <a:lstStyle/>
          <a:p>
            <a:pPr algn="just"/>
            <a:r>
              <a:rPr lang="vi-VN" sz="2400" b="1" dirty="0">
                <a:latin typeface="+mj-lt"/>
                <a:cs typeface="Times New Roman" pitchFamily="18" charset="0"/>
              </a:rPr>
              <a:t>Bài 1. Vạch kẻ đường, cọc tiêu, rào chắn trong giao thông đường bộ</a:t>
            </a:r>
          </a:p>
          <a:p>
            <a:pPr algn="just"/>
            <a:r>
              <a:rPr lang="vi-VN" sz="2400" dirty="0">
                <a:latin typeface="+mj-lt"/>
                <a:cs typeface="Times New Roman" pitchFamily="18" charset="0"/>
              </a:rPr>
              <a:t> 1. Cần chú ý 1 số vạch kẻ đường HS thường gặp</a:t>
            </a:r>
            <a:r>
              <a:rPr lang="vi-VN" sz="2400" dirty="0" smtClean="0">
                <a:latin typeface="+mj-lt"/>
                <a:cs typeface="Times New Roman" pitchFamily="18" charset="0"/>
              </a:rPr>
              <a:t>:</a:t>
            </a:r>
            <a:endParaRPr lang="en-US" sz="2400" dirty="0" smtClean="0">
              <a:latin typeface="+mj-lt"/>
              <a:cs typeface="Times New Roman" pitchFamily="18" charset="0"/>
            </a:endParaRPr>
          </a:p>
          <a:p>
            <a:pPr algn="just"/>
            <a:r>
              <a:rPr lang="vi-VN" sz="2400" b="1" dirty="0">
                <a:latin typeface="+mj-lt"/>
              </a:rPr>
              <a:t>- Hai vạch màu vàng song song: </a:t>
            </a:r>
            <a:r>
              <a:rPr lang="vi-VN" sz="2400" dirty="0">
                <a:latin typeface="+mj-lt"/>
              </a:rPr>
              <a:t>Phân chia 2 chiều xe chạy cho đường có từ 4 làn xe trở lên, không có dải phân cách giữa. Xe không được lấn làn, không được đè lên vạch.</a:t>
            </a:r>
          </a:p>
          <a:p>
            <a:pPr algn="just"/>
            <a:r>
              <a:rPr lang="vi-VN" sz="2400" b="1" i="1" dirty="0">
                <a:latin typeface="+mj-lt"/>
              </a:rPr>
              <a:t>- </a:t>
            </a:r>
            <a:r>
              <a:rPr lang="vi-VN" sz="2400" b="1" dirty="0">
                <a:latin typeface="+mj-lt"/>
              </a:rPr>
              <a:t>Vạch liền ngang</a:t>
            </a:r>
            <a:r>
              <a:rPr lang="vi-VN" sz="2400" dirty="0">
                <a:latin typeface="+mj-lt"/>
              </a:rPr>
              <a:t> </a:t>
            </a:r>
            <a:r>
              <a:rPr lang="vi-VN" sz="2400" b="1" dirty="0">
                <a:latin typeface="+mj-lt"/>
              </a:rPr>
              <a:t>phần xe chạy:  </a:t>
            </a:r>
            <a:r>
              <a:rPr lang="vi-VN" sz="2400" dirty="0">
                <a:latin typeface="+mj-lt"/>
              </a:rPr>
              <a:t>Có hiệu lực như biển báo “dừng lại” yêu cầu mọi xe cơ giới, thô sơ phải dừng lại trước vạch và chờ hiệu lệnh chỉ huy giao thông</a:t>
            </a:r>
            <a:r>
              <a:rPr lang="vi-VN" sz="2400" dirty="0" smtClean="0">
                <a:latin typeface="+mj-lt"/>
              </a:rPr>
              <a:t>.</a:t>
            </a:r>
            <a:endParaRPr lang="vi-VN" sz="2400" dirty="0">
              <a:latin typeface="+mj-lt"/>
            </a:endParaRPr>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30915882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443920"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16340" y="1447800"/>
            <a:ext cx="7120323" cy="461665"/>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8</a:t>
            </a:r>
          </a:p>
        </p:txBody>
      </p:sp>
      <p:sp>
        <p:nvSpPr>
          <p:cNvPr id="3" name="Rectangle 2"/>
          <p:cNvSpPr/>
          <p:nvPr/>
        </p:nvSpPr>
        <p:spPr>
          <a:xfrm>
            <a:off x="1192103" y="1828800"/>
            <a:ext cx="7405051" cy="4125553"/>
          </a:xfrm>
          <a:prstGeom prst="rect">
            <a:avLst/>
          </a:prstGeom>
        </p:spPr>
        <p:txBody>
          <a:bodyPr wrap="square">
            <a:spAutoFit/>
          </a:bodyPr>
          <a:lstStyle/>
          <a:p>
            <a:pPr algn="just">
              <a:lnSpc>
                <a:spcPct val="110000"/>
              </a:lnSpc>
            </a:pPr>
            <a:r>
              <a:rPr lang="vi-VN" sz="2400" b="1" dirty="0">
                <a:latin typeface="+mj-lt"/>
                <a:cs typeface="Times New Roman" pitchFamily="18" charset="0"/>
              </a:rPr>
              <a:t>Bài 1. Vạch kẻ đường, cọc tiêu, rào chắn trong giao thông đường bộ</a:t>
            </a:r>
          </a:p>
          <a:p>
            <a:pPr algn="just">
              <a:lnSpc>
                <a:spcPct val="110000"/>
              </a:lnSpc>
            </a:pPr>
            <a:r>
              <a:rPr lang="vi-VN" sz="2400" dirty="0">
                <a:latin typeface="+mj-lt"/>
                <a:cs typeface="Times New Roman" pitchFamily="18" charset="0"/>
              </a:rPr>
              <a:t> 1. Cần chú ý 1 số vạch kẻ đường HS thường gặp</a:t>
            </a:r>
            <a:r>
              <a:rPr lang="vi-VN" sz="2400" dirty="0" smtClean="0">
                <a:latin typeface="+mj-lt"/>
                <a:cs typeface="Times New Roman" pitchFamily="18" charset="0"/>
              </a:rPr>
              <a:t>:</a:t>
            </a:r>
            <a:endParaRPr lang="en-US" sz="2400" dirty="0" smtClean="0">
              <a:latin typeface="+mj-lt"/>
              <a:cs typeface="Times New Roman" pitchFamily="18" charset="0"/>
            </a:endParaRPr>
          </a:p>
          <a:p>
            <a:pPr algn="just">
              <a:lnSpc>
                <a:spcPct val="110000"/>
              </a:lnSpc>
            </a:pPr>
            <a:r>
              <a:rPr lang="vi-VN" sz="2400" b="1" i="1" dirty="0" smtClean="0">
                <a:latin typeface="+mj-lt"/>
              </a:rPr>
              <a:t>- </a:t>
            </a:r>
            <a:r>
              <a:rPr lang="vi-VN" sz="2400" b="1" dirty="0">
                <a:latin typeface="+mj-lt"/>
              </a:rPr>
              <a:t>Vạch đứt quãng ngang đường</a:t>
            </a:r>
            <a:r>
              <a:rPr lang="vi-VN" sz="2400" dirty="0">
                <a:latin typeface="+mj-lt"/>
              </a:rPr>
              <a:t> : Dùng để phân chia phần đường giành cho người đi bộ hoặc đi xe đạp (gần chỗ đường giao) sang đường.</a:t>
            </a:r>
          </a:p>
          <a:p>
            <a:pPr algn="just">
              <a:lnSpc>
                <a:spcPct val="110000"/>
              </a:lnSpc>
            </a:pP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Vạch sơn sóng màu vàng </a:t>
            </a:r>
            <a:r>
              <a:rPr lang="en-US" sz="2400" dirty="0">
                <a:latin typeface="Times New Roman" pitchFamily="18" charset="0"/>
                <a:cs typeface="Times New Roman" pitchFamily="18" charset="0"/>
              </a:rPr>
              <a:t>quay định vị trí dừng của xe các phương tiện vận tải Theo tuyến quay định hoặc nơi tập kết của tắc xi, cấm dừng hoặc đỗ của bất kì một lọai phương tiện nào về cả hai phía và cách vạch 15cm. </a:t>
            </a:r>
            <a:endParaRPr lang="vi-VN" sz="2400" dirty="0">
              <a:latin typeface="Times New Roman" pitchFamily="18" charset="0"/>
              <a:cs typeface="Times New Roman" pitchFamily="18" charset="0"/>
            </a:endParaRPr>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7301906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443920"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16340" y="1447800"/>
            <a:ext cx="7120323" cy="461665"/>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8</a:t>
            </a:r>
          </a:p>
        </p:txBody>
      </p:sp>
      <p:sp>
        <p:nvSpPr>
          <p:cNvPr id="3" name="Rectangle 2"/>
          <p:cNvSpPr/>
          <p:nvPr/>
        </p:nvSpPr>
        <p:spPr>
          <a:xfrm>
            <a:off x="1344503" y="2057400"/>
            <a:ext cx="7037497" cy="3719288"/>
          </a:xfrm>
          <a:prstGeom prst="rect">
            <a:avLst/>
          </a:prstGeom>
        </p:spPr>
        <p:txBody>
          <a:bodyPr wrap="square">
            <a:spAutoFit/>
          </a:bodyPr>
          <a:lstStyle/>
          <a:p>
            <a:pPr algn="just">
              <a:lnSpc>
                <a:spcPct val="110000"/>
              </a:lnSpc>
            </a:pPr>
            <a:r>
              <a:rPr lang="vi-VN" sz="2400" b="1" dirty="0">
                <a:latin typeface="+mj-lt"/>
                <a:cs typeface="Times New Roman" pitchFamily="18" charset="0"/>
              </a:rPr>
              <a:t>Bài </a:t>
            </a:r>
            <a:r>
              <a:rPr lang="en-US" sz="2400" b="1" dirty="0" smtClean="0">
                <a:latin typeface="+mj-lt"/>
                <a:cs typeface="Times New Roman" pitchFamily="18" charset="0"/>
              </a:rPr>
              <a:t>3</a:t>
            </a:r>
            <a:r>
              <a:rPr lang="vi-VN" sz="2400" b="1" dirty="0" smtClean="0">
                <a:latin typeface="+mj-lt"/>
                <a:cs typeface="Times New Roman" pitchFamily="18" charset="0"/>
              </a:rPr>
              <a:t>. </a:t>
            </a:r>
            <a:r>
              <a:rPr lang="en-US" sz="2400" b="1" dirty="0" smtClean="0">
                <a:latin typeface="+mj-lt"/>
                <a:cs typeface="Times New Roman" pitchFamily="18" charset="0"/>
              </a:rPr>
              <a:t>Đi xe đạp điện an toàn</a:t>
            </a:r>
            <a:endParaRPr lang="vi-VN" sz="2400" b="1" dirty="0">
              <a:latin typeface="+mj-lt"/>
              <a:cs typeface="Times New Roman" pitchFamily="18" charset="0"/>
            </a:endParaRPr>
          </a:p>
          <a:p>
            <a:pPr algn="just">
              <a:lnSpc>
                <a:spcPct val="110000"/>
              </a:lnSpc>
            </a:pPr>
            <a:r>
              <a:rPr lang="vi-VN" sz="2400" dirty="0">
                <a:latin typeface="+mj-lt"/>
                <a:cs typeface="Times New Roman" pitchFamily="18" charset="0"/>
              </a:rPr>
              <a:t> </a:t>
            </a:r>
            <a:r>
              <a:rPr lang="en-US" sz="2400" dirty="0">
                <a:latin typeface="Times New Roman" pitchFamily="18" charset="0"/>
                <a:cs typeface="Times New Roman" pitchFamily="18" charset="0"/>
              </a:rPr>
              <a:t>- Các quy tắc an toàn đối với người đi xe đạp điện đã được chắt lọc đầy đủ trong tài liệu</a:t>
            </a:r>
            <a:r>
              <a:rPr lang="vi-VN" sz="2400" dirty="0">
                <a:latin typeface="Times New Roman" pitchFamily="18" charset="0"/>
                <a:cs typeface="Times New Roman" pitchFamily="18" charset="0"/>
              </a:rPr>
              <a:t>. </a:t>
            </a:r>
            <a:r>
              <a:rPr lang="en-US" sz="2400" dirty="0">
                <a:latin typeface="Times New Roman" pitchFamily="18" charset="0"/>
                <a:cs typeface="Times New Roman" pitchFamily="18" charset="0"/>
              </a:rPr>
              <a:t>Nên khi dạy bài này, GV cần lưu ý gắn các quy tắc đó vào thực tế đi xe đạp điện khi tham gia giao thông của HS lớp mình.</a:t>
            </a:r>
            <a:endParaRPr lang="vi-VN" sz="2400" dirty="0">
              <a:latin typeface="Times New Roman" pitchFamily="18" charset="0"/>
              <a:cs typeface="Times New Roman" pitchFamily="18" charset="0"/>
            </a:endParaRPr>
          </a:p>
          <a:p>
            <a:pPr algn="just">
              <a:lnSpc>
                <a:spcPct val="110000"/>
              </a:lnSpc>
            </a:pPr>
            <a:r>
              <a:rPr lang="en-US" sz="2400" dirty="0">
                <a:latin typeface="Times New Roman" pitchFamily="18" charset="0"/>
                <a:cs typeface="Times New Roman" pitchFamily="18" charset="0"/>
              </a:rPr>
              <a:t>- GV cần bố trí thời lượng 30 đến 45 phút cho HS vận dụng các quy tắc đi xe đạp điện an toàn trong tình huống mô phỏng trên lớp học hoặc ngoài sân trường hoặc tình huống thực trên 1 đoạn đường. </a:t>
            </a:r>
            <a:endParaRPr lang="vi-VN" sz="2400" dirty="0">
              <a:latin typeface="Times New Roman" pitchFamily="18" charset="0"/>
              <a:cs typeface="Times New Roman" pitchFamily="18" charset="0"/>
            </a:endParaRPr>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18058817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05"/>
          <p:cNvGrpSpPr>
            <a:grpSpLocks/>
          </p:cNvGrpSpPr>
          <p:nvPr/>
        </p:nvGrpSpPr>
        <p:grpSpPr bwMode="auto">
          <a:xfrm>
            <a:off x="395280" y="1310059"/>
            <a:ext cx="8443920" cy="5005242"/>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p:nvPr/>
        </p:nvSpPr>
        <p:spPr>
          <a:xfrm>
            <a:off x="1216340" y="1447800"/>
            <a:ext cx="7120323" cy="461665"/>
          </a:xfrm>
          <a:prstGeom prst="rect">
            <a:avLst/>
          </a:prstGeom>
        </p:spPr>
        <p:txBody>
          <a:bodyPr wrap="square">
            <a:spAutoFit/>
          </a:bodyPr>
          <a:lstStyle/>
          <a:p>
            <a:pPr algn="ctr"/>
            <a:r>
              <a:rPr lang="en-US" sz="2400" b="1" dirty="0" smtClean="0">
                <a:solidFill>
                  <a:srgbClr val="C00000"/>
                </a:solidFill>
                <a:latin typeface="Times New Roman" pitchFamily="18" charset="0"/>
                <a:cs typeface="Times New Roman" pitchFamily="18" charset="0"/>
              </a:rPr>
              <a:t>LỚP 9</a:t>
            </a:r>
          </a:p>
        </p:txBody>
      </p:sp>
      <p:sp>
        <p:nvSpPr>
          <p:cNvPr id="6" name="Rectangle 5"/>
          <p:cNvSpPr/>
          <p:nvPr/>
        </p:nvSpPr>
        <p:spPr>
          <a:xfrm>
            <a:off x="1143001" y="2690336"/>
            <a:ext cx="7193662" cy="1383264"/>
          </a:xfrm>
          <a:prstGeom prst="rect">
            <a:avLst/>
          </a:prstGeom>
        </p:spPr>
        <p:txBody>
          <a:bodyPr wrap="square">
            <a:spAutoFit/>
          </a:bodyPr>
          <a:lstStyle/>
          <a:p>
            <a:pPr algn="just">
              <a:lnSpc>
                <a:spcPct val="120000"/>
              </a:lnSpc>
            </a:pPr>
            <a:r>
              <a:rPr lang="en-US" sz="2400" b="1" dirty="0">
                <a:latin typeface="Times New Roman" pitchFamily="18" charset="0"/>
                <a:cs typeface="Times New Roman" pitchFamily="18" charset="0"/>
              </a:rPr>
              <a:t>Bài 1. </a:t>
            </a:r>
            <a:r>
              <a:rPr lang="vi-VN" sz="2400" b="1" dirty="0">
                <a:latin typeface="Times New Roman" pitchFamily="18" charset="0"/>
                <a:cs typeface="Times New Roman" pitchFamily="18" charset="0"/>
              </a:rPr>
              <a:t>Nhường đường, vượt xe, chuyển hướng xe trên đường bộ đối với người đi xe đạp và xe đạp điện</a:t>
            </a:r>
          </a:p>
          <a:p>
            <a:pPr algn="just">
              <a:lnSpc>
                <a:spcPct val="120000"/>
              </a:lnSpc>
            </a:pPr>
            <a:r>
              <a:rPr lang="vi-VN" sz="2400" dirty="0">
                <a:latin typeface="Times New Roman" pitchFamily="18" charset="0"/>
                <a:cs typeface="Times New Roman" pitchFamily="18" charset="0"/>
              </a:rPr>
              <a:t>Lưu ý: Dành 1 nửa thời lượng cho thực hành</a:t>
            </a:r>
            <a:endParaRPr lang="en-US" sz="2400" dirty="0">
              <a:latin typeface="Times New Roman" pitchFamily="18" charset="0"/>
              <a:cs typeface="Times New Roman" pitchFamily="18" charset="0"/>
            </a:endParaRPr>
          </a:p>
        </p:txBody>
      </p:sp>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smtClean="0">
                <a:solidFill>
                  <a:srgbClr val="0070C0"/>
                </a:solidFill>
                <a:latin typeface="Arial" pitchFamily="34" charset="0"/>
                <a:cs typeface="Arial" pitchFamily="34" charset="0"/>
              </a:rPr>
              <a:t>Định hướng về nội dung</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Tree>
    <p:extLst>
      <p:ext uri="{BB962C8B-B14F-4D97-AF65-F5344CB8AC3E}">
        <p14:creationId xmlns:p14="http://schemas.microsoft.com/office/powerpoint/2010/main" val="37154855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8191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dirty="0" smtClean="0">
                <a:solidFill>
                  <a:srgbClr val="0070C0"/>
                </a:solidFill>
                <a:latin typeface="Arial" pitchFamily="34" charset="0"/>
                <a:cs typeface="Arial" pitchFamily="34" charset="0"/>
              </a:rPr>
              <a:t>Định hướng về hình thức tổ chức</a:t>
            </a:r>
            <a:endParaRPr lang="vi-VN" sz="2400" b="1" dirty="0">
              <a:solidFill>
                <a:srgbClr val="0070C0"/>
              </a:solidFill>
              <a:latin typeface="Arial" pitchFamily="34" charset="0"/>
              <a:cs typeface="Arial" pitchFamily="34"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
        <p:nvSpPr>
          <p:cNvPr id="15" name="Content Placeholder 2">
            <a:extLst>
              <a:ext uri="{FF2B5EF4-FFF2-40B4-BE49-F238E27FC236}"/>
            </a:extLst>
          </p:cNvPr>
          <p:cNvSpPr txBox="1">
            <a:spLocks/>
          </p:cNvSpPr>
          <p:nvPr/>
        </p:nvSpPr>
        <p:spPr bwMode="auto">
          <a:xfrm>
            <a:off x="398463" y="1447801"/>
            <a:ext cx="2769371" cy="838200"/>
          </a:xfrm>
          <a:prstGeom prst="rect">
            <a:avLst/>
          </a:prstGeom>
          <a:solidFill>
            <a:schemeClr val="accent4">
              <a:lumMod val="20000"/>
              <a:lumOff val="80000"/>
            </a:schemeClr>
          </a:solidFill>
          <a:ln>
            <a:solidFill>
              <a:schemeClr val="accent1">
                <a:lumMod val="75000"/>
              </a:schemeClr>
            </a:solid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929395"/>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929395"/>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929395"/>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10000"/>
              </a:lnSpc>
              <a:spcBef>
                <a:spcPts val="0"/>
              </a:spcBef>
              <a:spcAft>
                <a:spcPts val="0"/>
              </a:spcAft>
              <a:buFont typeface="Arial" panose="020B0604020202020204" pitchFamily="34" charset="0"/>
              <a:buNone/>
              <a:defRPr/>
            </a:pPr>
            <a:r>
              <a:rPr lang="en-US" sz="2200" dirty="0" smtClean="0">
                <a:solidFill>
                  <a:schemeClr val="bg2">
                    <a:lumMod val="10000"/>
                  </a:schemeClr>
                </a:solidFill>
                <a:latin typeface="+mj-lt"/>
              </a:rPr>
              <a:t>Chú trọng v</a:t>
            </a:r>
            <a:r>
              <a:rPr lang="vi-VN" sz="2200" dirty="0" smtClean="0">
                <a:solidFill>
                  <a:schemeClr val="bg2">
                    <a:lumMod val="10000"/>
                  </a:schemeClr>
                </a:solidFill>
                <a:latin typeface="+mj-lt"/>
              </a:rPr>
              <a:t>iệc </a:t>
            </a:r>
            <a:r>
              <a:rPr lang="vi-VN" sz="2200" dirty="0">
                <a:solidFill>
                  <a:schemeClr val="bg2">
                    <a:lumMod val="10000"/>
                  </a:schemeClr>
                </a:solidFill>
                <a:latin typeface="+mj-lt"/>
              </a:rPr>
              <a:t>tự học của </a:t>
            </a:r>
            <a:r>
              <a:rPr lang="vi-VN" sz="2200" dirty="0" smtClean="0">
                <a:solidFill>
                  <a:schemeClr val="bg2">
                    <a:lumMod val="10000"/>
                  </a:schemeClr>
                </a:solidFill>
                <a:latin typeface="+mj-lt"/>
              </a:rPr>
              <a:t>HS</a:t>
            </a:r>
            <a:endParaRPr lang="vi-VN" altLang="en-US" sz="2200" dirty="0">
              <a:solidFill>
                <a:schemeClr val="bg2">
                  <a:lumMod val="10000"/>
                </a:schemeClr>
              </a:solidFill>
              <a:latin typeface="+mj-lt"/>
              <a:ea typeface="Cambria" panose="02040503050406030204" pitchFamily="18" charset="0"/>
              <a:cs typeface="Cambria" panose="02040503050406030204" pitchFamily="18" charset="0"/>
            </a:endParaRPr>
          </a:p>
        </p:txBody>
      </p:sp>
      <p:sp>
        <p:nvSpPr>
          <p:cNvPr id="20" name="Content Placeholder 3">
            <a:extLst>
              <a:ext uri="{FF2B5EF4-FFF2-40B4-BE49-F238E27FC236}"/>
            </a:extLst>
          </p:cNvPr>
          <p:cNvSpPr txBox="1">
            <a:spLocks/>
          </p:cNvSpPr>
          <p:nvPr/>
        </p:nvSpPr>
        <p:spPr>
          <a:xfrm>
            <a:off x="4158006" y="1447800"/>
            <a:ext cx="4300194" cy="838200"/>
          </a:xfrm>
          <a:prstGeom prst="rect">
            <a:avLst/>
          </a:prstGeom>
          <a:solidFill>
            <a:schemeClr val="accent4">
              <a:lumMod val="20000"/>
              <a:lumOff val="80000"/>
            </a:schemeClr>
          </a:solidFill>
          <a:ln>
            <a:solidFill>
              <a:schemeClr val="accent1">
                <a:lumMod val="75000"/>
              </a:schemeClr>
            </a:solid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929395"/>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929395"/>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929395"/>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10000"/>
              </a:lnSpc>
              <a:spcBef>
                <a:spcPts val="0"/>
              </a:spcBef>
              <a:spcAft>
                <a:spcPts val="0"/>
              </a:spcAft>
              <a:buFont typeface="Arial" panose="020B0604020202020204" pitchFamily="34" charset="0"/>
              <a:buNone/>
              <a:defRPr/>
            </a:pPr>
            <a:r>
              <a:rPr lang="pt-BR" sz="2200" dirty="0">
                <a:solidFill>
                  <a:schemeClr val="bg2">
                    <a:lumMod val="10000"/>
                  </a:schemeClr>
                </a:solidFill>
                <a:latin typeface="+mj-lt"/>
              </a:rPr>
              <a:t>GV </a:t>
            </a:r>
            <a:r>
              <a:rPr lang="pt-BR" sz="2200" dirty="0" err="1">
                <a:solidFill>
                  <a:schemeClr val="bg2">
                    <a:lumMod val="10000"/>
                  </a:schemeClr>
                </a:solidFill>
                <a:latin typeface="+mj-lt"/>
              </a:rPr>
              <a:t>tổ</a:t>
            </a:r>
            <a:r>
              <a:rPr lang="pt-BR" sz="2200" dirty="0">
                <a:solidFill>
                  <a:schemeClr val="bg2">
                    <a:lumMod val="10000"/>
                  </a:schemeClr>
                </a:solidFill>
                <a:latin typeface="+mj-lt"/>
              </a:rPr>
              <a:t> </a:t>
            </a:r>
            <a:r>
              <a:rPr lang="pt-BR" sz="2200" dirty="0" err="1">
                <a:solidFill>
                  <a:schemeClr val="bg2">
                    <a:lumMod val="10000"/>
                  </a:schemeClr>
                </a:solidFill>
                <a:latin typeface="+mj-lt"/>
              </a:rPr>
              <a:t>chức</a:t>
            </a:r>
            <a:r>
              <a:rPr lang="pt-BR" sz="2200" dirty="0">
                <a:solidFill>
                  <a:schemeClr val="bg2">
                    <a:lumMod val="10000"/>
                  </a:schemeClr>
                </a:solidFill>
                <a:latin typeface="+mj-lt"/>
              </a:rPr>
              <a:t>, </a:t>
            </a:r>
            <a:r>
              <a:rPr lang="pt-BR" sz="2200" dirty="0" err="1">
                <a:solidFill>
                  <a:schemeClr val="bg2">
                    <a:lumMod val="10000"/>
                  </a:schemeClr>
                </a:solidFill>
                <a:latin typeface="+mj-lt"/>
              </a:rPr>
              <a:t>hướng</a:t>
            </a:r>
            <a:r>
              <a:rPr lang="pt-BR" sz="2200" dirty="0">
                <a:solidFill>
                  <a:schemeClr val="bg2">
                    <a:lumMod val="10000"/>
                  </a:schemeClr>
                </a:solidFill>
                <a:latin typeface="+mj-lt"/>
              </a:rPr>
              <a:t> </a:t>
            </a:r>
            <a:r>
              <a:rPr lang="pt-BR" sz="2200" dirty="0" err="1">
                <a:solidFill>
                  <a:schemeClr val="bg2">
                    <a:lumMod val="10000"/>
                  </a:schemeClr>
                </a:solidFill>
                <a:latin typeface="+mj-lt"/>
              </a:rPr>
              <a:t>dẫn</a:t>
            </a:r>
            <a:r>
              <a:rPr lang="pt-BR" sz="2200" dirty="0">
                <a:solidFill>
                  <a:schemeClr val="bg2">
                    <a:lumMod val="10000"/>
                  </a:schemeClr>
                </a:solidFill>
                <a:latin typeface="+mj-lt"/>
              </a:rPr>
              <a:t>, </a:t>
            </a:r>
            <a:r>
              <a:rPr lang="pt-BR" sz="2200" dirty="0" err="1">
                <a:solidFill>
                  <a:schemeClr val="bg2">
                    <a:lumMod val="10000"/>
                  </a:schemeClr>
                </a:solidFill>
                <a:latin typeface="+mj-lt"/>
              </a:rPr>
              <a:t>giúp</a:t>
            </a:r>
            <a:r>
              <a:rPr lang="pt-BR" sz="2200" dirty="0">
                <a:solidFill>
                  <a:schemeClr val="bg2">
                    <a:lumMod val="10000"/>
                  </a:schemeClr>
                </a:solidFill>
                <a:latin typeface="+mj-lt"/>
              </a:rPr>
              <a:t> </a:t>
            </a:r>
            <a:r>
              <a:rPr lang="pt-BR" sz="2200" dirty="0" err="1">
                <a:solidFill>
                  <a:schemeClr val="bg2">
                    <a:lumMod val="10000"/>
                  </a:schemeClr>
                </a:solidFill>
                <a:latin typeface="+mj-lt"/>
              </a:rPr>
              <a:t>đỡ</a:t>
            </a:r>
            <a:r>
              <a:rPr lang="pt-BR" sz="2200" dirty="0">
                <a:solidFill>
                  <a:schemeClr val="bg2">
                    <a:lumMod val="10000"/>
                  </a:schemeClr>
                </a:solidFill>
                <a:latin typeface="+mj-lt"/>
              </a:rPr>
              <a:t>, </a:t>
            </a:r>
            <a:r>
              <a:rPr lang="pt-BR" sz="2200" dirty="0" err="1">
                <a:solidFill>
                  <a:schemeClr val="bg2">
                    <a:lumMod val="10000"/>
                  </a:schemeClr>
                </a:solidFill>
                <a:latin typeface="+mj-lt"/>
              </a:rPr>
              <a:t>hỗ</a:t>
            </a:r>
            <a:r>
              <a:rPr lang="pt-BR" sz="2200" dirty="0">
                <a:solidFill>
                  <a:schemeClr val="bg2">
                    <a:lumMod val="10000"/>
                  </a:schemeClr>
                </a:solidFill>
                <a:latin typeface="+mj-lt"/>
              </a:rPr>
              <a:t> </a:t>
            </a:r>
            <a:r>
              <a:rPr lang="pt-BR" sz="2200" dirty="0" err="1">
                <a:solidFill>
                  <a:schemeClr val="bg2">
                    <a:lumMod val="10000"/>
                  </a:schemeClr>
                </a:solidFill>
                <a:latin typeface="+mj-lt"/>
              </a:rPr>
              <a:t>trợ</a:t>
            </a:r>
            <a:r>
              <a:rPr lang="pt-BR" sz="2200" dirty="0">
                <a:solidFill>
                  <a:schemeClr val="bg2">
                    <a:lumMod val="10000"/>
                  </a:schemeClr>
                </a:solidFill>
                <a:latin typeface="+mj-lt"/>
              </a:rPr>
              <a:t> </a:t>
            </a:r>
            <a:r>
              <a:rPr lang="it-IT" sz="2200" dirty="0">
                <a:solidFill>
                  <a:schemeClr val="bg2">
                    <a:lumMod val="10000"/>
                  </a:schemeClr>
                </a:solidFill>
                <a:latin typeface="+mj-lt"/>
              </a:rPr>
              <a:t>qua </a:t>
            </a:r>
            <a:r>
              <a:rPr lang="it-IT" sz="2200" dirty="0" err="1">
                <a:solidFill>
                  <a:schemeClr val="bg2">
                    <a:lumMod val="10000"/>
                  </a:schemeClr>
                </a:solidFill>
                <a:latin typeface="+mj-lt"/>
              </a:rPr>
              <a:t>những</a:t>
            </a:r>
            <a:r>
              <a:rPr lang="it-IT" sz="2200" dirty="0">
                <a:solidFill>
                  <a:schemeClr val="bg2">
                    <a:lumMod val="10000"/>
                  </a:schemeClr>
                </a:solidFill>
                <a:latin typeface="+mj-lt"/>
              </a:rPr>
              <a:t> </a:t>
            </a:r>
            <a:r>
              <a:rPr lang="it-IT" sz="2200" dirty="0" err="1">
                <a:solidFill>
                  <a:schemeClr val="bg2">
                    <a:lumMod val="10000"/>
                  </a:schemeClr>
                </a:solidFill>
                <a:latin typeface="+mj-lt"/>
              </a:rPr>
              <a:t>hành</a:t>
            </a:r>
            <a:r>
              <a:rPr lang="it-IT" sz="2200" dirty="0">
                <a:solidFill>
                  <a:schemeClr val="bg2">
                    <a:lumMod val="10000"/>
                  </a:schemeClr>
                </a:solidFill>
                <a:latin typeface="+mj-lt"/>
              </a:rPr>
              <a:t> </a:t>
            </a:r>
            <a:r>
              <a:rPr lang="it-IT" sz="2200" dirty="0" err="1">
                <a:solidFill>
                  <a:schemeClr val="bg2">
                    <a:lumMod val="10000"/>
                  </a:schemeClr>
                </a:solidFill>
                <a:latin typeface="+mj-lt"/>
              </a:rPr>
              <a:t>động</a:t>
            </a:r>
            <a:r>
              <a:rPr lang="it-IT" sz="2200" dirty="0">
                <a:solidFill>
                  <a:schemeClr val="bg2">
                    <a:lumMod val="10000"/>
                  </a:schemeClr>
                </a:solidFill>
                <a:latin typeface="+mj-lt"/>
              </a:rPr>
              <a:t> </a:t>
            </a:r>
            <a:r>
              <a:rPr lang="it-IT" sz="2200" dirty="0" err="1">
                <a:solidFill>
                  <a:schemeClr val="bg2">
                    <a:lumMod val="10000"/>
                  </a:schemeClr>
                </a:solidFill>
                <a:latin typeface="+mj-lt"/>
              </a:rPr>
              <a:t>sư</a:t>
            </a:r>
            <a:r>
              <a:rPr lang="it-IT" sz="2200" dirty="0">
                <a:solidFill>
                  <a:schemeClr val="bg2">
                    <a:lumMod val="10000"/>
                  </a:schemeClr>
                </a:solidFill>
                <a:latin typeface="+mj-lt"/>
              </a:rPr>
              <a:t> </a:t>
            </a:r>
            <a:r>
              <a:rPr lang="it-IT" sz="2200" dirty="0" err="1">
                <a:solidFill>
                  <a:schemeClr val="bg2">
                    <a:lumMod val="10000"/>
                  </a:schemeClr>
                </a:solidFill>
                <a:latin typeface="+mj-lt"/>
              </a:rPr>
              <a:t>phạm</a:t>
            </a:r>
            <a:r>
              <a:rPr lang="it-IT" sz="2200" dirty="0">
                <a:solidFill>
                  <a:schemeClr val="bg2">
                    <a:lumMod val="10000"/>
                  </a:schemeClr>
                </a:solidFill>
                <a:latin typeface="+mj-lt"/>
              </a:rPr>
              <a:t>.</a:t>
            </a:r>
            <a:endParaRPr lang="vi-VN" altLang="en-US" sz="2200" dirty="0">
              <a:solidFill>
                <a:schemeClr val="bg2">
                  <a:lumMod val="10000"/>
                </a:schemeClr>
              </a:solidFill>
              <a:latin typeface="+mj-lt"/>
              <a:ea typeface="Cambria" panose="02040503050406030204" pitchFamily="18" charset="0"/>
              <a:cs typeface="Cambria" panose="02040503050406030204" pitchFamily="18" charset="0"/>
            </a:endParaRPr>
          </a:p>
        </p:txBody>
      </p:sp>
      <p:sp>
        <p:nvSpPr>
          <p:cNvPr id="21" name="Content Placeholder 2">
            <a:extLst>
              <a:ext uri="{FF2B5EF4-FFF2-40B4-BE49-F238E27FC236}"/>
            </a:extLst>
          </p:cNvPr>
          <p:cNvSpPr txBox="1">
            <a:spLocks/>
          </p:cNvSpPr>
          <p:nvPr/>
        </p:nvSpPr>
        <p:spPr>
          <a:xfrm>
            <a:off x="398463" y="2438400"/>
            <a:ext cx="2769371" cy="1152531"/>
          </a:xfrm>
          <a:prstGeom prst="rect">
            <a:avLst/>
          </a:prstGeom>
          <a:solidFill>
            <a:schemeClr val="accent2">
              <a:lumMod val="20000"/>
              <a:lumOff val="80000"/>
            </a:schemeClr>
          </a:solidFill>
          <a:ln>
            <a:solidFill>
              <a:schemeClr val="accent1">
                <a:lumMod val="75000"/>
              </a:schemeClr>
            </a:solidFill>
          </a:ln>
        </p:spPr>
        <p:txBody>
          <a:bodyPr lIns="68580" tIns="34290" rIns="68580" bIns="3429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nSpc>
                <a:spcPct val="110000"/>
              </a:lnSpc>
              <a:defRPr/>
            </a:pPr>
            <a:r>
              <a:rPr lang="vi-VN" sz="2200" dirty="0">
                <a:solidFill>
                  <a:schemeClr val="bg2">
                    <a:lumMod val="10000"/>
                  </a:schemeClr>
                </a:solidFill>
                <a:latin typeface="+mj-lt"/>
                <a:cs typeface="Arial" pitchFamily="34" charset="0"/>
              </a:rPr>
              <a:t>Quá trình học tập được tổ chức qua các hoạt động của HS </a:t>
            </a:r>
            <a:endParaRPr lang="en-US" sz="2200" dirty="0">
              <a:solidFill>
                <a:schemeClr val="bg2">
                  <a:lumMod val="10000"/>
                </a:schemeClr>
              </a:solidFill>
              <a:latin typeface="+mj-lt"/>
              <a:cs typeface="Arial" pitchFamily="34" charset="0"/>
            </a:endParaRPr>
          </a:p>
        </p:txBody>
      </p:sp>
      <p:sp>
        <p:nvSpPr>
          <p:cNvPr id="22" name="Content Placeholder 2">
            <a:extLst>
              <a:ext uri="{FF2B5EF4-FFF2-40B4-BE49-F238E27FC236}"/>
            </a:extLst>
          </p:cNvPr>
          <p:cNvSpPr txBox="1">
            <a:spLocks/>
          </p:cNvSpPr>
          <p:nvPr/>
        </p:nvSpPr>
        <p:spPr>
          <a:xfrm>
            <a:off x="407988" y="3733801"/>
            <a:ext cx="2769371" cy="1059302"/>
          </a:xfrm>
          <a:prstGeom prst="rect">
            <a:avLst/>
          </a:prstGeom>
          <a:solidFill>
            <a:schemeClr val="accent5">
              <a:lumMod val="20000"/>
              <a:lumOff val="80000"/>
            </a:schemeClr>
          </a:solidFill>
          <a:ln>
            <a:solidFill>
              <a:schemeClr val="accent1">
                <a:lumMod val="75000"/>
              </a:schemeClr>
            </a:solidFill>
          </a:ln>
        </p:spPr>
        <p:txBody>
          <a:bodyPr lIns="68580" tIns="34290" rIns="68580" bIns="34290"/>
          <a:lstStyle>
            <a:lvl1pPr>
              <a:defRPr sz="3200">
                <a:solidFill>
                  <a:srgbClr val="929395"/>
                </a:solidFill>
                <a:latin typeface="Arial" pitchFamily="34" charset="0"/>
                <a:cs typeface="Arial" pitchFamily="34" charset="0"/>
              </a:defRPr>
            </a:lvl1pPr>
            <a:lvl2pPr>
              <a:defRPr sz="2800">
                <a:solidFill>
                  <a:srgbClr val="929395"/>
                </a:solidFill>
                <a:latin typeface="Arial" pitchFamily="34" charset="0"/>
                <a:cs typeface="Arial" pitchFamily="34" charset="0"/>
              </a:defRPr>
            </a:lvl2pPr>
            <a:lvl3pPr>
              <a:defRPr sz="2400">
                <a:solidFill>
                  <a:srgbClr val="929395"/>
                </a:solidFill>
                <a:latin typeface="Arial" pitchFamily="34" charset="0"/>
                <a:cs typeface="Arial" pitchFamily="34" charset="0"/>
              </a:defRPr>
            </a:lvl3pPr>
            <a:lvl4pPr>
              <a:defRPr sz="2000">
                <a:solidFill>
                  <a:srgbClr val="929395"/>
                </a:solidFill>
                <a:latin typeface="Arial" pitchFamily="34" charset="0"/>
                <a:cs typeface="Arial" pitchFamily="34" charset="0"/>
              </a:defRPr>
            </a:lvl4pPr>
            <a:lvl5pPr>
              <a:defRPr sz="2000">
                <a:solidFill>
                  <a:srgbClr val="929395"/>
                </a:solidFill>
                <a:latin typeface="Arial" pitchFamily="34" charset="0"/>
                <a:cs typeface="Arial" pitchFamily="34" charset="0"/>
              </a:defRPr>
            </a:lvl5pPr>
            <a:lvl6pPr eaLnBrk="0" fontAlgn="base" hangingPunct="0">
              <a:spcAft>
                <a:spcPct val="0"/>
              </a:spcAft>
              <a:buChar char="»"/>
              <a:defRPr sz="2000">
                <a:solidFill>
                  <a:srgbClr val="929395"/>
                </a:solidFill>
                <a:latin typeface="Arial" pitchFamily="34" charset="0"/>
                <a:cs typeface="Arial" pitchFamily="34" charset="0"/>
              </a:defRPr>
            </a:lvl6pPr>
            <a:lvl7pPr eaLnBrk="0" fontAlgn="base" hangingPunct="0">
              <a:spcAft>
                <a:spcPct val="0"/>
              </a:spcAft>
              <a:buChar char="»"/>
              <a:defRPr sz="2000">
                <a:solidFill>
                  <a:srgbClr val="929395"/>
                </a:solidFill>
                <a:latin typeface="Arial" pitchFamily="34" charset="0"/>
                <a:cs typeface="Arial" pitchFamily="34" charset="0"/>
              </a:defRPr>
            </a:lvl7pPr>
            <a:lvl8pPr eaLnBrk="0" fontAlgn="base" hangingPunct="0">
              <a:spcAft>
                <a:spcPct val="0"/>
              </a:spcAft>
              <a:buChar char="»"/>
              <a:defRPr sz="2000">
                <a:solidFill>
                  <a:srgbClr val="929395"/>
                </a:solidFill>
                <a:latin typeface="Arial" pitchFamily="34" charset="0"/>
                <a:cs typeface="Arial" pitchFamily="34" charset="0"/>
              </a:defRPr>
            </a:lvl8pPr>
            <a:lvl9pPr eaLnBrk="0" fontAlgn="base" hangingPunct="0">
              <a:spcAft>
                <a:spcPct val="0"/>
              </a:spcAft>
              <a:buChar char="»"/>
              <a:defRPr sz="2000">
                <a:solidFill>
                  <a:srgbClr val="929395"/>
                </a:solidFill>
                <a:latin typeface="Arial" pitchFamily="34" charset="0"/>
                <a:cs typeface="Arial" pitchFamily="34" charset="0"/>
              </a:defRPr>
            </a:lvl9pPr>
          </a:lstStyle>
          <a:p>
            <a:pPr algn="just" eaLnBrk="1" hangingPunct="1">
              <a:buClr>
                <a:schemeClr val="accent1"/>
              </a:buClr>
              <a:buFont typeface="Wingdings 3" pitchFamily="18" charset="2"/>
              <a:buNone/>
              <a:defRPr/>
            </a:pPr>
            <a:r>
              <a:rPr lang="vi-VN" altLang="en-US" sz="2200" dirty="0" smtClean="0">
                <a:solidFill>
                  <a:srgbClr val="191919"/>
                </a:solidFill>
                <a:latin typeface="+mj-lt"/>
              </a:rPr>
              <a:t>Chú trọng </a:t>
            </a:r>
            <a:r>
              <a:rPr lang="en-US" altLang="en-US" sz="2200" dirty="0" smtClean="0">
                <a:solidFill>
                  <a:srgbClr val="191919"/>
                </a:solidFill>
                <a:latin typeface="+mj-lt"/>
              </a:rPr>
              <a:t>hình thành, </a:t>
            </a:r>
            <a:r>
              <a:rPr lang="vi-VN" altLang="en-US" sz="2200" dirty="0" smtClean="0">
                <a:solidFill>
                  <a:srgbClr val="191919"/>
                </a:solidFill>
                <a:latin typeface="+mj-lt"/>
              </a:rPr>
              <a:t>phát triển tư duy</a:t>
            </a:r>
            <a:r>
              <a:rPr lang="en-US" altLang="en-US" sz="2200" dirty="0" smtClean="0">
                <a:solidFill>
                  <a:srgbClr val="191919"/>
                </a:solidFill>
                <a:latin typeface="+mj-lt"/>
              </a:rPr>
              <a:t> PL cho HS </a:t>
            </a:r>
          </a:p>
        </p:txBody>
      </p:sp>
      <p:sp>
        <p:nvSpPr>
          <p:cNvPr id="23" name="Content Placeholder 3">
            <a:extLst>
              <a:ext uri="{FF2B5EF4-FFF2-40B4-BE49-F238E27FC236}"/>
            </a:extLst>
          </p:cNvPr>
          <p:cNvSpPr txBox="1">
            <a:spLocks/>
          </p:cNvSpPr>
          <p:nvPr/>
        </p:nvSpPr>
        <p:spPr>
          <a:xfrm>
            <a:off x="4161180" y="3733800"/>
            <a:ext cx="4239869" cy="1059303"/>
          </a:xfrm>
          <a:prstGeom prst="rect">
            <a:avLst/>
          </a:prstGeom>
          <a:solidFill>
            <a:schemeClr val="accent5">
              <a:lumMod val="20000"/>
              <a:lumOff val="80000"/>
            </a:schemeClr>
          </a:solidFill>
          <a:ln>
            <a:solidFill>
              <a:schemeClr val="accent1">
                <a:lumMod val="75000"/>
              </a:schemeClr>
            </a:solidFill>
          </a:ln>
        </p:spPr>
        <p:txBody>
          <a:bodyPr lIns="68580" tIns="34290" rIns="68580" bIns="3429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just" eaLnBrk="1" hangingPunct="1">
              <a:lnSpc>
                <a:spcPct val="110000"/>
              </a:lnSpc>
              <a:buClr>
                <a:schemeClr val="accent1"/>
              </a:buClr>
              <a:buFont typeface="Wingdings 3" pitchFamily="2" charset="2"/>
              <a:buNone/>
              <a:defRPr/>
            </a:pPr>
            <a:r>
              <a:rPr lang="vi-VN" altLang="en-US" sz="2000" dirty="0">
                <a:solidFill>
                  <a:schemeClr val="bg2">
                    <a:lumMod val="10000"/>
                  </a:schemeClr>
                </a:solidFill>
                <a:latin typeface="+mj-lt"/>
                <a:ea typeface="Cambria" panose="02040503050406030204" pitchFamily="18" charset="0"/>
                <a:cs typeface="Arial" pitchFamily="34" charset="0"/>
              </a:rPr>
              <a:t> </a:t>
            </a:r>
            <a:r>
              <a:rPr lang="it-IT" altLang="en-US" sz="2000" dirty="0" smtClean="0">
                <a:solidFill>
                  <a:schemeClr val="bg2">
                    <a:lumMod val="10000"/>
                  </a:schemeClr>
                </a:solidFill>
                <a:latin typeface="+mj-lt"/>
                <a:cs typeface="Arial" pitchFamily="34" charset="0"/>
              </a:rPr>
              <a:t>G</a:t>
            </a:r>
            <a:r>
              <a:rPr lang="it-IT" sz="2000" dirty="0" smtClean="0">
                <a:solidFill>
                  <a:schemeClr val="bg2">
                    <a:lumMod val="10000"/>
                  </a:schemeClr>
                </a:solidFill>
                <a:latin typeface="+mj-lt"/>
                <a:cs typeface="Arial" pitchFamily="34" charset="0"/>
              </a:rPr>
              <a:t>iải </a:t>
            </a:r>
            <a:r>
              <a:rPr lang="it-IT" sz="2000" dirty="0">
                <a:solidFill>
                  <a:schemeClr val="bg2">
                    <a:lumMod val="10000"/>
                  </a:schemeClr>
                </a:solidFill>
                <a:latin typeface="+mj-lt"/>
                <a:cs typeface="Arial" pitchFamily="34" charset="0"/>
              </a:rPr>
              <a:t>quyết các vấn đề đa dạng trên cơ sở sử dụng các thao tác tư duy phân tích, tổng hợp, so sánh…</a:t>
            </a:r>
            <a:endParaRPr lang="en-US" altLang="en-US" sz="2000" dirty="0">
              <a:solidFill>
                <a:schemeClr val="bg2">
                  <a:lumMod val="10000"/>
                </a:schemeClr>
              </a:solidFill>
              <a:latin typeface="+mj-lt"/>
              <a:ea typeface="Cambria" panose="02040503050406030204" pitchFamily="18" charset="0"/>
              <a:cs typeface="Arial" pitchFamily="34" charset="0"/>
            </a:endParaRPr>
          </a:p>
        </p:txBody>
      </p:sp>
      <p:sp>
        <p:nvSpPr>
          <p:cNvPr id="24" name="Content Placeholder 3">
            <a:extLst>
              <a:ext uri="{FF2B5EF4-FFF2-40B4-BE49-F238E27FC236}"/>
            </a:extLst>
          </p:cNvPr>
          <p:cNvSpPr txBox="1">
            <a:spLocks/>
          </p:cNvSpPr>
          <p:nvPr/>
        </p:nvSpPr>
        <p:spPr>
          <a:xfrm>
            <a:off x="4158006" y="2447525"/>
            <a:ext cx="4300194" cy="1143406"/>
          </a:xfrm>
          <a:prstGeom prst="rect">
            <a:avLst/>
          </a:prstGeom>
          <a:solidFill>
            <a:schemeClr val="accent2">
              <a:lumMod val="20000"/>
              <a:lumOff val="80000"/>
            </a:schemeClr>
          </a:solidFill>
          <a:ln>
            <a:solidFill>
              <a:schemeClr val="accent1">
                <a:lumMod val="75000"/>
              </a:schemeClr>
            </a:solidFill>
          </a:ln>
        </p:spPr>
        <p:txBody>
          <a:bodyPr lIns="68580" tIns="34290" rIns="68580" bIns="34290"/>
          <a:lstStyle>
            <a:lvl1pPr>
              <a:defRPr sz="3200">
                <a:solidFill>
                  <a:srgbClr val="929395"/>
                </a:solidFill>
                <a:latin typeface="Arial" pitchFamily="34" charset="0"/>
                <a:cs typeface="Arial" pitchFamily="34" charset="0"/>
              </a:defRPr>
            </a:lvl1pPr>
            <a:lvl2pPr>
              <a:defRPr sz="2800">
                <a:solidFill>
                  <a:srgbClr val="929395"/>
                </a:solidFill>
                <a:latin typeface="Arial" pitchFamily="34" charset="0"/>
                <a:cs typeface="Arial" pitchFamily="34" charset="0"/>
              </a:defRPr>
            </a:lvl2pPr>
            <a:lvl3pPr>
              <a:defRPr sz="2400">
                <a:solidFill>
                  <a:srgbClr val="929395"/>
                </a:solidFill>
                <a:latin typeface="Arial" pitchFamily="34" charset="0"/>
                <a:cs typeface="Arial" pitchFamily="34" charset="0"/>
              </a:defRPr>
            </a:lvl3pPr>
            <a:lvl4pPr>
              <a:defRPr sz="2000">
                <a:solidFill>
                  <a:srgbClr val="929395"/>
                </a:solidFill>
                <a:latin typeface="Arial" pitchFamily="34" charset="0"/>
                <a:cs typeface="Arial" pitchFamily="34" charset="0"/>
              </a:defRPr>
            </a:lvl4pPr>
            <a:lvl5pPr>
              <a:defRPr sz="2000">
                <a:solidFill>
                  <a:srgbClr val="929395"/>
                </a:solidFill>
                <a:latin typeface="Arial" pitchFamily="34" charset="0"/>
                <a:cs typeface="Arial" pitchFamily="34" charset="0"/>
              </a:defRPr>
            </a:lvl5pPr>
            <a:lvl6pPr eaLnBrk="0" fontAlgn="base" hangingPunct="0">
              <a:spcAft>
                <a:spcPct val="0"/>
              </a:spcAft>
              <a:buChar char="»"/>
              <a:defRPr sz="2000">
                <a:solidFill>
                  <a:srgbClr val="929395"/>
                </a:solidFill>
                <a:latin typeface="Arial" pitchFamily="34" charset="0"/>
                <a:cs typeface="Arial" pitchFamily="34" charset="0"/>
              </a:defRPr>
            </a:lvl6pPr>
            <a:lvl7pPr eaLnBrk="0" fontAlgn="base" hangingPunct="0">
              <a:spcAft>
                <a:spcPct val="0"/>
              </a:spcAft>
              <a:buChar char="»"/>
              <a:defRPr sz="2000">
                <a:solidFill>
                  <a:srgbClr val="929395"/>
                </a:solidFill>
                <a:latin typeface="Arial" pitchFamily="34" charset="0"/>
                <a:cs typeface="Arial" pitchFamily="34" charset="0"/>
              </a:defRPr>
            </a:lvl7pPr>
            <a:lvl8pPr eaLnBrk="0" fontAlgn="base" hangingPunct="0">
              <a:spcAft>
                <a:spcPct val="0"/>
              </a:spcAft>
              <a:buChar char="»"/>
              <a:defRPr sz="2000">
                <a:solidFill>
                  <a:srgbClr val="929395"/>
                </a:solidFill>
                <a:latin typeface="Arial" pitchFamily="34" charset="0"/>
                <a:cs typeface="Arial" pitchFamily="34" charset="0"/>
              </a:defRPr>
            </a:lvl8pPr>
            <a:lvl9pPr eaLnBrk="0" fontAlgn="base" hangingPunct="0">
              <a:spcAft>
                <a:spcPct val="0"/>
              </a:spcAft>
              <a:buChar char="»"/>
              <a:defRPr sz="2000">
                <a:solidFill>
                  <a:srgbClr val="929395"/>
                </a:solidFill>
                <a:latin typeface="Arial" pitchFamily="34" charset="0"/>
                <a:cs typeface="Arial" pitchFamily="34" charset="0"/>
              </a:defRPr>
            </a:lvl9pPr>
          </a:lstStyle>
          <a:p>
            <a:pPr algn="just" eaLnBrk="1" hangingPunct="1">
              <a:lnSpc>
                <a:spcPct val="110000"/>
              </a:lnSpc>
              <a:buClr>
                <a:schemeClr val="accent1"/>
              </a:buClr>
              <a:defRPr/>
            </a:pPr>
            <a:r>
              <a:rPr lang="vi-VN" altLang="en-US" sz="2200" dirty="0" smtClean="0">
                <a:solidFill>
                  <a:srgbClr val="191919"/>
                </a:solidFill>
                <a:latin typeface="+mj-lt"/>
              </a:rPr>
              <a:t>HĐ khám phá</a:t>
            </a:r>
            <a:r>
              <a:rPr lang="en-US" altLang="en-US" sz="2200" dirty="0" smtClean="0">
                <a:solidFill>
                  <a:srgbClr val="191919"/>
                </a:solidFill>
                <a:latin typeface="+mj-lt"/>
              </a:rPr>
              <a:t> vấn đề</a:t>
            </a:r>
            <a:r>
              <a:rPr lang="vi-VN" altLang="en-US" sz="2200" dirty="0" smtClean="0">
                <a:solidFill>
                  <a:srgbClr val="191919"/>
                </a:solidFill>
                <a:latin typeface="+mj-lt"/>
              </a:rPr>
              <a:t>; HĐ </a:t>
            </a:r>
            <a:r>
              <a:rPr lang="en-US" altLang="en-US" sz="2200" dirty="0" smtClean="0">
                <a:solidFill>
                  <a:srgbClr val="191919"/>
                </a:solidFill>
                <a:latin typeface="+mj-lt"/>
              </a:rPr>
              <a:t>rèn luyện kĩ năng</a:t>
            </a:r>
            <a:r>
              <a:rPr lang="vi-VN" altLang="en-US" sz="2200" dirty="0" smtClean="0">
                <a:solidFill>
                  <a:srgbClr val="191919"/>
                </a:solidFill>
                <a:latin typeface="+mj-lt"/>
              </a:rPr>
              <a:t>; HĐ </a:t>
            </a:r>
            <a:r>
              <a:rPr lang="en-US" altLang="en-US" sz="2200" dirty="0" smtClean="0">
                <a:solidFill>
                  <a:srgbClr val="191919"/>
                </a:solidFill>
                <a:latin typeface="+mj-lt"/>
              </a:rPr>
              <a:t>vận dụng thực tiễn</a:t>
            </a:r>
            <a:r>
              <a:rPr lang="vi-VN" altLang="en-US" sz="2200" dirty="0" smtClean="0">
                <a:solidFill>
                  <a:srgbClr val="191919"/>
                </a:solidFill>
                <a:latin typeface="+mj-lt"/>
              </a:rPr>
              <a:t>.</a:t>
            </a:r>
          </a:p>
        </p:txBody>
      </p:sp>
      <p:sp>
        <p:nvSpPr>
          <p:cNvPr id="25" name="Notched Right Arrow 24">
            <a:extLst>
              <a:ext uri="{FF2B5EF4-FFF2-40B4-BE49-F238E27FC236}"/>
            </a:extLst>
          </p:cNvPr>
          <p:cNvSpPr/>
          <p:nvPr/>
        </p:nvSpPr>
        <p:spPr>
          <a:xfrm>
            <a:off x="3424771" y="1677614"/>
            <a:ext cx="487883" cy="14224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
        <p:nvSpPr>
          <p:cNvPr id="26" name="Notched Right Arrow 25">
            <a:extLst>
              <a:ext uri="{FF2B5EF4-FFF2-40B4-BE49-F238E27FC236}"/>
            </a:extLst>
          </p:cNvPr>
          <p:cNvSpPr/>
          <p:nvPr/>
        </p:nvSpPr>
        <p:spPr>
          <a:xfrm>
            <a:off x="3380545" y="2948106"/>
            <a:ext cx="489293" cy="14224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
        <p:nvSpPr>
          <p:cNvPr id="27" name="Notched Right Arrow 26">
            <a:extLst>
              <a:ext uri="{FF2B5EF4-FFF2-40B4-BE49-F238E27FC236}"/>
            </a:extLst>
          </p:cNvPr>
          <p:cNvSpPr/>
          <p:nvPr/>
        </p:nvSpPr>
        <p:spPr>
          <a:xfrm>
            <a:off x="3396907" y="4193162"/>
            <a:ext cx="489293" cy="13740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
        <p:nvSpPr>
          <p:cNvPr id="28" name="Content Placeholder 2">
            <a:extLst>
              <a:ext uri="{FF2B5EF4-FFF2-40B4-BE49-F238E27FC236}"/>
            </a:extLst>
          </p:cNvPr>
          <p:cNvSpPr txBox="1">
            <a:spLocks/>
          </p:cNvSpPr>
          <p:nvPr/>
        </p:nvSpPr>
        <p:spPr bwMode="auto">
          <a:xfrm>
            <a:off x="419100" y="4953000"/>
            <a:ext cx="2769371" cy="1371600"/>
          </a:xfrm>
          <a:prstGeom prst="rect">
            <a:avLst/>
          </a:prstGeom>
          <a:solidFill>
            <a:schemeClr val="accent6">
              <a:lumMod val="20000"/>
              <a:lumOff val="80000"/>
            </a:schemeClr>
          </a:solidFill>
          <a:ln w="9525">
            <a:solidFill>
              <a:srgbClr val="000000"/>
            </a:solidFill>
            <a:miter lim="800000"/>
            <a:headEnd/>
            <a:tailEnd/>
          </a:ln>
        </p:spPr>
        <p:txBody>
          <a:bodyPr/>
          <a:lstStyle>
            <a:lvl1pPr defTabSz="685800">
              <a:defRPr sz="3200">
                <a:solidFill>
                  <a:srgbClr val="929395"/>
                </a:solidFill>
                <a:latin typeface="Arial" pitchFamily="34" charset="0"/>
                <a:cs typeface="Arial" pitchFamily="34" charset="0"/>
              </a:defRPr>
            </a:lvl1pPr>
            <a:lvl2pPr defTabSz="685800">
              <a:defRPr sz="2800">
                <a:solidFill>
                  <a:srgbClr val="929395"/>
                </a:solidFill>
                <a:latin typeface="Arial" pitchFamily="34" charset="0"/>
                <a:cs typeface="Arial" pitchFamily="34" charset="0"/>
              </a:defRPr>
            </a:lvl2pPr>
            <a:lvl3pPr defTabSz="685800">
              <a:defRPr sz="2400">
                <a:solidFill>
                  <a:srgbClr val="929395"/>
                </a:solidFill>
                <a:latin typeface="Arial" pitchFamily="34" charset="0"/>
                <a:cs typeface="Arial" pitchFamily="34" charset="0"/>
              </a:defRPr>
            </a:lvl3pPr>
            <a:lvl4pPr defTabSz="685800">
              <a:defRPr sz="2000">
                <a:solidFill>
                  <a:srgbClr val="929395"/>
                </a:solidFill>
                <a:latin typeface="Arial" pitchFamily="34" charset="0"/>
                <a:cs typeface="Arial" pitchFamily="34" charset="0"/>
              </a:defRPr>
            </a:lvl4pPr>
            <a:lvl5pPr defTabSz="685800">
              <a:defRPr sz="2000">
                <a:solidFill>
                  <a:srgbClr val="929395"/>
                </a:solidFill>
                <a:latin typeface="Arial" pitchFamily="34" charset="0"/>
                <a:cs typeface="Arial" pitchFamily="34" charset="0"/>
              </a:defRPr>
            </a:lvl5pPr>
            <a:lvl6pPr defTabSz="685800" eaLnBrk="0" fontAlgn="base" hangingPunct="0">
              <a:spcAft>
                <a:spcPct val="0"/>
              </a:spcAft>
              <a:buChar char="»"/>
              <a:defRPr sz="2000">
                <a:solidFill>
                  <a:srgbClr val="929395"/>
                </a:solidFill>
                <a:latin typeface="Arial" pitchFamily="34" charset="0"/>
                <a:cs typeface="Arial" pitchFamily="34" charset="0"/>
              </a:defRPr>
            </a:lvl6pPr>
            <a:lvl7pPr defTabSz="685800" eaLnBrk="0" fontAlgn="base" hangingPunct="0">
              <a:spcAft>
                <a:spcPct val="0"/>
              </a:spcAft>
              <a:buChar char="»"/>
              <a:defRPr sz="2000">
                <a:solidFill>
                  <a:srgbClr val="929395"/>
                </a:solidFill>
                <a:latin typeface="Arial" pitchFamily="34" charset="0"/>
                <a:cs typeface="Arial" pitchFamily="34" charset="0"/>
              </a:defRPr>
            </a:lvl7pPr>
            <a:lvl8pPr defTabSz="685800" eaLnBrk="0" fontAlgn="base" hangingPunct="0">
              <a:spcAft>
                <a:spcPct val="0"/>
              </a:spcAft>
              <a:buChar char="»"/>
              <a:defRPr sz="2000">
                <a:solidFill>
                  <a:srgbClr val="929395"/>
                </a:solidFill>
                <a:latin typeface="Arial" pitchFamily="34" charset="0"/>
                <a:cs typeface="Arial" pitchFamily="34" charset="0"/>
              </a:defRPr>
            </a:lvl8pPr>
            <a:lvl9pPr defTabSz="685800" eaLnBrk="0" fontAlgn="base" hangingPunct="0">
              <a:spcAft>
                <a:spcPct val="0"/>
              </a:spcAft>
              <a:buChar char="»"/>
              <a:defRPr sz="2000">
                <a:solidFill>
                  <a:srgbClr val="929395"/>
                </a:solidFill>
                <a:latin typeface="Arial" pitchFamily="34" charset="0"/>
                <a:cs typeface="Arial" pitchFamily="34" charset="0"/>
              </a:defRPr>
            </a:lvl9pPr>
          </a:lstStyle>
          <a:p>
            <a:pPr algn="ctr">
              <a:lnSpc>
                <a:spcPct val="110000"/>
              </a:lnSpc>
              <a:buFont typeface="Arial" pitchFamily="34" charset="0"/>
              <a:buNone/>
              <a:defRPr/>
            </a:pPr>
            <a:endParaRPr lang="en-US" altLang="en-US" sz="1000" dirty="0" smtClean="0">
              <a:solidFill>
                <a:srgbClr val="191919"/>
              </a:solidFill>
              <a:latin typeface="+mj-lt"/>
            </a:endParaRPr>
          </a:p>
          <a:p>
            <a:pPr algn="ctr">
              <a:lnSpc>
                <a:spcPct val="110000"/>
              </a:lnSpc>
              <a:buFont typeface="Arial" pitchFamily="34" charset="0"/>
              <a:buNone/>
              <a:defRPr/>
            </a:pPr>
            <a:r>
              <a:rPr lang="vi-VN" altLang="en-US" sz="2200" dirty="0" smtClean="0">
                <a:solidFill>
                  <a:srgbClr val="191919"/>
                </a:solidFill>
                <a:latin typeface="+mj-lt"/>
              </a:rPr>
              <a:t>Học thông qua trải nghiệm</a:t>
            </a:r>
            <a:r>
              <a:rPr lang="en-US" altLang="en-US" sz="2200" dirty="0" smtClean="0">
                <a:solidFill>
                  <a:srgbClr val="191919"/>
                </a:solidFill>
                <a:latin typeface="+mj-lt"/>
              </a:rPr>
              <a:t> thực tiễn</a:t>
            </a:r>
            <a:endParaRPr lang="vi-VN" altLang="en-US" sz="2200" dirty="0" smtClean="0">
              <a:solidFill>
                <a:srgbClr val="191919"/>
              </a:solidFill>
              <a:latin typeface="+mj-lt"/>
            </a:endParaRPr>
          </a:p>
        </p:txBody>
      </p:sp>
      <p:sp>
        <p:nvSpPr>
          <p:cNvPr id="29" name="Content Placeholder 3">
            <a:extLst>
              <a:ext uri="{FF2B5EF4-FFF2-40B4-BE49-F238E27FC236}"/>
            </a:extLst>
          </p:cNvPr>
          <p:cNvSpPr txBox="1">
            <a:spLocks/>
          </p:cNvSpPr>
          <p:nvPr/>
        </p:nvSpPr>
        <p:spPr>
          <a:xfrm>
            <a:off x="4191341" y="4953000"/>
            <a:ext cx="4209708" cy="1447800"/>
          </a:xfrm>
          <a:prstGeom prst="rect">
            <a:avLst/>
          </a:prstGeom>
          <a:solidFill>
            <a:schemeClr val="accent6">
              <a:lumMod val="20000"/>
              <a:lumOff val="80000"/>
            </a:schemeClr>
          </a:solidFill>
          <a:ln>
            <a:solidFill>
              <a:schemeClr val="accent1">
                <a:lumMod val="75000"/>
              </a:schemeClr>
            </a:solidFill>
          </a:ln>
        </p:spPr>
        <p:txBody>
          <a:bodyPr lIns="68580" tIns="34290" rIns="68580" bIns="3429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just" eaLnBrk="1" hangingPunct="1">
              <a:buClr>
                <a:schemeClr val="accent1"/>
              </a:buClr>
              <a:buFont typeface="Wingdings 3" pitchFamily="2" charset="2"/>
              <a:buNone/>
              <a:defRPr/>
            </a:pPr>
            <a:r>
              <a:rPr lang="vi-VN" sz="2200" dirty="0">
                <a:solidFill>
                  <a:schemeClr val="bg2">
                    <a:lumMod val="10000"/>
                  </a:schemeClr>
                </a:solidFill>
                <a:latin typeface="+mj-lt"/>
                <a:cs typeface="Arial" pitchFamily="34" charset="0"/>
              </a:rPr>
              <a:t>Khai thác vốn kinh nghiệm sống của HS </a:t>
            </a:r>
            <a:r>
              <a:rPr lang="vi-VN" sz="2200" dirty="0">
                <a:solidFill>
                  <a:schemeClr val="bg2">
                    <a:lumMod val="10000"/>
                  </a:schemeClr>
                </a:solidFill>
                <a:latin typeface="+mj-lt"/>
                <a:cs typeface="Arial" pitchFamily="34" charset="0"/>
                <a:sym typeface="Wingdings" pitchFamily="2" charset="2"/>
              </a:rPr>
              <a:t> </a:t>
            </a:r>
            <a:r>
              <a:rPr lang="vi-VN" sz="2200" dirty="0">
                <a:solidFill>
                  <a:schemeClr val="bg2">
                    <a:lumMod val="10000"/>
                  </a:schemeClr>
                </a:solidFill>
                <a:latin typeface="+mj-lt"/>
                <a:cs typeface="Arial" pitchFamily="34" charset="0"/>
              </a:rPr>
              <a:t>tổ chức cho HS trải nghiệm</a:t>
            </a:r>
            <a:r>
              <a:rPr lang="vi-VN" sz="2200" dirty="0">
                <a:solidFill>
                  <a:schemeClr val="bg2">
                    <a:lumMod val="10000"/>
                  </a:schemeClr>
                </a:solidFill>
                <a:latin typeface="+mj-lt"/>
                <a:cs typeface="Arial" pitchFamily="34" charset="0"/>
                <a:sym typeface="Wingdings" pitchFamily="2" charset="2"/>
              </a:rPr>
              <a:t> T</a:t>
            </a:r>
            <a:r>
              <a:rPr lang="vi-VN" sz="2200" dirty="0">
                <a:solidFill>
                  <a:schemeClr val="bg2">
                    <a:lumMod val="10000"/>
                  </a:schemeClr>
                </a:solidFill>
                <a:latin typeface="+mj-lt"/>
                <a:cs typeface="Arial" pitchFamily="34" charset="0"/>
              </a:rPr>
              <a:t>ri thức </a:t>
            </a:r>
            <a:r>
              <a:rPr lang="en-US" sz="2200" dirty="0" smtClean="0">
                <a:solidFill>
                  <a:schemeClr val="bg2">
                    <a:lumMod val="10000"/>
                  </a:schemeClr>
                </a:solidFill>
                <a:latin typeface="+mj-lt"/>
                <a:cs typeface="Arial" pitchFamily="34" charset="0"/>
              </a:rPr>
              <a:t>PL về GT</a:t>
            </a:r>
            <a:r>
              <a:rPr lang="vi-VN" sz="2200" dirty="0" smtClean="0">
                <a:solidFill>
                  <a:schemeClr val="bg2">
                    <a:lumMod val="10000"/>
                  </a:schemeClr>
                </a:solidFill>
                <a:latin typeface="+mj-lt"/>
                <a:cs typeface="Arial" pitchFamily="34" charset="0"/>
                <a:sym typeface="Wingdings" pitchFamily="2" charset="2"/>
              </a:rPr>
              <a:t> </a:t>
            </a:r>
            <a:r>
              <a:rPr lang="vi-VN" sz="2200" dirty="0">
                <a:solidFill>
                  <a:schemeClr val="bg2">
                    <a:lumMod val="10000"/>
                  </a:schemeClr>
                </a:solidFill>
                <a:latin typeface="+mj-lt"/>
                <a:cs typeface="Arial" pitchFamily="34" charset="0"/>
              </a:rPr>
              <a:t>vận dụng KT </a:t>
            </a:r>
            <a:r>
              <a:rPr lang="en-US" sz="2200" dirty="0" smtClean="0">
                <a:solidFill>
                  <a:schemeClr val="bg2">
                    <a:lumMod val="10000"/>
                  </a:schemeClr>
                </a:solidFill>
                <a:latin typeface="+mj-lt"/>
                <a:cs typeface="Arial" pitchFamily="34" charset="0"/>
              </a:rPr>
              <a:t>PL </a:t>
            </a:r>
            <a:r>
              <a:rPr lang="vi-VN" sz="2200" dirty="0" smtClean="0">
                <a:solidFill>
                  <a:schemeClr val="bg2">
                    <a:lumMod val="10000"/>
                  </a:schemeClr>
                </a:solidFill>
                <a:latin typeface="+mj-lt"/>
                <a:cs typeface="Arial" pitchFamily="34" charset="0"/>
              </a:rPr>
              <a:t>vào </a:t>
            </a:r>
            <a:r>
              <a:rPr lang="vi-VN" sz="2200" dirty="0">
                <a:solidFill>
                  <a:schemeClr val="bg2">
                    <a:lumMod val="10000"/>
                  </a:schemeClr>
                </a:solidFill>
                <a:latin typeface="+mj-lt"/>
                <a:cs typeface="Arial" pitchFamily="34" charset="0"/>
              </a:rPr>
              <a:t>thực tiễn.</a:t>
            </a:r>
            <a:endParaRPr lang="en-US" altLang="en-US" sz="2200" dirty="0">
              <a:solidFill>
                <a:schemeClr val="bg2">
                  <a:lumMod val="10000"/>
                </a:schemeClr>
              </a:solidFill>
              <a:latin typeface="+mj-lt"/>
              <a:ea typeface="Cambria" panose="02040503050406030204" pitchFamily="18" charset="0"/>
              <a:cs typeface="Arial" pitchFamily="34" charset="0"/>
            </a:endParaRPr>
          </a:p>
        </p:txBody>
      </p:sp>
      <p:sp>
        <p:nvSpPr>
          <p:cNvPr id="30" name="Notched Right Arrow 29">
            <a:extLst>
              <a:ext uri="{FF2B5EF4-FFF2-40B4-BE49-F238E27FC236}"/>
            </a:extLst>
          </p:cNvPr>
          <p:cNvSpPr/>
          <p:nvPr/>
        </p:nvSpPr>
        <p:spPr>
          <a:xfrm flipV="1">
            <a:off x="3351436" y="5241840"/>
            <a:ext cx="489293" cy="15772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Tree>
    <p:extLst>
      <p:ext uri="{BB962C8B-B14F-4D97-AF65-F5344CB8AC3E}">
        <p14:creationId xmlns:p14="http://schemas.microsoft.com/office/powerpoint/2010/main" val="4028538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animEffect transition="in" filter="dissolve">
                                      <p:cBhvr>
                                        <p:cTn id="7" dur="500"/>
                                        <p:tgtEl>
                                          <p:spTgt spid="15">
                                            <p:bg/>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dissolve">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heckerboard(across)">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0">
                                            <p:bg/>
                                          </p:spTgt>
                                        </p:tgtEl>
                                        <p:attrNameLst>
                                          <p:attrName>style.visibility</p:attrName>
                                        </p:attrNameLst>
                                      </p:cBhvr>
                                      <p:to>
                                        <p:strVal val="visible"/>
                                      </p:to>
                                    </p:set>
                                    <p:anim calcmode="lin" valueType="num">
                                      <p:cBhvr additive="base">
                                        <p:cTn id="22"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23" dur="500" fill="hold"/>
                                        <p:tgtEl>
                                          <p:spTgt spid="20">
                                            <p:bg/>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 calcmode="lin" valueType="num">
                                      <p:cBhvr additive="base">
                                        <p:cTn id="2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checkerboard(across)">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checkerboard(across)">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edge">
                                      <p:cBhvr>
                                        <p:cTn id="49" dur="2000"/>
                                        <p:tgtEl>
                                          <p:spTgt spid="22"/>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edge">
                                      <p:cBhvr>
                                        <p:cTn id="52" dur="2000"/>
                                        <p:tgtEl>
                                          <p:spTgt spid="27"/>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edge">
                                      <p:cBhvr>
                                        <p:cTn id="55" dur="2000"/>
                                        <p:tgtEl>
                                          <p:spTgt spid="23"/>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circle(in)">
                                      <p:cBhvr>
                                        <p:cTn id="58" dur="2000"/>
                                        <p:tgtEl>
                                          <p:spTgt spid="28">
                                            <p:bg/>
                                          </p:spTgt>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28">
                                            <p:txEl>
                                              <p:pRg st="1" end="1"/>
                                            </p:txEl>
                                          </p:spTgt>
                                        </p:tgtEl>
                                        <p:attrNameLst>
                                          <p:attrName>style.visibility</p:attrName>
                                        </p:attrNameLst>
                                      </p:cBhvr>
                                      <p:to>
                                        <p:strVal val="visible"/>
                                      </p:to>
                                    </p:set>
                                    <p:animEffect transition="in" filter="circle(in)">
                                      <p:cBhvr>
                                        <p:cTn id="63" dur="2000"/>
                                        <p:tgtEl>
                                          <p:spTgt spid="28">
                                            <p:txEl>
                                              <p:pRg st="1" end="1"/>
                                            </p:txEl>
                                          </p:spTgt>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edge">
                                      <p:cBhvr>
                                        <p:cTn id="66" dur="2000"/>
                                        <p:tgtEl>
                                          <p:spTgt spid="29"/>
                                        </p:tgtEl>
                                      </p:cBhvr>
                                    </p:animEffect>
                                  </p:childTnLst>
                                </p:cTn>
                              </p:par>
                              <p:par>
                                <p:cTn id="67" presetID="2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edge">
                                      <p:cBhvr>
                                        <p:cTn id="69"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animBg="1"/>
      <p:bldP spid="20" grpId="0" build="p" animBg="1"/>
      <p:bldP spid="21" grpId="0" animBg="1"/>
      <p:bldP spid="22" grpId="0" animBg="1"/>
      <p:bldP spid="23" grpId="0" animBg="1"/>
      <p:bldP spid="24" grpId="0" animBg="1"/>
      <p:bldP spid="25" grpId="0" animBg="1"/>
      <p:bldP spid="26" grpId="0" animBg="1"/>
      <p:bldP spid="27" grpId="0" animBg="1"/>
      <p:bldP spid="28" grpId="0" build="p" animBg="1"/>
      <p:bldP spid="29" grpId="0" animBg="1"/>
      <p:bldP spid="3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flipV="1">
            <a:off x="838200" y="605135"/>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7" name="Content Placeholder 2"/>
          <p:cNvSpPr txBox="1">
            <a:spLocks/>
          </p:cNvSpPr>
          <p:nvPr/>
        </p:nvSpPr>
        <p:spPr>
          <a:xfrm>
            <a:off x="838200" y="762000"/>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dirty="0" smtClean="0">
                <a:solidFill>
                  <a:srgbClr val="0070C0"/>
                </a:solidFill>
                <a:latin typeface="Times New Roman" pitchFamily="18" charset="0"/>
                <a:cs typeface="Times New Roman" pitchFamily="18" charset="0"/>
              </a:rPr>
              <a:t>Định hướng về phương pháp dạy học</a:t>
            </a:r>
            <a:endParaRPr lang="vi-VN" sz="2400" b="1" dirty="0">
              <a:solidFill>
                <a:srgbClr val="0070C0"/>
              </a:solidFill>
              <a:latin typeface="Times New Roman" pitchFamily="18" charset="0"/>
              <a:cs typeface="Times New Roman" pitchFamily="18" charset="0"/>
            </a:endParaRPr>
          </a:p>
        </p:txBody>
      </p:sp>
      <p:sp>
        <p:nvSpPr>
          <p:cNvPr id="18" name="Rectangle 17"/>
          <p:cNvSpPr/>
          <p:nvPr/>
        </p:nvSpPr>
        <p:spPr>
          <a:xfrm>
            <a:off x="838200" y="161925"/>
            <a:ext cx="8077200" cy="400110"/>
          </a:xfrm>
          <a:prstGeom prst="rect">
            <a:avLst/>
          </a:prstGeom>
        </p:spPr>
        <p:txBody>
          <a:bodyPr wrap="square">
            <a:spAutoFit/>
          </a:bodyPr>
          <a:lstStyle/>
          <a:p>
            <a:r>
              <a:rPr lang="en-US" sz="2000" b="1" dirty="0">
                <a:solidFill>
                  <a:srgbClr val="008000"/>
                </a:solidFill>
                <a:latin typeface="Arial" pitchFamily="34" charset="0"/>
                <a:cs typeface="Arial" pitchFamily="34" charset="0"/>
              </a:rPr>
              <a:t>ĐỊNH HƯỚNG GIÁO DỤC ATGT </a:t>
            </a:r>
            <a:r>
              <a:rPr lang="en-US" sz="2000" b="1" dirty="0" smtClean="0">
                <a:solidFill>
                  <a:srgbClr val="008000"/>
                </a:solidFill>
                <a:latin typeface="Arial" pitchFamily="34" charset="0"/>
                <a:cs typeface="Arial" pitchFamily="34" charset="0"/>
              </a:rPr>
              <a:t>CHO </a:t>
            </a:r>
            <a:r>
              <a:rPr lang="en-US" sz="2000" b="1" dirty="0">
                <a:solidFill>
                  <a:srgbClr val="008000"/>
                </a:solidFill>
                <a:latin typeface="Arial" pitchFamily="34" charset="0"/>
                <a:cs typeface="Arial" pitchFamily="34" charset="0"/>
              </a:rPr>
              <a:t>HỌC SINH THCS Ở HÀ NỘI </a:t>
            </a:r>
            <a:endParaRPr lang="vi-VN" sz="2000" b="1" dirty="0">
              <a:solidFill>
                <a:srgbClr val="008000"/>
              </a:solidFill>
              <a:latin typeface="Arial" pitchFamily="34" charset="0"/>
              <a:cs typeface="Arial" pitchFamily="34" charset="0"/>
            </a:endParaRPr>
          </a:p>
        </p:txBody>
      </p:sp>
      <p:sp>
        <p:nvSpPr>
          <p:cNvPr id="15" name="Content Placeholder 2">
            <a:extLst>
              <a:ext uri="{FF2B5EF4-FFF2-40B4-BE49-F238E27FC236}"/>
            </a:extLst>
          </p:cNvPr>
          <p:cNvSpPr txBox="1">
            <a:spLocks/>
          </p:cNvSpPr>
          <p:nvPr/>
        </p:nvSpPr>
        <p:spPr bwMode="auto">
          <a:xfrm>
            <a:off x="531814" y="1613498"/>
            <a:ext cx="2769371" cy="838200"/>
          </a:xfrm>
          <a:prstGeom prst="rect">
            <a:avLst/>
          </a:prstGeom>
          <a:solidFill>
            <a:schemeClr val="accent4">
              <a:lumMod val="20000"/>
              <a:lumOff val="80000"/>
            </a:schemeClr>
          </a:solidFill>
          <a:ln>
            <a:solidFill>
              <a:schemeClr val="accent1">
                <a:lumMod val="75000"/>
              </a:schemeClr>
            </a:solid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929395"/>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929395"/>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929395"/>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spcAft>
                <a:spcPts val="0"/>
              </a:spcAft>
              <a:buFont typeface="Arial" panose="020B0604020202020204" pitchFamily="34" charset="0"/>
              <a:buNone/>
              <a:defRPr/>
            </a:pPr>
            <a:r>
              <a:rPr lang="en-US" altLang="en-US" sz="2000" b="1" dirty="0" smtClean="0">
                <a:solidFill>
                  <a:schemeClr val="bg2">
                    <a:lumMod val="10000"/>
                  </a:schemeClr>
                </a:solidFill>
                <a:latin typeface="Times New Roman" pitchFamily="18" charset="0"/>
                <a:ea typeface="Cambria" panose="02040503050406030204" pitchFamily="18" charset="0"/>
                <a:cs typeface="Times New Roman" pitchFamily="18" charset="0"/>
              </a:rPr>
              <a:t>PP nghiên cứu</a:t>
            </a:r>
          </a:p>
          <a:p>
            <a:pPr marL="0" indent="0" algn="ctr">
              <a:lnSpc>
                <a:spcPct val="110000"/>
              </a:lnSpc>
              <a:spcBef>
                <a:spcPts val="0"/>
              </a:spcBef>
              <a:spcAft>
                <a:spcPts val="0"/>
              </a:spcAft>
              <a:buFont typeface="Arial" panose="020B0604020202020204" pitchFamily="34" charset="0"/>
              <a:buNone/>
              <a:defRPr/>
            </a:pPr>
            <a:r>
              <a:rPr lang="en-US" altLang="en-US" sz="2000" b="1" dirty="0" smtClean="0">
                <a:solidFill>
                  <a:schemeClr val="bg2">
                    <a:lumMod val="10000"/>
                  </a:schemeClr>
                </a:solidFill>
                <a:latin typeface="Times New Roman" pitchFamily="18" charset="0"/>
                <a:ea typeface="Cambria" panose="02040503050406030204" pitchFamily="18" charset="0"/>
                <a:cs typeface="Times New Roman" pitchFamily="18" charset="0"/>
              </a:rPr>
              <a:t> trường hợp điển hình</a:t>
            </a:r>
            <a:endParaRPr lang="vi-VN" altLang="en-US" sz="2000" b="1" dirty="0">
              <a:solidFill>
                <a:schemeClr val="bg2">
                  <a:lumMod val="10000"/>
                </a:schemeClr>
              </a:solidFill>
              <a:latin typeface="Times New Roman" pitchFamily="18" charset="0"/>
              <a:ea typeface="Cambria" panose="02040503050406030204" pitchFamily="18" charset="0"/>
              <a:cs typeface="Times New Roman" pitchFamily="18" charset="0"/>
            </a:endParaRPr>
          </a:p>
        </p:txBody>
      </p:sp>
      <p:sp>
        <p:nvSpPr>
          <p:cNvPr id="20" name="Content Placeholder 3">
            <a:extLst>
              <a:ext uri="{FF2B5EF4-FFF2-40B4-BE49-F238E27FC236}"/>
            </a:extLst>
          </p:cNvPr>
          <p:cNvSpPr txBox="1">
            <a:spLocks/>
          </p:cNvSpPr>
          <p:nvPr/>
        </p:nvSpPr>
        <p:spPr>
          <a:xfrm>
            <a:off x="4291357" y="1613497"/>
            <a:ext cx="4243043" cy="838200"/>
          </a:xfrm>
          <a:prstGeom prst="rect">
            <a:avLst/>
          </a:prstGeom>
          <a:solidFill>
            <a:schemeClr val="accent4">
              <a:lumMod val="20000"/>
              <a:lumOff val="80000"/>
            </a:schemeClr>
          </a:solidFill>
          <a:ln>
            <a:solidFill>
              <a:schemeClr val="accent1">
                <a:lumMod val="75000"/>
              </a:schemeClr>
            </a:solid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929395"/>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929395"/>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929395"/>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929395"/>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10000"/>
              </a:lnSpc>
              <a:spcBef>
                <a:spcPts val="0"/>
              </a:spcBef>
              <a:spcAft>
                <a:spcPts val="0"/>
              </a:spcAft>
              <a:buFont typeface="Arial" panose="020B0604020202020204" pitchFamily="34" charset="0"/>
              <a:buNone/>
              <a:defRPr/>
            </a:pPr>
            <a:r>
              <a:rPr lang="en-US" sz="2000" dirty="0" smtClean="0">
                <a:solidFill>
                  <a:schemeClr val="bg2">
                    <a:lumMod val="10000"/>
                  </a:schemeClr>
                </a:solidFill>
                <a:latin typeface="Times New Roman" pitchFamily="18" charset="0"/>
                <a:cs typeface="Times New Roman" pitchFamily="18" charset="0"/>
              </a:rPr>
              <a:t>Trường hợp điển hình =&gt; Phân tích HV trong trường hợp =&gt; Tác dụng của HV</a:t>
            </a:r>
            <a:r>
              <a:rPr lang="it-IT" sz="2000" dirty="0">
                <a:solidFill>
                  <a:schemeClr val="bg2">
                    <a:lumMod val="10000"/>
                  </a:schemeClr>
                </a:solidFill>
                <a:latin typeface="Times New Roman" pitchFamily="18" charset="0"/>
                <a:cs typeface="Times New Roman" pitchFamily="18" charset="0"/>
              </a:rPr>
              <a:t>.</a:t>
            </a:r>
            <a:endParaRPr lang="vi-VN" altLang="en-US" sz="2000" dirty="0">
              <a:solidFill>
                <a:schemeClr val="bg2">
                  <a:lumMod val="10000"/>
                </a:schemeClr>
              </a:solidFill>
              <a:latin typeface="Times New Roman" pitchFamily="18" charset="0"/>
              <a:ea typeface="Cambria" panose="02040503050406030204" pitchFamily="18" charset="0"/>
              <a:cs typeface="Times New Roman" pitchFamily="18" charset="0"/>
            </a:endParaRPr>
          </a:p>
        </p:txBody>
      </p:sp>
      <p:sp>
        <p:nvSpPr>
          <p:cNvPr id="21" name="Content Placeholder 2">
            <a:extLst>
              <a:ext uri="{FF2B5EF4-FFF2-40B4-BE49-F238E27FC236}"/>
            </a:extLst>
          </p:cNvPr>
          <p:cNvSpPr txBox="1">
            <a:spLocks/>
          </p:cNvSpPr>
          <p:nvPr/>
        </p:nvSpPr>
        <p:spPr>
          <a:xfrm>
            <a:off x="531814" y="2604097"/>
            <a:ext cx="2769371" cy="1152531"/>
          </a:xfrm>
          <a:prstGeom prst="rect">
            <a:avLst/>
          </a:prstGeom>
          <a:solidFill>
            <a:schemeClr val="accent2">
              <a:lumMod val="20000"/>
              <a:lumOff val="80000"/>
            </a:schemeClr>
          </a:solidFill>
          <a:ln>
            <a:solidFill>
              <a:schemeClr val="accent1">
                <a:lumMod val="75000"/>
              </a:schemeClr>
            </a:solidFill>
          </a:ln>
        </p:spPr>
        <p:txBody>
          <a:bodyPr lIns="68580" tIns="34290" rIns="68580" bIns="3429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a:lnSpc>
                <a:spcPct val="110000"/>
              </a:lnSpc>
              <a:defRPr/>
            </a:pPr>
            <a:endParaRPr lang="en-US" sz="2200" b="1" dirty="0" smtClean="0">
              <a:solidFill>
                <a:schemeClr val="bg2">
                  <a:lumMod val="10000"/>
                </a:schemeClr>
              </a:solidFill>
              <a:latin typeface="+mj-lt"/>
              <a:cs typeface="Arial" pitchFamily="34" charset="0"/>
            </a:endParaRPr>
          </a:p>
          <a:p>
            <a:pPr algn="ctr">
              <a:lnSpc>
                <a:spcPct val="110000"/>
              </a:lnSpc>
              <a:defRPr/>
            </a:pPr>
            <a:r>
              <a:rPr lang="en-US" sz="2200" b="1" dirty="0" smtClean="0">
                <a:solidFill>
                  <a:schemeClr val="bg2">
                    <a:lumMod val="10000"/>
                  </a:schemeClr>
                </a:solidFill>
                <a:latin typeface="+mj-lt"/>
                <a:cs typeface="Arial" pitchFamily="34" charset="0"/>
              </a:rPr>
              <a:t>PP xử lí tình huống</a:t>
            </a:r>
            <a:endParaRPr lang="en-US" sz="2200" b="1" dirty="0">
              <a:solidFill>
                <a:schemeClr val="bg2">
                  <a:lumMod val="10000"/>
                </a:schemeClr>
              </a:solidFill>
              <a:latin typeface="+mj-lt"/>
              <a:cs typeface="Arial" pitchFamily="34" charset="0"/>
            </a:endParaRPr>
          </a:p>
        </p:txBody>
      </p:sp>
      <p:sp>
        <p:nvSpPr>
          <p:cNvPr id="22" name="Content Placeholder 2">
            <a:extLst>
              <a:ext uri="{FF2B5EF4-FFF2-40B4-BE49-F238E27FC236}"/>
            </a:extLst>
          </p:cNvPr>
          <p:cNvSpPr txBox="1">
            <a:spLocks/>
          </p:cNvSpPr>
          <p:nvPr/>
        </p:nvSpPr>
        <p:spPr>
          <a:xfrm>
            <a:off x="541339" y="3947123"/>
            <a:ext cx="2769371" cy="838199"/>
          </a:xfrm>
          <a:prstGeom prst="rect">
            <a:avLst/>
          </a:prstGeom>
          <a:solidFill>
            <a:schemeClr val="accent5">
              <a:lumMod val="20000"/>
              <a:lumOff val="80000"/>
            </a:schemeClr>
          </a:solidFill>
          <a:ln>
            <a:solidFill>
              <a:schemeClr val="accent1">
                <a:lumMod val="75000"/>
              </a:schemeClr>
            </a:solidFill>
          </a:ln>
        </p:spPr>
        <p:txBody>
          <a:bodyPr lIns="68580" tIns="34290" rIns="68580" bIns="34290"/>
          <a:lstStyle>
            <a:lvl1pPr>
              <a:defRPr sz="3200">
                <a:solidFill>
                  <a:srgbClr val="929395"/>
                </a:solidFill>
                <a:latin typeface="Arial" pitchFamily="34" charset="0"/>
                <a:cs typeface="Arial" pitchFamily="34" charset="0"/>
              </a:defRPr>
            </a:lvl1pPr>
            <a:lvl2pPr>
              <a:defRPr sz="2800">
                <a:solidFill>
                  <a:srgbClr val="929395"/>
                </a:solidFill>
                <a:latin typeface="Arial" pitchFamily="34" charset="0"/>
                <a:cs typeface="Arial" pitchFamily="34" charset="0"/>
              </a:defRPr>
            </a:lvl2pPr>
            <a:lvl3pPr>
              <a:defRPr sz="2400">
                <a:solidFill>
                  <a:srgbClr val="929395"/>
                </a:solidFill>
                <a:latin typeface="Arial" pitchFamily="34" charset="0"/>
                <a:cs typeface="Arial" pitchFamily="34" charset="0"/>
              </a:defRPr>
            </a:lvl3pPr>
            <a:lvl4pPr>
              <a:defRPr sz="2000">
                <a:solidFill>
                  <a:srgbClr val="929395"/>
                </a:solidFill>
                <a:latin typeface="Arial" pitchFamily="34" charset="0"/>
                <a:cs typeface="Arial" pitchFamily="34" charset="0"/>
              </a:defRPr>
            </a:lvl4pPr>
            <a:lvl5pPr>
              <a:defRPr sz="2000">
                <a:solidFill>
                  <a:srgbClr val="929395"/>
                </a:solidFill>
                <a:latin typeface="Arial" pitchFamily="34" charset="0"/>
                <a:cs typeface="Arial" pitchFamily="34" charset="0"/>
              </a:defRPr>
            </a:lvl5pPr>
            <a:lvl6pPr eaLnBrk="0" fontAlgn="base" hangingPunct="0">
              <a:spcAft>
                <a:spcPct val="0"/>
              </a:spcAft>
              <a:buChar char="»"/>
              <a:defRPr sz="2000">
                <a:solidFill>
                  <a:srgbClr val="929395"/>
                </a:solidFill>
                <a:latin typeface="Arial" pitchFamily="34" charset="0"/>
                <a:cs typeface="Arial" pitchFamily="34" charset="0"/>
              </a:defRPr>
            </a:lvl6pPr>
            <a:lvl7pPr eaLnBrk="0" fontAlgn="base" hangingPunct="0">
              <a:spcAft>
                <a:spcPct val="0"/>
              </a:spcAft>
              <a:buChar char="»"/>
              <a:defRPr sz="2000">
                <a:solidFill>
                  <a:srgbClr val="929395"/>
                </a:solidFill>
                <a:latin typeface="Arial" pitchFamily="34" charset="0"/>
                <a:cs typeface="Arial" pitchFamily="34" charset="0"/>
              </a:defRPr>
            </a:lvl7pPr>
            <a:lvl8pPr eaLnBrk="0" fontAlgn="base" hangingPunct="0">
              <a:spcAft>
                <a:spcPct val="0"/>
              </a:spcAft>
              <a:buChar char="»"/>
              <a:defRPr sz="2000">
                <a:solidFill>
                  <a:srgbClr val="929395"/>
                </a:solidFill>
                <a:latin typeface="Arial" pitchFamily="34" charset="0"/>
                <a:cs typeface="Arial" pitchFamily="34" charset="0"/>
              </a:defRPr>
            </a:lvl8pPr>
            <a:lvl9pPr eaLnBrk="0" fontAlgn="base" hangingPunct="0">
              <a:spcAft>
                <a:spcPct val="0"/>
              </a:spcAft>
              <a:buChar char="»"/>
              <a:defRPr sz="2000">
                <a:solidFill>
                  <a:srgbClr val="929395"/>
                </a:solidFill>
                <a:latin typeface="Arial" pitchFamily="34" charset="0"/>
                <a:cs typeface="Arial" pitchFamily="34" charset="0"/>
              </a:defRPr>
            </a:lvl9pPr>
          </a:lstStyle>
          <a:p>
            <a:pPr algn="ctr" eaLnBrk="1" hangingPunct="1">
              <a:buClr>
                <a:schemeClr val="accent1"/>
              </a:buClr>
              <a:buFont typeface="Wingdings 3" pitchFamily="18" charset="2"/>
              <a:buNone/>
              <a:defRPr/>
            </a:pPr>
            <a:endParaRPr lang="en-US" altLang="en-US" sz="1400" b="1" dirty="0" smtClean="0">
              <a:solidFill>
                <a:srgbClr val="191919"/>
              </a:solidFill>
              <a:latin typeface="+mj-lt"/>
            </a:endParaRPr>
          </a:p>
          <a:p>
            <a:pPr algn="ctr" eaLnBrk="1" hangingPunct="1">
              <a:buClr>
                <a:schemeClr val="accent1"/>
              </a:buClr>
              <a:buFont typeface="Wingdings 3" pitchFamily="18" charset="2"/>
              <a:buNone/>
              <a:defRPr/>
            </a:pPr>
            <a:r>
              <a:rPr lang="en-US" altLang="en-US" sz="2200" b="1" dirty="0" smtClean="0">
                <a:solidFill>
                  <a:srgbClr val="191919"/>
                </a:solidFill>
                <a:latin typeface="+mj-lt"/>
              </a:rPr>
              <a:t>PP thảo luận</a:t>
            </a:r>
          </a:p>
        </p:txBody>
      </p:sp>
      <p:sp>
        <p:nvSpPr>
          <p:cNvPr id="23" name="Content Placeholder 3">
            <a:extLst>
              <a:ext uri="{FF2B5EF4-FFF2-40B4-BE49-F238E27FC236}"/>
            </a:extLst>
          </p:cNvPr>
          <p:cNvSpPr txBox="1">
            <a:spLocks/>
          </p:cNvSpPr>
          <p:nvPr/>
        </p:nvSpPr>
        <p:spPr>
          <a:xfrm>
            <a:off x="4294531" y="3947122"/>
            <a:ext cx="4239869" cy="838200"/>
          </a:xfrm>
          <a:prstGeom prst="rect">
            <a:avLst/>
          </a:prstGeom>
          <a:solidFill>
            <a:schemeClr val="accent5">
              <a:lumMod val="20000"/>
              <a:lumOff val="80000"/>
            </a:schemeClr>
          </a:solidFill>
          <a:ln>
            <a:solidFill>
              <a:schemeClr val="accent1">
                <a:lumMod val="75000"/>
              </a:schemeClr>
            </a:solidFill>
          </a:ln>
        </p:spPr>
        <p:txBody>
          <a:bodyPr lIns="68580" tIns="34290" rIns="68580" bIns="3429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just" eaLnBrk="1" hangingPunct="1">
              <a:lnSpc>
                <a:spcPct val="110000"/>
              </a:lnSpc>
              <a:buClr>
                <a:schemeClr val="accent1"/>
              </a:buClr>
              <a:buFont typeface="Wingdings 3" pitchFamily="2" charset="2"/>
              <a:buNone/>
              <a:defRPr/>
            </a:pPr>
            <a:r>
              <a:rPr lang="vi-VN" altLang="en-US" sz="2000" dirty="0">
                <a:solidFill>
                  <a:schemeClr val="bg2">
                    <a:lumMod val="10000"/>
                  </a:schemeClr>
                </a:solidFill>
                <a:latin typeface="+mj-lt"/>
                <a:ea typeface="Cambria" panose="02040503050406030204" pitchFamily="18" charset="0"/>
                <a:cs typeface="Arial" pitchFamily="34" charset="0"/>
              </a:rPr>
              <a:t> </a:t>
            </a:r>
            <a:r>
              <a:rPr lang="it-IT" altLang="en-US" sz="2000" dirty="0" smtClean="0">
                <a:solidFill>
                  <a:schemeClr val="bg2">
                    <a:lumMod val="10000"/>
                  </a:schemeClr>
                </a:solidFill>
                <a:latin typeface="+mj-lt"/>
                <a:cs typeface="Arial" pitchFamily="34" charset="0"/>
              </a:rPr>
              <a:t>Nội dung thảo luận...=&gt; Phân tích nội dung = Bài học rút ra </a:t>
            </a:r>
            <a:endParaRPr lang="en-US" altLang="en-US" sz="2000" dirty="0">
              <a:solidFill>
                <a:schemeClr val="bg2">
                  <a:lumMod val="10000"/>
                </a:schemeClr>
              </a:solidFill>
              <a:latin typeface="+mj-lt"/>
              <a:ea typeface="Cambria" panose="02040503050406030204" pitchFamily="18" charset="0"/>
              <a:cs typeface="Arial" pitchFamily="34" charset="0"/>
            </a:endParaRPr>
          </a:p>
        </p:txBody>
      </p:sp>
      <p:sp>
        <p:nvSpPr>
          <p:cNvPr id="24" name="Content Placeholder 3">
            <a:extLst>
              <a:ext uri="{FF2B5EF4-FFF2-40B4-BE49-F238E27FC236}"/>
            </a:extLst>
          </p:cNvPr>
          <p:cNvSpPr txBox="1">
            <a:spLocks/>
          </p:cNvSpPr>
          <p:nvPr/>
        </p:nvSpPr>
        <p:spPr>
          <a:xfrm>
            <a:off x="4291357" y="2613222"/>
            <a:ext cx="4243043" cy="1143406"/>
          </a:xfrm>
          <a:prstGeom prst="rect">
            <a:avLst/>
          </a:prstGeom>
          <a:solidFill>
            <a:schemeClr val="accent2">
              <a:lumMod val="20000"/>
              <a:lumOff val="80000"/>
            </a:schemeClr>
          </a:solidFill>
          <a:ln>
            <a:solidFill>
              <a:schemeClr val="accent1">
                <a:lumMod val="75000"/>
              </a:schemeClr>
            </a:solidFill>
          </a:ln>
        </p:spPr>
        <p:txBody>
          <a:bodyPr lIns="68580" tIns="34290" rIns="68580" bIns="34290"/>
          <a:lstStyle>
            <a:lvl1pPr>
              <a:defRPr sz="3200">
                <a:solidFill>
                  <a:srgbClr val="929395"/>
                </a:solidFill>
                <a:latin typeface="Arial" pitchFamily="34" charset="0"/>
                <a:cs typeface="Arial" pitchFamily="34" charset="0"/>
              </a:defRPr>
            </a:lvl1pPr>
            <a:lvl2pPr>
              <a:defRPr sz="2800">
                <a:solidFill>
                  <a:srgbClr val="929395"/>
                </a:solidFill>
                <a:latin typeface="Arial" pitchFamily="34" charset="0"/>
                <a:cs typeface="Arial" pitchFamily="34" charset="0"/>
              </a:defRPr>
            </a:lvl2pPr>
            <a:lvl3pPr>
              <a:defRPr sz="2400">
                <a:solidFill>
                  <a:srgbClr val="929395"/>
                </a:solidFill>
                <a:latin typeface="Arial" pitchFamily="34" charset="0"/>
                <a:cs typeface="Arial" pitchFamily="34" charset="0"/>
              </a:defRPr>
            </a:lvl3pPr>
            <a:lvl4pPr>
              <a:defRPr sz="2000">
                <a:solidFill>
                  <a:srgbClr val="929395"/>
                </a:solidFill>
                <a:latin typeface="Arial" pitchFamily="34" charset="0"/>
                <a:cs typeface="Arial" pitchFamily="34" charset="0"/>
              </a:defRPr>
            </a:lvl4pPr>
            <a:lvl5pPr>
              <a:defRPr sz="2000">
                <a:solidFill>
                  <a:srgbClr val="929395"/>
                </a:solidFill>
                <a:latin typeface="Arial" pitchFamily="34" charset="0"/>
                <a:cs typeface="Arial" pitchFamily="34" charset="0"/>
              </a:defRPr>
            </a:lvl5pPr>
            <a:lvl6pPr eaLnBrk="0" fontAlgn="base" hangingPunct="0">
              <a:spcAft>
                <a:spcPct val="0"/>
              </a:spcAft>
              <a:buChar char="»"/>
              <a:defRPr sz="2000">
                <a:solidFill>
                  <a:srgbClr val="929395"/>
                </a:solidFill>
                <a:latin typeface="Arial" pitchFamily="34" charset="0"/>
                <a:cs typeface="Arial" pitchFamily="34" charset="0"/>
              </a:defRPr>
            </a:lvl6pPr>
            <a:lvl7pPr eaLnBrk="0" fontAlgn="base" hangingPunct="0">
              <a:spcAft>
                <a:spcPct val="0"/>
              </a:spcAft>
              <a:buChar char="»"/>
              <a:defRPr sz="2000">
                <a:solidFill>
                  <a:srgbClr val="929395"/>
                </a:solidFill>
                <a:latin typeface="Arial" pitchFamily="34" charset="0"/>
                <a:cs typeface="Arial" pitchFamily="34" charset="0"/>
              </a:defRPr>
            </a:lvl7pPr>
            <a:lvl8pPr eaLnBrk="0" fontAlgn="base" hangingPunct="0">
              <a:spcAft>
                <a:spcPct val="0"/>
              </a:spcAft>
              <a:buChar char="»"/>
              <a:defRPr sz="2000">
                <a:solidFill>
                  <a:srgbClr val="929395"/>
                </a:solidFill>
                <a:latin typeface="Arial" pitchFamily="34" charset="0"/>
                <a:cs typeface="Arial" pitchFamily="34" charset="0"/>
              </a:defRPr>
            </a:lvl8pPr>
            <a:lvl9pPr eaLnBrk="0" fontAlgn="base" hangingPunct="0">
              <a:spcAft>
                <a:spcPct val="0"/>
              </a:spcAft>
              <a:buChar char="»"/>
              <a:defRPr sz="2000">
                <a:solidFill>
                  <a:srgbClr val="929395"/>
                </a:solidFill>
                <a:latin typeface="Arial" pitchFamily="34" charset="0"/>
                <a:cs typeface="Arial" pitchFamily="34" charset="0"/>
              </a:defRPr>
            </a:lvl9pPr>
          </a:lstStyle>
          <a:p>
            <a:pPr algn="just" eaLnBrk="1" hangingPunct="1">
              <a:lnSpc>
                <a:spcPct val="110000"/>
              </a:lnSpc>
              <a:buClr>
                <a:schemeClr val="accent1"/>
              </a:buClr>
              <a:defRPr/>
            </a:pPr>
            <a:r>
              <a:rPr lang="en-US" altLang="en-US" sz="2000" dirty="0" smtClean="0">
                <a:solidFill>
                  <a:srgbClr val="191919"/>
                </a:solidFill>
                <a:latin typeface="Times New Roman" pitchFamily="18" charset="0"/>
                <a:cs typeface="Times New Roman" pitchFamily="18" charset="0"/>
              </a:rPr>
              <a:t>Tình huống =&gt; Phân tích HV trong tình huống =&gt; Phương án giải quyết =&gt; Tác dụng của phương án.</a:t>
            </a:r>
            <a:endParaRPr lang="vi-VN" altLang="en-US" sz="2000" dirty="0" smtClean="0">
              <a:solidFill>
                <a:srgbClr val="191919"/>
              </a:solidFill>
              <a:latin typeface="Times New Roman" pitchFamily="18" charset="0"/>
              <a:cs typeface="Times New Roman" pitchFamily="18" charset="0"/>
            </a:endParaRPr>
          </a:p>
        </p:txBody>
      </p:sp>
      <p:sp>
        <p:nvSpPr>
          <p:cNvPr id="25" name="Notched Right Arrow 24">
            <a:extLst>
              <a:ext uri="{FF2B5EF4-FFF2-40B4-BE49-F238E27FC236}"/>
            </a:extLst>
          </p:cNvPr>
          <p:cNvSpPr/>
          <p:nvPr/>
        </p:nvSpPr>
        <p:spPr>
          <a:xfrm>
            <a:off x="3558122" y="1843311"/>
            <a:ext cx="487883" cy="14224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
        <p:nvSpPr>
          <p:cNvPr id="26" name="Notched Right Arrow 25">
            <a:extLst>
              <a:ext uri="{FF2B5EF4-FFF2-40B4-BE49-F238E27FC236}"/>
            </a:extLst>
          </p:cNvPr>
          <p:cNvSpPr/>
          <p:nvPr/>
        </p:nvSpPr>
        <p:spPr>
          <a:xfrm>
            <a:off x="3513896" y="3113803"/>
            <a:ext cx="489293" cy="142243"/>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
        <p:nvSpPr>
          <p:cNvPr id="27" name="Notched Right Arrow 26">
            <a:extLst>
              <a:ext uri="{FF2B5EF4-FFF2-40B4-BE49-F238E27FC236}"/>
            </a:extLst>
          </p:cNvPr>
          <p:cNvSpPr/>
          <p:nvPr/>
        </p:nvSpPr>
        <p:spPr>
          <a:xfrm>
            <a:off x="3530258" y="4358859"/>
            <a:ext cx="489293" cy="13740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
        <p:nvSpPr>
          <p:cNvPr id="28" name="Content Placeholder 2">
            <a:extLst>
              <a:ext uri="{FF2B5EF4-FFF2-40B4-BE49-F238E27FC236}"/>
            </a:extLst>
          </p:cNvPr>
          <p:cNvSpPr txBox="1">
            <a:spLocks/>
          </p:cNvSpPr>
          <p:nvPr/>
        </p:nvSpPr>
        <p:spPr bwMode="auto">
          <a:xfrm>
            <a:off x="531814" y="4953000"/>
            <a:ext cx="2769371" cy="1066799"/>
          </a:xfrm>
          <a:prstGeom prst="rect">
            <a:avLst/>
          </a:prstGeom>
          <a:solidFill>
            <a:schemeClr val="accent6">
              <a:lumMod val="20000"/>
              <a:lumOff val="80000"/>
            </a:schemeClr>
          </a:solidFill>
          <a:ln w="9525">
            <a:solidFill>
              <a:srgbClr val="000000"/>
            </a:solidFill>
            <a:miter lim="800000"/>
            <a:headEnd/>
            <a:tailEnd/>
          </a:ln>
        </p:spPr>
        <p:txBody>
          <a:bodyPr/>
          <a:lstStyle>
            <a:lvl1pPr defTabSz="685800">
              <a:defRPr sz="3200">
                <a:solidFill>
                  <a:srgbClr val="929395"/>
                </a:solidFill>
                <a:latin typeface="Arial" pitchFamily="34" charset="0"/>
                <a:cs typeface="Arial" pitchFamily="34" charset="0"/>
              </a:defRPr>
            </a:lvl1pPr>
            <a:lvl2pPr defTabSz="685800">
              <a:defRPr sz="2800">
                <a:solidFill>
                  <a:srgbClr val="929395"/>
                </a:solidFill>
                <a:latin typeface="Arial" pitchFamily="34" charset="0"/>
                <a:cs typeface="Arial" pitchFamily="34" charset="0"/>
              </a:defRPr>
            </a:lvl2pPr>
            <a:lvl3pPr defTabSz="685800">
              <a:defRPr sz="2400">
                <a:solidFill>
                  <a:srgbClr val="929395"/>
                </a:solidFill>
                <a:latin typeface="Arial" pitchFamily="34" charset="0"/>
                <a:cs typeface="Arial" pitchFamily="34" charset="0"/>
              </a:defRPr>
            </a:lvl3pPr>
            <a:lvl4pPr defTabSz="685800">
              <a:defRPr sz="2000">
                <a:solidFill>
                  <a:srgbClr val="929395"/>
                </a:solidFill>
                <a:latin typeface="Arial" pitchFamily="34" charset="0"/>
                <a:cs typeface="Arial" pitchFamily="34" charset="0"/>
              </a:defRPr>
            </a:lvl4pPr>
            <a:lvl5pPr defTabSz="685800">
              <a:defRPr sz="2000">
                <a:solidFill>
                  <a:srgbClr val="929395"/>
                </a:solidFill>
                <a:latin typeface="Arial" pitchFamily="34" charset="0"/>
                <a:cs typeface="Arial" pitchFamily="34" charset="0"/>
              </a:defRPr>
            </a:lvl5pPr>
            <a:lvl6pPr defTabSz="685800" eaLnBrk="0" fontAlgn="base" hangingPunct="0">
              <a:spcAft>
                <a:spcPct val="0"/>
              </a:spcAft>
              <a:buChar char="»"/>
              <a:defRPr sz="2000">
                <a:solidFill>
                  <a:srgbClr val="929395"/>
                </a:solidFill>
                <a:latin typeface="Arial" pitchFamily="34" charset="0"/>
                <a:cs typeface="Arial" pitchFamily="34" charset="0"/>
              </a:defRPr>
            </a:lvl6pPr>
            <a:lvl7pPr defTabSz="685800" eaLnBrk="0" fontAlgn="base" hangingPunct="0">
              <a:spcAft>
                <a:spcPct val="0"/>
              </a:spcAft>
              <a:buChar char="»"/>
              <a:defRPr sz="2000">
                <a:solidFill>
                  <a:srgbClr val="929395"/>
                </a:solidFill>
                <a:latin typeface="Arial" pitchFamily="34" charset="0"/>
                <a:cs typeface="Arial" pitchFamily="34" charset="0"/>
              </a:defRPr>
            </a:lvl7pPr>
            <a:lvl8pPr defTabSz="685800" eaLnBrk="0" fontAlgn="base" hangingPunct="0">
              <a:spcAft>
                <a:spcPct val="0"/>
              </a:spcAft>
              <a:buChar char="»"/>
              <a:defRPr sz="2000">
                <a:solidFill>
                  <a:srgbClr val="929395"/>
                </a:solidFill>
                <a:latin typeface="Arial" pitchFamily="34" charset="0"/>
                <a:cs typeface="Arial" pitchFamily="34" charset="0"/>
              </a:defRPr>
            </a:lvl8pPr>
            <a:lvl9pPr defTabSz="685800" eaLnBrk="0" fontAlgn="base" hangingPunct="0">
              <a:spcAft>
                <a:spcPct val="0"/>
              </a:spcAft>
              <a:buChar char="»"/>
              <a:defRPr sz="2000">
                <a:solidFill>
                  <a:srgbClr val="929395"/>
                </a:solidFill>
                <a:latin typeface="Arial" pitchFamily="34" charset="0"/>
                <a:cs typeface="Arial" pitchFamily="34" charset="0"/>
              </a:defRPr>
            </a:lvl9pPr>
          </a:lstStyle>
          <a:p>
            <a:pPr algn="ctr">
              <a:lnSpc>
                <a:spcPct val="110000"/>
              </a:lnSpc>
              <a:buFont typeface="Arial" pitchFamily="34" charset="0"/>
              <a:buNone/>
              <a:defRPr/>
            </a:pPr>
            <a:endParaRPr lang="en-US" altLang="en-US" sz="1600" b="1" dirty="0" smtClean="0">
              <a:solidFill>
                <a:srgbClr val="191919"/>
              </a:solidFill>
              <a:latin typeface="Times New Roman" pitchFamily="18" charset="0"/>
              <a:cs typeface="Times New Roman" pitchFamily="18" charset="0"/>
            </a:endParaRPr>
          </a:p>
          <a:p>
            <a:pPr algn="ctr">
              <a:lnSpc>
                <a:spcPct val="110000"/>
              </a:lnSpc>
              <a:buFont typeface="Arial" pitchFamily="34" charset="0"/>
              <a:buNone/>
              <a:defRPr/>
            </a:pPr>
            <a:r>
              <a:rPr lang="en-US" altLang="en-US" sz="2400" b="1" dirty="0" smtClean="0">
                <a:solidFill>
                  <a:srgbClr val="191919"/>
                </a:solidFill>
                <a:latin typeface="Times New Roman" pitchFamily="18" charset="0"/>
                <a:cs typeface="Times New Roman" pitchFamily="18" charset="0"/>
              </a:rPr>
              <a:t>PP trải nghiệm</a:t>
            </a:r>
          </a:p>
        </p:txBody>
      </p:sp>
      <p:sp>
        <p:nvSpPr>
          <p:cNvPr id="29" name="Content Placeholder 3">
            <a:extLst>
              <a:ext uri="{FF2B5EF4-FFF2-40B4-BE49-F238E27FC236}"/>
            </a:extLst>
          </p:cNvPr>
          <p:cNvSpPr txBox="1">
            <a:spLocks/>
          </p:cNvSpPr>
          <p:nvPr/>
        </p:nvSpPr>
        <p:spPr>
          <a:xfrm>
            <a:off x="4286592" y="4953000"/>
            <a:ext cx="4247808" cy="1066800"/>
          </a:xfrm>
          <a:prstGeom prst="rect">
            <a:avLst/>
          </a:prstGeom>
          <a:solidFill>
            <a:schemeClr val="accent6">
              <a:lumMod val="20000"/>
              <a:lumOff val="80000"/>
            </a:schemeClr>
          </a:solidFill>
          <a:ln>
            <a:solidFill>
              <a:schemeClr val="accent1">
                <a:lumMod val="75000"/>
              </a:schemeClr>
            </a:solidFill>
          </a:ln>
        </p:spPr>
        <p:txBody>
          <a:bodyPr lIns="68580" tIns="34290" rIns="68580" bIns="3429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just" eaLnBrk="1" hangingPunct="1">
              <a:buClr>
                <a:schemeClr val="accent1"/>
              </a:buClr>
              <a:buFont typeface="Wingdings 3" pitchFamily="2" charset="2"/>
              <a:buNone/>
              <a:defRPr/>
            </a:pPr>
            <a:r>
              <a:rPr lang="en-US" sz="2200" dirty="0" smtClean="0">
                <a:solidFill>
                  <a:schemeClr val="bg2">
                    <a:lumMod val="10000"/>
                  </a:schemeClr>
                </a:solidFill>
                <a:latin typeface="+mj-lt"/>
                <a:cs typeface="Arial" pitchFamily="34" charset="0"/>
              </a:rPr>
              <a:t>Khám phá-chiêm nghiệm </a:t>
            </a:r>
            <a:r>
              <a:rPr lang="en-US" sz="2200" dirty="0" smtClean="0">
                <a:solidFill>
                  <a:schemeClr val="bg2">
                    <a:lumMod val="10000"/>
                  </a:schemeClr>
                </a:solidFill>
                <a:latin typeface="+mj-lt"/>
                <a:cs typeface="Arial" pitchFamily="34" charset="0"/>
                <a:sym typeface="Wingdings" pitchFamily="2" charset="2"/>
              </a:rPr>
              <a:t>=&gt;</a:t>
            </a:r>
            <a:r>
              <a:rPr lang="vi-VN" sz="2200" dirty="0" smtClean="0">
                <a:solidFill>
                  <a:schemeClr val="bg2">
                    <a:lumMod val="10000"/>
                  </a:schemeClr>
                </a:solidFill>
                <a:latin typeface="+mj-lt"/>
                <a:cs typeface="Arial" pitchFamily="34" charset="0"/>
                <a:sym typeface="Wingdings" pitchFamily="2" charset="2"/>
              </a:rPr>
              <a:t> </a:t>
            </a:r>
            <a:r>
              <a:rPr lang="en-US" sz="2200" dirty="0" smtClean="0">
                <a:solidFill>
                  <a:schemeClr val="bg2">
                    <a:lumMod val="10000"/>
                  </a:schemeClr>
                </a:solidFill>
                <a:latin typeface="+mj-lt"/>
                <a:cs typeface="Arial" pitchFamily="34" charset="0"/>
                <a:sym typeface="Wingdings" pitchFamily="2" charset="2"/>
              </a:rPr>
              <a:t>k</a:t>
            </a:r>
            <a:r>
              <a:rPr lang="en-US" sz="2200" dirty="0" smtClean="0">
                <a:solidFill>
                  <a:schemeClr val="bg2">
                    <a:lumMod val="10000"/>
                  </a:schemeClr>
                </a:solidFill>
                <a:latin typeface="+mj-lt"/>
                <a:cs typeface="Arial" pitchFamily="34" charset="0"/>
              </a:rPr>
              <a:t>hái quát hóa</a:t>
            </a:r>
            <a:r>
              <a:rPr lang="en-US" sz="2200" dirty="0" smtClean="0">
                <a:solidFill>
                  <a:schemeClr val="bg2">
                    <a:lumMod val="10000"/>
                  </a:schemeClr>
                </a:solidFill>
                <a:latin typeface="+mj-lt"/>
                <a:cs typeface="Arial" pitchFamily="34" charset="0"/>
                <a:sym typeface="Wingdings" pitchFamily="2" charset="2"/>
              </a:rPr>
              <a:t>=&gt;</a:t>
            </a:r>
            <a:r>
              <a:rPr lang="vi-VN" sz="2200" dirty="0" smtClean="0">
                <a:solidFill>
                  <a:schemeClr val="bg2">
                    <a:lumMod val="10000"/>
                  </a:schemeClr>
                </a:solidFill>
                <a:latin typeface="+mj-lt"/>
                <a:cs typeface="Arial" pitchFamily="34" charset="0"/>
                <a:sym typeface="Wingdings" pitchFamily="2" charset="2"/>
              </a:rPr>
              <a:t> </a:t>
            </a:r>
            <a:r>
              <a:rPr lang="en-US" sz="2200" dirty="0" smtClean="0">
                <a:solidFill>
                  <a:schemeClr val="bg2">
                    <a:lumMod val="10000"/>
                  </a:schemeClr>
                </a:solidFill>
                <a:latin typeface="+mj-lt"/>
                <a:cs typeface="Arial" pitchFamily="34" charset="0"/>
                <a:sym typeface="Wingdings" pitchFamily="2" charset="2"/>
              </a:rPr>
              <a:t>Rèn kĩ năng =&gt;</a:t>
            </a:r>
            <a:r>
              <a:rPr lang="vi-VN" sz="2200" dirty="0" smtClean="0">
                <a:solidFill>
                  <a:schemeClr val="bg2">
                    <a:lumMod val="10000"/>
                  </a:schemeClr>
                </a:solidFill>
                <a:latin typeface="+mj-lt"/>
                <a:cs typeface="Arial" pitchFamily="34" charset="0"/>
                <a:sym typeface="Wingdings" pitchFamily="2" charset="2"/>
              </a:rPr>
              <a:t> </a:t>
            </a:r>
            <a:r>
              <a:rPr lang="vi-VN" sz="2200" dirty="0">
                <a:solidFill>
                  <a:schemeClr val="bg2">
                    <a:lumMod val="10000"/>
                  </a:schemeClr>
                </a:solidFill>
                <a:latin typeface="+mj-lt"/>
                <a:cs typeface="Arial" pitchFamily="34" charset="0"/>
              </a:rPr>
              <a:t>vận dụng </a:t>
            </a:r>
            <a:r>
              <a:rPr lang="vi-VN" sz="2200" dirty="0" smtClean="0">
                <a:solidFill>
                  <a:schemeClr val="bg2">
                    <a:lumMod val="10000"/>
                  </a:schemeClr>
                </a:solidFill>
                <a:latin typeface="+mj-lt"/>
                <a:cs typeface="Arial" pitchFamily="34" charset="0"/>
              </a:rPr>
              <a:t>vào </a:t>
            </a:r>
            <a:r>
              <a:rPr lang="vi-VN" sz="2200" dirty="0">
                <a:solidFill>
                  <a:schemeClr val="bg2">
                    <a:lumMod val="10000"/>
                  </a:schemeClr>
                </a:solidFill>
                <a:latin typeface="+mj-lt"/>
                <a:cs typeface="Arial" pitchFamily="34" charset="0"/>
              </a:rPr>
              <a:t>thực </a:t>
            </a:r>
            <a:r>
              <a:rPr lang="vi-VN" sz="2200" dirty="0" smtClean="0">
                <a:solidFill>
                  <a:schemeClr val="bg2">
                    <a:lumMod val="10000"/>
                  </a:schemeClr>
                </a:solidFill>
                <a:latin typeface="+mj-lt"/>
                <a:cs typeface="Arial" pitchFamily="34" charset="0"/>
              </a:rPr>
              <a:t>tiễn</a:t>
            </a:r>
            <a:r>
              <a:rPr lang="en-US" sz="2200" dirty="0" smtClean="0">
                <a:solidFill>
                  <a:schemeClr val="bg2">
                    <a:lumMod val="10000"/>
                  </a:schemeClr>
                </a:solidFill>
                <a:latin typeface="+mj-lt"/>
                <a:cs typeface="Arial" pitchFamily="34" charset="0"/>
              </a:rPr>
              <a:t> =&gt; đánh giá</a:t>
            </a:r>
            <a:endParaRPr lang="en-US" altLang="en-US" sz="2200" dirty="0">
              <a:solidFill>
                <a:schemeClr val="bg2">
                  <a:lumMod val="10000"/>
                </a:schemeClr>
              </a:solidFill>
              <a:latin typeface="+mj-lt"/>
              <a:ea typeface="Cambria" panose="02040503050406030204" pitchFamily="18" charset="0"/>
              <a:cs typeface="Arial" pitchFamily="34" charset="0"/>
            </a:endParaRPr>
          </a:p>
        </p:txBody>
      </p:sp>
      <p:sp>
        <p:nvSpPr>
          <p:cNvPr id="30" name="Notched Right Arrow 29">
            <a:extLst>
              <a:ext uri="{FF2B5EF4-FFF2-40B4-BE49-F238E27FC236}"/>
            </a:extLst>
          </p:cNvPr>
          <p:cNvSpPr/>
          <p:nvPr/>
        </p:nvSpPr>
        <p:spPr>
          <a:xfrm flipV="1">
            <a:off x="3530257" y="5391577"/>
            <a:ext cx="489293" cy="15772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US" sz="2200">
              <a:latin typeface="+mj-lt"/>
            </a:endParaRPr>
          </a:p>
        </p:txBody>
      </p:sp>
    </p:spTree>
    <p:extLst>
      <p:ext uri="{BB962C8B-B14F-4D97-AF65-F5344CB8AC3E}">
        <p14:creationId xmlns:p14="http://schemas.microsoft.com/office/powerpoint/2010/main" val="1333259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animEffect transition="in" filter="dissolve">
                                      <p:cBhvr>
                                        <p:cTn id="7" dur="500"/>
                                        <p:tgtEl>
                                          <p:spTgt spid="15">
                                            <p:bg/>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dissolve">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dissolve">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checkerboard(across)">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0">
                                            <p:bg/>
                                          </p:spTgt>
                                        </p:tgtEl>
                                        <p:attrNameLst>
                                          <p:attrName>style.visibility</p:attrName>
                                        </p:attrNameLst>
                                      </p:cBhvr>
                                      <p:to>
                                        <p:strVal val="visible"/>
                                      </p:to>
                                    </p:set>
                                    <p:anim calcmode="lin" valueType="num">
                                      <p:cBhvr additive="base">
                                        <p:cTn id="27"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20">
                                            <p:bg/>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0">
                                            <p:txEl>
                                              <p:pRg st="0" end="0"/>
                                            </p:txEl>
                                          </p:spTgt>
                                        </p:tgtEl>
                                        <p:attrNameLst>
                                          <p:attrName>style.visibility</p:attrName>
                                        </p:attrNameLst>
                                      </p:cBhvr>
                                      <p:to>
                                        <p:strVal val="visible"/>
                                      </p:to>
                                    </p:set>
                                    <p:anim calcmode="lin" valueType="num">
                                      <p:cBhvr additive="base">
                                        <p:cTn id="33"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checkerboard(across)">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checkerboard(across)">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dissolv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edge">
                                      <p:cBhvr>
                                        <p:cTn id="54" dur="2000"/>
                                        <p:tgtEl>
                                          <p:spTgt spid="22"/>
                                        </p:tgtEl>
                                      </p:cBhvr>
                                    </p:animEffect>
                                  </p:childTnLst>
                                </p:cTn>
                              </p:par>
                              <p:par>
                                <p:cTn id="55" presetID="2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edge">
                                      <p:cBhvr>
                                        <p:cTn id="57" dur="2000"/>
                                        <p:tgtEl>
                                          <p:spTgt spid="27"/>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edge">
                                      <p:cBhvr>
                                        <p:cTn id="60" dur="2000"/>
                                        <p:tgtEl>
                                          <p:spTgt spid="23"/>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28">
                                            <p:bg/>
                                          </p:spTgt>
                                        </p:tgtEl>
                                        <p:attrNameLst>
                                          <p:attrName>style.visibility</p:attrName>
                                        </p:attrNameLst>
                                      </p:cBhvr>
                                      <p:to>
                                        <p:strVal val="visible"/>
                                      </p:to>
                                    </p:set>
                                    <p:animEffect transition="in" filter="circle(in)">
                                      <p:cBhvr>
                                        <p:cTn id="63" dur="2000"/>
                                        <p:tgtEl>
                                          <p:spTgt spid="28">
                                            <p:bg/>
                                          </p:spTgt>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edge">
                                      <p:cBhvr>
                                        <p:cTn id="66" dur="2000"/>
                                        <p:tgtEl>
                                          <p:spTgt spid="29"/>
                                        </p:tgtEl>
                                      </p:cBhvr>
                                    </p:animEffect>
                                  </p:childTnLst>
                                </p:cTn>
                              </p:par>
                              <p:par>
                                <p:cTn id="67" presetID="2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edge">
                                      <p:cBhvr>
                                        <p:cTn id="69"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animBg="1"/>
      <p:bldP spid="20" grpId="0" build="p" animBg="1"/>
      <p:bldP spid="21" grpId="0" animBg="1"/>
      <p:bldP spid="22" grpId="0" animBg="1"/>
      <p:bldP spid="23" grpId="0" animBg="1"/>
      <p:bldP spid="24" grpId="0" animBg="1"/>
      <p:bldP spid="25" grpId="0" animBg="1"/>
      <p:bldP spid="26" grpId="0" animBg="1"/>
      <p:bldP spid="27" grpId="0" animBg="1"/>
      <p:bldP spid="28" grpId="0" build="p" animBg="1"/>
      <p:bldP spid="29"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57200" y="1528424"/>
            <a:ext cx="8153401" cy="4658392"/>
            <a:chOff x="645952" y="1937857"/>
            <a:chExt cx="10938137" cy="4658392"/>
          </a:xfrm>
        </p:grpSpPr>
        <p:pic>
          <p:nvPicPr>
            <p:cNvPr id="6" name="Picture 1">
              <a:extLst>
                <a:ext uri="{FF2B5EF4-FFF2-40B4-BE49-F238E27FC236}">
                  <a16:creationId xmlns="" xmlns:a16="http://schemas.microsoft.com/office/drawing/2014/main" id="{BFC35E74-32A2-45F8-855C-218155C16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952" y="1937857"/>
              <a:ext cx="4144162" cy="359858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3">
              <a:extLst>
                <a:ext uri="{FF2B5EF4-FFF2-40B4-BE49-F238E27FC236}">
                  <a16:creationId xmlns="" xmlns:a16="http://schemas.microsoft.com/office/drawing/2014/main" id="{2A0C43F8-F210-4793-8252-B5341186F9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1281" y="1942051"/>
              <a:ext cx="4482808" cy="359439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 xmlns:a16="http://schemas.microsoft.com/office/drawing/2014/main" id="{4903CB34-97C6-4F9A-B47F-07C3985AED6E}"/>
                </a:ext>
              </a:extLst>
            </p:cNvPr>
            <p:cNvPicPr>
              <a:picLocks noChangeAspect="1"/>
            </p:cNvPicPr>
            <p:nvPr/>
          </p:nvPicPr>
          <p:blipFill>
            <a:blip r:embed="rId4"/>
            <a:stretch>
              <a:fillRect/>
            </a:stretch>
          </p:blipFill>
          <p:spPr>
            <a:xfrm>
              <a:off x="3783436" y="2174627"/>
              <a:ext cx="4186106" cy="2475191"/>
            </a:xfrm>
            <a:prstGeom prst="rect">
              <a:avLst/>
            </a:prstGeom>
          </p:spPr>
        </p:pic>
        <p:sp>
          <p:nvSpPr>
            <p:cNvPr id="9" name="TextBox 8">
              <a:extLst>
                <a:ext uri="{FF2B5EF4-FFF2-40B4-BE49-F238E27FC236}">
                  <a16:creationId xmlns="" xmlns:a16="http://schemas.microsoft.com/office/drawing/2014/main" id="{63BF1194-FBE2-4308-A13F-5B6B870C5159}"/>
                </a:ext>
              </a:extLst>
            </p:cNvPr>
            <p:cNvSpPr txBox="1"/>
            <p:nvPr/>
          </p:nvSpPr>
          <p:spPr>
            <a:xfrm>
              <a:off x="668740" y="5672919"/>
              <a:ext cx="4117076" cy="923330"/>
            </a:xfrm>
            <a:prstGeom prst="rect">
              <a:avLst/>
            </a:prstGeom>
            <a:noFill/>
          </p:spPr>
          <p:txBody>
            <a:bodyPr wrap="square" rtlCol="0">
              <a:spAutoFit/>
            </a:bodyPr>
            <a:lstStyle/>
            <a:p>
              <a:pPr algn="ctr"/>
              <a:r>
                <a:rPr lang="en-US" b="1" dirty="0">
                  <a:solidFill>
                    <a:srgbClr val="FF0000"/>
                  </a:solidFill>
                </a:rPr>
                <a:t>GIÁO ÁN </a:t>
              </a:r>
              <a:endParaRPr lang="en-US" b="1" dirty="0" smtClean="0">
                <a:solidFill>
                  <a:srgbClr val="FF0000"/>
                </a:solidFill>
              </a:endParaRPr>
            </a:p>
            <a:p>
              <a:pPr algn="ctr"/>
              <a:r>
                <a:rPr lang="en-US" b="1" dirty="0" smtClean="0">
                  <a:solidFill>
                    <a:srgbClr val="FF0000"/>
                  </a:solidFill>
                </a:rPr>
                <a:t>DẠY </a:t>
              </a:r>
              <a:r>
                <a:rPr lang="en-US" b="1" dirty="0">
                  <a:solidFill>
                    <a:srgbClr val="FF0000"/>
                  </a:solidFill>
                </a:rPr>
                <a:t>HỌC </a:t>
              </a:r>
              <a:r>
                <a:rPr lang="en-US" b="1" dirty="0" smtClean="0">
                  <a:solidFill>
                    <a:srgbClr val="FF0000"/>
                  </a:solidFill>
                </a:rPr>
                <a:t>TIẾP CẬN NỘI </a:t>
              </a:r>
              <a:r>
                <a:rPr lang="en-US" b="1" dirty="0">
                  <a:solidFill>
                    <a:srgbClr val="FF0000"/>
                  </a:solidFill>
                </a:rPr>
                <a:t>DUNG</a:t>
              </a:r>
              <a:endParaRPr lang="en-MY" b="1" dirty="0">
                <a:solidFill>
                  <a:srgbClr val="FF0000"/>
                </a:solidFill>
              </a:endParaRPr>
            </a:p>
          </p:txBody>
        </p:sp>
        <p:sp>
          <p:nvSpPr>
            <p:cNvPr id="10" name="Arrow: Right 3">
              <a:extLst>
                <a:ext uri="{FF2B5EF4-FFF2-40B4-BE49-F238E27FC236}">
                  <a16:creationId xmlns="" xmlns:a16="http://schemas.microsoft.com/office/drawing/2014/main" id="{EAF6334F-3AC8-490A-BF8C-359C6E4334E7}"/>
                </a:ext>
              </a:extLst>
            </p:cNvPr>
            <p:cNvSpPr/>
            <p:nvPr/>
          </p:nvSpPr>
          <p:spPr>
            <a:xfrm>
              <a:off x="5340824" y="5568288"/>
              <a:ext cx="1455761" cy="514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1" name="TextBox 10">
              <a:extLst>
                <a:ext uri="{FF2B5EF4-FFF2-40B4-BE49-F238E27FC236}">
                  <a16:creationId xmlns="" xmlns:a16="http://schemas.microsoft.com/office/drawing/2014/main" id="{6D53D9AB-9C64-4B9D-9EDF-FC3C584BC552}"/>
                </a:ext>
              </a:extLst>
            </p:cNvPr>
            <p:cNvSpPr txBox="1"/>
            <p:nvPr/>
          </p:nvSpPr>
          <p:spPr>
            <a:xfrm>
              <a:off x="7335671" y="5670645"/>
              <a:ext cx="4117074" cy="646331"/>
            </a:xfrm>
            <a:prstGeom prst="rect">
              <a:avLst/>
            </a:prstGeom>
            <a:noFill/>
          </p:spPr>
          <p:txBody>
            <a:bodyPr wrap="square" rtlCol="0">
              <a:spAutoFit/>
            </a:bodyPr>
            <a:lstStyle/>
            <a:p>
              <a:pPr algn="ctr"/>
              <a:r>
                <a:rPr lang="en-US" b="1" dirty="0">
                  <a:solidFill>
                    <a:srgbClr val="FF0000"/>
                  </a:solidFill>
                </a:rPr>
                <a:t>GIÁO ÁN </a:t>
              </a:r>
              <a:endParaRPr lang="en-US" b="1" dirty="0" smtClean="0">
                <a:solidFill>
                  <a:srgbClr val="FF0000"/>
                </a:solidFill>
              </a:endParaRPr>
            </a:p>
            <a:p>
              <a:pPr algn="ctr"/>
              <a:r>
                <a:rPr lang="en-US" b="1" dirty="0" smtClean="0">
                  <a:solidFill>
                    <a:srgbClr val="FF0000"/>
                  </a:solidFill>
                </a:rPr>
                <a:t>DẠY </a:t>
              </a:r>
              <a:r>
                <a:rPr lang="en-US" b="1" dirty="0">
                  <a:solidFill>
                    <a:srgbClr val="FF0000"/>
                  </a:solidFill>
                </a:rPr>
                <a:t>HỌC TIẾP CẬN NĂNG LỰC</a:t>
              </a:r>
              <a:endParaRPr lang="en-MY" b="1" dirty="0">
                <a:solidFill>
                  <a:srgbClr val="FF0000"/>
                </a:solidFill>
              </a:endParaRPr>
            </a:p>
          </p:txBody>
        </p:sp>
      </p:grpSp>
      <p:sp>
        <p:nvSpPr>
          <p:cNvPr id="12" name="Content Placeholder 2"/>
          <p:cNvSpPr txBox="1">
            <a:spLocks/>
          </p:cNvSpPr>
          <p:nvPr/>
        </p:nvSpPr>
        <p:spPr>
          <a:xfrm>
            <a:off x="866776" y="3238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dirty="0" smtClean="0">
                <a:solidFill>
                  <a:srgbClr val="0070C0"/>
                </a:solidFill>
                <a:latin typeface="Times New Roman" pitchFamily="18" charset="0"/>
                <a:cs typeface="Times New Roman" pitchFamily="18" charset="0"/>
              </a:rPr>
              <a:t>Định hướng về xây dựng kế hoạch bài dạy (giáo án)</a:t>
            </a:r>
            <a:endParaRPr lang="vi-VN" sz="24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6147385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Group 64"/>
          <p:cNvGrpSpPr/>
          <p:nvPr/>
        </p:nvGrpSpPr>
        <p:grpSpPr>
          <a:xfrm>
            <a:off x="457200" y="685800"/>
            <a:ext cx="8305801" cy="5410200"/>
            <a:chOff x="1249404" y="1087857"/>
            <a:chExt cx="9693193" cy="5171515"/>
          </a:xfrm>
        </p:grpSpPr>
        <p:pic>
          <p:nvPicPr>
            <p:cNvPr id="66" name="Picture 65" descr="Graphical user interface&#10;&#10;Description automatically generated">
              <a:extLst>
                <a:ext uri="{FF2B5EF4-FFF2-40B4-BE49-F238E27FC236}">
                  <a16:creationId xmlns="" xmlns:a16="http://schemas.microsoft.com/office/drawing/2014/main" id="{8C3E71B4-8F89-4CF6-95D8-71B47A8877B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4330"/>
            <a:stretch/>
          </p:blipFill>
          <p:spPr>
            <a:xfrm>
              <a:off x="1249404" y="1087857"/>
              <a:ext cx="9693193" cy="5171515"/>
            </a:xfrm>
            <a:prstGeom prst="rect">
              <a:avLst/>
            </a:prstGeom>
          </p:spPr>
        </p:pic>
        <p:grpSp>
          <p:nvGrpSpPr>
            <p:cNvPr id="67" name="Group 66">
              <a:extLst>
                <a:ext uri="{FF2B5EF4-FFF2-40B4-BE49-F238E27FC236}">
                  <a16:creationId xmlns="" xmlns:a16="http://schemas.microsoft.com/office/drawing/2014/main" id="{8C587187-C0AE-4E0B-976B-43204B41CC75}"/>
                </a:ext>
              </a:extLst>
            </p:cNvPr>
            <p:cNvGrpSpPr/>
            <p:nvPr/>
          </p:nvGrpSpPr>
          <p:grpSpPr>
            <a:xfrm>
              <a:off x="3874312" y="1087857"/>
              <a:ext cx="4443377" cy="1501471"/>
              <a:chOff x="3874312" y="1087857"/>
              <a:chExt cx="4443377" cy="1501471"/>
            </a:xfrm>
          </p:grpSpPr>
          <p:pic>
            <p:nvPicPr>
              <p:cNvPr id="72" name="Graphic 3">
                <a:extLst>
                  <a:ext uri="{FF2B5EF4-FFF2-40B4-BE49-F238E27FC236}">
                    <a16:creationId xmlns="" xmlns:a16="http://schemas.microsoft.com/office/drawing/2014/main" id="{CB55F76B-DE0E-4A49-8E4F-4D5813B44EB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874312" y="1087857"/>
                <a:ext cx="4443377" cy="1501471"/>
              </a:xfrm>
              <a:prstGeom prst="rect">
                <a:avLst/>
              </a:prstGeom>
            </p:spPr>
          </p:pic>
          <p:sp>
            <p:nvSpPr>
              <p:cNvPr id="73" name="TextBox 72">
                <a:extLst>
                  <a:ext uri="{FF2B5EF4-FFF2-40B4-BE49-F238E27FC236}">
                    <a16:creationId xmlns="" xmlns:a16="http://schemas.microsoft.com/office/drawing/2014/main" id="{9A0852AA-1CA2-407A-AB41-59F5108CACA8}"/>
                  </a:ext>
                </a:extLst>
              </p:cNvPr>
              <p:cNvSpPr txBox="1"/>
              <p:nvPr/>
            </p:nvSpPr>
            <p:spPr>
              <a:xfrm>
                <a:off x="4641067" y="1511707"/>
                <a:ext cx="2909866" cy="683264"/>
              </a:xfrm>
              <a:prstGeom prst="rect">
                <a:avLst/>
              </a:prstGeom>
              <a:noFill/>
            </p:spPr>
            <p:txBody>
              <a:bodyPr wrap="none" rtlCol="0">
                <a:spAutoFit/>
              </a:bodyPr>
              <a:lstStyle/>
              <a:p>
                <a:pPr algn="ctr">
                  <a:lnSpc>
                    <a:spcPct val="120000"/>
                  </a:lnSpc>
                </a:pPr>
                <a:r>
                  <a:rPr lang="en-US" sz="1600" b="1" dirty="0">
                    <a:solidFill>
                      <a:srgbClr val="FFFF00"/>
                    </a:solidFill>
                    <a:latin typeface="UTM Avo" panose="02040603050506020204" pitchFamily="18" charset="0"/>
                  </a:rPr>
                  <a:t>CÁC </a:t>
                </a:r>
                <a:r>
                  <a:rPr lang="en-US" sz="1600" b="1" dirty="0" smtClean="0">
                    <a:solidFill>
                      <a:srgbClr val="FFFF00"/>
                    </a:solidFill>
                    <a:latin typeface="UTM Avo" panose="02040603050506020204" pitchFamily="18" charset="0"/>
                  </a:rPr>
                  <a:t>BƯỚC XÂY DỰNG </a:t>
                </a:r>
              </a:p>
              <a:p>
                <a:pPr algn="ctr">
                  <a:lnSpc>
                    <a:spcPct val="120000"/>
                  </a:lnSpc>
                </a:pPr>
                <a:r>
                  <a:rPr lang="en-US" sz="1600" b="1" dirty="0" smtClean="0">
                    <a:solidFill>
                      <a:srgbClr val="FFFF00"/>
                    </a:solidFill>
                    <a:latin typeface="UTM Avo" panose="02040603050506020204" pitchFamily="18" charset="0"/>
                  </a:rPr>
                  <a:t> </a:t>
                </a:r>
                <a:r>
                  <a:rPr lang="en-US" sz="1600" b="1" dirty="0">
                    <a:solidFill>
                      <a:srgbClr val="FFFF00"/>
                    </a:solidFill>
                    <a:latin typeface="UTM Avo" panose="02040603050506020204" pitchFamily="18" charset="0"/>
                  </a:rPr>
                  <a:t>KẾ </a:t>
                </a:r>
                <a:r>
                  <a:rPr lang="en-US" sz="1600" b="1" dirty="0" smtClean="0">
                    <a:solidFill>
                      <a:srgbClr val="FFFF00"/>
                    </a:solidFill>
                    <a:latin typeface="UTM Avo" panose="02040603050506020204" pitchFamily="18" charset="0"/>
                  </a:rPr>
                  <a:t>HOẠCH BÀI DẠY</a:t>
                </a:r>
                <a:endParaRPr lang="en-US" sz="1600" b="1" dirty="0">
                  <a:solidFill>
                    <a:srgbClr val="FFFF00"/>
                  </a:solidFill>
                  <a:latin typeface="UTM Avo" panose="02040603050506020204" pitchFamily="18" charset="0"/>
                </a:endParaRPr>
              </a:p>
            </p:txBody>
          </p:sp>
        </p:grpSp>
        <p:sp>
          <p:nvSpPr>
            <p:cNvPr id="68" name="TextBox 67">
              <a:extLst>
                <a:ext uri="{FF2B5EF4-FFF2-40B4-BE49-F238E27FC236}">
                  <a16:creationId xmlns="" xmlns:a16="http://schemas.microsoft.com/office/drawing/2014/main" id="{AFCDB810-4BCC-4D9E-B3A9-DC7DE149536E}"/>
                </a:ext>
              </a:extLst>
            </p:cNvPr>
            <p:cNvSpPr txBox="1"/>
            <p:nvPr/>
          </p:nvSpPr>
          <p:spPr>
            <a:xfrm>
              <a:off x="1694047" y="4745495"/>
              <a:ext cx="1196341" cy="935550"/>
            </a:xfrm>
            <a:prstGeom prst="rect">
              <a:avLst/>
            </a:prstGeom>
            <a:noFill/>
          </p:spPr>
          <p:txBody>
            <a:bodyPr wrap="square" rtlCol="0">
              <a:spAutoFit/>
            </a:bodyPr>
            <a:lstStyle/>
            <a:p>
              <a:pPr algn="ctr">
                <a:lnSpc>
                  <a:spcPct val="120000"/>
                </a:lnSpc>
              </a:pPr>
              <a:r>
                <a:rPr lang="en-US" sz="1600" b="1" dirty="0">
                  <a:latin typeface="UTM Avo" panose="02040603050506020204" pitchFamily="18" charset="0"/>
                </a:rPr>
                <a:t>Xác định</a:t>
              </a:r>
            </a:p>
            <a:p>
              <a:pPr algn="ctr">
                <a:lnSpc>
                  <a:spcPct val="120000"/>
                </a:lnSpc>
              </a:pPr>
              <a:r>
                <a:rPr lang="en-US" sz="1600" b="1" dirty="0">
                  <a:latin typeface="UTM Avo" panose="02040603050506020204" pitchFamily="18" charset="0"/>
                </a:rPr>
                <a:t>mục tiêu</a:t>
              </a:r>
            </a:p>
            <a:p>
              <a:pPr algn="ctr">
                <a:lnSpc>
                  <a:spcPct val="120000"/>
                </a:lnSpc>
              </a:pPr>
              <a:r>
                <a:rPr lang="en-US" sz="1600" b="1" dirty="0">
                  <a:latin typeface="UTM Avo" panose="02040603050506020204" pitchFamily="18" charset="0"/>
                </a:rPr>
                <a:t>b</a:t>
              </a:r>
              <a:r>
                <a:rPr lang="en-US" sz="1600" b="1" dirty="0" smtClean="0">
                  <a:latin typeface="UTM Avo" panose="02040603050506020204" pitchFamily="18" charset="0"/>
                </a:rPr>
                <a:t>ài học</a:t>
              </a:r>
              <a:endParaRPr lang="en-US" sz="1600" b="1" dirty="0">
                <a:latin typeface="UTM Avo" panose="02040603050506020204" pitchFamily="18" charset="0"/>
              </a:endParaRPr>
            </a:p>
          </p:txBody>
        </p:sp>
        <p:sp>
          <p:nvSpPr>
            <p:cNvPr id="69" name="TextBox 68">
              <a:extLst>
                <a:ext uri="{FF2B5EF4-FFF2-40B4-BE49-F238E27FC236}">
                  <a16:creationId xmlns="" xmlns:a16="http://schemas.microsoft.com/office/drawing/2014/main" id="{97737D1B-9F3A-4C7A-9658-A139DB34F220}"/>
                </a:ext>
              </a:extLst>
            </p:cNvPr>
            <p:cNvSpPr txBox="1"/>
            <p:nvPr/>
          </p:nvSpPr>
          <p:spPr>
            <a:xfrm>
              <a:off x="4221696" y="4745495"/>
              <a:ext cx="1193924" cy="978729"/>
            </a:xfrm>
            <a:prstGeom prst="rect">
              <a:avLst/>
            </a:prstGeom>
            <a:noFill/>
          </p:spPr>
          <p:txBody>
            <a:bodyPr wrap="none" rtlCol="0">
              <a:spAutoFit/>
            </a:bodyPr>
            <a:lstStyle/>
            <a:p>
              <a:pPr algn="ctr">
                <a:lnSpc>
                  <a:spcPct val="120000"/>
                </a:lnSpc>
              </a:pPr>
              <a:r>
                <a:rPr lang="en-US" sz="1600" b="1" dirty="0">
                  <a:solidFill>
                    <a:schemeClr val="bg1"/>
                  </a:solidFill>
                  <a:latin typeface="UTM Avo" panose="02040603050506020204" pitchFamily="18" charset="0"/>
                </a:rPr>
                <a:t>Phân tích</a:t>
              </a:r>
            </a:p>
            <a:p>
              <a:pPr algn="ctr">
                <a:lnSpc>
                  <a:spcPct val="120000"/>
                </a:lnSpc>
              </a:pPr>
              <a:r>
                <a:rPr lang="en-US" sz="1600" b="1" dirty="0">
                  <a:solidFill>
                    <a:schemeClr val="bg1"/>
                  </a:solidFill>
                  <a:latin typeface="UTM Avo" panose="02040603050506020204" pitchFamily="18" charset="0"/>
                </a:rPr>
                <a:t>nội dung</a:t>
              </a:r>
            </a:p>
            <a:p>
              <a:pPr algn="ctr">
                <a:lnSpc>
                  <a:spcPct val="120000"/>
                </a:lnSpc>
              </a:pPr>
              <a:r>
                <a:rPr lang="en-US" sz="1600" b="1" dirty="0">
                  <a:solidFill>
                    <a:schemeClr val="bg1"/>
                  </a:solidFill>
                  <a:latin typeface="UTM Avo" panose="02040603050506020204" pitchFamily="18" charset="0"/>
                </a:rPr>
                <a:t>bài học</a:t>
              </a:r>
            </a:p>
          </p:txBody>
        </p:sp>
        <p:sp>
          <p:nvSpPr>
            <p:cNvPr id="70" name="TextBox 69">
              <a:extLst>
                <a:ext uri="{FF2B5EF4-FFF2-40B4-BE49-F238E27FC236}">
                  <a16:creationId xmlns="" xmlns:a16="http://schemas.microsoft.com/office/drawing/2014/main" id="{E7FD5B7A-2E71-48CD-BAA1-7E5F57FDF3A4}"/>
                </a:ext>
              </a:extLst>
            </p:cNvPr>
            <p:cNvSpPr txBox="1"/>
            <p:nvPr/>
          </p:nvSpPr>
          <p:spPr>
            <a:xfrm>
              <a:off x="6520557" y="4745495"/>
              <a:ext cx="1626070" cy="978729"/>
            </a:xfrm>
            <a:prstGeom prst="rect">
              <a:avLst/>
            </a:prstGeom>
            <a:noFill/>
          </p:spPr>
          <p:txBody>
            <a:bodyPr wrap="none" rtlCol="0">
              <a:spAutoFit/>
            </a:bodyPr>
            <a:lstStyle/>
            <a:p>
              <a:pPr algn="ctr">
                <a:lnSpc>
                  <a:spcPct val="120000"/>
                </a:lnSpc>
              </a:pPr>
              <a:r>
                <a:rPr lang="en-US" sz="1600" b="1" dirty="0">
                  <a:solidFill>
                    <a:schemeClr val="bg1"/>
                  </a:solidFill>
                  <a:latin typeface="UTM Avo" panose="02040603050506020204" pitchFamily="18" charset="0"/>
                </a:rPr>
                <a:t>Thiết kế</a:t>
              </a:r>
            </a:p>
            <a:p>
              <a:pPr algn="ctr">
                <a:lnSpc>
                  <a:spcPct val="120000"/>
                </a:lnSpc>
              </a:pPr>
              <a:r>
                <a:rPr lang="en-US" sz="1600" b="1" dirty="0">
                  <a:solidFill>
                    <a:schemeClr val="bg1"/>
                  </a:solidFill>
                  <a:latin typeface="UTM Avo" panose="02040603050506020204" pitchFamily="18" charset="0"/>
                </a:rPr>
                <a:t>các hoạt động</a:t>
              </a:r>
            </a:p>
            <a:p>
              <a:pPr algn="ctr">
                <a:lnSpc>
                  <a:spcPct val="120000"/>
                </a:lnSpc>
              </a:pPr>
              <a:r>
                <a:rPr lang="en-US" sz="1600" b="1" dirty="0">
                  <a:solidFill>
                    <a:schemeClr val="bg1"/>
                  </a:solidFill>
                  <a:latin typeface="UTM Avo" panose="02040603050506020204" pitchFamily="18" charset="0"/>
                </a:rPr>
                <a:t>h</a:t>
              </a:r>
              <a:r>
                <a:rPr lang="en-US" sz="1600" b="1" dirty="0" smtClean="0">
                  <a:solidFill>
                    <a:schemeClr val="bg1"/>
                  </a:solidFill>
                  <a:latin typeface="UTM Avo" panose="02040603050506020204" pitchFamily="18" charset="0"/>
                </a:rPr>
                <a:t>ọc </a:t>
              </a:r>
              <a:r>
                <a:rPr lang="en-US" sz="1600" b="1" dirty="0">
                  <a:solidFill>
                    <a:schemeClr val="bg1"/>
                  </a:solidFill>
                  <a:latin typeface="UTM Avo" panose="02040603050506020204" pitchFamily="18" charset="0"/>
                </a:rPr>
                <a:t>tập</a:t>
              </a:r>
            </a:p>
          </p:txBody>
        </p:sp>
        <p:sp>
          <p:nvSpPr>
            <p:cNvPr id="71" name="TextBox 70">
              <a:extLst>
                <a:ext uri="{FF2B5EF4-FFF2-40B4-BE49-F238E27FC236}">
                  <a16:creationId xmlns="" xmlns:a16="http://schemas.microsoft.com/office/drawing/2014/main" id="{ED0B5E85-A0EC-47F3-BE75-62A7E7744D92}"/>
                </a:ext>
              </a:extLst>
            </p:cNvPr>
            <p:cNvSpPr txBox="1"/>
            <p:nvPr/>
          </p:nvSpPr>
          <p:spPr>
            <a:xfrm>
              <a:off x="9229370" y="4597762"/>
              <a:ext cx="1250047" cy="978729"/>
            </a:xfrm>
            <a:prstGeom prst="rect">
              <a:avLst/>
            </a:prstGeom>
            <a:noFill/>
          </p:spPr>
          <p:txBody>
            <a:bodyPr wrap="none" rtlCol="0">
              <a:spAutoFit/>
            </a:bodyPr>
            <a:lstStyle/>
            <a:p>
              <a:pPr algn="ctr">
                <a:lnSpc>
                  <a:spcPct val="120000"/>
                </a:lnSpc>
              </a:pPr>
              <a:r>
                <a:rPr lang="en-US" sz="1600" b="1" dirty="0" smtClean="0">
                  <a:solidFill>
                    <a:schemeClr val="bg1"/>
                  </a:solidFill>
                  <a:latin typeface="UTM Avo" panose="02040603050506020204" pitchFamily="18" charset="0"/>
                </a:rPr>
                <a:t>Lựa chọn,</a:t>
              </a:r>
              <a:endParaRPr lang="en-US" sz="1600" b="1" dirty="0">
                <a:solidFill>
                  <a:schemeClr val="bg1"/>
                </a:solidFill>
                <a:latin typeface="UTM Avo" panose="02040603050506020204" pitchFamily="18" charset="0"/>
              </a:endParaRPr>
            </a:p>
            <a:p>
              <a:pPr algn="ctr">
                <a:lnSpc>
                  <a:spcPct val="120000"/>
                </a:lnSpc>
              </a:pPr>
              <a:r>
                <a:rPr lang="en-US" sz="1600" b="1" dirty="0">
                  <a:solidFill>
                    <a:schemeClr val="bg1"/>
                  </a:solidFill>
                  <a:latin typeface="UTM Avo" panose="02040603050506020204" pitchFamily="18" charset="0"/>
                </a:rPr>
                <a:t>thiết </a:t>
              </a:r>
              <a:r>
                <a:rPr lang="en-US" sz="1600" b="1" dirty="0" smtClean="0">
                  <a:solidFill>
                    <a:schemeClr val="bg1"/>
                  </a:solidFill>
                  <a:latin typeface="UTM Avo" panose="02040603050506020204" pitchFamily="18" charset="0"/>
                </a:rPr>
                <a:t>bị,</a:t>
              </a:r>
              <a:endParaRPr lang="en-US" sz="1600" b="1" dirty="0">
                <a:solidFill>
                  <a:schemeClr val="bg1"/>
                </a:solidFill>
                <a:latin typeface="UTM Avo" panose="02040603050506020204" pitchFamily="18" charset="0"/>
              </a:endParaRPr>
            </a:p>
            <a:p>
              <a:pPr algn="ctr">
                <a:lnSpc>
                  <a:spcPct val="120000"/>
                </a:lnSpc>
              </a:pPr>
              <a:r>
                <a:rPr lang="en-US" sz="1600" b="1" dirty="0">
                  <a:solidFill>
                    <a:schemeClr val="bg1"/>
                  </a:solidFill>
                  <a:latin typeface="UTM Avo" panose="02040603050506020204" pitchFamily="18" charset="0"/>
                </a:rPr>
                <a:t>h</a:t>
              </a:r>
              <a:r>
                <a:rPr lang="en-US" sz="1600" b="1" dirty="0" smtClean="0">
                  <a:solidFill>
                    <a:schemeClr val="bg1"/>
                  </a:solidFill>
                  <a:latin typeface="UTM Avo" panose="02040603050506020204" pitchFamily="18" charset="0"/>
                </a:rPr>
                <a:t>ọc liệu</a:t>
              </a:r>
              <a:endParaRPr lang="en-US" sz="1600" b="1" dirty="0">
                <a:solidFill>
                  <a:schemeClr val="bg1"/>
                </a:solidFill>
                <a:latin typeface="UTM Avo" panose="02040603050506020204" pitchFamily="18" charset="0"/>
              </a:endParaRPr>
            </a:p>
          </p:txBody>
        </p:sp>
      </p:grpSp>
    </p:spTree>
    <p:extLst>
      <p:ext uri="{BB962C8B-B14F-4D97-AF65-F5344CB8AC3E}">
        <p14:creationId xmlns:p14="http://schemas.microsoft.com/office/powerpoint/2010/main" val="14457379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354051" y="838200"/>
            <a:ext cx="8561349" cy="4952999"/>
            <a:chOff x="1585696" y="1225484"/>
            <a:chExt cx="9357390" cy="4138324"/>
          </a:xfrm>
        </p:grpSpPr>
        <p:grpSp>
          <p:nvGrpSpPr>
            <p:cNvPr id="40" name="Group 39">
              <a:extLst>
                <a:ext uri="{FF2B5EF4-FFF2-40B4-BE49-F238E27FC236}">
                  <a16:creationId xmlns="" xmlns:a16="http://schemas.microsoft.com/office/drawing/2014/main" id="{69960069-0444-4A6B-B01D-56BCCCC40DE5}"/>
                </a:ext>
              </a:extLst>
            </p:cNvPr>
            <p:cNvGrpSpPr/>
            <p:nvPr/>
          </p:nvGrpSpPr>
          <p:grpSpPr>
            <a:xfrm>
              <a:off x="3673311" y="1225484"/>
              <a:ext cx="4845378" cy="740331"/>
              <a:chOff x="3673311" y="1225484"/>
              <a:chExt cx="4845378" cy="740331"/>
            </a:xfrm>
          </p:grpSpPr>
          <p:sp>
            <p:nvSpPr>
              <p:cNvPr id="58" name="TextBox 57">
                <a:extLst>
                  <a:ext uri="{FF2B5EF4-FFF2-40B4-BE49-F238E27FC236}">
                    <a16:creationId xmlns="" xmlns:a16="http://schemas.microsoft.com/office/drawing/2014/main" id="{2552DBC0-0099-471C-84A3-102AABB1ACC0}"/>
                  </a:ext>
                </a:extLst>
              </p:cNvPr>
              <p:cNvSpPr txBox="1"/>
              <p:nvPr/>
            </p:nvSpPr>
            <p:spPr>
              <a:xfrm>
                <a:off x="3903917" y="1383283"/>
                <a:ext cx="4384194" cy="385730"/>
              </a:xfrm>
              <a:prstGeom prst="rect">
                <a:avLst/>
              </a:prstGeom>
              <a:noFill/>
            </p:spPr>
            <p:txBody>
              <a:bodyPr wrap="none" rtlCol="0">
                <a:spAutoFit/>
              </a:bodyPr>
              <a:lstStyle/>
              <a:p>
                <a:pPr algn="ctr">
                  <a:lnSpc>
                    <a:spcPct val="120000"/>
                  </a:lnSpc>
                </a:pPr>
                <a:r>
                  <a:rPr lang="en-US" sz="2000" b="1" dirty="0" smtClean="0">
                    <a:solidFill>
                      <a:srgbClr val="C00000"/>
                    </a:solidFill>
                    <a:latin typeface="UTM Avo" panose="02040603050506020204" pitchFamily="18" charset="0"/>
                    <a:ea typeface="UD Digi Kyokasho N-B" panose="020B0400000000000000" pitchFamily="18" charset="-128"/>
                  </a:rPr>
                  <a:t>XÁC ĐỊNH MỤC TIÊU BÀI HỌC</a:t>
                </a:r>
                <a:endParaRPr lang="en-US" sz="2000" b="1" dirty="0">
                  <a:solidFill>
                    <a:srgbClr val="C00000"/>
                  </a:solidFill>
                  <a:latin typeface="UTM Avo" panose="02040603050506020204" pitchFamily="18" charset="0"/>
                  <a:ea typeface="UD Digi Kyokasho N-B" panose="020B0400000000000000" pitchFamily="18" charset="-128"/>
                </a:endParaRPr>
              </a:p>
            </p:txBody>
          </p:sp>
          <p:sp>
            <p:nvSpPr>
              <p:cNvPr id="59" name="Rectangle 58">
                <a:extLst>
                  <a:ext uri="{FF2B5EF4-FFF2-40B4-BE49-F238E27FC236}">
                    <a16:creationId xmlns="" xmlns:a16="http://schemas.microsoft.com/office/drawing/2014/main" id="{42FF6411-C33A-4239-A39D-E1572BB84FFD}"/>
                  </a:ext>
                </a:extLst>
              </p:cNvPr>
              <p:cNvSpPr/>
              <p:nvPr/>
            </p:nvSpPr>
            <p:spPr>
              <a:xfrm>
                <a:off x="3673311" y="1225484"/>
                <a:ext cx="4845378" cy="740331"/>
              </a:xfrm>
              <a:prstGeom prst="rect">
                <a:avLst/>
              </a:prstGeom>
              <a:noFill/>
              <a:ln>
                <a:solidFill>
                  <a:schemeClr val="tx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 xmlns:a16="http://schemas.microsoft.com/office/drawing/2014/main" id="{EC2D8AF6-D2F9-468E-98D4-1DF2A03FE364}"/>
                </a:ext>
              </a:extLst>
            </p:cNvPr>
            <p:cNvGrpSpPr/>
            <p:nvPr/>
          </p:nvGrpSpPr>
          <p:grpSpPr>
            <a:xfrm>
              <a:off x="1585696" y="2680927"/>
              <a:ext cx="3994904" cy="740331"/>
              <a:chOff x="1585696" y="2680927"/>
              <a:chExt cx="3994904" cy="740331"/>
            </a:xfrm>
          </p:grpSpPr>
          <p:sp>
            <p:nvSpPr>
              <p:cNvPr id="56" name="TextBox 55">
                <a:extLst>
                  <a:ext uri="{FF2B5EF4-FFF2-40B4-BE49-F238E27FC236}">
                    <a16:creationId xmlns="" xmlns:a16="http://schemas.microsoft.com/office/drawing/2014/main" id="{58CB4B63-79FA-445B-8B41-5030FE2A9E07}"/>
                  </a:ext>
                </a:extLst>
              </p:cNvPr>
              <p:cNvSpPr txBox="1"/>
              <p:nvPr/>
            </p:nvSpPr>
            <p:spPr>
              <a:xfrm>
                <a:off x="1652972" y="2726389"/>
                <a:ext cx="3860352" cy="649409"/>
              </a:xfrm>
              <a:prstGeom prst="rect">
                <a:avLst/>
              </a:prstGeom>
              <a:solidFill>
                <a:schemeClr val="accent5">
                  <a:lumMod val="20000"/>
                  <a:lumOff val="80000"/>
                </a:schemeClr>
              </a:solidFill>
            </p:spPr>
            <p:txBody>
              <a:bodyPr wrap="none" rtlCol="0">
                <a:spAutoFit/>
              </a:bodyPr>
              <a:lstStyle/>
              <a:p>
                <a:pPr algn="ctr">
                  <a:lnSpc>
                    <a:spcPct val="120000"/>
                  </a:lnSpc>
                </a:pPr>
                <a:r>
                  <a:rPr lang="en-US" dirty="0">
                    <a:latin typeface="UTM Avo" panose="02040603050506020204" pitchFamily="18" charset="0"/>
                    <a:ea typeface="UD Digi Kyokasho N-B" panose="020B0400000000000000" pitchFamily="18" charset="-128"/>
                  </a:rPr>
                  <a:t>Xác định </a:t>
                </a:r>
                <a:r>
                  <a:rPr lang="en-US" b="1" dirty="0">
                    <a:latin typeface="UTM Avo" panose="02040603050506020204" pitchFamily="18" charset="0"/>
                    <a:ea typeface="UD Digi Kyokasho N-B" panose="020B0400000000000000" pitchFamily="18" charset="-128"/>
                  </a:rPr>
                  <a:t>mục tiêu bài học</a:t>
                </a:r>
              </a:p>
              <a:p>
                <a:pPr algn="ctr">
                  <a:lnSpc>
                    <a:spcPct val="120000"/>
                  </a:lnSpc>
                </a:pPr>
                <a:r>
                  <a:rPr lang="en-US" dirty="0">
                    <a:latin typeface="UTM Avo" panose="02040603050506020204" pitchFamily="18" charset="0"/>
                    <a:ea typeface="UD Digi Kyokasho N-B" panose="020B0400000000000000" pitchFamily="18" charset="-128"/>
                  </a:rPr>
                  <a:t>phù hợp với yêu cầu cần đạt của CT</a:t>
                </a:r>
              </a:p>
            </p:txBody>
          </p:sp>
          <p:sp>
            <p:nvSpPr>
              <p:cNvPr id="57" name="Rectangle 56">
                <a:extLst>
                  <a:ext uri="{FF2B5EF4-FFF2-40B4-BE49-F238E27FC236}">
                    <a16:creationId xmlns="" xmlns:a16="http://schemas.microsoft.com/office/drawing/2014/main" id="{AB16C1E2-BC01-421C-9D24-AA09BC5B7F19}"/>
                  </a:ext>
                </a:extLst>
              </p:cNvPr>
              <p:cNvSpPr/>
              <p:nvPr/>
            </p:nvSpPr>
            <p:spPr>
              <a:xfrm>
                <a:off x="1585696" y="2680927"/>
                <a:ext cx="3994904" cy="740331"/>
              </a:xfrm>
              <a:prstGeom prst="rect">
                <a:avLst/>
              </a:prstGeom>
              <a:noFill/>
              <a:ln>
                <a:solidFill>
                  <a:schemeClr val="tx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 xmlns:a16="http://schemas.microsoft.com/office/drawing/2014/main" id="{E5040D8B-DDE1-49A5-B157-84F730283647}"/>
                </a:ext>
              </a:extLst>
            </p:cNvPr>
            <p:cNvGrpSpPr/>
            <p:nvPr/>
          </p:nvGrpSpPr>
          <p:grpSpPr>
            <a:xfrm>
              <a:off x="6451151" y="2680926"/>
              <a:ext cx="4491935" cy="740331"/>
              <a:chOff x="6451151" y="2680926"/>
              <a:chExt cx="4491935" cy="740331"/>
            </a:xfrm>
          </p:grpSpPr>
          <p:sp>
            <p:nvSpPr>
              <p:cNvPr id="54" name="TextBox 53">
                <a:extLst>
                  <a:ext uri="{FF2B5EF4-FFF2-40B4-BE49-F238E27FC236}">
                    <a16:creationId xmlns="" xmlns:a16="http://schemas.microsoft.com/office/drawing/2014/main" id="{B6972CD6-E943-499F-86DA-1724F05F69F1}"/>
                  </a:ext>
                </a:extLst>
              </p:cNvPr>
              <p:cNvSpPr txBox="1"/>
              <p:nvPr/>
            </p:nvSpPr>
            <p:spPr>
              <a:xfrm>
                <a:off x="6451151" y="2726388"/>
                <a:ext cx="4491935" cy="649409"/>
              </a:xfrm>
              <a:prstGeom prst="rect">
                <a:avLst/>
              </a:prstGeom>
              <a:solidFill>
                <a:schemeClr val="accent5">
                  <a:lumMod val="20000"/>
                  <a:lumOff val="80000"/>
                </a:schemeClr>
              </a:solidFill>
            </p:spPr>
            <p:txBody>
              <a:bodyPr wrap="none" rtlCol="0">
                <a:spAutoFit/>
              </a:bodyPr>
              <a:lstStyle/>
              <a:p>
                <a:pPr algn="ctr">
                  <a:lnSpc>
                    <a:spcPct val="120000"/>
                  </a:lnSpc>
                </a:pPr>
                <a:r>
                  <a:rPr lang="en-US" dirty="0">
                    <a:latin typeface="UTM Avo" panose="02040603050506020204" pitchFamily="18" charset="0"/>
                    <a:ea typeface="UD Digi Kyokasho N-B" panose="020B0400000000000000" pitchFamily="18" charset="-128"/>
                  </a:rPr>
                  <a:t>Làm </a:t>
                </a:r>
                <a:r>
                  <a:rPr lang="en-US" b="1" dirty="0">
                    <a:latin typeface="UTM Avo" panose="02040603050506020204" pitchFamily="18" charset="0"/>
                    <a:ea typeface="UD Digi Kyokasho N-B" panose="020B0400000000000000" pitchFamily="18" charset="-128"/>
                  </a:rPr>
                  <a:t>cơ sở </a:t>
                </a:r>
                <a:r>
                  <a:rPr lang="en-US" dirty="0">
                    <a:latin typeface="UTM Avo" panose="02040603050506020204" pitchFamily="18" charset="0"/>
                    <a:ea typeface="UD Digi Kyokasho N-B" panose="020B0400000000000000" pitchFamily="18" charset="-128"/>
                  </a:rPr>
                  <a:t>cho </a:t>
                </a:r>
                <a:r>
                  <a:rPr lang="en-US" b="1" dirty="0">
                    <a:latin typeface="UTM Avo" panose="02040603050506020204" pitchFamily="18" charset="0"/>
                    <a:ea typeface="UD Digi Kyokasho N-B" panose="020B0400000000000000" pitchFamily="18" charset="-128"/>
                  </a:rPr>
                  <a:t>xây dựng các HĐ học tập</a:t>
                </a:r>
              </a:p>
              <a:p>
                <a:pPr algn="ctr">
                  <a:lnSpc>
                    <a:spcPct val="120000"/>
                  </a:lnSpc>
                </a:pPr>
                <a:r>
                  <a:rPr lang="en-US" dirty="0">
                    <a:latin typeface="UTM Avo" panose="02040603050506020204" pitchFamily="18" charset="0"/>
                    <a:ea typeface="UD Digi Kyokasho N-B" panose="020B0400000000000000" pitchFamily="18" charset="-128"/>
                  </a:rPr>
                  <a:t>phù hợp với trình độ hiện tại của HS</a:t>
                </a:r>
              </a:p>
            </p:txBody>
          </p:sp>
          <p:sp>
            <p:nvSpPr>
              <p:cNvPr id="55" name="Rectangle 54">
                <a:extLst>
                  <a:ext uri="{FF2B5EF4-FFF2-40B4-BE49-F238E27FC236}">
                    <a16:creationId xmlns="" xmlns:a16="http://schemas.microsoft.com/office/drawing/2014/main" id="{5C7DC5F0-8499-48B7-A160-928D71BD22D7}"/>
                  </a:ext>
                </a:extLst>
              </p:cNvPr>
              <p:cNvSpPr/>
              <p:nvPr/>
            </p:nvSpPr>
            <p:spPr>
              <a:xfrm>
                <a:off x="6451151" y="2680926"/>
                <a:ext cx="4491934" cy="740331"/>
              </a:xfrm>
              <a:prstGeom prst="rect">
                <a:avLst/>
              </a:prstGeom>
              <a:noFill/>
              <a:ln>
                <a:solidFill>
                  <a:schemeClr val="tx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 xmlns:a16="http://schemas.microsoft.com/office/drawing/2014/main" id="{04606184-D70F-452D-BD01-20546883935C}"/>
                </a:ext>
              </a:extLst>
            </p:cNvPr>
            <p:cNvGrpSpPr/>
            <p:nvPr/>
          </p:nvGrpSpPr>
          <p:grpSpPr>
            <a:xfrm>
              <a:off x="3673311" y="1965815"/>
              <a:ext cx="4845378" cy="715111"/>
              <a:chOff x="3673311" y="1965815"/>
              <a:chExt cx="4845378" cy="715111"/>
            </a:xfrm>
          </p:grpSpPr>
          <p:cxnSp>
            <p:nvCxnSpPr>
              <p:cNvPr id="50" name="Straight Arrow Connector 49">
                <a:extLst>
                  <a:ext uri="{FF2B5EF4-FFF2-40B4-BE49-F238E27FC236}">
                    <a16:creationId xmlns="" xmlns:a16="http://schemas.microsoft.com/office/drawing/2014/main" id="{0B56CAB8-D637-40E9-A459-7F97AD78DA7E}"/>
                  </a:ext>
                </a:extLst>
              </p:cNvPr>
              <p:cNvCxnSpPr>
                <a:cxnSpLocks/>
              </p:cNvCxnSpPr>
              <p:nvPr/>
            </p:nvCxnSpPr>
            <p:spPr>
              <a:xfrm>
                <a:off x="6096000" y="1965815"/>
                <a:ext cx="0" cy="339365"/>
              </a:xfrm>
              <a:prstGeom prst="straightConnector1">
                <a:avLst/>
              </a:prstGeom>
              <a:ln>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 xmlns:a16="http://schemas.microsoft.com/office/drawing/2014/main" id="{3DE28D05-6D60-4CE0-9CC5-1952E696BDC8}"/>
                  </a:ext>
                </a:extLst>
              </p:cNvPr>
              <p:cNvCxnSpPr>
                <a:cxnSpLocks/>
              </p:cNvCxnSpPr>
              <p:nvPr/>
            </p:nvCxnSpPr>
            <p:spPr>
              <a:xfrm>
                <a:off x="3673311" y="2305180"/>
                <a:ext cx="4845378" cy="0"/>
              </a:xfrm>
              <a:prstGeom prst="line">
                <a:avLst/>
              </a:prstGeom>
              <a:ln>
                <a:solidFill>
                  <a:schemeClr val="tx2">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52CEA0CF-2698-4E36-AB9F-1C6D1CF34FFD}"/>
                  </a:ext>
                </a:extLst>
              </p:cNvPr>
              <p:cNvCxnSpPr>
                <a:cxnSpLocks/>
              </p:cNvCxnSpPr>
              <p:nvPr/>
            </p:nvCxnSpPr>
            <p:spPr>
              <a:xfrm>
                <a:off x="3673311" y="2305180"/>
                <a:ext cx="0" cy="375746"/>
              </a:xfrm>
              <a:prstGeom prst="line">
                <a:avLst/>
              </a:prstGeom>
              <a:ln>
                <a:solidFill>
                  <a:schemeClr val="tx2">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28751805-7C0C-439B-BDA6-21298AE39C30}"/>
                  </a:ext>
                </a:extLst>
              </p:cNvPr>
              <p:cNvCxnSpPr>
                <a:cxnSpLocks/>
              </p:cNvCxnSpPr>
              <p:nvPr/>
            </p:nvCxnSpPr>
            <p:spPr>
              <a:xfrm>
                <a:off x="8518689" y="2305180"/>
                <a:ext cx="0" cy="375746"/>
              </a:xfrm>
              <a:prstGeom prst="line">
                <a:avLst/>
              </a:prstGeom>
              <a:ln>
                <a:solidFill>
                  <a:schemeClr val="tx2">
                    <a:lumMod val="75000"/>
                  </a:schemeClr>
                </a:solidFill>
                <a:prstDash val="dashDot"/>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 xmlns:a16="http://schemas.microsoft.com/office/drawing/2014/main" id="{47C6F441-2470-4FDE-BD9A-AB6BA7919AC2}"/>
                </a:ext>
              </a:extLst>
            </p:cNvPr>
            <p:cNvGrpSpPr/>
            <p:nvPr/>
          </p:nvGrpSpPr>
          <p:grpSpPr>
            <a:xfrm>
              <a:off x="2200276" y="3883654"/>
              <a:ext cx="8489169" cy="768657"/>
              <a:chOff x="2200276" y="3883654"/>
              <a:chExt cx="8489169" cy="768657"/>
            </a:xfrm>
          </p:grpSpPr>
          <p:pic>
            <p:nvPicPr>
              <p:cNvPr id="48" name="Picture 47" descr="Icon&#10;&#10;Description automatically generated">
                <a:extLst>
                  <a:ext uri="{FF2B5EF4-FFF2-40B4-BE49-F238E27FC236}">
                    <a16:creationId xmlns="" xmlns:a16="http://schemas.microsoft.com/office/drawing/2014/main" id="{2257A394-350A-47F8-B884-56C2A8F87E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0276" y="3942885"/>
                <a:ext cx="542923" cy="542923"/>
              </a:xfrm>
              <a:prstGeom prst="rect">
                <a:avLst/>
              </a:prstGeom>
            </p:spPr>
          </p:pic>
          <p:sp>
            <p:nvSpPr>
              <p:cNvPr id="49" name="TextBox 48">
                <a:extLst>
                  <a:ext uri="{FF2B5EF4-FFF2-40B4-BE49-F238E27FC236}">
                    <a16:creationId xmlns="" xmlns:a16="http://schemas.microsoft.com/office/drawing/2014/main" id="{5F893E8F-4DDB-4E79-A11F-66B1EA0183FE}"/>
                  </a:ext>
                </a:extLst>
              </p:cNvPr>
              <p:cNvSpPr txBox="1"/>
              <p:nvPr/>
            </p:nvSpPr>
            <p:spPr>
              <a:xfrm>
                <a:off x="2783839" y="3883654"/>
                <a:ext cx="7905606" cy="768657"/>
              </a:xfrm>
              <a:prstGeom prst="rect">
                <a:avLst/>
              </a:prstGeom>
              <a:noFill/>
            </p:spPr>
            <p:txBody>
              <a:bodyPr wrap="none" rtlCol="0">
                <a:spAutoFit/>
              </a:bodyPr>
              <a:lstStyle/>
              <a:p>
                <a:pPr>
                  <a:lnSpc>
                    <a:spcPct val="120000"/>
                  </a:lnSpc>
                </a:pPr>
                <a:r>
                  <a:rPr lang="en-US" sz="2000" b="1" dirty="0">
                    <a:solidFill>
                      <a:srgbClr val="C00000"/>
                    </a:solidFill>
                    <a:latin typeface="UTM Avo" panose="02040603050506020204" pitchFamily="18" charset="0"/>
                    <a:ea typeface="UD Digi Kyokasho N-B" panose="020B0400000000000000" pitchFamily="18" charset="-128"/>
                  </a:rPr>
                  <a:t>MỤC TIÊU </a:t>
                </a:r>
                <a:r>
                  <a:rPr lang="en-US" sz="2000" dirty="0" err="1">
                    <a:latin typeface="UTM Avo" panose="02040603050506020204" pitchFamily="18" charset="0"/>
                    <a:ea typeface="UD Digi Kyokasho N-B" panose="020B0400000000000000" pitchFamily="18" charset="-128"/>
                  </a:rPr>
                  <a:t>được</a:t>
                </a:r>
                <a:r>
                  <a:rPr lang="en-US" sz="2000" dirty="0">
                    <a:latin typeface="UTM Avo" panose="02040603050506020204" pitchFamily="18" charset="0"/>
                    <a:ea typeface="UD Digi Kyokasho N-B" panose="020B0400000000000000" pitchFamily="18" charset="-128"/>
                  </a:rPr>
                  <a:t> </a:t>
                </a:r>
                <a:r>
                  <a:rPr lang="en-US" sz="2000" dirty="0" err="1">
                    <a:latin typeface="UTM Avo" panose="02040603050506020204" pitchFamily="18" charset="0"/>
                    <a:ea typeface="UD Digi Kyokasho N-B" panose="020B0400000000000000" pitchFamily="18" charset="-128"/>
                  </a:rPr>
                  <a:t>phát</a:t>
                </a:r>
                <a:r>
                  <a:rPr lang="en-US" sz="2000" dirty="0">
                    <a:latin typeface="UTM Avo" panose="02040603050506020204" pitchFamily="18" charset="0"/>
                    <a:ea typeface="UD Digi Kyokasho N-B" panose="020B0400000000000000" pitchFamily="18" charset="-128"/>
                  </a:rPr>
                  <a:t> </a:t>
                </a:r>
                <a:r>
                  <a:rPr lang="en-US" sz="2000" dirty="0" err="1">
                    <a:latin typeface="UTM Avo" panose="02040603050506020204" pitchFamily="18" charset="0"/>
                    <a:ea typeface="UD Digi Kyokasho N-B" panose="020B0400000000000000" pitchFamily="18" charset="-128"/>
                  </a:rPr>
                  <a:t>triển</a:t>
                </a:r>
                <a:r>
                  <a:rPr lang="en-US" sz="2000" dirty="0">
                    <a:latin typeface="UTM Avo" panose="02040603050506020204" pitchFamily="18" charset="0"/>
                    <a:ea typeface="UD Digi Kyokasho N-B" panose="020B0400000000000000" pitchFamily="18" charset="-128"/>
                  </a:rPr>
                  <a:t> </a:t>
                </a:r>
                <a:r>
                  <a:rPr lang="en-US" sz="2000" dirty="0" err="1">
                    <a:latin typeface="UTM Avo" panose="02040603050506020204" pitchFamily="18" charset="0"/>
                    <a:ea typeface="UD Digi Kyokasho N-B" panose="020B0400000000000000" pitchFamily="18" charset="-128"/>
                  </a:rPr>
                  <a:t>bằng</a:t>
                </a:r>
                <a:r>
                  <a:rPr lang="en-US" sz="2000" dirty="0">
                    <a:latin typeface="UTM Avo" panose="02040603050506020204" pitchFamily="18" charset="0"/>
                    <a:ea typeface="UD Digi Kyokasho N-B" panose="020B0400000000000000" pitchFamily="18" charset="-128"/>
                  </a:rPr>
                  <a:t> </a:t>
                </a:r>
                <a:r>
                  <a:rPr lang="en-US" sz="2000" dirty="0" err="1">
                    <a:latin typeface="UTM Avo" panose="02040603050506020204" pitchFamily="18" charset="0"/>
                    <a:ea typeface="UD Digi Kyokasho N-B" panose="020B0400000000000000" pitchFamily="18" charset="-128"/>
                  </a:rPr>
                  <a:t>các</a:t>
                </a:r>
                <a:r>
                  <a:rPr lang="en-US" sz="2000" dirty="0">
                    <a:latin typeface="UTM Avo" panose="02040603050506020204" pitchFamily="18" charset="0"/>
                    <a:ea typeface="UD Digi Kyokasho N-B" panose="020B0400000000000000" pitchFamily="18" charset="-128"/>
                  </a:rPr>
                  <a:t> </a:t>
                </a:r>
                <a:r>
                  <a:rPr lang="en-US" sz="2000" b="1" dirty="0">
                    <a:solidFill>
                      <a:srgbClr val="C00000"/>
                    </a:solidFill>
                    <a:latin typeface="UTM Avo" panose="02040603050506020204" pitchFamily="18" charset="0"/>
                    <a:ea typeface="UD Digi Kyokasho N-B" panose="020B0400000000000000" pitchFamily="18" charset="-128"/>
                  </a:rPr>
                  <a:t>ĐỘNG TỪ HÀNH ĐỘNG</a:t>
                </a:r>
              </a:p>
              <a:p>
                <a:pPr>
                  <a:lnSpc>
                    <a:spcPct val="120000"/>
                  </a:lnSpc>
                </a:pPr>
                <a:r>
                  <a:rPr lang="en-US" sz="2000" dirty="0">
                    <a:latin typeface="UTM Avo" panose="02040603050506020204" pitchFamily="18" charset="0"/>
                    <a:ea typeface="UD Digi Kyokasho N-B" panose="020B0400000000000000" pitchFamily="18" charset="-128"/>
                  </a:rPr>
                  <a:t>để </a:t>
                </a:r>
                <a:r>
                  <a:rPr lang="en-US" sz="2000" dirty="0" smtClean="0">
                    <a:latin typeface="UTM Avo" panose="02040603050506020204" pitchFamily="18" charset="0"/>
                    <a:ea typeface="UD Digi Kyokasho N-B" panose="020B0400000000000000" pitchFamily="18" charset="-128"/>
                  </a:rPr>
                  <a:t>HS bộc </a:t>
                </a:r>
                <a:r>
                  <a:rPr lang="en-US" sz="2000" dirty="0">
                    <a:latin typeface="UTM Avo" panose="02040603050506020204" pitchFamily="18" charset="0"/>
                    <a:ea typeface="UD Digi Kyokasho N-B" panose="020B0400000000000000" pitchFamily="18" charset="-128"/>
                  </a:rPr>
                  <a:t>lộ những </a:t>
                </a:r>
                <a:r>
                  <a:rPr lang="en-US" sz="2000" dirty="0" smtClean="0">
                    <a:latin typeface="UTM Avo" panose="02040603050506020204" pitchFamily="18" charset="0"/>
                    <a:ea typeface="UD Digi Kyokasho N-B" panose="020B0400000000000000" pitchFamily="18" charset="-128"/>
                  </a:rPr>
                  <a:t>hành </a:t>
                </a:r>
                <a:r>
                  <a:rPr lang="en-US" sz="2000" dirty="0">
                    <a:latin typeface="UTM Avo" panose="02040603050506020204" pitchFamily="18" charset="0"/>
                    <a:ea typeface="UD Digi Kyokasho N-B" panose="020B0400000000000000" pitchFamily="18" charset="-128"/>
                  </a:rPr>
                  <a:t>vi cụ thể, </a:t>
                </a:r>
                <a:r>
                  <a:rPr lang="en-US" sz="2000" b="1" dirty="0">
                    <a:latin typeface="UTM Avo" panose="02040603050506020204" pitchFamily="18" charset="0"/>
                    <a:ea typeface="UD Digi Kyokasho N-B" panose="020B0400000000000000" pitchFamily="18" charset="-128"/>
                  </a:rPr>
                  <a:t>có thể quan sát, đo lường được</a:t>
                </a:r>
              </a:p>
            </p:txBody>
          </p:sp>
        </p:grpSp>
        <p:grpSp>
          <p:nvGrpSpPr>
            <p:cNvPr id="45" name="Group 44">
              <a:extLst>
                <a:ext uri="{FF2B5EF4-FFF2-40B4-BE49-F238E27FC236}">
                  <a16:creationId xmlns="" xmlns:a16="http://schemas.microsoft.com/office/drawing/2014/main" id="{B97FDDE8-A829-4206-A866-58BADF291599}"/>
                </a:ext>
              </a:extLst>
            </p:cNvPr>
            <p:cNvGrpSpPr/>
            <p:nvPr/>
          </p:nvGrpSpPr>
          <p:grpSpPr>
            <a:xfrm>
              <a:off x="2200276" y="4820885"/>
              <a:ext cx="7930686" cy="542923"/>
              <a:chOff x="2200276" y="4820885"/>
              <a:chExt cx="7930686" cy="542923"/>
            </a:xfrm>
          </p:grpSpPr>
          <p:pic>
            <p:nvPicPr>
              <p:cNvPr id="46" name="Picture 45" descr="Icon&#10;&#10;Description automatically generated">
                <a:extLst>
                  <a:ext uri="{FF2B5EF4-FFF2-40B4-BE49-F238E27FC236}">
                    <a16:creationId xmlns="" xmlns:a16="http://schemas.microsoft.com/office/drawing/2014/main" id="{7DBC9DC9-614D-4394-85F1-6977BDBEAB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0276" y="4820885"/>
                <a:ext cx="542923" cy="542923"/>
              </a:xfrm>
              <a:prstGeom prst="rect">
                <a:avLst/>
              </a:prstGeom>
            </p:spPr>
          </p:pic>
          <p:sp>
            <p:nvSpPr>
              <p:cNvPr id="47" name="TextBox 46">
                <a:extLst>
                  <a:ext uri="{FF2B5EF4-FFF2-40B4-BE49-F238E27FC236}">
                    <a16:creationId xmlns="" xmlns:a16="http://schemas.microsoft.com/office/drawing/2014/main" id="{36D0DB1F-2CCC-4051-99D2-690406CFB685}"/>
                  </a:ext>
                </a:extLst>
              </p:cNvPr>
              <p:cNvSpPr txBox="1"/>
              <p:nvPr/>
            </p:nvSpPr>
            <p:spPr>
              <a:xfrm>
                <a:off x="2783839" y="4928909"/>
                <a:ext cx="7347123" cy="429413"/>
              </a:xfrm>
              <a:prstGeom prst="rect">
                <a:avLst/>
              </a:prstGeom>
              <a:noFill/>
            </p:spPr>
            <p:txBody>
              <a:bodyPr wrap="none" rtlCol="0">
                <a:spAutoFit/>
              </a:bodyPr>
              <a:lstStyle/>
              <a:p>
                <a:pPr>
                  <a:lnSpc>
                    <a:spcPct val="120000"/>
                  </a:lnSpc>
                </a:pPr>
                <a:r>
                  <a:rPr lang="en-US" sz="2000" b="1" dirty="0" smtClean="0">
                    <a:solidFill>
                      <a:srgbClr val="000000"/>
                    </a:solidFill>
                    <a:latin typeface="UTM Avo" panose="02040603050506020204" pitchFamily="18" charset="0"/>
                    <a:ea typeface="UD Digi Kyokasho N-B" panose="020B0400000000000000" pitchFamily="18" charset="-128"/>
                  </a:rPr>
                  <a:t>VIẾT </a:t>
                </a:r>
                <a:r>
                  <a:rPr lang="en-US" sz="2000" dirty="0">
                    <a:solidFill>
                      <a:srgbClr val="000000"/>
                    </a:solidFill>
                    <a:latin typeface="UTM Avo" panose="02040603050506020204" pitchFamily="18" charset="0"/>
                    <a:ea typeface="UD Digi Kyokasho N-B" panose="020B0400000000000000" pitchFamily="18" charset="-128"/>
                  </a:rPr>
                  <a:t>mục tiêu theo </a:t>
                </a:r>
                <a:r>
                  <a:rPr lang="en-US" sz="2000" dirty="0" smtClean="0">
                    <a:solidFill>
                      <a:srgbClr val="000000"/>
                    </a:solidFill>
                    <a:latin typeface="UTM Avo" panose="02040603050506020204" pitchFamily="18" charset="0"/>
                    <a:ea typeface="UD Digi Kyokasho N-B" panose="020B0400000000000000" pitchFamily="18" charset="-128"/>
                  </a:rPr>
                  <a:t>thang đo </a:t>
                </a:r>
                <a:r>
                  <a:rPr lang="en-US" sz="2000" b="1" dirty="0" smtClean="0">
                    <a:solidFill>
                      <a:srgbClr val="000000"/>
                    </a:solidFill>
                    <a:latin typeface="UTM Avo" panose="02040603050506020204" pitchFamily="18" charset="0"/>
                    <a:ea typeface="UD Digi Kyokasho N-B" panose="020B0400000000000000" pitchFamily="18" charset="-128"/>
                  </a:rPr>
                  <a:t>3 mức: Biết – Hiểu – Vận dụng</a:t>
                </a:r>
                <a:r>
                  <a:rPr lang="en-US" sz="2000" dirty="0" smtClean="0">
                    <a:solidFill>
                      <a:srgbClr val="000000"/>
                    </a:solidFill>
                    <a:latin typeface="UTM Avo" panose="02040603050506020204" pitchFamily="18" charset="0"/>
                    <a:ea typeface="UD Digi Kyokasho N-B" panose="020B0400000000000000" pitchFamily="18" charset="-128"/>
                  </a:rPr>
                  <a:t>.</a:t>
                </a:r>
                <a:endParaRPr lang="en-US" sz="2000" i="1" dirty="0">
                  <a:solidFill>
                    <a:srgbClr val="000000"/>
                  </a:solidFill>
                  <a:latin typeface="UTM Avo" panose="02040603050506020204" pitchFamily="18" charset="0"/>
                  <a:ea typeface="UD Digi Kyokasho N-B" panose="020B0400000000000000" pitchFamily="18" charset="-128"/>
                </a:endParaRPr>
              </a:p>
            </p:txBody>
          </p:sp>
        </p:grpSp>
      </p:grpSp>
    </p:spTree>
    <p:extLst>
      <p:ext uri="{BB962C8B-B14F-4D97-AF65-F5344CB8AC3E}">
        <p14:creationId xmlns:p14="http://schemas.microsoft.com/office/powerpoint/2010/main" val="3092183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848600" cy="838200"/>
          </a:xfrm>
        </p:spPr>
        <p:txBody>
          <a:bodyPr>
            <a:noAutofit/>
          </a:bodyPr>
          <a:lstStyle/>
          <a:p>
            <a:pPr algn="l"/>
            <a:r>
              <a:rPr lang="en-US" sz="2800" b="1" i="1" dirty="0" smtClean="0">
                <a:solidFill>
                  <a:srgbClr val="C00000"/>
                </a:solidFill>
                <a:latin typeface="Arial" pitchFamily="34" charset="0"/>
                <a:cs typeface="Arial" pitchFamily="34" charset="0"/>
              </a:rPr>
              <a:t/>
            </a:r>
            <a:br>
              <a:rPr lang="en-US" sz="2800" b="1" i="1" dirty="0" smtClean="0">
                <a:solidFill>
                  <a:srgbClr val="C00000"/>
                </a:solidFill>
                <a:latin typeface="Arial" pitchFamily="34" charset="0"/>
                <a:cs typeface="Arial" pitchFamily="34" charset="0"/>
              </a:rPr>
            </a:br>
            <a:r>
              <a:rPr lang="en-US" sz="2800" b="1" i="1" dirty="0" smtClean="0">
                <a:solidFill>
                  <a:srgbClr val="C00000"/>
                </a:solidFill>
                <a:latin typeface="Arial" pitchFamily="34" charset="0"/>
                <a:cs typeface="Arial" pitchFamily="34" charset="0"/>
              </a:rPr>
              <a:t/>
            </a:r>
            <a:br>
              <a:rPr lang="en-US" sz="2800" b="1" i="1" dirty="0" smtClean="0">
                <a:solidFill>
                  <a:srgbClr val="C00000"/>
                </a:solidFill>
                <a:latin typeface="Arial" pitchFamily="34" charset="0"/>
                <a:cs typeface="Arial" pitchFamily="34" charset="0"/>
              </a:rPr>
            </a:br>
            <a:r>
              <a:rPr lang="nl-NL" sz="2800" b="1" dirty="0" smtClean="0">
                <a:solidFill>
                  <a:srgbClr val="C00000"/>
                </a:solidFill>
              </a:rPr>
              <a:t>1</a:t>
            </a:r>
            <a:r>
              <a:rPr lang="nl-NL" sz="2800" b="1" dirty="0">
                <a:solidFill>
                  <a:srgbClr val="C00000"/>
                </a:solidFill>
              </a:rPr>
              <a:t>. Giáo dục an toàn giao thông cho học sinh</a:t>
            </a:r>
            <a:r>
              <a:rPr lang="vi-VN" sz="2800" dirty="0">
                <a:solidFill>
                  <a:srgbClr val="C00000"/>
                </a:solidFill>
              </a:rPr>
              <a:t/>
            </a:r>
            <a:br>
              <a:rPr lang="vi-VN" sz="2800" dirty="0">
                <a:solidFill>
                  <a:srgbClr val="C00000"/>
                </a:solidFill>
              </a:rPr>
            </a:br>
            <a:r>
              <a:rPr lang="en-US" sz="2800" dirty="0" smtClean="0">
                <a:solidFill>
                  <a:srgbClr val="C00000"/>
                </a:solidFill>
              </a:rPr>
              <a:t/>
            </a:r>
            <a:br>
              <a:rPr lang="en-US" sz="2800" dirty="0" smtClean="0">
                <a:solidFill>
                  <a:srgbClr val="C00000"/>
                </a:solidFill>
              </a:rPr>
            </a:br>
            <a:endParaRPr lang="en-US" sz="2800" dirty="0">
              <a:solidFill>
                <a:srgbClr val="C00000"/>
              </a:solidFill>
            </a:endParaRPr>
          </a:p>
        </p:txBody>
      </p:sp>
      <p:cxnSp>
        <p:nvCxnSpPr>
          <p:cNvPr id="4" name="Straight Connector 3"/>
          <p:cNvCxnSpPr/>
          <p:nvPr/>
        </p:nvCxnSpPr>
        <p:spPr>
          <a:xfrm flipV="1">
            <a:off x="838200" y="838200"/>
            <a:ext cx="2594732" cy="4465"/>
          </a:xfrm>
          <a:prstGeom prst="line">
            <a:avLst/>
          </a:prstGeom>
        </p:spPr>
        <p:style>
          <a:lnRef idx="3">
            <a:schemeClr val="accent6"/>
          </a:lnRef>
          <a:fillRef idx="0">
            <a:schemeClr val="accent6"/>
          </a:fillRef>
          <a:effectRef idx="2">
            <a:schemeClr val="accent6"/>
          </a:effectRef>
          <a:fontRef idx="minor">
            <a:schemeClr val="tx1"/>
          </a:fontRef>
        </p:style>
      </p:cxnSp>
      <p:grpSp>
        <p:nvGrpSpPr>
          <p:cNvPr id="6" name="005"/>
          <p:cNvGrpSpPr>
            <a:grpSpLocks/>
          </p:cNvGrpSpPr>
          <p:nvPr/>
        </p:nvGrpSpPr>
        <p:grpSpPr bwMode="auto">
          <a:xfrm>
            <a:off x="381000" y="1066800"/>
            <a:ext cx="8229600" cy="5157643"/>
            <a:chOff x="1447800" y="1828801"/>
            <a:chExt cx="6304991" cy="3794625"/>
          </a:xfrm>
        </p:grpSpPr>
        <p:grpSp>
          <p:nvGrpSpPr>
            <p:cNvPr id="7" name="Group 5"/>
            <p:cNvGrpSpPr>
              <a:grpSpLocks/>
            </p:cNvGrpSpPr>
            <p:nvPr/>
          </p:nvGrpSpPr>
          <p:grpSpPr bwMode="auto">
            <a:xfrm>
              <a:off x="1447800" y="1828801"/>
              <a:ext cx="6304991" cy="3794625"/>
              <a:chOff x="1160459" y="737281"/>
              <a:chExt cx="10649597" cy="6409315"/>
            </a:xfrm>
          </p:grpSpPr>
          <p:sp>
            <p:nvSpPr>
              <p:cNvPr id="9" name="Rectangle 8"/>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0" name="Freeform 9"/>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1" name="Freeform 10"/>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8"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p:nvPr/>
        </p:nvSpPr>
        <p:spPr>
          <a:xfrm>
            <a:off x="1326654" y="1905000"/>
            <a:ext cx="6750546" cy="3453253"/>
          </a:xfrm>
          <a:prstGeom prst="rect">
            <a:avLst/>
          </a:prstGeom>
        </p:spPr>
        <p:txBody>
          <a:bodyPr wrap="square">
            <a:spAutoFit/>
          </a:bodyPr>
          <a:lstStyle/>
          <a:p>
            <a:pPr algn="just">
              <a:lnSpc>
                <a:spcPct val="130000"/>
              </a:lnSpc>
            </a:pPr>
            <a:r>
              <a:rPr lang="vi-VN" sz="2400" b="1" i="1" dirty="0">
                <a:latin typeface="+mj-lt"/>
              </a:rPr>
              <a:t>Giáo dục </a:t>
            </a:r>
            <a:r>
              <a:rPr lang="en-US" sz="2400" b="1" i="1" dirty="0">
                <a:latin typeface="+mj-lt"/>
              </a:rPr>
              <a:t>ATGT cho </a:t>
            </a:r>
            <a:r>
              <a:rPr lang="vi-VN" sz="2400" b="1" i="1" dirty="0">
                <a:latin typeface="+mj-lt"/>
              </a:rPr>
              <a:t>HS là</a:t>
            </a:r>
            <a:r>
              <a:rPr lang="vi-VN" sz="2400" dirty="0">
                <a:latin typeface="+mj-lt"/>
              </a:rPr>
              <a:t> một quá trình </a:t>
            </a:r>
            <a:r>
              <a:rPr lang="en-US" sz="2400" dirty="0" smtClean="0">
                <a:latin typeface="+mj-lt"/>
              </a:rPr>
              <a:t>hoạt động </a:t>
            </a:r>
            <a:r>
              <a:rPr lang="en-US" sz="2400" dirty="0">
                <a:latin typeface="+mj-lt"/>
              </a:rPr>
              <a:t>có mục </a:t>
            </a:r>
            <a:r>
              <a:rPr lang="en-US" sz="2400" dirty="0" smtClean="0">
                <a:latin typeface="+mj-lt"/>
              </a:rPr>
              <a:t>đích, </a:t>
            </a:r>
            <a:r>
              <a:rPr lang="en-US" sz="2400" dirty="0">
                <a:latin typeface="+mj-lt"/>
              </a:rPr>
              <a:t>có kế hoạch, </a:t>
            </a:r>
            <a:r>
              <a:rPr lang="en-US" sz="2400" dirty="0">
                <a:latin typeface="+mj-lt"/>
                <a:cs typeface="Arial" pitchFamily="34" charset="0"/>
              </a:rPr>
              <a:t>có tổ chức của người làm </a:t>
            </a:r>
            <a:r>
              <a:rPr lang="en-US" sz="2400" dirty="0">
                <a:latin typeface="+mj-lt"/>
              </a:rPr>
              <a:t>công tác GD </a:t>
            </a:r>
            <a:r>
              <a:rPr lang="en-US" sz="2400" dirty="0">
                <a:latin typeface="+mj-lt"/>
                <a:cs typeface="Arial" pitchFamily="34" charset="0"/>
              </a:rPr>
              <a:t>nhằm bồi dưỡng</a:t>
            </a:r>
            <a:r>
              <a:rPr lang="en-US" sz="2400" dirty="0">
                <a:latin typeface="+mj-lt"/>
              </a:rPr>
              <a:t> </a:t>
            </a:r>
            <a:r>
              <a:rPr lang="vi-VN" sz="2400" dirty="0">
                <a:latin typeface="+mj-lt"/>
              </a:rPr>
              <a:t>tri thức pháp luật</a:t>
            </a:r>
            <a:r>
              <a:rPr lang="en-US" sz="2400" dirty="0">
                <a:latin typeface="+mj-lt"/>
              </a:rPr>
              <a:t> giao thông</a:t>
            </a:r>
            <a:r>
              <a:rPr lang="vi-VN" sz="2400" dirty="0">
                <a:latin typeface="+mj-lt"/>
              </a:rPr>
              <a:t> </a:t>
            </a:r>
            <a:r>
              <a:rPr lang="en-US" sz="2400" dirty="0">
                <a:latin typeface="+mj-lt"/>
              </a:rPr>
              <a:t>và </a:t>
            </a:r>
            <a:r>
              <a:rPr lang="en-US" sz="2400" dirty="0">
                <a:latin typeface="+mj-lt"/>
                <a:cs typeface="Arial" pitchFamily="34" charset="0"/>
              </a:rPr>
              <a:t>kĩ năng tham gia giao thông an toàn </a:t>
            </a:r>
            <a:r>
              <a:rPr lang="vi-VN" sz="2400" dirty="0">
                <a:latin typeface="+mj-lt"/>
              </a:rPr>
              <a:t>cho </a:t>
            </a:r>
            <a:r>
              <a:rPr lang="en-US" sz="2400" dirty="0">
                <a:latin typeface="+mj-lt"/>
              </a:rPr>
              <a:t>HS; </a:t>
            </a:r>
            <a:r>
              <a:rPr lang="vi-VN" sz="2400" dirty="0">
                <a:latin typeface="+mj-lt"/>
              </a:rPr>
              <a:t>hình thành tình cảm, niềm tin pháp luật cho</a:t>
            </a:r>
            <a:r>
              <a:rPr lang="en-US" sz="2400" dirty="0">
                <a:latin typeface="+mj-lt"/>
              </a:rPr>
              <a:t> các em</a:t>
            </a:r>
            <a:r>
              <a:rPr lang="vi-VN" sz="2400" dirty="0">
                <a:latin typeface="+mj-lt"/>
              </a:rPr>
              <a:t>, từ đó nâng cao ý thức tôn trọng </a:t>
            </a:r>
            <a:r>
              <a:rPr lang="en-US" sz="2400" dirty="0">
                <a:latin typeface="+mj-lt"/>
              </a:rPr>
              <a:t>và </a:t>
            </a:r>
            <a:r>
              <a:rPr lang="vi-VN" sz="2400" dirty="0">
                <a:latin typeface="+mj-lt"/>
              </a:rPr>
              <a:t>nghiêm chỉnh chấp hành pháp luật </a:t>
            </a:r>
            <a:r>
              <a:rPr lang="en-US" sz="2400" dirty="0">
                <a:latin typeface="+mj-lt"/>
                <a:cs typeface="Arial" pitchFamily="34" charset="0"/>
              </a:rPr>
              <a:t>giao thông ở </a:t>
            </a:r>
            <a:r>
              <a:rPr lang="vi-VN" sz="2400" dirty="0" smtClean="0">
                <a:latin typeface="+mj-lt"/>
                <a:cs typeface="Arial" pitchFamily="34" charset="0"/>
              </a:rPr>
              <a:t>HS</a:t>
            </a:r>
            <a:r>
              <a:rPr lang="en-US" sz="2400" dirty="0" smtClean="0">
                <a:latin typeface="+mj-lt"/>
                <a:cs typeface="Arial" pitchFamily="34" charset="0"/>
              </a:rPr>
              <a:t>.</a:t>
            </a:r>
            <a:endParaRPr lang="en-US" sz="2400" dirty="0">
              <a:latin typeface="+mj-lt"/>
            </a:endParaRPr>
          </a:p>
        </p:txBody>
      </p:sp>
    </p:spTree>
    <p:extLst>
      <p:ext uri="{BB962C8B-B14F-4D97-AF65-F5344CB8AC3E}">
        <p14:creationId xmlns:p14="http://schemas.microsoft.com/office/powerpoint/2010/main" val="18434951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90600"/>
            <a:ext cx="4800600" cy="48768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 xmlns:a16="http://schemas.microsoft.com/office/drawing/2014/main" id="{2552DBC0-0099-471C-84A3-102AABB1ACC0}"/>
              </a:ext>
            </a:extLst>
          </p:cNvPr>
          <p:cNvSpPr txBox="1"/>
          <p:nvPr/>
        </p:nvSpPr>
        <p:spPr>
          <a:xfrm>
            <a:off x="2152705" y="323032"/>
            <a:ext cx="4990987" cy="429413"/>
          </a:xfrm>
          <a:prstGeom prst="rect">
            <a:avLst/>
          </a:prstGeom>
          <a:noFill/>
        </p:spPr>
        <p:txBody>
          <a:bodyPr wrap="square" rtlCol="0">
            <a:spAutoFit/>
          </a:bodyPr>
          <a:lstStyle/>
          <a:p>
            <a:pPr algn="ctr">
              <a:lnSpc>
                <a:spcPct val="120000"/>
              </a:lnSpc>
            </a:pPr>
            <a:r>
              <a:rPr lang="en-US" sz="2000" b="1" dirty="0" smtClean="0">
                <a:solidFill>
                  <a:srgbClr val="2D06BA"/>
                </a:solidFill>
                <a:latin typeface="UTM Avo" panose="02040603050506020204" pitchFamily="18" charset="0"/>
                <a:ea typeface="UD Digi Kyokasho N-B" panose="020B0400000000000000" pitchFamily="18" charset="-128"/>
              </a:rPr>
              <a:t>THIẾT KẾ CHUỖI HOẠT ĐỘNG HỌC</a:t>
            </a:r>
            <a:endParaRPr lang="en-US" sz="2000" b="1" dirty="0">
              <a:solidFill>
                <a:srgbClr val="2D06BA"/>
              </a:solidFill>
              <a:latin typeface="UTM Avo" panose="02040603050506020204" pitchFamily="18" charset="0"/>
              <a:ea typeface="UD Digi Kyokasho N-B" panose="020B0400000000000000" pitchFamily="18" charset="-128"/>
            </a:endParaRPr>
          </a:p>
        </p:txBody>
      </p:sp>
      <p:sp>
        <p:nvSpPr>
          <p:cNvPr id="25" name="Rectangle 24">
            <a:extLst>
              <a:ext uri="{FF2B5EF4-FFF2-40B4-BE49-F238E27FC236}">
                <a16:creationId xmlns="" xmlns:a16="http://schemas.microsoft.com/office/drawing/2014/main" id="{42FF6411-C33A-4239-A39D-E1572BB84FFD}"/>
              </a:ext>
            </a:extLst>
          </p:cNvPr>
          <p:cNvSpPr/>
          <p:nvPr/>
        </p:nvSpPr>
        <p:spPr>
          <a:xfrm>
            <a:off x="2285999" y="228601"/>
            <a:ext cx="4724401" cy="650528"/>
          </a:xfrm>
          <a:prstGeom prst="rect">
            <a:avLst/>
          </a:prstGeom>
          <a:noFill/>
          <a:ln>
            <a:solidFill>
              <a:schemeClr val="tx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p:cNvSpPr>
            <a:spLocks noGrp="1"/>
          </p:cNvSpPr>
          <p:nvPr>
            <p:ph idx="1"/>
          </p:nvPr>
        </p:nvSpPr>
        <p:spPr>
          <a:xfrm>
            <a:off x="5410200" y="2133600"/>
            <a:ext cx="2986318" cy="3733800"/>
          </a:xfrm>
          <a:ln>
            <a:solidFill>
              <a:schemeClr val="accent2"/>
            </a:solidFill>
          </a:ln>
        </p:spPr>
        <p:txBody>
          <a:bodyPr>
            <a:normAutofit lnSpcReduction="10000"/>
          </a:bodyPr>
          <a:lstStyle/>
          <a:p>
            <a:pPr marL="0" indent="0" algn="just">
              <a:buClr>
                <a:srgbClr val="FFC000"/>
              </a:buClr>
              <a:buNone/>
            </a:pPr>
            <a:r>
              <a:rPr lang="en-US" sz="2000" spc="-80" dirty="0" smtClean="0">
                <a:solidFill>
                  <a:srgbClr val="C00000"/>
                </a:solidFill>
                <a:latin typeface="Calibri" panose="020F0502020204030204" pitchFamily="34" charset="0"/>
                <a:cs typeface="Calibri" panose="020F0502020204030204" pitchFamily="34" charset="0"/>
              </a:rPr>
              <a:t>Các HĐ thiết kế phải tạo cơ hội để HS:</a:t>
            </a:r>
          </a:p>
          <a:p>
            <a:pPr marL="0" indent="0" algn="just">
              <a:buClr>
                <a:srgbClr val="FFC000"/>
              </a:buClr>
              <a:buNone/>
            </a:pPr>
            <a:r>
              <a:rPr lang="en-US" sz="2000" spc="-80" dirty="0" smtClean="0">
                <a:latin typeface="Calibri" panose="020F0502020204030204" pitchFamily="34" charset="0"/>
                <a:cs typeface="Calibri" panose="020F0502020204030204" pitchFamily="34" charset="0"/>
              </a:rPr>
              <a:t>- </a:t>
            </a:r>
            <a:r>
              <a:rPr lang="vi-VN" sz="2000" spc="-80" dirty="0" smtClean="0">
                <a:latin typeface="Calibri" panose="020F0502020204030204" pitchFamily="34" charset="0"/>
                <a:cs typeface="Calibri" panose="020F0502020204030204" pitchFamily="34" charset="0"/>
              </a:rPr>
              <a:t>tiếp </a:t>
            </a:r>
            <a:r>
              <a:rPr lang="vi-VN" sz="2000" spc="-80" dirty="0">
                <a:latin typeface="Calibri" panose="020F0502020204030204" pitchFamily="34" charset="0"/>
                <a:cs typeface="Calibri" panose="020F0502020204030204" pitchFamily="34" charset="0"/>
              </a:rPr>
              <a:t>cận nội dung </a:t>
            </a:r>
            <a:r>
              <a:rPr lang="en-US" sz="2000" spc="-80" dirty="0" smtClean="0">
                <a:latin typeface="Calibri" panose="020F0502020204030204" pitchFamily="34" charset="0"/>
                <a:cs typeface="Calibri" panose="020F0502020204030204" pitchFamily="34" charset="0"/>
              </a:rPr>
              <a:t>bài học</a:t>
            </a:r>
            <a:r>
              <a:rPr lang="vi-VN" sz="2000" spc="-80" dirty="0" smtClean="0">
                <a:latin typeface="Calibri" panose="020F0502020204030204" pitchFamily="34" charset="0"/>
                <a:cs typeface="Calibri" panose="020F0502020204030204" pitchFamily="34" charset="0"/>
              </a:rPr>
              <a:t>, </a:t>
            </a:r>
            <a:endParaRPr lang="en-US" sz="2000" spc="-80" dirty="0" smtClean="0">
              <a:latin typeface="Calibri" panose="020F0502020204030204" pitchFamily="34" charset="0"/>
              <a:cs typeface="Calibri" panose="020F0502020204030204" pitchFamily="34" charset="0"/>
            </a:endParaRPr>
          </a:p>
          <a:p>
            <a:pPr marL="0" indent="0" algn="just">
              <a:buClr>
                <a:srgbClr val="FFC000"/>
              </a:buClr>
              <a:buNone/>
            </a:pPr>
            <a:r>
              <a:rPr lang="en-US" sz="2000" spc="-80" dirty="0" smtClean="0">
                <a:latin typeface="Calibri" panose="020F0502020204030204" pitchFamily="34" charset="0"/>
                <a:cs typeface="Calibri" panose="020F0502020204030204" pitchFamily="34" charset="0"/>
              </a:rPr>
              <a:t>- khai thác kinh nghiệm, kiến thức, kĩ năng đã có</a:t>
            </a:r>
            <a:endParaRPr lang="en-US" sz="2000" spc="-80" dirty="0">
              <a:latin typeface="Calibri" panose="020F0502020204030204" pitchFamily="34" charset="0"/>
              <a:cs typeface="Calibri" panose="020F0502020204030204" pitchFamily="34" charset="0"/>
            </a:endParaRPr>
          </a:p>
          <a:p>
            <a:pPr marL="0" indent="0" algn="just">
              <a:buClr>
                <a:srgbClr val="FFC000"/>
              </a:buClr>
              <a:buNone/>
            </a:pPr>
            <a:r>
              <a:rPr lang="en-US" sz="2000" spc="-80" dirty="0" smtClean="0">
                <a:latin typeface="Calibri" panose="020F0502020204030204" pitchFamily="34" charset="0"/>
                <a:cs typeface="Calibri" panose="020F0502020204030204" pitchFamily="34" charset="0"/>
              </a:rPr>
              <a:t>- phát biểu được vấn đề cần khám phá</a:t>
            </a:r>
            <a:r>
              <a:rPr lang="vi-VN" sz="2000" spc="-80" dirty="0" smtClean="0">
                <a:latin typeface="Calibri" panose="020F0502020204030204" pitchFamily="34" charset="0"/>
                <a:cs typeface="Calibri" panose="020F0502020204030204" pitchFamily="34" charset="0"/>
              </a:rPr>
              <a:t>.</a:t>
            </a:r>
            <a:endParaRPr lang="en-US" sz="2000" spc="-80" dirty="0" smtClean="0">
              <a:latin typeface="Calibri" panose="020F0502020204030204" pitchFamily="34" charset="0"/>
              <a:cs typeface="Calibri" panose="020F0502020204030204" pitchFamily="34" charset="0"/>
            </a:endParaRPr>
          </a:p>
          <a:p>
            <a:pPr marL="0" indent="0" algn="just">
              <a:buClr>
                <a:srgbClr val="FFC000"/>
              </a:buClr>
              <a:buNone/>
            </a:pPr>
            <a:r>
              <a:rPr lang="en-US" sz="2000" spc="-80" dirty="0" smtClean="0">
                <a:solidFill>
                  <a:srgbClr val="C00000"/>
                </a:solidFill>
                <a:latin typeface="Calibri" panose="020F0502020204030204" pitchFamily="34" charset="0"/>
                <a:cs typeface="Calibri" panose="020F0502020204030204" pitchFamily="34" charset="0"/>
              </a:rPr>
              <a:t>Phương pháp dạy học: </a:t>
            </a:r>
            <a:r>
              <a:rPr lang="en-US" sz="2000" spc="-80" dirty="0" smtClean="0">
                <a:latin typeface="Calibri" panose="020F0502020204030204" pitchFamily="34" charset="0"/>
                <a:cs typeface="Calibri" panose="020F0502020204030204" pitchFamily="34" charset="0"/>
              </a:rPr>
              <a:t>Đóng vai, vấn đáp, trò chơi, trải nghiệm…</a:t>
            </a:r>
          </a:p>
          <a:p>
            <a:pPr marL="0" indent="0" algn="just">
              <a:buClr>
                <a:srgbClr val="FFC000"/>
              </a:buClr>
              <a:buNone/>
            </a:pPr>
            <a:r>
              <a:rPr lang="en-US" sz="2000" spc="-80" dirty="0" smtClean="0">
                <a:solidFill>
                  <a:srgbClr val="C00000"/>
                </a:solidFill>
                <a:latin typeface="Calibri" panose="020F0502020204030204" pitchFamily="34" charset="0"/>
                <a:cs typeface="Calibri" panose="020F0502020204030204" pitchFamily="34" charset="0"/>
              </a:rPr>
              <a:t>Lưu ý:  </a:t>
            </a:r>
            <a:r>
              <a:rPr lang="en-US" sz="2000" spc="-80" dirty="0" smtClean="0">
                <a:latin typeface="Calibri" panose="020F0502020204030204" pitchFamily="34" charset="0"/>
                <a:cs typeface="Calibri" panose="020F0502020204030204" pitchFamily="34" charset="0"/>
              </a:rPr>
              <a:t>GV không chốt nội dung kiến thức.</a:t>
            </a:r>
            <a:endParaRPr lang="en-US" sz="2000" spc="-80" dirty="0">
              <a:latin typeface="Calibri" panose="020F0502020204030204" pitchFamily="34" charset="0"/>
              <a:cs typeface="Calibri" panose="020F0502020204030204" pitchFamily="34" charset="0"/>
            </a:endParaRPr>
          </a:p>
        </p:txBody>
      </p:sp>
      <p:cxnSp>
        <p:nvCxnSpPr>
          <p:cNvPr id="27" name="Straight Connector 26"/>
          <p:cNvCxnSpPr/>
          <p:nvPr/>
        </p:nvCxnSpPr>
        <p:spPr>
          <a:xfrm>
            <a:off x="2438449" y="1618650"/>
            <a:ext cx="4190951" cy="1"/>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6" name="Straight Arrow Connector 5"/>
          <p:cNvCxnSpPr/>
          <p:nvPr/>
        </p:nvCxnSpPr>
        <p:spPr>
          <a:xfrm>
            <a:off x="6619875" y="1618651"/>
            <a:ext cx="0" cy="51494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6555744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 xmlns:a16="http://schemas.microsoft.com/office/drawing/2014/main" id="{2552DBC0-0099-471C-84A3-102AABB1ACC0}"/>
              </a:ext>
            </a:extLst>
          </p:cNvPr>
          <p:cNvSpPr txBox="1"/>
          <p:nvPr/>
        </p:nvSpPr>
        <p:spPr>
          <a:xfrm>
            <a:off x="2152705" y="323032"/>
            <a:ext cx="4990987" cy="429413"/>
          </a:xfrm>
          <a:prstGeom prst="rect">
            <a:avLst/>
          </a:prstGeom>
          <a:noFill/>
        </p:spPr>
        <p:txBody>
          <a:bodyPr wrap="square" rtlCol="0">
            <a:spAutoFit/>
          </a:bodyPr>
          <a:lstStyle/>
          <a:p>
            <a:pPr algn="ctr">
              <a:lnSpc>
                <a:spcPct val="120000"/>
              </a:lnSpc>
            </a:pPr>
            <a:r>
              <a:rPr lang="en-US" sz="2000" b="1" dirty="0" smtClean="0">
                <a:solidFill>
                  <a:srgbClr val="2D06BA"/>
                </a:solidFill>
                <a:latin typeface="UTM Avo" panose="02040603050506020204" pitchFamily="18" charset="0"/>
                <a:ea typeface="UD Digi Kyokasho N-B" panose="020B0400000000000000" pitchFamily="18" charset="-128"/>
              </a:rPr>
              <a:t>THIẾT KẾ CHUỖI HOẠT ĐỘNG HỌC</a:t>
            </a:r>
            <a:endParaRPr lang="en-US" sz="2000" b="1" dirty="0">
              <a:solidFill>
                <a:srgbClr val="2D06BA"/>
              </a:solidFill>
              <a:latin typeface="UTM Avo" panose="02040603050506020204" pitchFamily="18" charset="0"/>
              <a:ea typeface="UD Digi Kyokasho N-B" panose="020B0400000000000000" pitchFamily="18" charset="-128"/>
            </a:endParaRPr>
          </a:p>
        </p:txBody>
      </p:sp>
      <p:sp>
        <p:nvSpPr>
          <p:cNvPr id="25" name="Rectangle 24">
            <a:extLst>
              <a:ext uri="{FF2B5EF4-FFF2-40B4-BE49-F238E27FC236}">
                <a16:creationId xmlns="" xmlns:a16="http://schemas.microsoft.com/office/drawing/2014/main" id="{42FF6411-C33A-4239-A39D-E1572BB84FFD}"/>
              </a:ext>
            </a:extLst>
          </p:cNvPr>
          <p:cNvSpPr/>
          <p:nvPr/>
        </p:nvSpPr>
        <p:spPr>
          <a:xfrm>
            <a:off x="2285999" y="228601"/>
            <a:ext cx="4724401" cy="650528"/>
          </a:xfrm>
          <a:prstGeom prst="rect">
            <a:avLst/>
          </a:prstGeom>
          <a:noFill/>
          <a:ln>
            <a:solidFill>
              <a:schemeClr val="tx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p:cNvSpPr>
            <a:spLocks noGrp="1"/>
          </p:cNvSpPr>
          <p:nvPr>
            <p:ph idx="1"/>
          </p:nvPr>
        </p:nvSpPr>
        <p:spPr>
          <a:xfrm>
            <a:off x="4876800" y="2057400"/>
            <a:ext cx="3810000" cy="4038600"/>
          </a:xfrm>
          <a:ln>
            <a:solidFill>
              <a:schemeClr val="accent2"/>
            </a:solidFill>
          </a:ln>
        </p:spPr>
        <p:txBody>
          <a:bodyPr>
            <a:noAutofit/>
          </a:bodyPr>
          <a:lstStyle/>
          <a:p>
            <a:pPr marL="0" indent="0" algn="just">
              <a:lnSpc>
                <a:spcPct val="120000"/>
              </a:lnSpc>
              <a:spcBef>
                <a:spcPts val="0"/>
              </a:spcBef>
              <a:buClr>
                <a:srgbClr val="FFC000"/>
              </a:buClr>
              <a:buNone/>
            </a:pPr>
            <a:r>
              <a:rPr lang="en-US" sz="2000" spc="-80" dirty="0" smtClean="0">
                <a:solidFill>
                  <a:srgbClr val="C00000"/>
                </a:solidFill>
                <a:latin typeface="Times New Roman" pitchFamily="18" charset="0"/>
                <a:cs typeface="Times New Roman" pitchFamily="18" charset="0"/>
              </a:rPr>
              <a:t>Các hoạt động thiết kế phải tạo cơ hội để </a:t>
            </a:r>
            <a:r>
              <a:rPr lang="en-US" sz="2000" spc="-80" dirty="0" smtClean="0">
                <a:latin typeface="Times New Roman" pitchFamily="18" charset="0"/>
                <a:cs typeface="Times New Roman" pitchFamily="18" charset="0"/>
              </a:rPr>
              <a:t>HS</a:t>
            </a:r>
            <a:r>
              <a:rPr lang="vi-VN" sz="2000" spc="-100" dirty="0" smtClean="0">
                <a:latin typeface="Times New Roman" pitchFamily="18" charset="0"/>
                <a:cs typeface="Times New Roman" pitchFamily="18" charset="0"/>
              </a:rPr>
              <a:t> </a:t>
            </a:r>
            <a:r>
              <a:rPr lang="pt-BR" sz="2000" b="1" dirty="0">
                <a:solidFill>
                  <a:srgbClr val="FF0000"/>
                </a:solidFill>
                <a:latin typeface="Times New Roman" pitchFamily="18" charset="0"/>
                <a:cs typeface="Times New Roman" pitchFamily="18" charset="0"/>
              </a:rPr>
              <a:t>c</a:t>
            </a:r>
            <a:r>
              <a:rPr lang="pt-BR" sz="2000" dirty="0">
                <a:solidFill>
                  <a:srgbClr val="FF0000"/>
                </a:solidFill>
                <a:latin typeface="Times New Roman" pitchFamily="18" charset="0"/>
                <a:cs typeface="Times New Roman" pitchFamily="18" charset="0"/>
              </a:rPr>
              <a:t>hiếm lĩnh </a:t>
            </a:r>
            <a:r>
              <a:rPr lang="pt-BR" sz="2000" dirty="0">
                <a:latin typeface="Times New Roman" pitchFamily="18" charset="0"/>
                <a:cs typeface="Times New Roman" pitchFamily="18" charset="0"/>
              </a:rPr>
              <a:t>được kiến thức, </a:t>
            </a:r>
            <a:r>
              <a:rPr lang="pt-BR" sz="2000" dirty="0" smtClean="0">
                <a:latin typeface="Times New Roman" pitchFamily="18" charset="0"/>
                <a:cs typeface="Times New Roman" pitchFamily="18" charset="0"/>
              </a:rPr>
              <a:t>kỹ </a:t>
            </a:r>
            <a:r>
              <a:rPr lang="pt-BR" sz="2000" dirty="0">
                <a:latin typeface="Times New Roman" pitchFamily="18" charset="0"/>
                <a:cs typeface="Times New Roman" pitchFamily="18" charset="0"/>
              </a:rPr>
              <a:t>năng mới và đưa các kiến thức, kỹ năng mới vào hệ thống kiến thức, kỹ năng của bản thân </a:t>
            </a:r>
            <a:endParaRPr lang="pt-BR" sz="2000" dirty="0" smtClean="0">
              <a:latin typeface="Times New Roman" pitchFamily="18" charset="0"/>
              <a:cs typeface="Times New Roman" pitchFamily="18" charset="0"/>
            </a:endParaRPr>
          </a:p>
          <a:p>
            <a:pPr marL="0" indent="0" algn="just">
              <a:lnSpc>
                <a:spcPct val="120000"/>
              </a:lnSpc>
              <a:spcBef>
                <a:spcPts val="0"/>
              </a:spcBef>
              <a:buClr>
                <a:srgbClr val="FFC000"/>
              </a:buClr>
              <a:buNone/>
            </a:pPr>
            <a:r>
              <a:rPr lang="en-US" sz="2000" spc="-80" dirty="0" smtClean="0">
                <a:solidFill>
                  <a:srgbClr val="C00000"/>
                </a:solidFill>
                <a:latin typeface="Times New Roman" pitchFamily="18" charset="0"/>
                <a:cs typeface="Times New Roman" pitchFamily="18" charset="0"/>
              </a:rPr>
              <a:t>Phương pháp: </a:t>
            </a:r>
          </a:p>
          <a:p>
            <a:pPr marL="0" indent="0" algn="just">
              <a:lnSpc>
                <a:spcPct val="120000"/>
              </a:lnSpc>
              <a:spcBef>
                <a:spcPts val="0"/>
              </a:spcBef>
              <a:buClr>
                <a:srgbClr val="FFC000"/>
              </a:buClr>
              <a:buNone/>
            </a:pPr>
            <a:r>
              <a:rPr lang="en-US" sz="2000" spc="-80" dirty="0" smtClean="0">
                <a:latin typeface="Times New Roman" pitchFamily="18" charset="0"/>
                <a:cs typeface="Times New Roman" pitchFamily="18" charset="0"/>
              </a:rPr>
              <a:t>- Q</a:t>
            </a:r>
            <a:r>
              <a:rPr lang="vi-VN" sz="2000" spc="-100" dirty="0" smtClean="0">
                <a:latin typeface="Times New Roman" pitchFamily="18" charset="0"/>
                <a:cs typeface="Times New Roman" pitchFamily="18" charset="0"/>
              </a:rPr>
              <a:t>uan </a:t>
            </a:r>
            <a:r>
              <a:rPr lang="vi-VN" sz="2000" spc="-100" dirty="0">
                <a:latin typeface="Times New Roman" pitchFamily="18" charset="0"/>
                <a:cs typeface="Times New Roman" pitchFamily="18" charset="0"/>
              </a:rPr>
              <a:t>sát hình </a:t>
            </a:r>
            <a:r>
              <a:rPr lang="vi-VN" sz="2000" spc="-100" dirty="0" smtClean="0">
                <a:latin typeface="Times New Roman" pitchFamily="18" charset="0"/>
                <a:cs typeface="Times New Roman" pitchFamily="18" charset="0"/>
              </a:rPr>
              <a:t>ảnh</a:t>
            </a:r>
            <a:r>
              <a:rPr lang="en-US" sz="2000" spc="-100" dirty="0" smtClean="0">
                <a:latin typeface="Times New Roman" pitchFamily="18" charset="0"/>
                <a:cs typeface="Times New Roman" pitchFamily="18" charset="0"/>
              </a:rPr>
              <a:t>,</a:t>
            </a:r>
            <a:r>
              <a:rPr lang="vi-VN" sz="2000" spc="-100" dirty="0" smtClean="0">
                <a:latin typeface="Times New Roman" pitchFamily="18" charset="0"/>
                <a:cs typeface="Times New Roman" pitchFamily="18" charset="0"/>
              </a:rPr>
              <a:t> </a:t>
            </a:r>
            <a:r>
              <a:rPr lang="vi-VN" sz="2000" spc="-100" dirty="0">
                <a:latin typeface="Times New Roman" pitchFamily="18" charset="0"/>
                <a:cs typeface="Times New Roman" pitchFamily="18" charset="0"/>
              </a:rPr>
              <a:t>liên hệ thực </a:t>
            </a:r>
            <a:r>
              <a:rPr lang="vi-VN" sz="2000" spc="-100" dirty="0" smtClean="0">
                <a:latin typeface="Times New Roman" pitchFamily="18" charset="0"/>
                <a:cs typeface="Times New Roman" pitchFamily="18" charset="0"/>
              </a:rPr>
              <a:t>tế</a:t>
            </a:r>
            <a:r>
              <a:rPr lang="en-US" sz="2000" spc="-100" dirty="0" smtClean="0">
                <a:latin typeface="Times New Roman" pitchFamily="18" charset="0"/>
                <a:cs typeface="Times New Roman" pitchFamily="18" charset="0"/>
              </a:rPr>
              <a:t>…</a:t>
            </a:r>
          </a:p>
          <a:p>
            <a:pPr marL="0" indent="0" algn="just">
              <a:lnSpc>
                <a:spcPct val="120000"/>
              </a:lnSpc>
              <a:spcBef>
                <a:spcPts val="0"/>
              </a:spcBef>
              <a:buClr>
                <a:srgbClr val="FFC000"/>
              </a:buClr>
              <a:buNone/>
            </a:pPr>
            <a:r>
              <a:rPr lang="en-US" sz="2000" dirty="0" smtClean="0">
                <a:latin typeface="Times New Roman" pitchFamily="18" charset="0"/>
                <a:cs typeface="Times New Roman" pitchFamily="18" charset="0"/>
              </a:rPr>
              <a:t>- C</a:t>
            </a:r>
            <a:r>
              <a:rPr lang="vi-VN" sz="2000" dirty="0">
                <a:latin typeface="Times New Roman" pitchFamily="18" charset="0"/>
                <a:cs typeface="Times New Roman" pitchFamily="18" charset="0"/>
              </a:rPr>
              <a:t>ùng bạn phát</a:t>
            </a:r>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hiện tri </a:t>
            </a:r>
            <a:r>
              <a:rPr lang="vi-VN" sz="2000" dirty="0" smtClean="0">
                <a:latin typeface="Times New Roman" pitchFamily="18" charset="0"/>
                <a:cs typeface="Times New Roman" pitchFamily="18" charset="0"/>
              </a:rPr>
              <a:t>thức</a:t>
            </a:r>
            <a:r>
              <a:rPr lang="en-US" sz="2000" dirty="0" smtClean="0">
                <a:latin typeface="Times New Roman" pitchFamily="18" charset="0"/>
                <a:cs typeface="Times New Roman" pitchFamily="18" charset="0"/>
              </a:rPr>
              <a:t>, kĩ năng</a:t>
            </a:r>
            <a:r>
              <a:rPr lang="vi-VN" sz="2000" dirty="0" smtClean="0">
                <a:latin typeface="Times New Roman" pitchFamily="18" charset="0"/>
                <a:cs typeface="Times New Roman" pitchFamily="18" charset="0"/>
              </a:rPr>
              <a:t> </a:t>
            </a:r>
            <a:r>
              <a:rPr lang="vi-VN" sz="2000" dirty="0">
                <a:latin typeface="Times New Roman" pitchFamily="18" charset="0"/>
                <a:cs typeface="Times New Roman" pitchFamily="18" charset="0"/>
              </a:rPr>
              <a:t>qua việc trả lời, trao đổi, thảo luận trên lớp theo câu hỏi gợi </a:t>
            </a:r>
            <a:r>
              <a:rPr lang="en-US" sz="2000" dirty="0" smtClean="0">
                <a:latin typeface="Times New Roman" pitchFamily="18" charset="0"/>
                <a:cs typeface="Times New Roman" pitchFamily="18" charset="0"/>
              </a:rPr>
              <a:t>ý</a:t>
            </a:r>
            <a:endParaRPr lang="en-US" sz="2000" spc="-100" dirty="0">
              <a:solidFill>
                <a:srgbClr val="C00000"/>
              </a:solidFill>
              <a:latin typeface="Times New Roman" pitchFamily="18" charset="0"/>
              <a:cs typeface="Times New Roman" pitchFamily="18" charset="0"/>
            </a:endParaRPr>
          </a:p>
        </p:txBody>
      </p:sp>
      <p:pic>
        <p:nvPicPr>
          <p:cNvPr id="2050"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19200"/>
            <a:ext cx="4419600" cy="5105400"/>
          </a:xfrm>
          <a:prstGeom prst="rect">
            <a:avLst/>
          </a:prstGeom>
          <a:noFill/>
          <a:extLst>
            <a:ext uri="{909E8E84-426E-40DD-AFC4-6F175D3DCCD1}">
              <a14:hiddenFill xmlns:a14="http://schemas.microsoft.com/office/drawing/2010/main">
                <a:solidFill>
                  <a:srgbClr val="FFFFFF"/>
                </a:solidFill>
              </a14:hiddenFill>
            </a:ext>
          </a:extLst>
        </p:spPr>
      </p:pic>
      <p:cxnSp>
        <p:nvCxnSpPr>
          <p:cNvPr id="27" name="Straight Connector 26"/>
          <p:cNvCxnSpPr/>
          <p:nvPr/>
        </p:nvCxnSpPr>
        <p:spPr>
          <a:xfrm>
            <a:off x="2285999" y="1618651"/>
            <a:ext cx="4572001"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5" name="Straight Arrow Connector 4"/>
          <p:cNvCxnSpPr/>
          <p:nvPr/>
        </p:nvCxnSpPr>
        <p:spPr>
          <a:xfrm>
            <a:off x="6858000" y="1618651"/>
            <a:ext cx="0" cy="43874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3203745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 xmlns:a16="http://schemas.microsoft.com/office/drawing/2014/main" id="{2552DBC0-0099-471C-84A3-102AABB1ACC0}"/>
              </a:ext>
            </a:extLst>
          </p:cNvPr>
          <p:cNvSpPr txBox="1"/>
          <p:nvPr/>
        </p:nvSpPr>
        <p:spPr>
          <a:xfrm>
            <a:off x="2152705" y="323032"/>
            <a:ext cx="4990987" cy="429413"/>
          </a:xfrm>
          <a:prstGeom prst="rect">
            <a:avLst/>
          </a:prstGeom>
          <a:noFill/>
        </p:spPr>
        <p:txBody>
          <a:bodyPr wrap="square" rtlCol="0">
            <a:spAutoFit/>
          </a:bodyPr>
          <a:lstStyle/>
          <a:p>
            <a:pPr algn="ctr">
              <a:lnSpc>
                <a:spcPct val="120000"/>
              </a:lnSpc>
            </a:pPr>
            <a:r>
              <a:rPr lang="en-US" sz="2000" b="1" dirty="0" smtClean="0">
                <a:solidFill>
                  <a:srgbClr val="2D06BA"/>
                </a:solidFill>
                <a:latin typeface="UTM Avo" panose="02040603050506020204" pitchFamily="18" charset="0"/>
                <a:ea typeface="UD Digi Kyokasho N-B" panose="020B0400000000000000" pitchFamily="18" charset="-128"/>
              </a:rPr>
              <a:t>THIẾT KẾ CHUỖI HOẠT ĐỘNG HỌC</a:t>
            </a:r>
            <a:endParaRPr lang="en-US" sz="2000" b="1" dirty="0">
              <a:solidFill>
                <a:srgbClr val="2D06BA"/>
              </a:solidFill>
              <a:latin typeface="UTM Avo" panose="02040603050506020204" pitchFamily="18" charset="0"/>
              <a:ea typeface="UD Digi Kyokasho N-B" panose="020B0400000000000000" pitchFamily="18" charset="-128"/>
            </a:endParaRPr>
          </a:p>
        </p:txBody>
      </p:sp>
      <p:sp>
        <p:nvSpPr>
          <p:cNvPr id="25" name="Rectangle 24">
            <a:extLst>
              <a:ext uri="{FF2B5EF4-FFF2-40B4-BE49-F238E27FC236}">
                <a16:creationId xmlns="" xmlns:a16="http://schemas.microsoft.com/office/drawing/2014/main" id="{42FF6411-C33A-4239-A39D-E1572BB84FFD}"/>
              </a:ext>
            </a:extLst>
          </p:cNvPr>
          <p:cNvSpPr/>
          <p:nvPr/>
        </p:nvSpPr>
        <p:spPr>
          <a:xfrm>
            <a:off x="2285999" y="228601"/>
            <a:ext cx="4724401" cy="650528"/>
          </a:xfrm>
          <a:prstGeom prst="rect">
            <a:avLst/>
          </a:prstGeom>
          <a:noFill/>
          <a:ln>
            <a:solidFill>
              <a:schemeClr val="tx2">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p:cNvSpPr>
            <a:spLocks noGrp="1"/>
          </p:cNvSpPr>
          <p:nvPr>
            <p:ph idx="1"/>
          </p:nvPr>
        </p:nvSpPr>
        <p:spPr>
          <a:xfrm>
            <a:off x="5029200" y="2057400"/>
            <a:ext cx="3524249" cy="4038600"/>
          </a:xfrm>
          <a:ln>
            <a:solidFill>
              <a:schemeClr val="accent2"/>
            </a:solidFill>
          </a:ln>
        </p:spPr>
        <p:txBody>
          <a:bodyPr>
            <a:noAutofit/>
          </a:bodyPr>
          <a:lstStyle/>
          <a:p>
            <a:pPr marL="0" indent="0" algn="just">
              <a:lnSpc>
                <a:spcPct val="120000"/>
              </a:lnSpc>
              <a:spcBef>
                <a:spcPts val="0"/>
              </a:spcBef>
              <a:buClr>
                <a:srgbClr val="FFC000"/>
              </a:buClr>
              <a:buNone/>
            </a:pPr>
            <a:r>
              <a:rPr lang="en-US" sz="2000" spc="-80" dirty="0" smtClean="0">
                <a:solidFill>
                  <a:srgbClr val="C00000"/>
                </a:solidFill>
                <a:latin typeface="Times New Roman" pitchFamily="18" charset="0"/>
                <a:cs typeface="Times New Roman" pitchFamily="18" charset="0"/>
              </a:rPr>
              <a:t>Các hoạt động thiết kế phải tạo cơ hội để HS:</a:t>
            </a:r>
          </a:p>
          <a:p>
            <a:pPr marL="0" indent="0" algn="just">
              <a:lnSpc>
                <a:spcPct val="120000"/>
              </a:lnSpc>
              <a:spcBef>
                <a:spcPts val="0"/>
              </a:spcBef>
              <a:buClr>
                <a:srgbClr val="FFC000"/>
              </a:buClr>
              <a:buNone/>
            </a:pPr>
            <a:r>
              <a:rPr lang="en-US" sz="2000" spc="-80" dirty="0" smtClean="0">
                <a:solidFill>
                  <a:srgbClr val="C00000"/>
                </a:solidFill>
                <a:latin typeface="Times New Roman" pitchFamily="18" charset="0"/>
                <a:cs typeface="Times New Roman" pitchFamily="18" charset="0"/>
              </a:rPr>
              <a:t>- </a:t>
            </a:r>
            <a:r>
              <a:rPr lang="vi-VN" sz="2000" dirty="0" smtClean="0">
                <a:latin typeface="Times New Roman" pitchFamily="18" charset="0"/>
                <a:cs typeface="Times New Roman" pitchFamily="18" charset="0"/>
              </a:rPr>
              <a:t>thực </a:t>
            </a:r>
            <a:r>
              <a:rPr lang="vi-VN" sz="2000" dirty="0">
                <a:latin typeface="Times New Roman" pitchFamily="18" charset="0"/>
                <a:cs typeface="Times New Roman" pitchFamily="18" charset="0"/>
              </a:rPr>
              <a:t>hiện hành động; củng cố </a:t>
            </a:r>
            <a:r>
              <a:rPr lang="en-US" sz="2000" dirty="0" smtClean="0">
                <a:latin typeface="Times New Roman" pitchFamily="18" charset="0"/>
                <a:cs typeface="Times New Roman" pitchFamily="18" charset="0"/>
              </a:rPr>
              <a:t>KT</a:t>
            </a:r>
            <a:r>
              <a:rPr lang="vi-VN" sz="2000" dirty="0" smtClean="0">
                <a:latin typeface="Times New Roman" pitchFamily="18" charset="0"/>
                <a:cs typeface="Times New Roman" pitchFamily="18" charset="0"/>
              </a:rPr>
              <a:t>, </a:t>
            </a:r>
            <a:r>
              <a:rPr lang="vi-VN" sz="2000" dirty="0">
                <a:latin typeface="Times New Roman" pitchFamily="18" charset="0"/>
                <a:cs typeface="Times New Roman" pitchFamily="18" charset="0"/>
              </a:rPr>
              <a:t>rèn luyện </a:t>
            </a:r>
            <a:r>
              <a:rPr lang="en-US" sz="2000" dirty="0" smtClean="0">
                <a:latin typeface="Times New Roman" pitchFamily="18" charset="0"/>
                <a:cs typeface="Times New Roman" pitchFamily="18" charset="0"/>
              </a:rPr>
              <a:t>KN </a:t>
            </a:r>
            <a:r>
              <a:rPr lang="vi-VN" sz="2000" dirty="0" smtClean="0">
                <a:latin typeface="Times New Roman" pitchFamily="18" charset="0"/>
                <a:cs typeface="Times New Roman" pitchFamily="18" charset="0"/>
              </a:rPr>
              <a:t>dựa </a:t>
            </a:r>
            <a:r>
              <a:rPr lang="vi-VN" sz="2000" dirty="0">
                <a:latin typeface="Times New Roman" pitchFamily="18" charset="0"/>
                <a:cs typeface="Times New Roman" pitchFamily="18" charset="0"/>
              </a:rPr>
              <a:t>trên hiểu biết </a:t>
            </a:r>
            <a:r>
              <a:rPr lang="en-US" sz="2000" dirty="0" smtClean="0">
                <a:latin typeface="Times New Roman" pitchFamily="18" charset="0"/>
                <a:cs typeface="Times New Roman" pitchFamily="18" charset="0"/>
              </a:rPr>
              <a:t>đã chiếm lĩnh được.</a:t>
            </a:r>
          </a:p>
          <a:p>
            <a:pPr marL="0" indent="0" algn="just">
              <a:lnSpc>
                <a:spcPct val="120000"/>
              </a:lnSpc>
              <a:spcBef>
                <a:spcPts val="0"/>
              </a:spcBef>
              <a:buClr>
                <a:srgbClr val="FFC000"/>
              </a:buClr>
              <a:buNone/>
            </a:pPr>
            <a:r>
              <a:rPr lang="en-US" sz="2000" spc="-80" dirty="0" smtClean="0">
                <a:solidFill>
                  <a:srgbClr val="C00000"/>
                </a:solidFill>
                <a:latin typeface="Times New Roman" pitchFamily="18" charset="0"/>
                <a:cs typeface="Times New Roman" pitchFamily="18" charset="0"/>
              </a:rPr>
              <a:t>- </a:t>
            </a:r>
            <a:r>
              <a:rPr lang="vi-VN" sz="2000" spc="-80" dirty="0">
                <a:latin typeface="Times New Roman" pitchFamily="18" charset="0"/>
                <a:cs typeface="Times New Roman" pitchFamily="18" charset="0"/>
              </a:rPr>
              <a:t>áp dụng kiến thức, kĩ năng đã biết vào cuộc </a:t>
            </a:r>
            <a:r>
              <a:rPr lang="vi-VN" sz="2000" spc="-80" dirty="0" smtClean="0">
                <a:latin typeface="Times New Roman" pitchFamily="18" charset="0"/>
                <a:cs typeface="Times New Roman" pitchFamily="18" charset="0"/>
              </a:rPr>
              <a:t>sống</a:t>
            </a:r>
            <a:r>
              <a:rPr lang="en-US" sz="2000" spc="-80" dirty="0" smtClean="0">
                <a:latin typeface="Times New Roman" pitchFamily="18" charset="0"/>
                <a:cs typeface="Times New Roman" pitchFamily="18" charset="0"/>
              </a:rPr>
              <a:t>.</a:t>
            </a:r>
            <a:endParaRPr lang="en-US" sz="2000" spc="-80" dirty="0">
              <a:solidFill>
                <a:srgbClr val="C00000"/>
              </a:solidFill>
              <a:latin typeface="Times New Roman" pitchFamily="18" charset="0"/>
              <a:cs typeface="Times New Roman" pitchFamily="18" charset="0"/>
            </a:endParaRPr>
          </a:p>
          <a:p>
            <a:pPr marL="0" indent="0" algn="just">
              <a:lnSpc>
                <a:spcPct val="120000"/>
              </a:lnSpc>
              <a:spcBef>
                <a:spcPts val="0"/>
              </a:spcBef>
              <a:buClr>
                <a:srgbClr val="FFC000"/>
              </a:buClr>
              <a:buNone/>
            </a:pPr>
            <a:r>
              <a:rPr lang="en-US" sz="2000" spc="-80" dirty="0" smtClean="0">
                <a:solidFill>
                  <a:srgbClr val="C00000"/>
                </a:solidFill>
                <a:latin typeface="Times New Roman" pitchFamily="18" charset="0"/>
                <a:cs typeface="Times New Roman" pitchFamily="18" charset="0"/>
              </a:rPr>
              <a:t>Phương pháp: </a:t>
            </a:r>
          </a:p>
          <a:p>
            <a:pPr marL="0" indent="0" algn="just">
              <a:lnSpc>
                <a:spcPct val="120000"/>
              </a:lnSpc>
              <a:spcBef>
                <a:spcPts val="0"/>
              </a:spcBef>
              <a:buClr>
                <a:srgbClr val="FFC000"/>
              </a:buClr>
              <a:buNone/>
            </a:pPr>
            <a:r>
              <a:rPr lang="en-US" sz="2000" spc="-80" dirty="0" smtClean="0">
                <a:latin typeface="Times New Roman" pitchFamily="18" charset="0"/>
                <a:cs typeface="Times New Roman" pitchFamily="18" charset="0"/>
              </a:rPr>
              <a:t>-  Xử lí tình huống, điều tra, trải nghiệm, thực hành rèn luyện</a:t>
            </a:r>
            <a:r>
              <a:rPr lang="en-US" sz="2000" spc="-100" dirty="0" smtClean="0">
                <a:latin typeface="Times New Roman" pitchFamily="18" charset="0"/>
                <a:cs typeface="Times New Roman" pitchFamily="18" charset="0"/>
              </a:rPr>
              <a:t>…</a:t>
            </a:r>
          </a:p>
          <a:p>
            <a:pPr marL="0" indent="0" algn="just">
              <a:lnSpc>
                <a:spcPct val="120000"/>
              </a:lnSpc>
              <a:spcBef>
                <a:spcPts val="0"/>
              </a:spcBef>
              <a:buClr>
                <a:srgbClr val="FFC000"/>
              </a:buClr>
              <a:buNone/>
            </a:pPr>
            <a:r>
              <a:rPr lang="en-US" sz="2000" spc="-100" dirty="0" smtClean="0">
                <a:latin typeface="Times New Roman" pitchFamily="18" charset="0"/>
                <a:cs typeface="Times New Roman" pitchFamily="18" charset="0"/>
              </a:rPr>
              <a:t>- Thực </a:t>
            </a:r>
            <a:r>
              <a:rPr lang="en-US" sz="2000" spc="-100" dirty="0">
                <a:latin typeface="Times New Roman" pitchFamily="18" charset="0"/>
                <a:cs typeface="Times New Roman" pitchFamily="18" charset="0"/>
              </a:rPr>
              <a:t>hiện cá nhân hoặc cùng </a:t>
            </a:r>
            <a:r>
              <a:rPr lang="en-US" sz="2000" spc="-100" dirty="0" smtClean="0">
                <a:latin typeface="Times New Roman" pitchFamily="18" charset="0"/>
                <a:cs typeface="Times New Roman" pitchFamily="18" charset="0"/>
              </a:rPr>
              <a:t>bạn.</a:t>
            </a:r>
          </a:p>
        </p:txBody>
      </p:sp>
      <p:cxnSp>
        <p:nvCxnSpPr>
          <p:cNvPr id="5" name="Straight Arrow Connector 4"/>
          <p:cNvCxnSpPr/>
          <p:nvPr/>
        </p:nvCxnSpPr>
        <p:spPr>
          <a:xfrm>
            <a:off x="6858000" y="1618651"/>
            <a:ext cx="0" cy="43874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pic>
        <p:nvPicPr>
          <p:cNvPr id="3074" name="Picture 2" descr="C:\Users\LENOVO\Desktop\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080" y="1295400"/>
            <a:ext cx="3686120" cy="4800600"/>
          </a:xfrm>
          <a:prstGeom prst="rect">
            <a:avLst/>
          </a:prstGeom>
          <a:noFill/>
          <a:extLst>
            <a:ext uri="{909E8E84-426E-40DD-AFC4-6F175D3DCCD1}">
              <a14:hiddenFill xmlns:a14="http://schemas.microsoft.com/office/drawing/2010/main">
                <a:solidFill>
                  <a:srgbClr val="FFFFFF"/>
                </a:solidFill>
              </a14:hiddenFill>
            </a:ext>
          </a:extLst>
        </p:spPr>
      </p:pic>
      <p:cxnSp>
        <p:nvCxnSpPr>
          <p:cNvPr id="27" name="Straight Connector 26"/>
          <p:cNvCxnSpPr/>
          <p:nvPr/>
        </p:nvCxnSpPr>
        <p:spPr>
          <a:xfrm>
            <a:off x="2285999" y="1618651"/>
            <a:ext cx="4572001"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5919541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66776" y="323851"/>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dirty="0" smtClean="0">
                <a:solidFill>
                  <a:srgbClr val="0070C0"/>
                </a:solidFill>
                <a:latin typeface="Times New Roman" pitchFamily="18" charset="0"/>
                <a:cs typeface="Times New Roman" pitchFamily="18" charset="0"/>
              </a:rPr>
              <a:t>Định hướng khung kế hoạch bài dạy (giáo án)</a:t>
            </a:r>
            <a:endParaRPr lang="vi-VN" sz="2400" b="1" dirty="0">
              <a:solidFill>
                <a:srgbClr val="0070C0"/>
              </a:solidFill>
              <a:latin typeface="Times New Roman" pitchFamily="18" charset="0"/>
              <a:cs typeface="Times New Roman" pitchFamily="18" charset="0"/>
            </a:endParaRPr>
          </a:p>
        </p:txBody>
      </p:sp>
      <p:sp>
        <p:nvSpPr>
          <p:cNvPr id="10" name="Rectangle 1"/>
          <p:cNvSpPr>
            <a:spLocks noChangeArrowheads="1"/>
          </p:cNvSpPr>
          <p:nvPr/>
        </p:nvSpPr>
        <p:spPr bwMode="auto">
          <a:xfrm>
            <a:off x="609600" y="1085850"/>
            <a:ext cx="8153400" cy="47089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ctr"/>
            <a:r>
              <a:rPr lang="en-US" altLang="vi-VN" sz="2000" dirty="0">
                <a:latin typeface="Times New Roman" panose="02020603050405020304" pitchFamily="18" charset="0"/>
                <a:cs typeface="Times New Roman" panose="02020603050405020304" pitchFamily="18" charset="0"/>
              </a:rPr>
              <a:t>T</a:t>
            </a:r>
            <a:r>
              <a:rPr lang="vi-VN" altLang="vi-VN" sz="2000" dirty="0">
                <a:latin typeface="Times New Roman" panose="02020603050405020304" pitchFamily="18" charset="0"/>
                <a:cs typeface="Times New Roman" panose="02020603050405020304" pitchFamily="18" charset="0"/>
              </a:rPr>
              <a:t>ÊN </a:t>
            </a:r>
            <a:r>
              <a:rPr lang="en-US" altLang="vi-VN" sz="2000" dirty="0" smtClean="0">
                <a:latin typeface="Times New Roman" panose="02020603050405020304" pitchFamily="18" charset="0"/>
                <a:cs typeface="Times New Roman" panose="02020603050405020304" pitchFamily="18" charset="0"/>
              </a:rPr>
              <a:t>BÀI </a:t>
            </a:r>
            <a:r>
              <a:rPr lang="en-US" altLang="vi-VN" sz="2000" dirty="0">
                <a:latin typeface="Times New Roman" panose="02020603050405020304" pitchFamily="18" charset="0"/>
                <a:cs typeface="Times New Roman" panose="02020603050405020304" pitchFamily="18" charset="0"/>
              </a:rPr>
              <a:t>HỌC</a:t>
            </a:r>
            <a:r>
              <a:rPr lang="vi-VN" altLang="vi-VN" sz="2000" dirty="0">
                <a:latin typeface="Times New Roman" panose="02020603050405020304" pitchFamily="18" charset="0"/>
                <a:cs typeface="Times New Roman" panose="02020603050405020304" pitchFamily="18" charset="0"/>
              </a:rPr>
              <a:t/>
            </a:r>
            <a:br>
              <a:rPr lang="vi-VN" altLang="vi-VN" sz="2000" dirty="0">
                <a:latin typeface="Times New Roman" panose="02020603050405020304" pitchFamily="18" charset="0"/>
                <a:cs typeface="Times New Roman" panose="02020603050405020304" pitchFamily="18" charset="0"/>
              </a:rPr>
            </a:br>
            <a:r>
              <a:rPr lang="vi-VN" altLang="vi-VN" sz="2000" b="0" dirty="0">
                <a:latin typeface="Times New Roman" panose="02020603050405020304" pitchFamily="18" charset="0"/>
                <a:cs typeface="Times New Roman" panose="02020603050405020304" pitchFamily="18" charset="0"/>
              </a:rPr>
              <a:t>(Thời gian: … tiết)</a:t>
            </a:r>
            <a:endParaRPr lang="en-US" altLang="vi-VN" sz="2000" b="0" dirty="0">
              <a:latin typeface="Times New Roman" panose="02020603050405020304" pitchFamily="18" charset="0"/>
              <a:cs typeface="Times New Roman" panose="02020603050405020304" pitchFamily="18" charset="0"/>
            </a:endParaRPr>
          </a:p>
          <a:p>
            <a:r>
              <a:rPr lang="en-US" altLang="vi-VN" sz="2000" b="0" dirty="0" smtClean="0">
                <a:latin typeface="Times New Roman" panose="02020603050405020304" pitchFamily="18" charset="0"/>
                <a:cs typeface="Times New Roman" panose="02020603050405020304" pitchFamily="18" charset="0"/>
              </a:rPr>
              <a:t>I. </a:t>
            </a:r>
            <a:r>
              <a:rPr lang="vi-VN" altLang="vi-VN" sz="2000" b="0" dirty="0" smtClean="0">
                <a:latin typeface="Times New Roman" panose="02020603050405020304" pitchFamily="18" charset="0"/>
                <a:cs typeface="Times New Roman" panose="02020603050405020304" pitchFamily="18" charset="0"/>
              </a:rPr>
              <a:t>MỤC TI</a:t>
            </a:r>
            <a:r>
              <a:rPr lang="en-US" altLang="vi-VN" sz="2000" b="0" dirty="0" smtClean="0">
                <a:latin typeface="Times New Roman" panose="02020603050405020304" pitchFamily="18" charset="0"/>
                <a:cs typeface="Times New Roman" panose="02020603050405020304" pitchFamily="18" charset="0"/>
              </a:rPr>
              <a:t>ÊU BÀI HỌC</a:t>
            </a:r>
          </a:p>
          <a:p>
            <a:r>
              <a:rPr lang="en-US" altLang="vi-VN" sz="2000" b="0" i="1" dirty="0" smtClean="0">
                <a:latin typeface="Times New Roman" panose="02020603050405020304" pitchFamily="18" charset="0"/>
                <a:cs typeface="Times New Roman" panose="02020603050405020304" pitchFamily="18" charset="0"/>
              </a:rPr>
              <a:t>Viết mục tiêu theo cấu trúc </a:t>
            </a:r>
            <a:r>
              <a:rPr lang="en-US" altLang="vi-VN" sz="2000" b="0" dirty="0" smtClean="0">
                <a:latin typeface="Times New Roman" panose="02020603050405020304" pitchFamily="18" charset="0"/>
                <a:cs typeface="Times New Roman" panose="02020603050405020304" pitchFamily="18" charset="0"/>
              </a:rPr>
              <a:t>: Chỉ số HV+ mức cần đạt+ Nội dung + Bối cảnh</a:t>
            </a:r>
          </a:p>
          <a:p>
            <a:r>
              <a:rPr lang="en-US" altLang="vi-VN" sz="2000" b="0" dirty="0" smtClean="0">
                <a:latin typeface="Times New Roman" panose="02020603050405020304" pitchFamily="18" charset="0"/>
                <a:cs typeface="Times New Roman" panose="02020603050405020304" pitchFamily="18" charset="0"/>
              </a:rPr>
              <a:t>II. CHUẨN BỊ</a:t>
            </a:r>
            <a:r>
              <a:rPr lang="vi-VN" altLang="vi-VN" sz="2000" dirty="0">
                <a:latin typeface="Times New Roman" panose="02020603050405020304" pitchFamily="18" charset="0"/>
                <a:cs typeface="Times New Roman" panose="02020603050405020304" pitchFamily="18" charset="0"/>
              </a:rPr>
              <a:t/>
            </a:r>
            <a:br>
              <a:rPr lang="vi-VN" altLang="vi-VN" sz="2000" dirty="0">
                <a:latin typeface="Times New Roman" panose="02020603050405020304" pitchFamily="18" charset="0"/>
                <a:cs typeface="Times New Roman" panose="02020603050405020304" pitchFamily="18" charset="0"/>
              </a:rPr>
            </a:br>
            <a:r>
              <a:rPr lang="en-US" altLang="vi-VN" sz="2000" b="0" dirty="0" smtClean="0">
                <a:latin typeface="Times New Roman" panose="02020603050405020304" pitchFamily="18" charset="0"/>
                <a:cs typeface="Times New Roman" panose="02020603050405020304" pitchFamily="18" charset="0"/>
              </a:rPr>
              <a:t>- Giáo viên: Học liệu, phương tiện, các nhiệm vụ giao cho HS chuẩn bị ở nhà</a:t>
            </a:r>
            <a:endParaRPr lang="en-US" altLang="vi-VN" sz="2000" b="0" dirty="0">
              <a:latin typeface="Times New Roman" panose="02020603050405020304" pitchFamily="18" charset="0"/>
              <a:cs typeface="Times New Roman" panose="02020603050405020304" pitchFamily="18" charset="0"/>
            </a:endParaRPr>
          </a:p>
          <a:p>
            <a:r>
              <a:rPr lang="en-US" altLang="vi-VN" sz="2000" b="0" dirty="0" smtClean="0">
                <a:latin typeface="Times New Roman" panose="02020603050405020304" pitchFamily="18" charset="0"/>
                <a:cs typeface="Times New Roman" panose="02020603050405020304" pitchFamily="18" charset="0"/>
              </a:rPr>
              <a:t>- Học sinh: Học liệu, phương tiện, kết qảu thực hiện nhiệm vụ ở nhà…</a:t>
            </a:r>
          </a:p>
          <a:p>
            <a:r>
              <a:rPr lang="vi-VN" altLang="vi-VN" sz="2000" b="0" dirty="0" smtClean="0">
                <a:latin typeface="Times New Roman" panose="02020603050405020304" pitchFamily="18" charset="0"/>
                <a:cs typeface="Times New Roman" panose="02020603050405020304" pitchFamily="18" charset="0"/>
              </a:rPr>
              <a:t>I</a:t>
            </a:r>
            <a:r>
              <a:rPr lang="en-US" altLang="vi-VN" sz="2000" b="0" dirty="0">
                <a:latin typeface="Times New Roman" panose="02020603050405020304" pitchFamily="18" charset="0"/>
                <a:cs typeface="Times New Roman" panose="02020603050405020304" pitchFamily="18" charset="0"/>
              </a:rPr>
              <a:t>II</a:t>
            </a:r>
            <a:r>
              <a:rPr lang="vi-VN" altLang="vi-VN" sz="2000" b="0" dirty="0">
                <a:latin typeface="Times New Roman" panose="02020603050405020304" pitchFamily="18" charset="0"/>
                <a:cs typeface="Times New Roman" panose="02020603050405020304" pitchFamily="18" charset="0"/>
              </a:rPr>
              <a:t>. TỔ CHỨC </a:t>
            </a:r>
            <a:r>
              <a:rPr lang="en-US" altLang="vi-VN" sz="2000" b="0" dirty="0">
                <a:latin typeface="Times New Roman" panose="02020603050405020304" pitchFamily="18" charset="0"/>
                <a:cs typeface="Times New Roman" panose="02020603050405020304" pitchFamily="18" charset="0"/>
              </a:rPr>
              <a:t>CÁC HOẠT ĐỘNG </a:t>
            </a:r>
            <a:r>
              <a:rPr lang="en-US" altLang="vi-VN" sz="2000" b="0" dirty="0" smtClean="0">
                <a:latin typeface="Times New Roman" panose="02020603050405020304" pitchFamily="18" charset="0"/>
                <a:cs typeface="Times New Roman" panose="02020603050405020304" pitchFamily="18" charset="0"/>
              </a:rPr>
              <a:t>HỌC</a:t>
            </a:r>
            <a:r>
              <a:rPr lang="vi-VN" altLang="vi-VN" sz="2000" b="0" dirty="0">
                <a:latin typeface="Times New Roman" panose="02020603050405020304" pitchFamily="18" charset="0"/>
                <a:cs typeface="Times New Roman" panose="02020603050405020304" pitchFamily="18" charset="0"/>
              </a:rPr>
              <a:t/>
            </a:r>
            <a:br>
              <a:rPr lang="vi-VN" altLang="vi-VN" sz="2000" b="0" dirty="0">
                <a:latin typeface="Times New Roman" panose="02020603050405020304" pitchFamily="18" charset="0"/>
                <a:cs typeface="Times New Roman" panose="02020603050405020304" pitchFamily="18" charset="0"/>
              </a:rPr>
            </a:br>
            <a:r>
              <a:rPr lang="en-US" altLang="vi-VN" sz="2000" b="0" dirty="0">
                <a:latin typeface="Times New Roman" panose="02020603050405020304" pitchFamily="18" charset="0"/>
                <a:cs typeface="Times New Roman" panose="02020603050405020304" pitchFamily="18" charset="0"/>
              </a:rPr>
              <a:t>- </a:t>
            </a:r>
            <a:r>
              <a:rPr lang="en-US" altLang="vi-VN" sz="2000" b="0" dirty="0" smtClean="0">
                <a:latin typeface="Times New Roman" panose="02020603050405020304" pitchFamily="18" charset="0"/>
                <a:cs typeface="Times New Roman" panose="02020603050405020304" pitchFamily="18" charset="0"/>
              </a:rPr>
              <a:t>Tạo tình huống xuất phát</a:t>
            </a:r>
            <a:r>
              <a:rPr lang="vi-VN" altLang="vi-VN" sz="2000" b="0" dirty="0">
                <a:latin typeface="Times New Roman" panose="02020603050405020304" pitchFamily="18" charset="0"/>
                <a:cs typeface="Times New Roman" panose="02020603050405020304" pitchFamily="18" charset="0"/>
              </a:rPr>
              <a:t/>
            </a:r>
            <a:br>
              <a:rPr lang="vi-VN" altLang="vi-VN" sz="2000" b="0" dirty="0">
                <a:latin typeface="Times New Roman" panose="02020603050405020304" pitchFamily="18" charset="0"/>
                <a:cs typeface="Times New Roman" panose="02020603050405020304" pitchFamily="18" charset="0"/>
              </a:rPr>
            </a:br>
            <a:r>
              <a:rPr lang="en-US" altLang="vi-VN" sz="2000" b="0" dirty="0">
                <a:latin typeface="Times New Roman" panose="02020603050405020304" pitchFamily="18" charset="0"/>
                <a:cs typeface="Times New Roman" panose="02020603050405020304" pitchFamily="18" charset="0"/>
              </a:rPr>
              <a:t>- Khám phá </a:t>
            </a:r>
            <a:r>
              <a:rPr lang="en-US" altLang="vi-VN" sz="2000" b="0" dirty="0" smtClean="0">
                <a:latin typeface="Times New Roman" panose="02020603050405020304" pitchFamily="18" charset="0"/>
                <a:cs typeface="Times New Roman" panose="02020603050405020304" pitchFamily="18" charset="0"/>
              </a:rPr>
              <a:t>vấn đề: Kiến thức, kĩ năng mới</a:t>
            </a:r>
            <a:r>
              <a:rPr lang="vi-VN" altLang="vi-VN" sz="2000" b="0" dirty="0">
                <a:latin typeface="Times New Roman" panose="02020603050405020304" pitchFamily="18" charset="0"/>
                <a:cs typeface="Times New Roman" panose="02020603050405020304" pitchFamily="18" charset="0"/>
              </a:rPr>
              <a:t/>
            </a:r>
            <a:br>
              <a:rPr lang="vi-VN" altLang="vi-VN" sz="2000" b="0" dirty="0">
                <a:latin typeface="Times New Roman" panose="02020603050405020304" pitchFamily="18" charset="0"/>
                <a:cs typeface="Times New Roman" panose="02020603050405020304" pitchFamily="18" charset="0"/>
              </a:rPr>
            </a:br>
            <a:r>
              <a:rPr lang="en-US" altLang="vi-VN" sz="2000" b="0" dirty="0">
                <a:latin typeface="Times New Roman" panose="02020603050405020304" pitchFamily="18" charset="0"/>
                <a:cs typeface="Times New Roman" panose="02020603050405020304" pitchFamily="18" charset="0"/>
              </a:rPr>
              <a:t>- </a:t>
            </a:r>
            <a:r>
              <a:rPr lang="vi-VN" altLang="vi-VN" sz="2000" b="0" dirty="0">
                <a:latin typeface="Times New Roman" panose="02020603050405020304" pitchFamily="18" charset="0"/>
                <a:cs typeface="Times New Roman" panose="02020603050405020304" pitchFamily="18" charset="0"/>
              </a:rPr>
              <a:t>Luyện </a:t>
            </a:r>
            <a:r>
              <a:rPr lang="vi-VN" altLang="vi-VN" sz="2000" b="0" dirty="0" smtClean="0">
                <a:latin typeface="Times New Roman" panose="02020603050405020304" pitchFamily="18" charset="0"/>
                <a:cs typeface="Times New Roman" panose="02020603050405020304" pitchFamily="18" charset="0"/>
              </a:rPr>
              <a:t>tập</a:t>
            </a:r>
            <a:r>
              <a:rPr lang="en-US" altLang="vi-VN" sz="2000" b="0" dirty="0">
                <a:latin typeface="Times New Roman" panose="02020603050405020304" pitchFamily="18" charset="0"/>
                <a:cs typeface="Times New Roman" panose="02020603050405020304" pitchFamily="18" charset="0"/>
              </a:rPr>
              <a:t> </a:t>
            </a:r>
            <a:r>
              <a:rPr lang="en-US" altLang="vi-VN" sz="2000" b="0" dirty="0" smtClean="0">
                <a:latin typeface="Times New Roman" panose="02020603050405020304" pitchFamily="18" charset="0"/>
                <a:cs typeface="Times New Roman" panose="02020603050405020304" pitchFamily="18" charset="0"/>
              </a:rPr>
              <a:t>– vận dụng: Các bài tập, tình huống, nhiệm vụ….</a:t>
            </a:r>
            <a:endParaRPr lang="en-US" altLang="vi-VN" sz="2000" dirty="0">
              <a:latin typeface="Times New Roman" panose="02020603050405020304" pitchFamily="18" charset="0"/>
              <a:cs typeface="Times New Roman" panose="02020603050405020304" pitchFamily="18" charset="0"/>
            </a:endParaRPr>
          </a:p>
          <a:p>
            <a:r>
              <a:rPr lang="en-US" altLang="vi-VN" sz="2000" b="0" dirty="0" smtClean="0">
                <a:latin typeface="Times New Roman" panose="02020603050405020304" pitchFamily="18" charset="0"/>
                <a:cs typeface="Times New Roman" panose="02020603050405020304" pitchFamily="18" charset="0"/>
              </a:rPr>
              <a:t>IV. ĐÁNH GIÁ</a:t>
            </a:r>
            <a:endParaRPr lang="en-US" altLang="vi-VN" sz="2000" b="0" dirty="0">
              <a:latin typeface="Times New Roman" panose="02020603050405020304" pitchFamily="18" charset="0"/>
              <a:cs typeface="Times New Roman" panose="02020603050405020304" pitchFamily="18" charset="0"/>
            </a:endParaRPr>
          </a:p>
          <a:p>
            <a:r>
              <a:rPr lang="en-US" altLang="vi-VN" sz="2000" b="0" dirty="0" smtClean="0">
                <a:latin typeface="Times New Roman" panose="02020603050405020304" pitchFamily="18" charset="0"/>
                <a:cs typeface="Times New Roman" panose="02020603050405020304" pitchFamily="18" charset="0"/>
              </a:rPr>
              <a:t>- Tự đánh giá: câu hỏi; thang đo; rubric</a:t>
            </a:r>
            <a:endParaRPr lang="en-US" altLang="vi-VN" sz="2000" b="0" dirty="0">
              <a:latin typeface="Times New Roman" panose="02020603050405020304" pitchFamily="18" charset="0"/>
              <a:cs typeface="Times New Roman" panose="02020603050405020304" pitchFamily="18" charset="0"/>
            </a:endParaRPr>
          </a:p>
          <a:p>
            <a:r>
              <a:rPr lang="en-US" altLang="vi-VN" sz="2000" b="0" dirty="0" smtClean="0">
                <a:latin typeface="Times New Roman" panose="02020603050405020304" pitchFamily="18" charset="0"/>
                <a:cs typeface="Times New Roman" panose="02020603050405020304" pitchFamily="18" charset="0"/>
              </a:rPr>
              <a:t>- Đánh giá đồng đẳng: Rubric</a:t>
            </a:r>
            <a:endParaRPr lang="en-US" altLang="vi-VN" sz="2000" b="0" dirty="0">
              <a:latin typeface="Times New Roman" panose="02020603050405020304" pitchFamily="18" charset="0"/>
              <a:cs typeface="Times New Roman" panose="02020603050405020304" pitchFamily="18" charset="0"/>
            </a:endParaRPr>
          </a:p>
          <a:p>
            <a:r>
              <a:rPr lang="en-US" altLang="vi-VN" sz="2000" b="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302564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85826" y="228600"/>
            <a:ext cx="7772400" cy="4571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dirty="0" smtClean="0">
                <a:solidFill>
                  <a:srgbClr val="0070C0"/>
                </a:solidFill>
                <a:latin typeface="Times New Roman" pitchFamily="18" charset="0"/>
                <a:cs typeface="Times New Roman" pitchFamily="18" charset="0"/>
              </a:rPr>
              <a:t>Định hướng cách trình bày một hoạt động</a:t>
            </a:r>
            <a:endParaRPr lang="vi-VN" sz="2400" b="1" dirty="0">
              <a:solidFill>
                <a:srgbClr val="0070C0"/>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821469817"/>
              </p:ext>
            </p:extLst>
          </p:nvPr>
        </p:nvGraphicFramePr>
        <p:xfrm>
          <a:off x="885826" y="781050"/>
          <a:ext cx="7639050" cy="5852160"/>
        </p:xfrm>
        <a:graphic>
          <a:graphicData uri="http://schemas.openxmlformats.org/drawingml/2006/table">
            <a:tbl>
              <a:tblPr firstRow="1" bandRow="1">
                <a:tableStyleId>{2D5ABB26-0587-4C30-8999-92F81FD0307C}</a:tableStyleId>
              </a:tblPr>
              <a:tblGrid>
                <a:gridCol w="4236200"/>
                <a:gridCol w="3402850"/>
              </a:tblGrid>
              <a:tr h="1386840">
                <a:tc gridSpan="2">
                  <a:txBody>
                    <a:bodyPr/>
                    <a:lstStyle/>
                    <a:p>
                      <a:r>
                        <a:rPr lang="en-US" sz="2200" b="1" dirty="0" smtClean="0">
                          <a:latin typeface="Times New Roman" pitchFamily="18" charset="0"/>
                          <a:cs typeface="Times New Roman" pitchFamily="18" charset="0"/>
                        </a:rPr>
                        <a:t>Tên</a:t>
                      </a:r>
                      <a:r>
                        <a:rPr lang="en-US" sz="2200" b="1" baseline="0" dirty="0" smtClean="0">
                          <a:latin typeface="Times New Roman" pitchFamily="18" charset="0"/>
                          <a:cs typeface="Times New Roman" pitchFamily="18" charset="0"/>
                        </a:rPr>
                        <a:t> hoạt động</a:t>
                      </a:r>
                      <a:r>
                        <a:rPr lang="en-US" sz="2200" baseline="0" dirty="0" smtClean="0">
                          <a:latin typeface="Times New Roman" pitchFamily="18" charset="0"/>
                          <a:cs typeface="Times New Roman" pitchFamily="18" charset="0"/>
                        </a:rPr>
                        <a:t>: (bắt đầu bằng động từ)</a:t>
                      </a:r>
                    </a:p>
                    <a:p>
                      <a:r>
                        <a:rPr lang="en-US" sz="2200" i="1" baseline="0" dirty="0" smtClean="0">
                          <a:latin typeface="Times New Roman" pitchFamily="18" charset="0"/>
                          <a:cs typeface="Times New Roman" pitchFamily="18" charset="0"/>
                        </a:rPr>
                        <a:t>* Mục tiêu hoạt động: (</a:t>
                      </a:r>
                      <a:r>
                        <a:rPr lang="en-US" sz="2200" i="0" baseline="0" dirty="0" smtClean="0">
                          <a:latin typeface="Times New Roman" pitchFamily="18" charset="0"/>
                          <a:cs typeface="Times New Roman" pitchFamily="18" charset="0"/>
                        </a:rPr>
                        <a:t>là thành phần của mục tiêu bài học)</a:t>
                      </a:r>
                    </a:p>
                    <a:p>
                      <a:r>
                        <a:rPr lang="en-US" sz="2200" i="1" baseline="0" dirty="0" smtClean="0">
                          <a:latin typeface="Times New Roman" pitchFamily="18" charset="0"/>
                          <a:cs typeface="Times New Roman" pitchFamily="18" charset="0"/>
                        </a:rPr>
                        <a:t>* Nội dung hoạt động: </a:t>
                      </a:r>
                      <a:r>
                        <a:rPr lang="en-US" sz="2200" b="0" i="0" baseline="0" dirty="0" smtClean="0">
                          <a:latin typeface="Times New Roman" pitchFamily="18" charset="0"/>
                          <a:cs typeface="Times New Roman" pitchFamily="18" charset="0"/>
                        </a:rPr>
                        <a:t>(VD: Xem video và trả lời câu hỏi)</a:t>
                      </a:r>
                    </a:p>
                    <a:p>
                      <a:r>
                        <a:rPr lang="en-US" sz="2200" b="0" i="0" baseline="0" dirty="0" smtClean="0">
                          <a:latin typeface="Times New Roman" pitchFamily="18" charset="0"/>
                          <a:cs typeface="Times New Roman" pitchFamily="18" charset="0"/>
                        </a:rPr>
                        <a:t>* Sản phẩm hoạt động: (VD: Bản phân tích video, câu trả lời..)</a:t>
                      </a:r>
                    </a:p>
                    <a:p>
                      <a:r>
                        <a:rPr lang="en-US" sz="2200" i="1" baseline="0" dirty="0" smtClean="0">
                          <a:latin typeface="Times New Roman" pitchFamily="18" charset="0"/>
                          <a:cs typeface="Times New Roman" pitchFamily="18" charset="0"/>
                        </a:rPr>
                        <a:t>* Cách thực hiện hoạt động:</a:t>
                      </a:r>
                      <a:endParaRPr lang="en-US" sz="2200" i="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pPr algn="ctr"/>
                      <a:r>
                        <a:rPr lang="en-US" sz="2200" b="1" dirty="0" smtClean="0">
                          <a:latin typeface="Times New Roman" pitchFamily="18" charset="0"/>
                          <a:cs typeface="Times New Roman" pitchFamily="18" charset="0"/>
                        </a:rPr>
                        <a:t>Giáo</a:t>
                      </a:r>
                      <a:r>
                        <a:rPr lang="en-US" sz="2200" b="1" baseline="0" dirty="0" smtClean="0">
                          <a:latin typeface="Times New Roman" pitchFamily="18" charset="0"/>
                          <a:cs typeface="Times New Roman" pitchFamily="18" charset="0"/>
                        </a:rPr>
                        <a:t> viên</a:t>
                      </a:r>
                      <a:endParaRPr lang="en-US" sz="22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dirty="0" smtClean="0">
                          <a:latin typeface="Times New Roman" pitchFamily="18" charset="0"/>
                          <a:cs typeface="Times New Roman" pitchFamily="18" charset="0"/>
                        </a:rPr>
                        <a:t>Học</a:t>
                      </a:r>
                      <a:r>
                        <a:rPr lang="en-US" sz="2200" b="1" baseline="0" dirty="0" smtClean="0">
                          <a:latin typeface="Times New Roman" pitchFamily="18" charset="0"/>
                          <a:cs typeface="Times New Roman" pitchFamily="18" charset="0"/>
                        </a:rPr>
                        <a:t> sinh</a:t>
                      </a:r>
                      <a:endParaRPr lang="en-US" sz="22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54480">
                <a:tc>
                  <a:txBody>
                    <a:bodyPr/>
                    <a:lstStyle/>
                    <a:p>
                      <a:r>
                        <a:rPr lang="en-US" sz="2200" dirty="0" smtClean="0">
                          <a:latin typeface="Times New Roman" pitchFamily="18" charset="0"/>
                          <a:cs typeface="Times New Roman" pitchFamily="18" charset="0"/>
                        </a:rPr>
                        <a:t>Giao</a:t>
                      </a:r>
                      <a:r>
                        <a:rPr lang="en-US" sz="2200" baseline="0" dirty="0" smtClean="0">
                          <a:latin typeface="Times New Roman" pitchFamily="18" charset="0"/>
                          <a:cs typeface="Times New Roman" pitchFamily="18" charset="0"/>
                        </a:rPr>
                        <a:t> </a:t>
                      </a:r>
                      <a:r>
                        <a:rPr lang="en-US" sz="2200" baseline="0" dirty="0" err="1" smtClean="0">
                          <a:latin typeface="Times New Roman" pitchFamily="18" charset="0"/>
                          <a:cs typeface="Times New Roman" pitchFamily="18" charset="0"/>
                        </a:rPr>
                        <a:t>nhiệm</a:t>
                      </a:r>
                      <a:r>
                        <a:rPr lang="en-US" sz="2200" baseline="0" dirty="0" smtClean="0">
                          <a:latin typeface="Times New Roman" pitchFamily="18" charset="0"/>
                          <a:cs typeface="Times New Roman" pitchFamily="18" charset="0"/>
                        </a:rPr>
                        <a:t> </a:t>
                      </a:r>
                      <a:r>
                        <a:rPr lang="en-US" sz="2200" baseline="0" dirty="0" err="1" smtClean="0">
                          <a:latin typeface="Times New Roman" pitchFamily="18" charset="0"/>
                          <a:cs typeface="Times New Roman" pitchFamily="18" charset="0"/>
                        </a:rPr>
                        <a:t>vụ</a:t>
                      </a:r>
                      <a:r>
                        <a:rPr lang="en-US" sz="2200" baseline="0" smtClean="0">
                          <a:latin typeface="Times New Roman" pitchFamily="18" charset="0"/>
                          <a:cs typeface="Times New Roman" pitchFamily="18" charset="0"/>
                        </a:rPr>
                        <a:t> 1; </a:t>
                      </a:r>
                      <a:endParaRPr lang="en-US" sz="2200" baseline="0" dirty="0" smtClean="0">
                        <a:latin typeface="Times New Roman" pitchFamily="18" charset="0"/>
                        <a:cs typeface="Times New Roman" pitchFamily="18" charset="0"/>
                      </a:endParaRPr>
                    </a:p>
                    <a:p>
                      <a:r>
                        <a:rPr lang="en-US" sz="2200" baseline="0" dirty="0" smtClean="0">
                          <a:latin typeface="Times New Roman" pitchFamily="18" charset="0"/>
                          <a:cs typeface="Times New Roman" pitchFamily="18" charset="0"/>
                        </a:rPr>
                        <a:t>Hướng dẫn HS thực hiện nhiệm vụ; </a:t>
                      </a:r>
                    </a:p>
                    <a:p>
                      <a:r>
                        <a:rPr lang="en-US" sz="2200" baseline="0" dirty="0" smtClean="0">
                          <a:latin typeface="Times New Roman" pitchFamily="18" charset="0"/>
                          <a:cs typeface="Times New Roman" pitchFamily="18" charset="0"/>
                        </a:rPr>
                        <a:t>Hướng dẫn HS báo cáo kết quả</a:t>
                      </a:r>
                    </a:p>
                    <a:p>
                      <a:r>
                        <a:rPr lang="en-US" sz="2200" baseline="0" dirty="0" smtClean="0">
                          <a:latin typeface="Times New Roman" pitchFamily="18" charset="0"/>
                          <a:cs typeface="Times New Roman" pitchFamily="18" charset="0"/>
                        </a:rPr>
                        <a:t>Hướng dẫn HS kết luận.</a:t>
                      </a:r>
                      <a:endParaRPr lang="en-US" sz="2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smtClean="0">
                          <a:latin typeface="Times New Roman" pitchFamily="18" charset="0"/>
                          <a:cs typeface="Times New Roman" pitchFamily="18" charset="0"/>
                        </a:rPr>
                        <a:t>Nhận</a:t>
                      </a:r>
                      <a:r>
                        <a:rPr lang="en-US" sz="2200" baseline="0" dirty="0" smtClean="0">
                          <a:latin typeface="Times New Roman" pitchFamily="18" charset="0"/>
                          <a:cs typeface="Times New Roman" pitchFamily="18" charset="0"/>
                        </a:rPr>
                        <a:t> nhiệm vụ</a:t>
                      </a:r>
                    </a:p>
                    <a:p>
                      <a:r>
                        <a:rPr lang="en-US" sz="2200" baseline="0" dirty="0" smtClean="0">
                          <a:latin typeface="Times New Roman" pitchFamily="18" charset="0"/>
                          <a:cs typeface="Times New Roman" pitchFamily="18" charset="0"/>
                        </a:rPr>
                        <a:t>Thực hiện nhiệm vụ</a:t>
                      </a:r>
                    </a:p>
                    <a:p>
                      <a:r>
                        <a:rPr lang="en-US" sz="2200" baseline="0" dirty="0" smtClean="0">
                          <a:latin typeface="Times New Roman" pitchFamily="18" charset="0"/>
                          <a:cs typeface="Times New Roman" pitchFamily="18" charset="0"/>
                        </a:rPr>
                        <a:t>Báo cáo kết quả</a:t>
                      </a:r>
                    </a:p>
                    <a:p>
                      <a:r>
                        <a:rPr lang="en-US" sz="2200" baseline="0" dirty="0" smtClean="0">
                          <a:latin typeface="Times New Roman" pitchFamily="18" charset="0"/>
                          <a:cs typeface="Times New Roman" pitchFamily="18" charset="0"/>
                        </a:rPr>
                        <a:t>Ghi nhớ:</a:t>
                      </a:r>
                      <a:endParaRPr lang="en-US" sz="2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200">
                <a:tc>
                  <a:txBody>
                    <a:bodyPr/>
                    <a:lstStyle/>
                    <a:p>
                      <a:r>
                        <a:rPr lang="en-US" sz="2200" dirty="0" smtClean="0">
                          <a:latin typeface="Times New Roman" pitchFamily="18" charset="0"/>
                          <a:cs typeface="Times New Roman" pitchFamily="18" charset="0"/>
                        </a:rPr>
                        <a:t>Giao</a:t>
                      </a:r>
                      <a:r>
                        <a:rPr lang="en-US" sz="2200" baseline="0" dirty="0" smtClean="0">
                          <a:latin typeface="Times New Roman" pitchFamily="18" charset="0"/>
                          <a:cs typeface="Times New Roman" pitchFamily="18" charset="0"/>
                        </a:rPr>
                        <a:t> nhiệm vụ 2…..</a:t>
                      </a:r>
                      <a:endParaRPr lang="en-US" sz="2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20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280">
                <a:tc>
                  <a:txBody>
                    <a:bodyPr/>
                    <a:lstStyle/>
                    <a:p>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88720">
                <a:tc gridSpan="2">
                  <a:txBody>
                    <a:bodyPr/>
                    <a:lstStyle/>
                    <a:p>
                      <a:r>
                        <a:rPr lang="en-US" sz="2200" i="1" dirty="0" smtClean="0">
                          <a:latin typeface="Times New Roman" pitchFamily="18" charset="0"/>
                          <a:cs typeface="Times New Roman" pitchFamily="18" charset="0"/>
                        </a:rPr>
                        <a:t>* Phản</a:t>
                      </a:r>
                      <a:r>
                        <a:rPr lang="en-US" sz="2200" i="1" baseline="0" dirty="0" smtClean="0">
                          <a:latin typeface="Times New Roman" pitchFamily="18" charset="0"/>
                          <a:cs typeface="Times New Roman" pitchFamily="18" charset="0"/>
                        </a:rPr>
                        <a:t> hồi và đ</a:t>
                      </a:r>
                      <a:r>
                        <a:rPr lang="en-US" sz="2200" i="1" dirty="0" smtClean="0">
                          <a:latin typeface="Times New Roman" pitchFamily="18" charset="0"/>
                          <a:cs typeface="Times New Roman" pitchFamily="18" charset="0"/>
                        </a:rPr>
                        <a:t>ánh</a:t>
                      </a:r>
                      <a:r>
                        <a:rPr lang="en-US" sz="2200" i="1" baseline="0" dirty="0" smtClean="0">
                          <a:latin typeface="Times New Roman" pitchFamily="18" charset="0"/>
                          <a:cs typeface="Times New Roman" pitchFamily="18" charset="0"/>
                        </a:rPr>
                        <a:t> giá:</a:t>
                      </a:r>
                    </a:p>
                    <a:p>
                      <a:r>
                        <a:rPr lang="en-US" sz="2200" baseline="0" dirty="0" smtClean="0">
                          <a:latin typeface="Times New Roman" pitchFamily="18" charset="0"/>
                          <a:cs typeface="Times New Roman" pitchFamily="18" charset="0"/>
                        </a:rPr>
                        <a:t>- Nội dung phản hồi, đánh giá: (Ví dụ: Câu trả lời)</a:t>
                      </a:r>
                    </a:p>
                    <a:p>
                      <a:r>
                        <a:rPr lang="en-US" sz="2200" baseline="0" dirty="0" smtClean="0">
                          <a:latin typeface="Times New Roman" pitchFamily="18" charset="0"/>
                          <a:cs typeface="Times New Roman" pitchFamily="18" charset="0"/>
                        </a:rPr>
                        <a:t>- Công cụ đánh giá: (VD: 03 câu hỏi tự luận)</a:t>
                      </a:r>
                      <a:endParaRPr lang="en-US" sz="2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bl>
          </a:graphicData>
        </a:graphic>
      </p:graphicFrame>
    </p:spTree>
    <p:extLst>
      <p:ext uri="{BB962C8B-B14F-4D97-AF65-F5344CB8AC3E}">
        <p14:creationId xmlns:p14="http://schemas.microsoft.com/office/powerpoint/2010/main" val="12467774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838200" y="681335"/>
            <a:ext cx="2594732" cy="4465"/>
          </a:xfrm>
          <a:prstGeom prst="line">
            <a:avLst/>
          </a:prstGeom>
        </p:spPr>
        <p:style>
          <a:lnRef idx="3">
            <a:schemeClr val="accent6"/>
          </a:lnRef>
          <a:fillRef idx="0">
            <a:schemeClr val="accent6"/>
          </a:fillRef>
          <a:effectRef idx="2">
            <a:schemeClr val="accent6"/>
          </a:effectRef>
          <a:fontRef idx="minor">
            <a:schemeClr val="tx1"/>
          </a:fontRef>
        </p:style>
      </p:cxnSp>
      <p:grpSp>
        <p:nvGrpSpPr>
          <p:cNvPr id="9" name="005"/>
          <p:cNvGrpSpPr>
            <a:grpSpLocks/>
          </p:cNvGrpSpPr>
          <p:nvPr/>
        </p:nvGrpSpPr>
        <p:grpSpPr bwMode="auto">
          <a:xfrm>
            <a:off x="268016" y="1142999"/>
            <a:ext cx="8647384" cy="5157643"/>
            <a:chOff x="1447800" y="1828801"/>
            <a:chExt cx="6304991" cy="3794625"/>
          </a:xfrm>
        </p:grpSpPr>
        <p:grpSp>
          <p:nvGrpSpPr>
            <p:cNvPr id="10" name="Group 5"/>
            <p:cNvGrpSpPr>
              <a:grpSpLocks/>
            </p:cNvGrpSpPr>
            <p:nvPr/>
          </p:nvGrpSpPr>
          <p:grpSpPr bwMode="auto">
            <a:xfrm>
              <a:off x="1447800" y="1828801"/>
              <a:ext cx="6304991" cy="3794625"/>
              <a:chOff x="1160459" y="737281"/>
              <a:chExt cx="10649597" cy="6409315"/>
            </a:xfrm>
          </p:grpSpPr>
          <p:sp>
            <p:nvSpPr>
              <p:cNvPr id="12" name="Rectangle 11"/>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3" name="Freeform 12"/>
              <p:cNvSpPr/>
              <p:nvPr/>
            </p:nvSpPr>
            <p:spPr>
              <a:xfrm>
                <a:off x="1160459" y="737281"/>
                <a:ext cx="10649597" cy="6409315"/>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4" name="Freeform 13"/>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11"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p:cNvSpPr/>
          <p:nvPr/>
        </p:nvSpPr>
        <p:spPr>
          <a:xfrm>
            <a:off x="1371599" y="1981200"/>
            <a:ext cx="6553201" cy="1514261"/>
          </a:xfrm>
          <a:prstGeom prst="rect">
            <a:avLst/>
          </a:prstGeom>
        </p:spPr>
        <p:txBody>
          <a:bodyPr wrap="square">
            <a:spAutoFit/>
          </a:bodyPr>
          <a:lstStyle/>
          <a:p>
            <a:pPr lvl="0" algn="ctr">
              <a:lnSpc>
                <a:spcPct val="110000"/>
              </a:lnSpc>
            </a:pPr>
            <a:r>
              <a:rPr lang="en-US" sz="2400" b="1" u="sng" dirty="0">
                <a:solidFill>
                  <a:srgbClr val="FF0000"/>
                </a:solidFill>
                <a:latin typeface="Times New Roman" pitchFamily="18" charset="0"/>
                <a:cs typeface="Times New Roman" pitchFamily="18" charset="0"/>
              </a:rPr>
              <a:t>Nhiệm vụ </a:t>
            </a:r>
            <a:r>
              <a:rPr lang="en-US" sz="2400" b="1" u="sng" dirty="0" smtClean="0">
                <a:solidFill>
                  <a:srgbClr val="FF0000"/>
                </a:solidFill>
                <a:latin typeface="Times New Roman" pitchFamily="18" charset="0"/>
                <a:cs typeface="Times New Roman" pitchFamily="18" charset="0"/>
              </a:rPr>
              <a:t>4</a:t>
            </a:r>
          </a:p>
          <a:p>
            <a:pPr lvl="0" algn="ctr">
              <a:lnSpc>
                <a:spcPct val="110000"/>
              </a:lnSpc>
            </a:pPr>
            <a:endParaRPr lang="en-US" sz="1200" dirty="0">
              <a:latin typeface="Times New Roman" pitchFamily="18" charset="0"/>
              <a:cs typeface="Times New Roman" pitchFamily="18" charset="0"/>
            </a:endParaRPr>
          </a:p>
          <a:p>
            <a:pPr lvl="0" algn="just">
              <a:lnSpc>
                <a:spcPct val="110000"/>
              </a:lnSpc>
            </a:pPr>
            <a:r>
              <a:rPr lang="en-US" sz="2400" b="1" dirty="0">
                <a:latin typeface="Times New Roman" pitchFamily="18" charset="0"/>
                <a:cs typeface="Times New Roman" pitchFamily="18" charset="0"/>
              </a:rPr>
              <a:t>Thầy/cô hãy </a:t>
            </a:r>
            <a:r>
              <a:rPr lang="en-US" sz="2400" b="1" dirty="0" smtClean="0">
                <a:latin typeface="Times New Roman" pitchFamily="18" charset="0"/>
                <a:cs typeface="Times New Roman" pitchFamily="18" charset="0"/>
              </a:rPr>
              <a:t>chọn 1 bài trong bộ tài liệu để thiết kế giáo án dạy học cho HS của trường mình</a:t>
            </a:r>
            <a:endParaRPr lang="en-US" sz="2400" b="1" dirty="0">
              <a:latin typeface="Times New Roman" pitchFamily="18" charset="0"/>
              <a:cs typeface="Times New Roman" pitchFamily="18" charset="0"/>
            </a:endParaRPr>
          </a:p>
        </p:txBody>
      </p:sp>
      <p:sp>
        <p:nvSpPr>
          <p:cNvPr id="2" name="Rectangle 1"/>
          <p:cNvSpPr/>
          <p:nvPr/>
        </p:nvSpPr>
        <p:spPr>
          <a:xfrm>
            <a:off x="946324" y="152400"/>
            <a:ext cx="7660356" cy="400110"/>
          </a:xfrm>
          <a:prstGeom prst="rect">
            <a:avLst/>
          </a:prstGeom>
        </p:spPr>
        <p:txBody>
          <a:bodyPr wrap="square">
            <a:spAutoFit/>
          </a:bodyPr>
          <a:lstStyle/>
          <a:p>
            <a:pPr algn="just"/>
            <a:r>
              <a:rPr lang="en-US" sz="2000" b="1" dirty="0" smtClean="0">
                <a:solidFill>
                  <a:srgbClr val="2D06BA"/>
                </a:solidFill>
                <a:latin typeface="Arial" pitchFamily="34" charset="0"/>
                <a:cs typeface="Arial" pitchFamily="34" charset="0"/>
              </a:rPr>
              <a:t>Thực hành xây dựng kế hoạch bài dạy</a:t>
            </a:r>
            <a:endParaRPr lang="en-US" sz="2000" dirty="0">
              <a:solidFill>
                <a:srgbClr val="2D06BA"/>
              </a:solidFill>
            </a:endParaRPr>
          </a:p>
        </p:txBody>
      </p:sp>
    </p:spTree>
    <p:extLst>
      <p:ext uri="{BB962C8B-B14F-4D97-AF65-F5344CB8AC3E}">
        <p14:creationId xmlns:p14="http://schemas.microsoft.com/office/powerpoint/2010/main" val="11776506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062" y="0"/>
            <a:ext cx="9210062" cy="6858000"/>
          </a:xfrm>
        </p:spPr>
      </p:pic>
    </p:spTree>
    <p:extLst>
      <p:ext uri="{BB962C8B-B14F-4D97-AF65-F5344CB8AC3E}">
        <p14:creationId xmlns:p14="http://schemas.microsoft.com/office/powerpoint/2010/main" val="7109820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
            <a:ext cx="8229600" cy="533400"/>
          </a:xfrm>
        </p:spPr>
        <p:txBody>
          <a:bodyPr>
            <a:normAutofit/>
          </a:bodyPr>
          <a:lstStyle/>
          <a:p>
            <a:pPr marL="0" indent="0">
              <a:buNone/>
            </a:pPr>
            <a:r>
              <a:rPr lang="nl-NL" sz="2800" b="1" dirty="0">
                <a:solidFill>
                  <a:srgbClr val="C00000"/>
                </a:solidFill>
              </a:rPr>
              <a:t>2</a:t>
            </a:r>
            <a:r>
              <a:rPr lang="nl-NL" sz="2800" b="1" dirty="0" smtClean="0">
                <a:solidFill>
                  <a:srgbClr val="C00000"/>
                </a:solidFill>
              </a:rPr>
              <a:t>. Chương </a:t>
            </a:r>
            <a:r>
              <a:rPr lang="nl-NL" sz="2800" b="1" dirty="0">
                <a:solidFill>
                  <a:srgbClr val="C00000"/>
                </a:solidFill>
              </a:rPr>
              <a:t>trình giáo dục </a:t>
            </a:r>
            <a:r>
              <a:rPr lang="nl-NL" sz="2800" b="1" dirty="0" smtClean="0">
                <a:solidFill>
                  <a:srgbClr val="C00000"/>
                </a:solidFill>
              </a:rPr>
              <a:t>ATGT cho </a:t>
            </a:r>
            <a:r>
              <a:rPr lang="nl-NL" sz="2800" b="1" dirty="0">
                <a:solidFill>
                  <a:srgbClr val="C00000"/>
                </a:solidFill>
              </a:rPr>
              <a:t>HS </a:t>
            </a:r>
            <a:r>
              <a:rPr lang="nl-NL" sz="2800" b="1" dirty="0" smtClean="0">
                <a:solidFill>
                  <a:srgbClr val="C00000"/>
                </a:solidFill>
              </a:rPr>
              <a:t>THCS Hà Nội</a:t>
            </a:r>
            <a:endParaRPr lang="vi-VN" sz="2800" dirty="0">
              <a:solidFill>
                <a:srgbClr val="C00000"/>
              </a:solidFill>
            </a:endParaRPr>
          </a:p>
          <a:p>
            <a:pPr marL="0" indent="0">
              <a:buNone/>
            </a:pPr>
            <a:endParaRPr lang="vi-VN" sz="2800" dirty="0">
              <a:solidFill>
                <a:srgbClr val="C00000"/>
              </a:solidFill>
            </a:endParaRPr>
          </a:p>
          <a:p>
            <a:pPr marL="0" indent="0">
              <a:buNone/>
            </a:pPr>
            <a:endParaRPr lang="en-US" sz="2800" dirty="0">
              <a:solidFill>
                <a:srgbClr val="C00000"/>
              </a:solidFill>
            </a:endParaRPr>
          </a:p>
        </p:txBody>
      </p:sp>
      <p:cxnSp>
        <p:nvCxnSpPr>
          <p:cNvPr id="5" name="Straight Connector 4"/>
          <p:cNvCxnSpPr/>
          <p:nvPr/>
        </p:nvCxnSpPr>
        <p:spPr>
          <a:xfrm flipV="1">
            <a:off x="838200" y="762000"/>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3" name="Title 1"/>
          <p:cNvSpPr>
            <a:spLocks noGrp="1"/>
          </p:cNvSpPr>
          <p:nvPr>
            <p:ph type="title"/>
          </p:nvPr>
        </p:nvSpPr>
        <p:spPr>
          <a:xfrm>
            <a:off x="990600" y="838200"/>
            <a:ext cx="6477000" cy="488046"/>
          </a:xfrm>
        </p:spPr>
        <p:txBody>
          <a:bodyPr>
            <a:normAutofit/>
          </a:bodyPr>
          <a:lstStyle/>
          <a:p>
            <a:pPr algn="l"/>
            <a:r>
              <a:rPr lang="en-US" sz="2000" b="1" dirty="0" smtClean="0">
                <a:solidFill>
                  <a:srgbClr val="2D06BA"/>
                </a:solidFill>
                <a:latin typeface="Times New Roman" pitchFamily="18" charset="0"/>
                <a:cs typeface="Times New Roman" pitchFamily="18" charset="0"/>
              </a:rPr>
              <a:t>2.1. Quan điểm xây dựng chương trình</a:t>
            </a:r>
            <a:endParaRPr lang="vi-VN" sz="2000" b="1" dirty="0">
              <a:solidFill>
                <a:srgbClr val="2D06BA"/>
              </a:solidFill>
              <a:latin typeface="Times New Roman" pitchFamily="18" charset="0"/>
              <a:cs typeface="Times New Roman" pitchFamily="18" charset="0"/>
            </a:endParaRPr>
          </a:p>
        </p:txBody>
      </p:sp>
      <p:graphicFrame>
        <p:nvGraphicFramePr>
          <p:cNvPr id="14" name="Diagram 13"/>
          <p:cNvGraphicFramePr/>
          <p:nvPr>
            <p:extLst>
              <p:ext uri="{D42A27DB-BD31-4B8C-83A1-F6EECF244321}">
                <p14:modId xmlns:p14="http://schemas.microsoft.com/office/powerpoint/2010/main" val="1611204297"/>
              </p:ext>
            </p:extLst>
          </p:nvPr>
        </p:nvGraphicFramePr>
        <p:xfrm>
          <a:off x="457200" y="1447800"/>
          <a:ext cx="8305800" cy="5281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49453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
            <a:ext cx="8229600" cy="533400"/>
          </a:xfrm>
        </p:spPr>
        <p:txBody>
          <a:bodyPr>
            <a:normAutofit/>
          </a:bodyPr>
          <a:lstStyle/>
          <a:p>
            <a:pPr marL="0" indent="0">
              <a:buNone/>
            </a:pPr>
            <a:r>
              <a:rPr lang="nl-NL" sz="2800" b="1" dirty="0">
                <a:solidFill>
                  <a:srgbClr val="C00000"/>
                </a:solidFill>
              </a:rPr>
              <a:t>2</a:t>
            </a:r>
            <a:r>
              <a:rPr lang="nl-NL" sz="2800" b="1" dirty="0" smtClean="0">
                <a:solidFill>
                  <a:srgbClr val="C00000"/>
                </a:solidFill>
              </a:rPr>
              <a:t>. Chương </a:t>
            </a:r>
            <a:r>
              <a:rPr lang="nl-NL" sz="2800" b="1" dirty="0">
                <a:solidFill>
                  <a:srgbClr val="C00000"/>
                </a:solidFill>
              </a:rPr>
              <a:t>trình giáo dục </a:t>
            </a:r>
            <a:r>
              <a:rPr lang="nl-NL" sz="2800" b="1" dirty="0" smtClean="0">
                <a:solidFill>
                  <a:srgbClr val="C00000"/>
                </a:solidFill>
              </a:rPr>
              <a:t>ATGT cho </a:t>
            </a:r>
            <a:r>
              <a:rPr lang="nl-NL" sz="2800" b="1" dirty="0">
                <a:solidFill>
                  <a:srgbClr val="C00000"/>
                </a:solidFill>
              </a:rPr>
              <a:t>HS </a:t>
            </a:r>
            <a:r>
              <a:rPr lang="nl-NL" sz="2800" b="1" dirty="0" smtClean="0">
                <a:solidFill>
                  <a:srgbClr val="C00000"/>
                </a:solidFill>
              </a:rPr>
              <a:t>THCS Hà Nội</a:t>
            </a:r>
            <a:endParaRPr lang="vi-VN" sz="2800" dirty="0">
              <a:solidFill>
                <a:srgbClr val="C00000"/>
              </a:solidFill>
            </a:endParaRPr>
          </a:p>
          <a:p>
            <a:pPr marL="0" indent="0">
              <a:buNone/>
            </a:pPr>
            <a:endParaRPr lang="vi-VN" sz="2800" dirty="0">
              <a:solidFill>
                <a:srgbClr val="C00000"/>
              </a:solidFill>
            </a:endParaRPr>
          </a:p>
          <a:p>
            <a:pPr marL="0" indent="0">
              <a:buNone/>
            </a:pPr>
            <a:endParaRPr lang="en-US" sz="2800" dirty="0">
              <a:solidFill>
                <a:srgbClr val="C00000"/>
              </a:solidFill>
            </a:endParaRPr>
          </a:p>
        </p:txBody>
      </p:sp>
      <p:cxnSp>
        <p:nvCxnSpPr>
          <p:cNvPr id="5" name="Straight Connector 4"/>
          <p:cNvCxnSpPr/>
          <p:nvPr/>
        </p:nvCxnSpPr>
        <p:spPr>
          <a:xfrm flipV="1">
            <a:off x="838200" y="762000"/>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3" name="Title 1"/>
          <p:cNvSpPr>
            <a:spLocks noGrp="1"/>
          </p:cNvSpPr>
          <p:nvPr>
            <p:ph type="title"/>
          </p:nvPr>
        </p:nvSpPr>
        <p:spPr>
          <a:xfrm>
            <a:off x="990600" y="838200"/>
            <a:ext cx="6477000" cy="488046"/>
          </a:xfrm>
        </p:spPr>
        <p:txBody>
          <a:bodyPr>
            <a:normAutofit fontScale="90000"/>
          </a:bodyPr>
          <a:lstStyle/>
          <a:p>
            <a:pPr algn="l"/>
            <a:r>
              <a:rPr lang="en-US" sz="2000" b="1" dirty="0" smtClean="0">
                <a:solidFill>
                  <a:srgbClr val="2D06BA"/>
                </a:solidFill>
                <a:latin typeface="Times New Roman" pitchFamily="18" charset="0"/>
                <a:cs typeface="Times New Roman" pitchFamily="18" charset="0"/>
              </a:rPr>
              <a:t>2.2. Chuẩn đầu ra của Chương trình giao dục ATGT cấp THCS</a:t>
            </a:r>
            <a:endParaRPr lang="vi-VN" sz="2000" b="1" dirty="0">
              <a:solidFill>
                <a:srgbClr val="2D06BA"/>
              </a:solidFill>
              <a:latin typeface="Times New Roman" pitchFamily="18" charset="0"/>
              <a:cs typeface="Times New Roman" pitchFamily="18" charset="0"/>
            </a:endParaRPr>
          </a:p>
        </p:txBody>
      </p:sp>
      <p:grpSp>
        <p:nvGrpSpPr>
          <p:cNvPr id="7" name="005"/>
          <p:cNvGrpSpPr>
            <a:grpSpLocks/>
          </p:cNvGrpSpPr>
          <p:nvPr/>
        </p:nvGrpSpPr>
        <p:grpSpPr bwMode="auto">
          <a:xfrm>
            <a:off x="533400" y="1403679"/>
            <a:ext cx="8012782" cy="4844721"/>
            <a:chOff x="1447800" y="1835152"/>
            <a:chExt cx="6304991" cy="3788274"/>
          </a:xfrm>
        </p:grpSpPr>
        <p:grpSp>
          <p:nvGrpSpPr>
            <p:cNvPr id="8" name="Group 5"/>
            <p:cNvGrpSpPr>
              <a:grpSpLocks/>
            </p:cNvGrpSpPr>
            <p:nvPr/>
          </p:nvGrpSpPr>
          <p:grpSpPr bwMode="auto">
            <a:xfrm>
              <a:off x="1447800" y="1835152"/>
              <a:ext cx="6304991" cy="3788274"/>
              <a:chOff x="1160459" y="748008"/>
              <a:chExt cx="10649597" cy="6398588"/>
            </a:xfrm>
          </p:grpSpPr>
          <p:sp>
            <p:nvSpPr>
              <p:cNvPr id="10" name="Rectangle 9"/>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1400" kern="0">
                  <a:solidFill>
                    <a:prstClr val="white"/>
                  </a:solidFill>
                  <a:latin typeface="Arial"/>
                </a:endParaRPr>
              </a:p>
            </p:txBody>
          </p:sp>
          <p:sp>
            <p:nvSpPr>
              <p:cNvPr id="11" name="Freeform 10"/>
              <p:cNvSpPr/>
              <p:nvPr/>
            </p:nvSpPr>
            <p:spPr>
              <a:xfrm>
                <a:off x="1160459" y="756053"/>
                <a:ext cx="10649597" cy="6390543"/>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1400" kern="0">
                  <a:solidFill>
                    <a:prstClr val="white"/>
                  </a:solidFill>
                  <a:latin typeface="Arial"/>
                </a:endParaRPr>
              </a:p>
            </p:txBody>
          </p:sp>
          <p:sp>
            <p:nvSpPr>
              <p:cNvPr id="12" name="Freeform 11"/>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1400" kern="0">
                  <a:solidFill>
                    <a:prstClr val="white"/>
                  </a:solidFill>
                  <a:latin typeface="Arial"/>
                </a:endParaRPr>
              </a:p>
            </p:txBody>
          </p:sp>
        </p:grpSp>
        <p:pic>
          <p:nvPicPr>
            <p:cNvPr id="9"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1384664" y="1715631"/>
            <a:ext cx="6997336" cy="2246769"/>
          </a:xfrm>
          <a:prstGeom prst="rect">
            <a:avLst/>
          </a:prstGeom>
          <a:solidFill>
            <a:schemeClr val="accent3">
              <a:lumMod val="20000"/>
              <a:lumOff val="80000"/>
            </a:schemeClr>
          </a:solidFill>
          <a:ln>
            <a:solidFill>
              <a:schemeClr val="bg1"/>
            </a:solidFill>
          </a:ln>
        </p:spPr>
        <p:txBody>
          <a:bodyPr wrap="square">
            <a:spAutoFit/>
          </a:bodyPr>
          <a:lstStyle/>
          <a:p>
            <a:pPr algn="just"/>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Nêu </a:t>
            </a:r>
            <a:r>
              <a:rPr lang="vi-VN" sz="2000" dirty="0">
                <a:latin typeface="Times New Roman" pitchFamily="18" charset="0"/>
                <a:cs typeface="Times New Roman" pitchFamily="18" charset="0"/>
              </a:rPr>
              <a:t>được một số quy định của </a:t>
            </a:r>
            <a:r>
              <a:rPr lang="en-US" sz="2000" dirty="0" smtClean="0">
                <a:latin typeface="Times New Roman" pitchFamily="18" charset="0"/>
                <a:cs typeface="Times New Roman" pitchFamily="18" charset="0"/>
              </a:rPr>
              <a:t>PL </a:t>
            </a:r>
            <a:r>
              <a:rPr lang="vi-VN" sz="2000" dirty="0" smtClean="0">
                <a:latin typeface="Times New Roman" pitchFamily="18" charset="0"/>
                <a:cs typeface="Times New Roman" pitchFamily="18" charset="0"/>
              </a:rPr>
              <a:t>về</a:t>
            </a:r>
            <a:r>
              <a:rPr lang="vi-VN"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marL="285750" indent="-285750" algn="just">
              <a:buFontTx/>
              <a:buChar char="-"/>
            </a:pPr>
            <a:r>
              <a:rPr lang="vi-VN" sz="2000" dirty="0" smtClean="0">
                <a:latin typeface="Times New Roman" pitchFamily="18" charset="0"/>
                <a:cs typeface="Times New Roman" pitchFamily="18" charset="0"/>
              </a:rPr>
              <a:t>Hệ </a:t>
            </a:r>
            <a:r>
              <a:rPr lang="vi-VN" sz="2000" dirty="0">
                <a:latin typeface="Times New Roman" pitchFamily="18" charset="0"/>
                <a:cs typeface="Times New Roman" pitchFamily="18" charset="0"/>
              </a:rPr>
              <a:t>thống báo hiệu giao thông đường bộ; </a:t>
            </a:r>
            <a:endParaRPr lang="en-US" sz="2000" dirty="0" smtClean="0">
              <a:latin typeface="Times New Roman" pitchFamily="18" charset="0"/>
              <a:cs typeface="Times New Roman" pitchFamily="18" charset="0"/>
            </a:endParaRPr>
          </a:p>
          <a:p>
            <a:pPr marL="285750" indent="-285750" algn="just">
              <a:buFontTx/>
              <a:buChar char="-"/>
            </a:pPr>
            <a:r>
              <a:rPr lang="en-US" sz="2000" dirty="0" smtClean="0">
                <a:latin typeface="Times New Roman" pitchFamily="18" charset="0"/>
                <a:cs typeface="Times New Roman" pitchFamily="18" charset="0"/>
              </a:rPr>
              <a:t>G</a:t>
            </a:r>
            <a:r>
              <a:rPr lang="vi-VN" sz="2000" dirty="0" smtClean="0">
                <a:latin typeface="Times New Roman" pitchFamily="18" charset="0"/>
                <a:cs typeface="Times New Roman" pitchFamily="18" charset="0"/>
              </a:rPr>
              <a:t>iao </a:t>
            </a:r>
            <a:r>
              <a:rPr lang="vi-VN" sz="2000" dirty="0">
                <a:latin typeface="Times New Roman" pitchFamily="18" charset="0"/>
                <a:cs typeface="Times New Roman" pitchFamily="18" charset="0"/>
              </a:rPr>
              <a:t>thông đô thị và nơi đông dân cư; </a:t>
            </a:r>
            <a:endParaRPr lang="en-US" sz="2000" dirty="0" smtClean="0">
              <a:latin typeface="Times New Roman" pitchFamily="18" charset="0"/>
              <a:cs typeface="Times New Roman" pitchFamily="18" charset="0"/>
            </a:endParaRPr>
          </a:p>
          <a:p>
            <a:pPr marL="285750" indent="-285750" algn="just">
              <a:buFontTx/>
              <a:buChar char="-"/>
            </a:pPr>
            <a:r>
              <a:rPr lang="en-US" sz="2000" dirty="0" smtClean="0">
                <a:latin typeface="Times New Roman" pitchFamily="18" charset="0"/>
                <a:cs typeface="Times New Roman" pitchFamily="18" charset="0"/>
              </a:rPr>
              <a:t>N</a:t>
            </a:r>
            <a:r>
              <a:rPr lang="vi-VN" sz="2000" dirty="0" smtClean="0">
                <a:latin typeface="Times New Roman" pitchFamily="18" charset="0"/>
                <a:cs typeface="Times New Roman" pitchFamily="18" charset="0"/>
              </a:rPr>
              <a:t>hững </a:t>
            </a:r>
            <a:r>
              <a:rPr lang="vi-VN" sz="2000" dirty="0">
                <a:latin typeface="Times New Roman" pitchFamily="18" charset="0"/>
                <a:cs typeface="Times New Roman" pitchFamily="18" charset="0"/>
              </a:rPr>
              <a:t>hành vi bị nghiêm cấm trong giao thông đường </a:t>
            </a:r>
            <a:r>
              <a:rPr lang="vi-VN" sz="2000" dirty="0" smtClean="0">
                <a:latin typeface="Times New Roman" pitchFamily="18" charset="0"/>
                <a:cs typeface="Times New Roman" pitchFamily="18" charset="0"/>
              </a:rPr>
              <a:t>bộ;</a:t>
            </a:r>
            <a:endParaRPr lang="en-US" sz="2000" dirty="0" smtClean="0">
              <a:latin typeface="Times New Roman" pitchFamily="18" charset="0"/>
              <a:cs typeface="Times New Roman" pitchFamily="18" charset="0"/>
            </a:endParaRPr>
          </a:p>
          <a:p>
            <a:pPr marL="285750" indent="-285750" algn="just">
              <a:buFontTx/>
              <a:buChar char="-"/>
            </a:pPr>
            <a:r>
              <a:rPr lang="en-US" sz="2000" dirty="0" smtClean="0">
                <a:latin typeface="Times New Roman" pitchFamily="18" charset="0"/>
                <a:cs typeface="Times New Roman" pitchFamily="18" charset="0"/>
              </a:rPr>
              <a:t>A</a:t>
            </a:r>
            <a:r>
              <a:rPr lang="vi-VN" sz="2000" dirty="0" smtClean="0">
                <a:latin typeface="Times New Roman" pitchFamily="18" charset="0"/>
                <a:cs typeface="Times New Roman" pitchFamily="18" charset="0"/>
              </a:rPr>
              <a:t>n </a:t>
            </a:r>
            <a:r>
              <a:rPr lang="vi-VN" sz="2000" dirty="0">
                <a:latin typeface="Times New Roman" pitchFamily="18" charset="0"/>
                <a:cs typeface="Times New Roman" pitchFamily="18" charset="0"/>
              </a:rPr>
              <a:t>toàn giao thông đường </a:t>
            </a:r>
            <a:r>
              <a:rPr lang="vi-VN" sz="2000" dirty="0" smtClean="0">
                <a:latin typeface="Times New Roman" pitchFamily="18" charset="0"/>
                <a:cs typeface="Times New Roman" pitchFamily="18" charset="0"/>
              </a:rPr>
              <a:t>sắt</a:t>
            </a:r>
            <a:r>
              <a:rPr lang="en-US" sz="2000" dirty="0" smtClean="0">
                <a:latin typeface="Times New Roman" pitchFamily="18" charset="0"/>
                <a:cs typeface="Times New Roman" pitchFamily="18" charset="0"/>
              </a:rPr>
              <a:t>;</a:t>
            </a:r>
          </a:p>
          <a:p>
            <a:pPr marL="285750" indent="-285750" algn="just">
              <a:buFontTx/>
              <a:buChar char="-"/>
            </a:pPr>
            <a:r>
              <a:rPr lang="en-US" sz="2000" dirty="0" smtClean="0">
                <a:latin typeface="Times New Roman" pitchFamily="18" charset="0"/>
                <a:cs typeface="Times New Roman" pitchFamily="18" charset="0"/>
              </a:rPr>
              <a:t>N</a:t>
            </a:r>
            <a:r>
              <a:rPr lang="vi-VN" sz="2000" dirty="0" smtClean="0">
                <a:latin typeface="Times New Roman" pitchFamily="18" charset="0"/>
                <a:cs typeface="Times New Roman" pitchFamily="18" charset="0"/>
              </a:rPr>
              <a:t>hường </a:t>
            </a:r>
            <a:r>
              <a:rPr lang="vi-VN" sz="2000" dirty="0">
                <a:latin typeface="Times New Roman" pitchFamily="18" charset="0"/>
                <a:cs typeface="Times New Roman" pitchFamily="18" charset="0"/>
              </a:rPr>
              <a:t>đường, vượt xe, chuyển hướng xe đối với người đi xe đạp, xe đạp điện.</a:t>
            </a:r>
          </a:p>
        </p:txBody>
      </p:sp>
      <p:sp>
        <p:nvSpPr>
          <p:cNvPr id="15" name="Rectangle 14">
            <a:extLst>
              <a:ext uri="{FF2B5EF4-FFF2-40B4-BE49-F238E27FC236}"/>
            </a:extLst>
          </p:cNvPr>
          <p:cNvSpPr/>
          <p:nvPr/>
        </p:nvSpPr>
        <p:spPr bwMode="auto">
          <a:xfrm rot="20177388">
            <a:off x="1239647" y="1553885"/>
            <a:ext cx="404874" cy="361155"/>
          </a:xfrm>
          <a:prstGeom prst="rect">
            <a:avLst/>
          </a:prstGeom>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lIns="51435" tIns="25718" rIns="51435" bIns="25718" anchor="ctr"/>
          <a:lstStyle/>
          <a:p>
            <a:pPr algn="ctr">
              <a:defRPr/>
            </a:pPr>
            <a:r>
              <a:rPr lang="en-US" sz="1400" dirty="0" smtClean="0">
                <a:solidFill>
                  <a:srgbClr val="002060"/>
                </a:solidFill>
                <a:latin typeface="Arial" pitchFamily="34" charset="0"/>
                <a:cs typeface="Arial" pitchFamily="34" charset="0"/>
              </a:rPr>
              <a:t>01</a:t>
            </a:r>
            <a:endParaRPr lang="en-US" sz="1400" dirty="0">
              <a:solidFill>
                <a:srgbClr val="002060"/>
              </a:solidFill>
              <a:latin typeface="Arial" pitchFamily="34" charset="0"/>
              <a:cs typeface="Arial" pitchFamily="34" charset="0"/>
            </a:endParaRPr>
          </a:p>
        </p:txBody>
      </p:sp>
      <p:sp>
        <p:nvSpPr>
          <p:cNvPr id="4" name="Rectangle 3"/>
          <p:cNvSpPr/>
          <p:nvPr/>
        </p:nvSpPr>
        <p:spPr>
          <a:xfrm>
            <a:off x="1420273" y="4407792"/>
            <a:ext cx="6956554" cy="1323439"/>
          </a:xfrm>
          <a:prstGeom prst="rect">
            <a:avLst/>
          </a:prstGeom>
          <a:solidFill>
            <a:schemeClr val="accent3">
              <a:lumMod val="20000"/>
              <a:lumOff val="80000"/>
            </a:schemeClr>
          </a:solidFill>
          <a:ln>
            <a:solidFill>
              <a:schemeClr val="bg1"/>
            </a:solidFill>
          </a:ln>
        </p:spPr>
        <p:txBody>
          <a:bodyPr wrap="square">
            <a:spAutoFit/>
          </a:bodyPr>
          <a:lstStyle/>
          <a:p>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Thực </a:t>
            </a:r>
            <a:r>
              <a:rPr lang="vi-VN" sz="2000" dirty="0">
                <a:latin typeface="Times New Roman" pitchFamily="18" charset="0"/>
                <a:cs typeface="Times New Roman" pitchFamily="18" charset="0"/>
              </a:rPr>
              <a:t>hiện </a:t>
            </a:r>
            <a:r>
              <a:rPr lang="en-US" sz="2000" dirty="0" smtClean="0">
                <a:latin typeface="Times New Roman" pitchFamily="18" charset="0"/>
                <a:cs typeface="Times New Roman" pitchFamily="18" charset="0"/>
              </a:rPr>
              <a:t>được:</a:t>
            </a:r>
          </a:p>
          <a:p>
            <a:pPr marL="285750" indent="-285750">
              <a:buFontTx/>
              <a:buChar char="-"/>
            </a:pPr>
            <a:r>
              <a:rPr lang="en-US" sz="2000" dirty="0" smtClean="0">
                <a:latin typeface="Times New Roman" pitchFamily="18" charset="0"/>
                <a:cs typeface="Times New Roman" pitchFamily="18" charset="0"/>
              </a:rPr>
              <a:t>Đ</a:t>
            </a:r>
            <a:r>
              <a:rPr lang="vi-VN" sz="2000" dirty="0" smtClean="0">
                <a:latin typeface="Times New Roman" pitchFamily="18" charset="0"/>
                <a:cs typeface="Times New Roman" pitchFamily="18" charset="0"/>
              </a:rPr>
              <a:t>i </a:t>
            </a:r>
            <a:r>
              <a:rPr lang="vi-VN" sz="2000" dirty="0">
                <a:latin typeface="Times New Roman" pitchFamily="18" charset="0"/>
                <a:cs typeface="Times New Roman" pitchFamily="18" charset="0"/>
              </a:rPr>
              <a:t>bộ, ngồi trên các phương tiện giao thông cá nhân và tham gia các phương tiện giao thông công cộng an toàn; </a:t>
            </a:r>
            <a:endParaRPr lang="en-US" sz="2000" dirty="0" smtClean="0">
              <a:latin typeface="Times New Roman" pitchFamily="18" charset="0"/>
              <a:cs typeface="Times New Roman" pitchFamily="18" charset="0"/>
            </a:endParaRPr>
          </a:p>
          <a:p>
            <a:pPr marL="285750" indent="-285750">
              <a:buFontTx/>
              <a:buChar char="-"/>
            </a:pPr>
            <a:r>
              <a:rPr lang="en-US" sz="2000" dirty="0" smtClean="0">
                <a:latin typeface="Times New Roman" pitchFamily="18" charset="0"/>
                <a:cs typeface="Times New Roman" pitchFamily="18" charset="0"/>
              </a:rPr>
              <a:t>Đ</a:t>
            </a:r>
            <a:r>
              <a:rPr lang="vi-VN" sz="2000" dirty="0" smtClean="0">
                <a:latin typeface="Times New Roman" pitchFamily="18" charset="0"/>
                <a:cs typeface="Times New Roman" pitchFamily="18" charset="0"/>
              </a:rPr>
              <a:t>i </a:t>
            </a:r>
            <a:r>
              <a:rPr lang="vi-VN" sz="2000" dirty="0">
                <a:latin typeface="Times New Roman" pitchFamily="18" charset="0"/>
                <a:cs typeface="Times New Roman" pitchFamily="18" charset="0"/>
              </a:rPr>
              <a:t>xe đạp và điều khiển xe đạp điện an </a:t>
            </a:r>
            <a:r>
              <a:rPr lang="vi-VN" sz="2000" dirty="0" smtClean="0">
                <a:latin typeface="Times New Roman" pitchFamily="18" charset="0"/>
                <a:cs typeface="Times New Roman" pitchFamily="18" charset="0"/>
              </a:rPr>
              <a:t>toàn</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16" name="Rectangle 15">
            <a:extLst>
              <a:ext uri="{FF2B5EF4-FFF2-40B4-BE49-F238E27FC236}"/>
            </a:extLst>
          </p:cNvPr>
          <p:cNvSpPr/>
          <p:nvPr/>
        </p:nvSpPr>
        <p:spPr bwMode="auto">
          <a:xfrm rot="1367711">
            <a:off x="1296148" y="4091276"/>
            <a:ext cx="344724" cy="361155"/>
          </a:xfrm>
          <a:prstGeom prst="rect">
            <a:avLst/>
          </a:prstGeom>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lIns="51435" tIns="25718" rIns="51435" bIns="25718" anchor="ctr"/>
          <a:lstStyle/>
          <a:p>
            <a:pPr algn="ctr">
              <a:defRPr/>
            </a:pPr>
            <a:r>
              <a:rPr lang="en-US" sz="1600" dirty="0" smtClean="0">
                <a:solidFill>
                  <a:srgbClr val="002060"/>
                </a:solidFill>
                <a:latin typeface="Arial" pitchFamily="34" charset="0"/>
                <a:cs typeface="Arial" pitchFamily="34" charset="0"/>
              </a:rPr>
              <a:t>02</a:t>
            </a:r>
            <a:endParaRPr lang="en-US" sz="1600"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370772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
            <a:ext cx="8229600" cy="533400"/>
          </a:xfrm>
        </p:spPr>
        <p:txBody>
          <a:bodyPr>
            <a:normAutofit/>
          </a:bodyPr>
          <a:lstStyle/>
          <a:p>
            <a:pPr marL="0" indent="0">
              <a:buNone/>
            </a:pPr>
            <a:r>
              <a:rPr lang="nl-NL" sz="2800" b="1" dirty="0">
                <a:solidFill>
                  <a:srgbClr val="C00000"/>
                </a:solidFill>
              </a:rPr>
              <a:t>2</a:t>
            </a:r>
            <a:r>
              <a:rPr lang="nl-NL" sz="2800" b="1" dirty="0" smtClean="0">
                <a:solidFill>
                  <a:srgbClr val="C00000"/>
                </a:solidFill>
              </a:rPr>
              <a:t>. Chương </a:t>
            </a:r>
            <a:r>
              <a:rPr lang="nl-NL" sz="2800" b="1" dirty="0">
                <a:solidFill>
                  <a:srgbClr val="C00000"/>
                </a:solidFill>
              </a:rPr>
              <a:t>trình giáo dục </a:t>
            </a:r>
            <a:r>
              <a:rPr lang="nl-NL" sz="2800" b="1" dirty="0" smtClean="0">
                <a:solidFill>
                  <a:srgbClr val="C00000"/>
                </a:solidFill>
              </a:rPr>
              <a:t>ATGT cho </a:t>
            </a:r>
            <a:r>
              <a:rPr lang="nl-NL" sz="2800" b="1" dirty="0">
                <a:solidFill>
                  <a:srgbClr val="C00000"/>
                </a:solidFill>
              </a:rPr>
              <a:t>HS </a:t>
            </a:r>
            <a:r>
              <a:rPr lang="nl-NL" sz="2800" b="1" dirty="0" smtClean="0">
                <a:solidFill>
                  <a:srgbClr val="C00000"/>
                </a:solidFill>
              </a:rPr>
              <a:t>THCS Hà Nội</a:t>
            </a:r>
            <a:endParaRPr lang="vi-VN" sz="2800" dirty="0">
              <a:solidFill>
                <a:srgbClr val="C00000"/>
              </a:solidFill>
            </a:endParaRPr>
          </a:p>
          <a:p>
            <a:pPr marL="0" indent="0">
              <a:buNone/>
            </a:pPr>
            <a:endParaRPr lang="vi-VN" sz="2800" dirty="0">
              <a:solidFill>
                <a:srgbClr val="C00000"/>
              </a:solidFill>
            </a:endParaRPr>
          </a:p>
          <a:p>
            <a:pPr marL="0" indent="0">
              <a:buNone/>
            </a:pPr>
            <a:endParaRPr lang="en-US" sz="2800" dirty="0">
              <a:solidFill>
                <a:srgbClr val="C00000"/>
              </a:solidFill>
            </a:endParaRPr>
          </a:p>
        </p:txBody>
      </p:sp>
      <p:cxnSp>
        <p:nvCxnSpPr>
          <p:cNvPr id="5" name="Straight Connector 4"/>
          <p:cNvCxnSpPr/>
          <p:nvPr/>
        </p:nvCxnSpPr>
        <p:spPr>
          <a:xfrm flipV="1">
            <a:off x="838200" y="762000"/>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3" name="Title 1"/>
          <p:cNvSpPr>
            <a:spLocks noGrp="1"/>
          </p:cNvSpPr>
          <p:nvPr>
            <p:ph type="title"/>
          </p:nvPr>
        </p:nvSpPr>
        <p:spPr>
          <a:xfrm>
            <a:off x="990600" y="838200"/>
            <a:ext cx="6477000" cy="488046"/>
          </a:xfrm>
        </p:spPr>
        <p:txBody>
          <a:bodyPr>
            <a:normAutofit fontScale="90000"/>
          </a:bodyPr>
          <a:lstStyle/>
          <a:p>
            <a:pPr algn="l"/>
            <a:r>
              <a:rPr lang="en-US" sz="2000" b="1" dirty="0" smtClean="0">
                <a:solidFill>
                  <a:srgbClr val="2D06BA"/>
                </a:solidFill>
                <a:latin typeface="Times New Roman" pitchFamily="18" charset="0"/>
                <a:cs typeface="Times New Roman" pitchFamily="18" charset="0"/>
              </a:rPr>
              <a:t>2.2. Chuẩn đầu ra của Chương trình giao dục ATGT cấp THCS</a:t>
            </a:r>
            <a:endParaRPr lang="vi-VN" sz="2000" b="1" dirty="0">
              <a:solidFill>
                <a:srgbClr val="2D06BA"/>
              </a:solidFill>
              <a:latin typeface="Times New Roman" pitchFamily="18" charset="0"/>
              <a:cs typeface="Times New Roman" pitchFamily="18" charset="0"/>
            </a:endParaRPr>
          </a:p>
        </p:txBody>
      </p:sp>
      <p:grpSp>
        <p:nvGrpSpPr>
          <p:cNvPr id="7" name="005"/>
          <p:cNvGrpSpPr>
            <a:grpSpLocks/>
          </p:cNvGrpSpPr>
          <p:nvPr/>
        </p:nvGrpSpPr>
        <p:grpSpPr bwMode="auto">
          <a:xfrm>
            <a:off x="533400" y="1444630"/>
            <a:ext cx="8012782" cy="4724400"/>
            <a:chOff x="1447800" y="1835152"/>
            <a:chExt cx="6304991" cy="3788274"/>
          </a:xfrm>
        </p:grpSpPr>
        <p:grpSp>
          <p:nvGrpSpPr>
            <p:cNvPr id="8" name="Group 5"/>
            <p:cNvGrpSpPr>
              <a:grpSpLocks/>
            </p:cNvGrpSpPr>
            <p:nvPr/>
          </p:nvGrpSpPr>
          <p:grpSpPr bwMode="auto">
            <a:xfrm>
              <a:off x="1447800" y="1835152"/>
              <a:ext cx="6304991" cy="3788274"/>
              <a:chOff x="1160459" y="748008"/>
              <a:chExt cx="10649597" cy="6398588"/>
            </a:xfrm>
          </p:grpSpPr>
          <p:sp>
            <p:nvSpPr>
              <p:cNvPr id="10" name="Rectangle 9"/>
              <p:cNvSpPr/>
              <p:nvPr/>
            </p:nvSpPr>
            <p:spPr>
              <a:xfrm>
                <a:off x="1178948" y="756052"/>
                <a:ext cx="2410489" cy="2249670"/>
              </a:xfrm>
              <a:prstGeom prst="rect">
                <a:avLst/>
              </a:prstGeom>
              <a:gradFill flip="none" rotWithShape="1">
                <a:gsLst>
                  <a:gs pos="0">
                    <a:srgbClr val="A6B727">
                      <a:lumMod val="75000"/>
                    </a:srgbClr>
                  </a:gs>
                  <a:gs pos="10000">
                    <a:srgbClr val="A6B727"/>
                  </a:gs>
                  <a:gs pos="30000">
                    <a:srgbClr val="A6B727"/>
                  </a:gs>
                </a:gsLst>
                <a:lin ang="2700000" scaled="1"/>
                <a:tileRect/>
              </a:gradFill>
              <a:ln w="3175" cap="flat" cmpd="sng" algn="ctr">
                <a:noFill/>
                <a:prstDash val="solid"/>
                <a:miter lim="800000"/>
              </a:ln>
              <a:effectLst/>
            </p:spPr>
            <p:txBody>
              <a:bodyPr anchor="ctr"/>
              <a:lstStyle/>
              <a:p>
                <a:pPr algn="ctr" defTabSz="1219170">
                  <a:defRPr/>
                </a:pPr>
                <a:endParaRPr lang="en-US" sz="2400" kern="0">
                  <a:solidFill>
                    <a:prstClr val="white"/>
                  </a:solidFill>
                  <a:latin typeface="Arial"/>
                </a:endParaRPr>
              </a:p>
            </p:txBody>
          </p:sp>
          <p:sp>
            <p:nvSpPr>
              <p:cNvPr id="11" name="Freeform 10"/>
              <p:cNvSpPr/>
              <p:nvPr/>
            </p:nvSpPr>
            <p:spPr>
              <a:xfrm>
                <a:off x="1160459" y="756053"/>
                <a:ext cx="10649597" cy="6390543"/>
              </a:xfrm>
              <a:custGeom>
                <a:avLst/>
                <a:gdLst>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0550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2850 h 2482850"/>
                  <a:gd name="connsiteX1" fmla="*/ 0 w 2679700"/>
                  <a:gd name="connsiteY1" fmla="*/ 1606550 h 2482850"/>
                  <a:gd name="connsiteX2" fmla="*/ 158750 w 2679700"/>
                  <a:gd name="connsiteY2" fmla="*/ 1155700 h 2482850"/>
                  <a:gd name="connsiteX3" fmla="*/ 1867693 w 2679700"/>
                  <a:gd name="connsiteY3" fmla="*/ 133350 h 2482850"/>
                  <a:gd name="connsiteX4" fmla="*/ 2679700 w 2679700"/>
                  <a:gd name="connsiteY4" fmla="*/ 0 h 2482850"/>
                  <a:gd name="connsiteX5" fmla="*/ 2679700 w 2679700"/>
                  <a:gd name="connsiteY5" fmla="*/ 2476500 h 2482850"/>
                  <a:gd name="connsiteX6" fmla="*/ 0 w 2679700"/>
                  <a:gd name="connsiteY6" fmla="*/ 2482850 h 2482850"/>
                  <a:gd name="connsiteX0" fmla="*/ 0 w 2679700"/>
                  <a:gd name="connsiteY0" fmla="*/ 2484574 h 2484574"/>
                  <a:gd name="connsiteX1" fmla="*/ 0 w 2679700"/>
                  <a:gd name="connsiteY1" fmla="*/ 1608274 h 2484574"/>
                  <a:gd name="connsiteX2" fmla="*/ 158750 w 2679700"/>
                  <a:gd name="connsiteY2" fmla="*/ 1157424 h 2484574"/>
                  <a:gd name="connsiteX3" fmla="*/ 1867693 w 2679700"/>
                  <a:gd name="connsiteY3" fmla="*/ 135074 h 2484574"/>
                  <a:gd name="connsiteX4" fmla="*/ 2679700 w 2679700"/>
                  <a:gd name="connsiteY4" fmla="*/ 1724 h 2484574"/>
                  <a:gd name="connsiteX5" fmla="*/ 2679700 w 2679700"/>
                  <a:gd name="connsiteY5" fmla="*/ 2478224 h 2484574"/>
                  <a:gd name="connsiteX6" fmla="*/ 0 w 2679700"/>
                  <a:gd name="connsiteY6" fmla="*/ 2484574 h 2484574"/>
                  <a:gd name="connsiteX0" fmla="*/ 0 w 2679700"/>
                  <a:gd name="connsiteY0" fmla="*/ 2482868 h 2482868"/>
                  <a:gd name="connsiteX1" fmla="*/ 0 w 2679700"/>
                  <a:gd name="connsiteY1" fmla="*/ 1606568 h 2482868"/>
                  <a:gd name="connsiteX2" fmla="*/ 158750 w 2679700"/>
                  <a:gd name="connsiteY2" fmla="*/ 1155718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0 w 2679700"/>
                  <a:gd name="connsiteY0" fmla="*/ 2482868 h 2482868"/>
                  <a:gd name="connsiteX1" fmla="*/ 0 w 2679700"/>
                  <a:gd name="connsiteY1" fmla="*/ 1606568 h 2482868"/>
                  <a:gd name="connsiteX2" fmla="*/ 90440 w 2679700"/>
                  <a:gd name="connsiteY2" fmla="*/ 586466 h 2482868"/>
                  <a:gd name="connsiteX3" fmla="*/ 1867693 w 2679700"/>
                  <a:gd name="connsiteY3" fmla="*/ 133368 h 2482868"/>
                  <a:gd name="connsiteX4" fmla="*/ 2679700 w 2679700"/>
                  <a:gd name="connsiteY4" fmla="*/ 18 h 2482868"/>
                  <a:gd name="connsiteX5" fmla="*/ 2679700 w 2679700"/>
                  <a:gd name="connsiteY5" fmla="*/ 2476518 h 2482868"/>
                  <a:gd name="connsiteX6" fmla="*/ 0 w 2679700"/>
                  <a:gd name="connsiteY6" fmla="*/ 2482868 h 2482868"/>
                  <a:gd name="connsiteX0" fmla="*/ 15180 w 2694880"/>
                  <a:gd name="connsiteY0" fmla="*/ 2482868 h 2482868"/>
                  <a:gd name="connsiteX1" fmla="*/ 0 w 2694880"/>
                  <a:gd name="connsiteY1" fmla="*/ 923466 h 2482868"/>
                  <a:gd name="connsiteX2" fmla="*/ 105620 w 2694880"/>
                  <a:gd name="connsiteY2" fmla="*/ 586466 h 2482868"/>
                  <a:gd name="connsiteX3" fmla="*/ 1882873 w 2694880"/>
                  <a:gd name="connsiteY3" fmla="*/ 133368 h 2482868"/>
                  <a:gd name="connsiteX4" fmla="*/ 2694880 w 2694880"/>
                  <a:gd name="connsiteY4" fmla="*/ 18 h 2482868"/>
                  <a:gd name="connsiteX5" fmla="*/ 2694880 w 2694880"/>
                  <a:gd name="connsiteY5" fmla="*/ 2476518 h 2482868"/>
                  <a:gd name="connsiteX6" fmla="*/ 15180 w 2694880"/>
                  <a:gd name="connsiteY6" fmla="*/ 2482868 h 2482868"/>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1135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2933 h 2482933"/>
                  <a:gd name="connsiteX1" fmla="*/ 0 w 2694880"/>
                  <a:gd name="connsiteY1" fmla="*/ 923531 h 2482933"/>
                  <a:gd name="connsiteX2" fmla="*/ 105620 w 2694880"/>
                  <a:gd name="connsiteY2" fmla="*/ 586531 h 2482933"/>
                  <a:gd name="connsiteX3" fmla="*/ 941710 w 2694880"/>
                  <a:gd name="connsiteY3" fmla="*/ 110663 h 2482933"/>
                  <a:gd name="connsiteX4" fmla="*/ 2694880 w 2694880"/>
                  <a:gd name="connsiteY4" fmla="*/ 83 h 2482933"/>
                  <a:gd name="connsiteX5" fmla="*/ 2694880 w 2694880"/>
                  <a:gd name="connsiteY5" fmla="*/ 2476583 h 2482933"/>
                  <a:gd name="connsiteX6" fmla="*/ 15180 w 2694880"/>
                  <a:gd name="connsiteY6" fmla="*/ 2482933 h 2482933"/>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5180 w 2694880"/>
                  <a:gd name="connsiteY0" fmla="*/ 2485162 h 2485162"/>
                  <a:gd name="connsiteX1" fmla="*/ 0 w 2694880"/>
                  <a:gd name="connsiteY1" fmla="*/ 925760 h 2485162"/>
                  <a:gd name="connsiteX2" fmla="*/ 105620 w 2694880"/>
                  <a:gd name="connsiteY2" fmla="*/ 588760 h 2485162"/>
                  <a:gd name="connsiteX3" fmla="*/ 941710 w 2694880"/>
                  <a:gd name="connsiteY3" fmla="*/ 88382 h 2485162"/>
                  <a:gd name="connsiteX4" fmla="*/ 2694880 w 2694880"/>
                  <a:gd name="connsiteY4" fmla="*/ 2312 h 2485162"/>
                  <a:gd name="connsiteX5" fmla="*/ 2694880 w 2694880"/>
                  <a:gd name="connsiteY5" fmla="*/ 2478812 h 2485162"/>
                  <a:gd name="connsiteX6" fmla="*/ 15180 w 2694880"/>
                  <a:gd name="connsiteY6" fmla="*/ 2485162 h 2485162"/>
                  <a:gd name="connsiteX0" fmla="*/ 12729 w 2692429"/>
                  <a:gd name="connsiteY0" fmla="*/ 2485162 h 2485162"/>
                  <a:gd name="connsiteX1" fmla="*/ 0 w 2692429"/>
                  <a:gd name="connsiteY1" fmla="*/ 924534 h 2485162"/>
                  <a:gd name="connsiteX2" fmla="*/ 103169 w 2692429"/>
                  <a:gd name="connsiteY2" fmla="*/ 588760 h 2485162"/>
                  <a:gd name="connsiteX3" fmla="*/ 939259 w 2692429"/>
                  <a:gd name="connsiteY3" fmla="*/ 88382 h 2485162"/>
                  <a:gd name="connsiteX4" fmla="*/ 2692429 w 2692429"/>
                  <a:gd name="connsiteY4" fmla="*/ 2312 h 2485162"/>
                  <a:gd name="connsiteX5" fmla="*/ 2692429 w 2692429"/>
                  <a:gd name="connsiteY5" fmla="*/ 2478812 h 2485162"/>
                  <a:gd name="connsiteX6" fmla="*/ 12729 w 2692429"/>
                  <a:gd name="connsiteY6" fmla="*/ 2485162 h 2485162"/>
                  <a:gd name="connsiteX0" fmla="*/ 12729 w 2692429"/>
                  <a:gd name="connsiteY0" fmla="*/ 2509447 h 2509447"/>
                  <a:gd name="connsiteX1" fmla="*/ 0 w 2692429"/>
                  <a:gd name="connsiteY1" fmla="*/ 948819 h 2509447"/>
                  <a:gd name="connsiteX2" fmla="*/ 103169 w 2692429"/>
                  <a:gd name="connsiteY2" fmla="*/ 613045 h 2509447"/>
                  <a:gd name="connsiteX3" fmla="*/ 895944 w 2692429"/>
                  <a:gd name="connsiteY3" fmla="*/ 58492 h 2509447"/>
                  <a:gd name="connsiteX4" fmla="*/ 2692429 w 2692429"/>
                  <a:gd name="connsiteY4" fmla="*/ 26597 h 2509447"/>
                  <a:gd name="connsiteX5" fmla="*/ 2692429 w 2692429"/>
                  <a:gd name="connsiteY5" fmla="*/ 2503097 h 2509447"/>
                  <a:gd name="connsiteX6" fmla="*/ 12729 w 2692429"/>
                  <a:gd name="connsiteY6" fmla="*/ 2509447 h 2509447"/>
                  <a:gd name="connsiteX0" fmla="*/ 12729 w 2692429"/>
                  <a:gd name="connsiteY0" fmla="*/ 2490385 h 2490385"/>
                  <a:gd name="connsiteX1" fmla="*/ 0 w 2692429"/>
                  <a:gd name="connsiteY1" fmla="*/ 929757 h 2490385"/>
                  <a:gd name="connsiteX2" fmla="*/ 103169 w 2692429"/>
                  <a:gd name="connsiteY2" fmla="*/ 593983 h 2490385"/>
                  <a:gd name="connsiteX3" fmla="*/ 895944 w 2692429"/>
                  <a:gd name="connsiteY3" fmla="*/ 39430 h 2490385"/>
                  <a:gd name="connsiteX4" fmla="*/ 2692429 w 2692429"/>
                  <a:gd name="connsiteY4" fmla="*/ 7535 h 2490385"/>
                  <a:gd name="connsiteX5" fmla="*/ 2692429 w 2692429"/>
                  <a:gd name="connsiteY5" fmla="*/ 2484035 h 2490385"/>
                  <a:gd name="connsiteX6" fmla="*/ 12729 w 2692429"/>
                  <a:gd name="connsiteY6" fmla="*/ 2490385 h 2490385"/>
                  <a:gd name="connsiteX0" fmla="*/ 12729 w 2692429"/>
                  <a:gd name="connsiteY0" fmla="*/ 2489086 h 2489086"/>
                  <a:gd name="connsiteX1" fmla="*/ 0 w 2692429"/>
                  <a:gd name="connsiteY1" fmla="*/ 928458 h 2489086"/>
                  <a:gd name="connsiteX2" fmla="*/ 103169 w 2692429"/>
                  <a:gd name="connsiteY2" fmla="*/ 592684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89086 h 2489086"/>
                  <a:gd name="connsiteX1" fmla="*/ 0 w 2692429"/>
                  <a:gd name="connsiteY1" fmla="*/ 928458 h 2489086"/>
                  <a:gd name="connsiteX2" fmla="*/ 88233 w 2692429"/>
                  <a:gd name="connsiteY2" fmla="*/ 589072 h 2489086"/>
                  <a:gd name="connsiteX3" fmla="*/ 895944 w 2692429"/>
                  <a:gd name="connsiteY3" fmla="*/ 38131 h 2489086"/>
                  <a:gd name="connsiteX4" fmla="*/ 2692429 w 2692429"/>
                  <a:gd name="connsiteY4" fmla="*/ 6236 h 2489086"/>
                  <a:gd name="connsiteX5" fmla="*/ 2692429 w 2692429"/>
                  <a:gd name="connsiteY5" fmla="*/ 2482736 h 2489086"/>
                  <a:gd name="connsiteX6" fmla="*/ 12729 w 2692429"/>
                  <a:gd name="connsiteY6" fmla="*/ 2489086 h 2489086"/>
                  <a:gd name="connsiteX0" fmla="*/ 12729 w 2692429"/>
                  <a:gd name="connsiteY0" fmla="*/ 2496954 h 2496954"/>
                  <a:gd name="connsiteX1" fmla="*/ 0 w 2692429"/>
                  <a:gd name="connsiteY1" fmla="*/ 936326 h 2496954"/>
                  <a:gd name="connsiteX2" fmla="*/ 88233 w 2692429"/>
                  <a:gd name="connsiteY2" fmla="*/ 596940 h 2496954"/>
                  <a:gd name="connsiteX3" fmla="*/ 867611 w 2692429"/>
                  <a:gd name="connsiteY3" fmla="*/ 31552 h 2496954"/>
                  <a:gd name="connsiteX4" fmla="*/ 2692429 w 2692429"/>
                  <a:gd name="connsiteY4" fmla="*/ 14104 h 2496954"/>
                  <a:gd name="connsiteX5" fmla="*/ 2692429 w 2692429"/>
                  <a:gd name="connsiteY5" fmla="*/ 2490604 h 2496954"/>
                  <a:gd name="connsiteX6" fmla="*/ 12729 w 2692429"/>
                  <a:gd name="connsiteY6" fmla="*/ 2496954 h 2496954"/>
                  <a:gd name="connsiteX0" fmla="*/ 12729 w 2692429"/>
                  <a:gd name="connsiteY0" fmla="*/ 2490953 h 2490953"/>
                  <a:gd name="connsiteX1" fmla="*/ 0 w 2692429"/>
                  <a:gd name="connsiteY1" fmla="*/ 930325 h 2490953"/>
                  <a:gd name="connsiteX2" fmla="*/ 88233 w 2692429"/>
                  <a:gd name="connsiteY2" fmla="*/ 590939 h 2490953"/>
                  <a:gd name="connsiteX3" fmla="*/ 867611 w 2692429"/>
                  <a:gd name="connsiteY3" fmla="*/ 25551 h 2490953"/>
                  <a:gd name="connsiteX4" fmla="*/ 2692429 w 2692429"/>
                  <a:gd name="connsiteY4" fmla="*/ 8103 h 2490953"/>
                  <a:gd name="connsiteX5" fmla="*/ 2692429 w 2692429"/>
                  <a:gd name="connsiteY5" fmla="*/ 2484603 h 2490953"/>
                  <a:gd name="connsiteX6" fmla="*/ 12729 w 2692429"/>
                  <a:gd name="connsiteY6" fmla="*/ 2490953 h 2490953"/>
                  <a:gd name="connsiteX0" fmla="*/ 12729 w 2692429"/>
                  <a:gd name="connsiteY0" fmla="*/ 2495345 h 2495345"/>
                  <a:gd name="connsiteX1" fmla="*/ 0 w 2692429"/>
                  <a:gd name="connsiteY1" fmla="*/ 934717 h 2495345"/>
                  <a:gd name="connsiteX2" fmla="*/ 88233 w 2692429"/>
                  <a:gd name="connsiteY2" fmla="*/ 595331 h 2495345"/>
                  <a:gd name="connsiteX3" fmla="*/ 803218 w 2692429"/>
                  <a:gd name="connsiteY3" fmla="*/ 22720 h 2495345"/>
                  <a:gd name="connsiteX4" fmla="*/ 2692429 w 2692429"/>
                  <a:gd name="connsiteY4" fmla="*/ 12495 h 2495345"/>
                  <a:gd name="connsiteX5" fmla="*/ 2692429 w 2692429"/>
                  <a:gd name="connsiteY5" fmla="*/ 2488995 h 2495345"/>
                  <a:gd name="connsiteX6" fmla="*/ 12729 w 2692429"/>
                  <a:gd name="connsiteY6" fmla="*/ 2495345 h 2495345"/>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88233 w 2692429"/>
                  <a:gd name="connsiteY2" fmla="*/ 589189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2729 w 2692429"/>
                  <a:gd name="connsiteY0" fmla="*/ 2489203 h 2489203"/>
                  <a:gd name="connsiteX1" fmla="*/ 0 w 2692429"/>
                  <a:gd name="connsiteY1" fmla="*/ 928575 h 2489203"/>
                  <a:gd name="connsiteX2" fmla="*/ 103687 w 2692429"/>
                  <a:gd name="connsiteY2" fmla="*/ 612290 h 2489203"/>
                  <a:gd name="connsiteX3" fmla="*/ 803218 w 2692429"/>
                  <a:gd name="connsiteY3" fmla="*/ 16578 h 2489203"/>
                  <a:gd name="connsiteX4" fmla="*/ 2692429 w 2692429"/>
                  <a:gd name="connsiteY4" fmla="*/ 6353 h 2489203"/>
                  <a:gd name="connsiteX5" fmla="*/ 2692429 w 2692429"/>
                  <a:gd name="connsiteY5" fmla="*/ 2482853 h 2489203"/>
                  <a:gd name="connsiteX6" fmla="*/ 12729 w 2692429"/>
                  <a:gd name="connsiteY6" fmla="*/ 2489203 h 2489203"/>
                  <a:gd name="connsiteX0" fmla="*/ 15408 w 2695108"/>
                  <a:gd name="connsiteY0" fmla="*/ 2489203 h 2489203"/>
                  <a:gd name="connsiteX1" fmla="*/ 2679 w 2695108"/>
                  <a:gd name="connsiteY1" fmla="*/ 928575 h 2489203"/>
                  <a:gd name="connsiteX2" fmla="*/ 106366 w 2695108"/>
                  <a:gd name="connsiteY2" fmla="*/ 612290 h 2489203"/>
                  <a:gd name="connsiteX3" fmla="*/ 805897 w 2695108"/>
                  <a:gd name="connsiteY3" fmla="*/ 16578 h 2489203"/>
                  <a:gd name="connsiteX4" fmla="*/ 2695108 w 2695108"/>
                  <a:gd name="connsiteY4" fmla="*/ 6353 h 2489203"/>
                  <a:gd name="connsiteX5" fmla="*/ 2695108 w 2695108"/>
                  <a:gd name="connsiteY5" fmla="*/ 2482853 h 2489203"/>
                  <a:gd name="connsiteX6" fmla="*/ 15408 w 2695108"/>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6963 w 2696663"/>
                  <a:gd name="connsiteY0" fmla="*/ 2489203 h 2489203"/>
                  <a:gd name="connsiteX1" fmla="*/ 2302 w 2696663"/>
                  <a:gd name="connsiteY1" fmla="*/ 891037 h 2489203"/>
                  <a:gd name="connsiteX2" fmla="*/ 107921 w 2696663"/>
                  <a:gd name="connsiteY2" fmla="*/ 612290 h 2489203"/>
                  <a:gd name="connsiteX3" fmla="*/ 807452 w 2696663"/>
                  <a:gd name="connsiteY3" fmla="*/ 16578 h 2489203"/>
                  <a:gd name="connsiteX4" fmla="*/ 2696663 w 2696663"/>
                  <a:gd name="connsiteY4" fmla="*/ 6353 h 2489203"/>
                  <a:gd name="connsiteX5" fmla="*/ 2696663 w 2696663"/>
                  <a:gd name="connsiteY5" fmla="*/ 2482853 h 2489203"/>
                  <a:gd name="connsiteX6" fmla="*/ 16963 w 2696663"/>
                  <a:gd name="connsiteY6" fmla="*/ 2489203 h 2489203"/>
                  <a:gd name="connsiteX0" fmla="*/ 17667 w 2697367"/>
                  <a:gd name="connsiteY0" fmla="*/ 2489203 h 2489203"/>
                  <a:gd name="connsiteX1" fmla="*/ 3006 w 2697367"/>
                  <a:gd name="connsiteY1" fmla="*/ 891037 h 2489203"/>
                  <a:gd name="connsiteX2" fmla="*/ 108625 w 2697367"/>
                  <a:gd name="connsiteY2" fmla="*/ 612290 h 2489203"/>
                  <a:gd name="connsiteX3" fmla="*/ 808156 w 2697367"/>
                  <a:gd name="connsiteY3" fmla="*/ 16578 h 2489203"/>
                  <a:gd name="connsiteX4" fmla="*/ 2697367 w 2697367"/>
                  <a:gd name="connsiteY4" fmla="*/ 6353 h 2489203"/>
                  <a:gd name="connsiteX5" fmla="*/ 2697367 w 2697367"/>
                  <a:gd name="connsiteY5" fmla="*/ 2482853 h 2489203"/>
                  <a:gd name="connsiteX6" fmla="*/ 17667 w 2697367"/>
                  <a:gd name="connsiteY6" fmla="*/ 2489203 h 2489203"/>
                  <a:gd name="connsiteX0" fmla="*/ 18826 w 2698526"/>
                  <a:gd name="connsiteY0" fmla="*/ 2489203 h 2489203"/>
                  <a:gd name="connsiteX1" fmla="*/ 2876 w 2698526"/>
                  <a:gd name="connsiteY1" fmla="*/ 879486 h 2489203"/>
                  <a:gd name="connsiteX2" fmla="*/ 109784 w 2698526"/>
                  <a:gd name="connsiteY2" fmla="*/ 612290 h 2489203"/>
                  <a:gd name="connsiteX3" fmla="*/ 809315 w 2698526"/>
                  <a:gd name="connsiteY3" fmla="*/ 16578 h 2489203"/>
                  <a:gd name="connsiteX4" fmla="*/ 2698526 w 2698526"/>
                  <a:gd name="connsiteY4" fmla="*/ 6353 h 2489203"/>
                  <a:gd name="connsiteX5" fmla="*/ 2698526 w 2698526"/>
                  <a:gd name="connsiteY5" fmla="*/ 2482853 h 2489203"/>
                  <a:gd name="connsiteX6" fmla="*/ 18826 w 2698526"/>
                  <a:gd name="connsiteY6" fmla="*/ 2489203 h 2489203"/>
                  <a:gd name="connsiteX0" fmla="*/ 18826 w 2698526"/>
                  <a:gd name="connsiteY0" fmla="*/ 2495889 h 2495889"/>
                  <a:gd name="connsiteX1" fmla="*/ 2876 w 2698526"/>
                  <a:gd name="connsiteY1" fmla="*/ 886172 h 2495889"/>
                  <a:gd name="connsiteX2" fmla="*/ 109784 w 2698526"/>
                  <a:gd name="connsiteY2" fmla="*/ 618976 h 2495889"/>
                  <a:gd name="connsiteX3" fmla="*/ 523575 w 2698526"/>
                  <a:gd name="connsiteY3" fmla="*/ 13250 h 2495889"/>
                  <a:gd name="connsiteX4" fmla="*/ 2698526 w 2698526"/>
                  <a:gd name="connsiteY4" fmla="*/ 13039 h 2495889"/>
                  <a:gd name="connsiteX5" fmla="*/ 2698526 w 2698526"/>
                  <a:gd name="connsiteY5" fmla="*/ 2489539 h 2495889"/>
                  <a:gd name="connsiteX6" fmla="*/ 18826 w 2698526"/>
                  <a:gd name="connsiteY6" fmla="*/ 2495889 h 2495889"/>
                  <a:gd name="connsiteX0" fmla="*/ 18826 w 2698526"/>
                  <a:gd name="connsiteY0" fmla="*/ 2489958 h 2489958"/>
                  <a:gd name="connsiteX1" fmla="*/ 2876 w 2698526"/>
                  <a:gd name="connsiteY1" fmla="*/ 880241 h 2489958"/>
                  <a:gd name="connsiteX2" fmla="*/ 109784 w 2698526"/>
                  <a:gd name="connsiteY2" fmla="*/ 613045 h 2489958"/>
                  <a:gd name="connsiteX3" fmla="*/ 523575 w 2698526"/>
                  <a:gd name="connsiteY3" fmla="*/ 7319 h 2489958"/>
                  <a:gd name="connsiteX4" fmla="*/ 2698526 w 2698526"/>
                  <a:gd name="connsiteY4" fmla="*/ 7108 h 2489958"/>
                  <a:gd name="connsiteX5" fmla="*/ 2698526 w 2698526"/>
                  <a:gd name="connsiteY5" fmla="*/ 2483608 h 2489958"/>
                  <a:gd name="connsiteX6" fmla="*/ 18826 w 2698526"/>
                  <a:gd name="connsiteY6" fmla="*/ 2489958 h 2489958"/>
                  <a:gd name="connsiteX0" fmla="*/ 52818 w 2732518"/>
                  <a:gd name="connsiteY0" fmla="*/ 2489958 h 2489958"/>
                  <a:gd name="connsiteX1" fmla="*/ 36868 w 2732518"/>
                  <a:gd name="connsiteY1" fmla="*/ 880241 h 2489958"/>
                  <a:gd name="connsiteX2" fmla="*/ 39519 w 2732518"/>
                  <a:gd name="connsiteY2" fmla="*/ 502886 h 2489958"/>
                  <a:gd name="connsiteX3" fmla="*/ 557567 w 2732518"/>
                  <a:gd name="connsiteY3" fmla="*/ 7319 h 2489958"/>
                  <a:gd name="connsiteX4" fmla="*/ 2732518 w 2732518"/>
                  <a:gd name="connsiteY4" fmla="*/ 7108 h 2489958"/>
                  <a:gd name="connsiteX5" fmla="*/ 2732518 w 2732518"/>
                  <a:gd name="connsiteY5" fmla="*/ 2483608 h 2489958"/>
                  <a:gd name="connsiteX6" fmla="*/ 52818 w 2732518"/>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5528 w 2698527"/>
                  <a:gd name="connsiteY2" fmla="*/ 502886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23576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 name="connsiteX0" fmla="*/ 18827 w 2698527"/>
                  <a:gd name="connsiteY0" fmla="*/ 2489958 h 2489958"/>
                  <a:gd name="connsiteX1" fmla="*/ 2877 w 2698527"/>
                  <a:gd name="connsiteY1" fmla="*/ 880241 h 2489958"/>
                  <a:gd name="connsiteX2" fmla="*/ 1667 w 2698527"/>
                  <a:gd name="connsiteY2" fmla="*/ 519577 h 2489958"/>
                  <a:gd name="connsiteX3" fmla="*/ 513923 w 2698527"/>
                  <a:gd name="connsiteY3" fmla="*/ 7319 h 2489958"/>
                  <a:gd name="connsiteX4" fmla="*/ 2698527 w 2698527"/>
                  <a:gd name="connsiteY4" fmla="*/ 7108 h 2489958"/>
                  <a:gd name="connsiteX5" fmla="*/ 2698527 w 2698527"/>
                  <a:gd name="connsiteY5" fmla="*/ 2483608 h 2489958"/>
                  <a:gd name="connsiteX6" fmla="*/ 18827 w 2698527"/>
                  <a:gd name="connsiteY6" fmla="*/ 2489958 h 248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527" h="2489958">
                    <a:moveTo>
                      <a:pt x="18827" y="2489958"/>
                    </a:moveTo>
                    <a:cubicBezTo>
                      <a:pt x="13940" y="1957236"/>
                      <a:pt x="-7702" y="1427401"/>
                      <a:pt x="2877" y="880241"/>
                    </a:cubicBezTo>
                    <a:cubicBezTo>
                      <a:pt x="1790" y="697071"/>
                      <a:pt x="-166" y="685093"/>
                      <a:pt x="1667" y="519577"/>
                    </a:cubicBezTo>
                    <a:cubicBezTo>
                      <a:pt x="140621" y="353521"/>
                      <a:pt x="210278" y="287289"/>
                      <a:pt x="513923" y="7319"/>
                    </a:cubicBezTo>
                    <a:cubicBezTo>
                      <a:pt x="663582" y="-8614"/>
                      <a:pt x="1144251" y="6314"/>
                      <a:pt x="2698527" y="7108"/>
                    </a:cubicBezTo>
                    <a:lnTo>
                      <a:pt x="2698527" y="2483608"/>
                    </a:lnTo>
                    <a:lnTo>
                      <a:pt x="18827" y="2489958"/>
                    </a:lnTo>
                    <a:close/>
                  </a:path>
                </a:pathLst>
              </a:custGeom>
              <a:gradFill flip="none" rotWithShape="1">
                <a:gsLst>
                  <a:gs pos="0">
                    <a:srgbClr val="A6B727">
                      <a:lumMod val="60000"/>
                      <a:lumOff val="40000"/>
                    </a:srgbClr>
                  </a:gs>
                  <a:gs pos="33000">
                    <a:sysClr val="window" lastClr="FFFFFF"/>
                  </a:gs>
                  <a:gs pos="20000">
                    <a:srgbClr val="A6B727">
                      <a:lumMod val="20000"/>
                      <a:lumOff val="80000"/>
                    </a:srgbClr>
                  </a:gs>
                  <a:gs pos="72526">
                    <a:srgbClr val="E7F5FB">
                      <a:lumMod val="43000"/>
                      <a:lumOff val="57000"/>
                    </a:srgbClr>
                  </a:gs>
                  <a:gs pos="100000">
                    <a:srgbClr val="A6B727">
                      <a:lumMod val="20000"/>
                      <a:lumOff val="80000"/>
                    </a:srgbClr>
                  </a:gs>
                </a:gsLst>
                <a:lin ang="3600000" scaled="0"/>
                <a:tileRect/>
              </a:gradFill>
              <a:ln w="3175" cap="flat" cmpd="sng" algn="ctr">
                <a:solidFill>
                  <a:srgbClr val="00B050"/>
                </a:solidFill>
                <a:prstDash val="solid"/>
                <a:miter lim="800000"/>
              </a:ln>
              <a:effectLst>
                <a:outerShdw blurRad="50800" dist="38100" dir="2700000" algn="tl"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sp>
            <p:nvSpPr>
              <p:cNvPr id="12" name="Freeform 11"/>
              <p:cNvSpPr/>
              <p:nvPr/>
            </p:nvSpPr>
            <p:spPr>
              <a:xfrm>
                <a:off x="1174326" y="748008"/>
                <a:ext cx="2063822" cy="1380905"/>
              </a:xfrm>
              <a:custGeom>
                <a:avLst/>
                <a:gdLst>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24025"/>
                  <a:gd name="connsiteY0" fmla="*/ 1038225 h 1228725"/>
                  <a:gd name="connsiteX1" fmla="*/ 1724025 w 1724025"/>
                  <a:gd name="connsiteY1" fmla="*/ 0 h 1228725"/>
                  <a:gd name="connsiteX2" fmla="*/ 785812 w 1724025"/>
                  <a:gd name="connsiteY2" fmla="*/ 1228725 h 1228725"/>
                  <a:gd name="connsiteX3" fmla="*/ 0 w 1724025"/>
                  <a:gd name="connsiteY3" fmla="*/ 1038225 h 1228725"/>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6794 h 1207294"/>
                  <a:gd name="connsiteX1" fmla="*/ 1702594 w 1702594"/>
                  <a:gd name="connsiteY1" fmla="*/ 0 h 1207294"/>
                  <a:gd name="connsiteX2" fmla="*/ 785812 w 1702594"/>
                  <a:gd name="connsiteY2" fmla="*/ 1207294 h 1207294"/>
                  <a:gd name="connsiteX3" fmla="*/ 0 w 1702594"/>
                  <a:gd name="connsiteY3" fmla="*/ 1016794 h 1207294"/>
                  <a:gd name="connsiteX0" fmla="*/ 0 w 1702594"/>
                  <a:gd name="connsiteY0" fmla="*/ 1010444 h 1200944"/>
                  <a:gd name="connsiteX1" fmla="*/ 1702594 w 1702594"/>
                  <a:gd name="connsiteY1" fmla="*/ 0 h 1200944"/>
                  <a:gd name="connsiteX2" fmla="*/ 785812 w 1702594"/>
                  <a:gd name="connsiteY2" fmla="*/ 1200944 h 1200944"/>
                  <a:gd name="connsiteX3" fmla="*/ 0 w 1702594"/>
                  <a:gd name="connsiteY3" fmla="*/ 1010444 h 1200944"/>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52919"/>
                  <a:gd name="connsiteY0" fmla="*/ 981088 h 1171588"/>
                  <a:gd name="connsiteX1" fmla="*/ 1752919 w 1752919"/>
                  <a:gd name="connsiteY1" fmla="*/ 0 h 1171588"/>
                  <a:gd name="connsiteX2" fmla="*/ 785812 w 1752919"/>
                  <a:gd name="connsiteY2" fmla="*/ 1171588 h 1171588"/>
                  <a:gd name="connsiteX3" fmla="*/ 0 w 1752919"/>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 name="connsiteX0" fmla="*/ 0 w 1748726"/>
                  <a:gd name="connsiteY0" fmla="*/ 981088 h 1171588"/>
                  <a:gd name="connsiteX1" fmla="*/ 1748726 w 1748726"/>
                  <a:gd name="connsiteY1" fmla="*/ 0 h 1171588"/>
                  <a:gd name="connsiteX2" fmla="*/ 781619 w 1748726"/>
                  <a:gd name="connsiteY2" fmla="*/ 1171588 h 1171588"/>
                  <a:gd name="connsiteX3" fmla="*/ 0 w 1748726"/>
                  <a:gd name="connsiteY3" fmla="*/ 981088 h 1171588"/>
                </a:gdLst>
                <a:ahLst/>
                <a:cxnLst>
                  <a:cxn ang="0">
                    <a:pos x="connsiteX0" y="connsiteY0"/>
                  </a:cxn>
                  <a:cxn ang="0">
                    <a:pos x="connsiteX1" y="connsiteY1"/>
                  </a:cxn>
                  <a:cxn ang="0">
                    <a:pos x="connsiteX2" y="connsiteY2"/>
                  </a:cxn>
                  <a:cxn ang="0">
                    <a:pos x="connsiteX3" y="connsiteY3"/>
                  </a:cxn>
                </a:cxnLst>
                <a:rect l="l" t="t" r="r" b="b"/>
                <a:pathLst>
                  <a:path w="1748726" h="1171588">
                    <a:moveTo>
                      <a:pt x="0" y="981088"/>
                    </a:moveTo>
                    <a:cubicBezTo>
                      <a:pt x="246011" y="804316"/>
                      <a:pt x="1162857" y="187872"/>
                      <a:pt x="1748726" y="0"/>
                    </a:cubicBezTo>
                    <a:cubicBezTo>
                      <a:pt x="1329507" y="152293"/>
                      <a:pt x="989582" y="704863"/>
                      <a:pt x="781619" y="1171588"/>
                    </a:cubicBezTo>
                    <a:cubicBezTo>
                      <a:pt x="595882" y="1074750"/>
                      <a:pt x="290512" y="844562"/>
                      <a:pt x="0" y="981088"/>
                    </a:cubicBezTo>
                    <a:close/>
                  </a:path>
                </a:pathLst>
              </a:custGeom>
              <a:gradFill flip="none" rotWithShape="1">
                <a:gsLst>
                  <a:gs pos="47000">
                    <a:srgbClr val="A6B727">
                      <a:lumMod val="75000"/>
                    </a:srgbClr>
                  </a:gs>
                  <a:gs pos="40000">
                    <a:srgbClr val="A6B727">
                      <a:lumMod val="50000"/>
                    </a:srgbClr>
                  </a:gs>
                  <a:gs pos="53000">
                    <a:srgbClr val="A6B727">
                      <a:lumMod val="60000"/>
                      <a:lumOff val="40000"/>
                    </a:srgbClr>
                  </a:gs>
                  <a:gs pos="67000">
                    <a:srgbClr val="A6B727"/>
                  </a:gs>
                </a:gsLst>
                <a:lin ang="3480000" scaled="0"/>
                <a:tileRect/>
              </a:gradFill>
              <a:ln w="3175" cap="flat" cmpd="sng" algn="ctr">
                <a:noFill/>
                <a:prstDash val="solid"/>
                <a:miter lim="800000"/>
              </a:ln>
              <a:effectLst>
                <a:outerShdw blurRad="139700" dist="38100" dir="8100000" algn="tr" rotWithShape="0">
                  <a:prstClr val="black">
                    <a:alpha val="40000"/>
                  </a:prstClr>
                </a:outerShdw>
              </a:effectLst>
            </p:spPr>
            <p:txBody>
              <a:bodyPr anchor="ctr"/>
              <a:lstStyle/>
              <a:p>
                <a:pPr algn="ctr" defTabSz="1219170">
                  <a:defRPr/>
                </a:pPr>
                <a:endParaRPr lang="en-US" sz="2400" kern="0">
                  <a:solidFill>
                    <a:prstClr val="white"/>
                  </a:solidFill>
                  <a:latin typeface="Arial"/>
                </a:endParaRPr>
              </a:p>
            </p:txBody>
          </p:sp>
        </p:grpSp>
        <p:pic>
          <p:nvPicPr>
            <p:cNvPr id="9" name="Picture 5" descr="http://www.clipartbest.com/cliparts/4c9/E4a/4c9E4a9yi.png"/>
            <p:cNvPicPr>
              <a:picLocks noChangeAspect="1" noChangeArrowheads="1"/>
            </p:cNvPicPr>
            <p:nvPr/>
          </p:nvPicPr>
          <p:blipFill>
            <a:blip r:embed="rId2">
              <a:extLst>
                <a:ext uri="{28A0092B-C50C-407E-A947-70E740481C1C}">
                  <a14:useLocalDpi xmlns:a14="http://schemas.microsoft.com/office/drawing/2010/main" val="0"/>
                </a:ext>
              </a:extLst>
            </a:blip>
            <a:srcRect l="45418" r="37245"/>
            <a:stretch>
              <a:fillRect/>
            </a:stretch>
          </p:blipFill>
          <p:spPr bwMode="auto">
            <a:xfrm>
              <a:off x="1613912" y="2712215"/>
              <a:ext cx="31273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1612984" y="2878729"/>
            <a:ext cx="6769016" cy="1323439"/>
          </a:xfrm>
          <a:prstGeom prst="rect">
            <a:avLst/>
          </a:prstGeom>
          <a:solidFill>
            <a:schemeClr val="accent3">
              <a:lumMod val="20000"/>
              <a:lumOff val="80000"/>
            </a:schemeClr>
          </a:solidFill>
          <a:ln>
            <a:solidFill>
              <a:schemeClr val="bg1"/>
            </a:solidFill>
          </a:ln>
        </p:spPr>
        <p:txBody>
          <a:bodyPr wrap="square">
            <a:spAutoFit/>
          </a:bodyPr>
          <a:lstStyle/>
          <a:p>
            <a:pPr algn="just"/>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Nhận </a:t>
            </a:r>
            <a:r>
              <a:rPr lang="vi-VN" sz="2000" dirty="0">
                <a:latin typeface="Times New Roman" pitchFamily="18" charset="0"/>
                <a:cs typeface="Times New Roman" pitchFamily="18" charset="0"/>
              </a:rPr>
              <a:t>xét, đánh giá được một số </a:t>
            </a:r>
            <a:r>
              <a:rPr lang="vi-VN" sz="2000" dirty="0" smtClean="0">
                <a:latin typeface="Times New Roman" pitchFamily="18" charset="0"/>
                <a:cs typeface="Times New Roman" pitchFamily="18" charset="0"/>
              </a:rPr>
              <a:t>hành vi</a:t>
            </a:r>
            <a:r>
              <a:rPr lang="en-US"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t</a:t>
            </a:r>
            <a:r>
              <a:rPr lang="vi-VN" sz="2000" dirty="0" smtClean="0">
                <a:latin typeface="Times New Roman" pitchFamily="18" charset="0"/>
                <a:cs typeface="Times New Roman" pitchFamily="18" charset="0"/>
              </a:rPr>
              <a:t>hực </a:t>
            </a:r>
            <a:r>
              <a:rPr lang="vi-VN" sz="2000" dirty="0">
                <a:latin typeface="Times New Roman" pitchFamily="18" charset="0"/>
                <a:cs typeface="Times New Roman" pitchFamily="18" charset="0"/>
              </a:rPr>
              <a:t>hiện luật giao thông trong thực tiễn; </a:t>
            </a:r>
            <a:endParaRPr lang="en-US" sz="2000" dirty="0" smtClean="0">
              <a:latin typeface="Times New Roman" pitchFamily="18" charset="0"/>
              <a:cs typeface="Times New Roman" pitchFamily="18" charset="0"/>
            </a:endParaRPr>
          </a:p>
          <a:p>
            <a:pPr marL="342900" indent="-342900" algn="just">
              <a:buFontTx/>
              <a:buChar char="-"/>
            </a:pPr>
            <a:r>
              <a:rPr lang="en-US" sz="2000" dirty="0" smtClean="0">
                <a:latin typeface="Times New Roman" pitchFamily="18" charset="0"/>
                <a:cs typeface="Times New Roman" pitchFamily="18" charset="0"/>
              </a:rPr>
              <a:t>H</a:t>
            </a:r>
            <a:r>
              <a:rPr lang="vi-VN" sz="2000" dirty="0" smtClean="0">
                <a:latin typeface="Times New Roman" pitchFamily="18" charset="0"/>
                <a:cs typeface="Times New Roman" pitchFamily="18" charset="0"/>
              </a:rPr>
              <a:t>ợp </a:t>
            </a:r>
            <a:r>
              <a:rPr lang="vi-VN" sz="2000" dirty="0">
                <a:latin typeface="Times New Roman" pitchFamily="18" charset="0"/>
                <a:cs typeface="Times New Roman" pitchFamily="18" charset="0"/>
              </a:rPr>
              <a:t>tác với bạn bè trong việc tuyên truyền giữ gìn trật </a:t>
            </a:r>
            <a:r>
              <a:rPr lang="vi-VN" sz="2000" dirty="0"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an </a:t>
            </a:r>
            <a:r>
              <a:rPr lang="vi-VN" sz="2000" dirty="0">
                <a:latin typeface="Times New Roman" pitchFamily="18" charset="0"/>
                <a:cs typeface="Times New Roman" pitchFamily="18" charset="0"/>
              </a:rPr>
              <a:t>toàn </a:t>
            </a:r>
            <a:r>
              <a:rPr lang="vi-VN" sz="2000" dirty="0" smtClean="0">
                <a:latin typeface="Times New Roman" pitchFamily="18" charset="0"/>
                <a:cs typeface="Times New Roman" pitchFamily="18" charset="0"/>
              </a:rPr>
              <a:t>giao </a:t>
            </a:r>
            <a:r>
              <a:rPr lang="vi-VN" sz="2000" dirty="0">
                <a:latin typeface="Times New Roman" pitchFamily="18" charset="0"/>
                <a:cs typeface="Times New Roman" pitchFamily="18" charset="0"/>
              </a:rPr>
              <a:t>thông và tham gia bảo vệ công trình giao thông</a:t>
            </a:r>
          </a:p>
        </p:txBody>
      </p:sp>
      <p:sp>
        <p:nvSpPr>
          <p:cNvPr id="15" name="Rectangle 14">
            <a:extLst>
              <a:ext uri="{FF2B5EF4-FFF2-40B4-BE49-F238E27FC236}"/>
            </a:extLst>
          </p:cNvPr>
          <p:cNvSpPr/>
          <p:nvPr/>
        </p:nvSpPr>
        <p:spPr bwMode="auto">
          <a:xfrm rot="20470980">
            <a:off x="1567708" y="2667001"/>
            <a:ext cx="339387" cy="351716"/>
          </a:xfrm>
          <a:prstGeom prst="rect">
            <a:avLst/>
          </a:prstGeom>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lIns="51435" tIns="25718" rIns="51435" bIns="25718" anchor="ctr"/>
          <a:lstStyle/>
          <a:p>
            <a:pPr algn="ctr">
              <a:defRPr/>
            </a:pPr>
            <a:r>
              <a:rPr lang="en-US" sz="1400" dirty="0" smtClean="0">
                <a:solidFill>
                  <a:srgbClr val="002060"/>
                </a:solidFill>
                <a:latin typeface="Arial" pitchFamily="34" charset="0"/>
                <a:cs typeface="Arial" pitchFamily="34" charset="0"/>
              </a:rPr>
              <a:t>04</a:t>
            </a:r>
            <a:endParaRPr lang="en-US" sz="1400" dirty="0">
              <a:solidFill>
                <a:srgbClr val="002060"/>
              </a:solidFill>
              <a:latin typeface="Arial" pitchFamily="34" charset="0"/>
              <a:cs typeface="Arial" pitchFamily="34" charset="0"/>
            </a:endParaRPr>
          </a:p>
        </p:txBody>
      </p:sp>
      <p:sp>
        <p:nvSpPr>
          <p:cNvPr id="4" name="Rectangle 3"/>
          <p:cNvSpPr/>
          <p:nvPr/>
        </p:nvSpPr>
        <p:spPr>
          <a:xfrm>
            <a:off x="1612984" y="4602491"/>
            <a:ext cx="6769016" cy="1323439"/>
          </a:xfrm>
          <a:prstGeom prst="rect">
            <a:avLst/>
          </a:prstGeom>
          <a:solidFill>
            <a:schemeClr val="accent3">
              <a:lumMod val="20000"/>
              <a:lumOff val="80000"/>
            </a:schemeClr>
          </a:solidFill>
          <a:ln>
            <a:solidFill>
              <a:schemeClr val="bg1"/>
            </a:solidFill>
          </a:ln>
        </p:spPr>
        <p:txBody>
          <a:bodyPr wrap="square">
            <a:spAutoFit/>
          </a:bodyPr>
          <a:lstStyle/>
          <a:p>
            <a:pPr algn="just"/>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Tự </a:t>
            </a:r>
            <a:r>
              <a:rPr lang="vi-VN" sz="2000" dirty="0">
                <a:latin typeface="Times New Roman" pitchFamily="18" charset="0"/>
                <a:cs typeface="Times New Roman" pitchFamily="18" charset="0"/>
              </a:rPr>
              <a:t>giác thực hiện </a:t>
            </a:r>
            <a:r>
              <a:rPr lang="en-US" sz="2000" dirty="0" smtClean="0">
                <a:latin typeface="Times New Roman" pitchFamily="18" charset="0"/>
                <a:cs typeface="Times New Roman" pitchFamily="18" charset="0"/>
              </a:rPr>
              <a:t>pháp </a:t>
            </a:r>
            <a:r>
              <a:rPr lang="vi-VN" sz="2000" dirty="0" smtClean="0">
                <a:latin typeface="Times New Roman" pitchFamily="18" charset="0"/>
                <a:cs typeface="Times New Roman" pitchFamily="18" charset="0"/>
              </a:rPr>
              <a:t>luật </a:t>
            </a:r>
            <a:r>
              <a:rPr lang="vi-VN" sz="2000" dirty="0">
                <a:latin typeface="Times New Roman" pitchFamily="18" charset="0"/>
                <a:cs typeface="Times New Roman" pitchFamily="18" charset="0"/>
              </a:rPr>
              <a:t>giao thông, </a:t>
            </a:r>
            <a:endParaRPr lang="en-US" sz="2000" dirty="0" smtClean="0">
              <a:latin typeface="Times New Roman" pitchFamily="18" charset="0"/>
              <a:cs typeface="Times New Roman" pitchFamily="18" charset="0"/>
            </a:endParaRPr>
          </a:p>
          <a:p>
            <a:pPr marL="342900" indent="-342900" algn="just">
              <a:buFontTx/>
              <a:buChar char="-"/>
            </a:pPr>
            <a:r>
              <a:rPr lang="en-US" sz="2000" dirty="0">
                <a:latin typeface="Times New Roman" pitchFamily="18" charset="0"/>
                <a:cs typeface="Times New Roman" pitchFamily="18" charset="0"/>
              </a:rPr>
              <a:t>K</a:t>
            </a:r>
            <a:r>
              <a:rPr lang="vi-VN" sz="2000" dirty="0" smtClean="0">
                <a:latin typeface="Times New Roman" pitchFamily="18" charset="0"/>
                <a:cs typeface="Times New Roman" pitchFamily="18" charset="0"/>
              </a:rPr>
              <a:t>hông </a:t>
            </a:r>
            <a:r>
              <a:rPr lang="vi-VN" sz="2000" dirty="0">
                <a:latin typeface="Times New Roman" pitchFamily="18" charset="0"/>
                <a:cs typeface="Times New Roman" pitchFamily="18" charset="0"/>
              </a:rPr>
              <a:t>đồng tình với các hành vi vi phạm luật giao </a:t>
            </a:r>
            <a:r>
              <a:rPr lang="vi-VN" sz="2000" dirty="0" smtClean="0">
                <a:latin typeface="Times New Roman" pitchFamily="18" charset="0"/>
                <a:cs typeface="Times New Roman" pitchFamily="18" charset="0"/>
              </a:rPr>
              <a:t>thông</a:t>
            </a:r>
            <a:r>
              <a:rPr lang="en-US" sz="2000" dirty="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pPr marL="342900" indent="-342900" algn="just">
              <a:buFontTx/>
              <a:buChar char="-"/>
            </a:pPr>
            <a:r>
              <a:rPr lang="en-US" sz="2000" dirty="0">
                <a:latin typeface="Times New Roman" pitchFamily="18" charset="0"/>
                <a:cs typeface="Times New Roman" pitchFamily="18" charset="0"/>
              </a:rPr>
              <a:t>M</a:t>
            </a:r>
            <a:r>
              <a:rPr lang="vi-VN" sz="2000" dirty="0" smtClean="0">
                <a:latin typeface="Times New Roman" pitchFamily="18" charset="0"/>
                <a:cs typeface="Times New Roman" pitchFamily="18" charset="0"/>
              </a:rPr>
              <a:t>ạnh </a:t>
            </a:r>
            <a:r>
              <a:rPr lang="vi-VN" sz="2000" dirty="0">
                <a:latin typeface="Times New Roman" pitchFamily="18" charset="0"/>
                <a:cs typeface="Times New Roman" pitchFamily="18" charset="0"/>
              </a:rPr>
              <a:t>dạn nhắc nhở bạn bè, người thân có </a:t>
            </a:r>
            <a:r>
              <a:rPr lang="vi-VN" sz="2000" dirty="0" smtClean="0">
                <a:latin typeface="Times New Roman" pitchFamily="18" charset="0"/>
                <a:cs typeface="Times New Roman" pitchFamily="18" charset="0"/>
              </a:rPr>
              <a:t>hành </a:t>
            </a:r>
            <a:r>
              <a:rPr lang="vi-VN" sz="2000" dirty="0">
                <a:latin typeface="Times New Roman" pitchFamily="18" charset="0"/>
                <a:cs typeface="Times New Roman" pitchFamily="18" charset="0"/>
              </a:rPr>
              <a:t>vi chưa đúng khi tham gia giao thông.</a:t>
            </a:r>
          </a:p>
        </p:txBody>
      </p:sp>
      <p:sp>
        <p:nvSpPr>
          <p:cNvPr id="16" name="Rectangle 15">
            <a:extLst>
              <a:ext uri="{FF2B5EF4-FFF2-40B4-BE49-F238E27FC236}"/>
            </a:extLst>
          </p:cNvPr>
          <p:cNvSpPr/>
          <p:nvPr/>
        </p:nvSpPr>
        <p:spPr bwMode="auto">
          <a:xfrm rot="21140156">
            <a:off x="1473117" y="4448105"/>
            <a:ext cx="360943" cy="308773"/>
          </a:xfrm>
          <a:prstGeom prst="rect">
            <a:avLst/>
          </a:prstGeom>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lIns="51435" tIns="25718" rIns="51435" bIns="25718" anchor="ctr"/>
          <a:lstStyle/>
          <a:p>
            <a:pPr algn="ctr">
              <a:defRPr/>
            </a:pPr>
            <a:r>
              <a:rPr lang="en-US" sz="1400" dirty="0" smtClean="0">
                <a:solidFill>
                  <a:srgbClr val="002060"/>
                </a:solidFill>
                <a:latin typeface="Arial" pitchFamily="34" charset="0"/>
                <a:cs typeface="Arial" pitchFamily="34" charset="0"/>
              </a:rPr>
              <a:t>05</a:t>
            </a:r>
            <a:endParaRPr lang="en-US" sz="1400" dirty="0">
              <a:solidFill>
                <a:srgbClr val="002060"/>
              </a:solidFill>
              <a:latin typeface="Arial" pitchFamily="34" charset="0"/>
              <a:cs typeface="Arial" pitchFamily="34" charset="0"/>
            </a:endParaRPr>
          </a:p>
        </p:txBody>
      </p:sp>
      <p:sp>
        <p:nvSpPr>
          <p:cNvPr id="17" name="Rectangle 16"/>
          <p:cNvSpPr/>
          <p:nvPr/>
        </p:nvSpPr>
        <p:spPr>
          <a:xfrm>
            <a:off x="1612984" y="1752600"/>
            <a:ext cx="6769016" cy="707886"/>
          </a:xfrm>
          <a:prstGeom prst="rect">
            <a:avLst/>
          </a:prstGeom>
          <a:solidFill>
            <a:schemeClr val="accent3">
              <a:lumMod val="20000"/>
              <a:lumOff val="80000"/>
            </a:schemeClr>
          </a:solidFill>
          <a:ln>
            <a:solidFill>
              <a:schemeClr val="bg1"/>
            </a:solidFill>
          </a:ln>
        </p:spPr>
        <p:txBody>
          <a:bodyPr wrap="square">
            <a:spAutoFit/>
          </a:bodyPr>
          <a:lstStyle/>
          <a:p>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Biết </a:t>
            </a:r>
            <a:r>
              <a:rPr lang="vi-VN" sz="2000" dirty="0">
                <a:latin typeface="Times New Roman" pitchFamily="18" charset="0"/>
                <a:cs typeface="Times New Roman" pitchFamily="18" charset="0"/>
              </a:rPr>
              <a:t>cách xử lý khi gặp tai nạn giao thông và ứng xử có văn hóa khi tham gia giao thông phù hợp với lứa tuổi HS THCS.</a:t>
            </a:r>
          </a:p>
        </p:txBody>
      </p:sp>
      <p:sp>
        <p:nvSpPr>
          <p:cNvPr id="18" name="Rectangle 17">
            <a:extLst>
              <a:ext uri="{FF2B5EF4-FFF2-40B4-BE49-F238E27FC236}"/>
            </a:extLst>
          </p:cNvPr>
          <p:cNvSpPr/>
          <p:nvPr/>
        </p:nvSpPr>
        <p:spPr bwMode="auto">
          <a:xfrm rot="2493147">
            <a:off x="1451133" y="1600267"/>
            <a:ext cx="312187" cy="304665"/>
          </a:xfrm>
          <a:prstGeom prst="rect">
            <a:avLst/>
          </a:prstGeom>
          <a:solidFill>
            <a:schemeClr val="accent5">
              <a:lumMod val="20000"/>
              <a:lumOff val="80000"/>
            </a:schemeClr>
          </a:solidFill>
          <a:ln/>
        </p:spPr>
        <p:style>
          <a:lnRef idx="2">
            <a:schemeClr val="accent6"/>
          </a:lnRef>
          <a:fillRef idx="1">
            <a:schemeClr val="lt1"/>
          </a:fillRef>
          <a:effectRef idx="0">
            <a:schemeClr val="accent6"/>
          </a:effectRef>
          <a:fontRef idx="minor">
            <a:schemeClr val="dk1"/>
          </a:fontRef>
        </p:style>
        <p:txBody>
          <a:bodyPr lIns="51435" tIns="25718" rIns="51435" bIns="25718" anchor="ctr"/>
          <a:lstStyle/>
          <a:p>
            <a:pPr algn="ctr">
              <a:defRPr/>
            </a:pPr>
            <a:r>
              <a:rPr lang="en-US" sz="1400" dirty="0" smtClean="0">
                <a:solidFill>
                  <a:srgbClr val="002060"/>
                </a:solidFill>
                <a:latin typeface="Arial" pitchFamily="34" charset="0"/>
                <a:cs typeface="Arial" pitchFamily="34" charset="0"/>
              </a:rPr>
              <a:t>03</a:t>
            </a:r>
            <a:endParaRPr lang="en-US" sz="1400"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10947283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2400"/>
            <a:ext cx="8229600" cy="533400"/>
          </a:xfrm>
        </p:spPr>
        <p:txBody>
          <a:bodyPr>
            <a:normAutofit/>
          </a:bodyPr>
          <a:lstStyle/>
          <a:p>
            <a:pPr marL="0" indent="0">
              <a:buNone/>
            </a:pPr>
            <a:r>
              <a:rPr lang="nl-NL" sz="2800" b="1" dirty="0">
                <a:solidFill>
                  <a:srgbClr val="C00000"/>
                </a:solidFill>
              </a:rPr>
              <a:t>2</a:t>
            </a:r>
            <a:r>
              <a:rPr lang="nl-NL" sz="2800" b="1" dirty="0" smtClean="0">
                <a:solidFill>
                  <a:srgbClr val="C00000"/>
                </a:solidFill>
              </a:rPr>
              <a:t>. Chương </a:t>
            </a:r>
            <a:r>
              <a:rPr lang="nl-NL" sz="2800" b="1" dirty="0">
                <a:solidFill>
                  <a:srgbClr val="C00000"/>
                </a:solidFill>
              </a:rPr>
              <a:t>trình giáo dục </a:t>
            </a:r>
            <a:r>
              <a:rPr lang="nl-NL" sz="2800" b="1" dirty="0" smtClean="0">
                <a:solidFill>
                  <a:srgbClr val="C00000"/>
                </a:solidFill>
              </a:rPr>
              <a:t>ATGT cho </a:t>
            </a:r>
            <a:r>
              <a:rPr lang="nl-NL" sz="2800" b="1" dirty="0">
                <a:solidFill>
                  <a:srgbClr val="C00000"/>
                </a:solidFill>
              </a:rPr>
              <a:t>HS </a:t>
            </a:r>
            <a:r>
              <a:rPr lang="nl-NL" sz="2800" b="1" dirty="0" smtClean="0">
                <a:solidFill>
                  <a:srgbClr val="C00000"/>
                </a:solidFill>
              </a:rPr>
              <a:t>THCS Hà Nội</a:t>
            </a:r>
            <a:endParaRPr lang="vi-VN" sz="2800" dirty="0">
              <a:solidFill>
                <a:srgbClr val="C00000"/>
              </a:solidFill>
            </a:endParaRPr>
          </a:p>
          <a:p>
            <a:pPr marL="0" indent="0">
              <a:buNone/>
            </a:pPr>
            <a:endParaRPr lang="vi-VN" sz="2800" dirty="0">
              <a:solidFill>
                <a:srgbClr val="C00000"/>
              </a:solidFill>
            </a:endParaRPr>
          </a:p>
          <a:p>
            <a:pPr marL="0" indent="0">
              <a:buNone/>
            </a:pPr>
            <a:endParaRPr lang="en-US" sz="2800" dirty="0">
              <a:solidFill>
                <a:srgbClr val="C00000"/>
              </a:solidFill>
            </a:endParaRPr>
          </a:p>
        </p:txBody>
      </p:sp>
      <p:cxnSp>
        <p:nvCxnSpPr>
          <p:cNvPr id="5" name="Straight Connector 4"/>
          <p:cNvCxnSpPr/>
          <p:nvPr/>
        </p:nvCxnSpPr>
        <p:spPr>
          <a:xfrm flipV="1">
            <a:off x="838200" y="762000"/>
            <a:ext cx="2594732" cy="4465"/>
          </a:xfrm>
          <a:prstGeom prst="line">
            <a:avLst/>
          </a:prstGeom>
        </p:spPr>
        <p:style>
          <a:lnRef idx="3">
            <a:schemeClr val="accent6"/>
          </a:lnRef>
          <a:fillRef idx="0">
            <a:schemeClr val="accent6"/>
          </a:fillRef>
          <a:effectRef idx="2">
            <a:schemeClr val="accent6"/>
          </a:effectRef>
          <a:fontRef idx="minor">
            <a:schemeClr val="tx1"/>
          </a:fontRef>
        </p:style>
      </p:cxnSp>
      <p:sp>
        <p:nvSpPr>
          <p:cNvPr id="13" name="Title 1"/>
          <p:cNvSpPr>
            <a:spLocks noGrp="1"/>
          </p:cNvSpPr>
          <p:nvPr>
            <p:ph type="title"/>
          </p:nvPr>
        </p:nvSpPr>
        <p:spPr>
          <a:xfrm>
            <a:off x="990600" y="838200"/>
            <a:ext cx="6477000" cy="488046"/>
          </a:xfrm>
        </p:spPr>
        <p:txBody>
          <a:bodyPr>
            <a:normAutofit/>
          </a:bodyPr>
          <a:lstStyle/>
          <a:p>
            <a:pPr algn="l"/>
            <a:r>
              <a:rPr lang="en-US" sz="2000" b="1" dirty="0" smtClean="0">
                <a:solidFill>
                  <a:srgbClr val="2D06BA"/>
                </a:solidFill>
                <a:latin typeface="Times New Roman" pitchFamily="18" charset="0"/>
                <a:cs typeface="Times New Roman" pitchFamily="18" charset="0"/>
              </a:rPr>
              <a:t>2.2. Khung nội dung giáo dục ATGT cấp THCS</a:t>
            </a:r>
            <a:endParaRPr lang="vi-VN" sz="2000" b="1" dirty="0">
              <a:solidFill>
                <a:srgbClr val="2D06BA"/>
              </a:solidFill>
              <a:latin typeface="Times New Roman" pitchFamily="18" charset="0"/>
              <a:cs typeface="Times New Roman" pitchFamily="18" charset="0"/>
            </a:endParaRPr>
          </a:p>
        </p:txBody>
      </p:sp>
      <p:graphicFrame>
        <p:nvGraphicFramePr>
          <p:cNvPr id="17" name="Content Placeholder 4"/>
          <p:cNvGraphicFramePr>
            <a:graphicFrameLocks/>
          </p:cNvGraphicFramePr>
          <p:nvPr>
            <p:extLst>
              <p:ext uri="{D42A27DB-BD31-4B8C-83A1-F6EECF244321}">
                <p14:modId xmlns:p14="http://schemas.microsoft.com/office/powerpoint/2010/main" val="721355034"/>
              </p:ext>
            </p:extLst>
          </p:nvPr>
        </p:nvGraphicFramePr>
        <p:xfrm>
          <a:off x="457200" y="1524000"/>
          <a:ext cx="8078941" cy="4061968"/>
        </p:xfrm>
        <a:graphic>
          <a:graphicData uri="http://schemas.openxmlformats.org/drawingml/2006/table">
            <a:tbl>
              <a:tblPr firstRow="1" bandRow="1">
                <a:tableStyleId>{2D5ABB26-0587-4C30-8999-92F81FD0307C}</a:tableStyleId>
              </a:tblPr>
              <a:tblGrid>
                <a:gridCol w="1645356"/>
                <a:gridCol w="1796674"/>
                <a:gridCol w="2168878"/>
                <a:gridCol w="2468033"/>
              </a:tblGrid>
              <a:tr h="370840">
                <a:tc>
                  <a:txBody>
                    <a:bodyPr/>
                    <a:lstStyle/>
                    <a:p>
                      <a:pPr algn="ctr">
                        <a:lnSpc>
                          <a:spcPct val="130000"/>
                        </a:lnSpc>
                        <a:spcAft>
                          <a:spcPts val="1000"/>
                        </a:spcAft>
                        <a:tabLst>
                          <a:tab pos="8821420" algn="l"/>
                        </a:tabLst>
                      </a:pPr>
                      <a:r>
                        <a:rPr lang="it-IT" sz="1600" b="1" dirty="0">
                          <a:effectLst/>
                        </a:rPr>
                        <a:t>LỚP 6</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Aft>
                          <a:spcPts val="1000"/>
                        </a:spcAft>
                        <a:tabLst>
                          <a:tab pos="8821420" algn="l"/>
                        </a:tabLst>
                      </a:pPr>
                      <a:r>
                        <a:rPr lang="it-IT" sz="1600" b="1" dirty="0">
                          <a:effectLst/>
                        </a:rPr>
                        <a:t>LỚP 7</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Aft>
                          <a:spcPts val="1000"/>
                        </a:spcAft>
                        <a:tabLst>
                          <a:tab pos="8821420" algn="l"/>
                        </a:tabLst>
                      </a:pPr>
                      <a:r>
                        <a:rPr lang="it-IT" sz="1600" b="1" dirty="0">
                          <a:effectLst/>
                        </a:rPr>
                        <a:t>LỚP 8</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Aft>
                          <a:spcPts val="1000"/>
                        </a:spcAft>
                        <a:tabLst>
                          <a:tab pos="8821420" algn="l"/>
                        </a:tabLst>
                      </a:pPr>
                      <a:r>
                        <a:rPr lang="it-IT" sz="1600" b="1" dirty="0">
                          <a:effectLst/>
                        </a:rPr>
                        <a:t>LỚP 9</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360">
                <a:tc gridSpan="4">
                  <a:txBody>
                    <a:bodyPr/>
                    <a:lstStyle/>
                    <a:p>
                      <a:pPr>
                        <a:lnSpc>
                          <a:spcPct val="130000"/>
                        </a:lnSpc>
                        <a:spcAft>
                          <a:spcPts val="1000"/>
                        </a:spcAft>
                        <a:tabLst>
                          <a:tab pos="8821420" algn="l"/>
                        </a:tabLst>
                      </a:pPr>
                      <a:r>
                        <a:rPr lang="it-IT" sz="2000" b="1" dirty="0">
                          <a:effectLst/>
                        </a:rPr>
                        <a:t>1. Em tìm hiểu về trật tự, an toàn giao thông</a:t>
                      </a:r>
                      <a:endParaRPr lang="vi-VN" sz="20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hMerge="1">
                  <a:txBody>
                    <a:bodyPr/>
                    <a:lstStyle/>
                    <a:p>
                      <a:endParaRPr lang="vi-VN"/>
                    </a:p>
                  </a:txBody>
                  <a:tcPr/>
                </a:tc>
              </a:tr>
              <a:tr h="2153920">
                <a:tc>
                  <a:txBody>
                    <a:bodyPr/>
                    <a:lstStyle/>
                    <a:p>
                      <a:pPr algn="just">
                        <a:lnSpc>
                          <a:spcPct val="130000"/>
                        </a:lnSpc>
                        <a:spcAft>
                          <a:spcPts val="1000"/>
                        </a:spcAft>
                        <a:tabLst>
                          <a:tab pos="8821420" algn="l"/>
                        </a:tabLst>
                      </a:pPr>
                      <a:r>
                        <a:rPr lang="en-US" sz="1800" dirty="0" smtClean="0">
                          <a:effectLst/>
                        </a:rPr>
                        <a:t>1.1. </a:t>
                      </a:r>
                      <a:r>
                        <a:rPr lang="en-US" sz="1800" dirty="0">
                          <a:effectLst/>
                        </a:rPr>
                        <a:t>Tìm hiểu tình hình trật tự, an toàn giao thông Hà Nội </a:t>
                      </a:r>
                      <a:r>
                        <a:rPr lang="en-US" sz="1800" dirty="0" smtClean="0">
                          <a:effectLst/>
                        </a:rPr>
                        <a:t>.</a:t>
                      </a:r>
                      <a:r>
                        <a:rPr lang="en-US" sz="1800" dirty="0">
                          <a:effectLst/>
                        </a:rPr>
                        <a:t> </a:t>
                      </a:r>
                      <a:endParaRPr lang="vi-VN"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1000"/>
                        </a:spcAft>
                        <a:tabLst>
                          <a:tab pos="8821420" algn="l"/>
                        </a:tabLst>
                      </a:pPr>
                      <a:r>
                        <a:rPr lang="en-US" sz="1800" dirty="0" smtClean="0">
                          <a:effectLst/>
                        </a:rPr>
                        <a:t>1.1. Hiệu </a:t>
                      </a:r>
                      <a:r>
                        <a:rPr lang="en-US" sz="1800" dirty="0">
                          <a:effectLst/>
                        </a:rPr>
                        <a:t>lệnh của người điều khiển giao thông, đèn tín hiệu,  và biển báo  giao thông đường </a:t>
                      </a:r>
                      <a:r>
                        <a:rPr lang="en-US" sz="1800" dirty="0" smtClean="0">
                          <a:effectLst/>
                        </a:rPr>
                        <a:t>bộ.</a:t>
                      </a:r>
                      <a:endParaRPr lang="en-US" sz="1800" dirty="0" smtClean="0">
                        <a:effectLst/>
                        <a:latin typeface="Times New Roman"/>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1000"/>
                        </a:spcAft>
                        <a:tabLst>
                          <a:tab pos="8821420" algn="l"/>
                        </a:tabLst>
                      </a:pPr>
                      <a:r>
                        <a:rPr lang="en-US" sz="1800" dirty="0" smtClean="0">
                          <a:effectLst/>
                        </a:rPr>
                        <a:t>1.1. </a:t>
                      </a:r>
                      <a:r>
                        <a:rPr lang="en-US" sz="1800" dirty="0">
                          <a:effectLst/>
                        </a:rPr>
                        <a:t>Vạch kẻ đường, cọc tiêu hoặc tường bảo vệ, rào chắn </a:t>
                      </a:r>
                      <a:r>
                        <a:rPr lang="en-US" sz="1800" spc="-30" dirty="0">
                          <a:effectLst/>
                        </a:rPr>
                        <a:t>trên đường bộ, đường sắt </a:t>
                      </a:r>
                      <a:endParaRPr lang="vi-VN"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1000"/>
                        </a:spcAft>
                        <a:tabLst>
                          <a:tab pos="8821420" algn="l"/>
                        </a:tabLst>
                      </a:pPr>
                      <a:r>
                        <a:rPr lang="en-US" sz="1800" dirty="0" smtClean="0">
                          <a:effectLst/>
                        </a:rPr>
                        <a:t>1.1. </a:t>
                      </a:r>
                      <a:r>
                        <a:rPr lang="en-US" sz="1800" dirty="0">
                          <a:effectLst/>
                        </a:rPr>
                        <a:t>Một số quy định của pháp luật về nhường đường, vượt xe, chuyển hướng xe trên đường bộ </a:t>
                      </a:r>
                      <a:r>
                        <a:rPr lang="en-US" sz="1800" dirty="0" smtClean="0">
                          <a:effectLst/>
                        </a:rPr>
                        <a:t>(xe </a:t>
                      </a:r>
                      <a:r>
                        <a:rPr lang="en-US" sz="1800" dirty="0">
                          <a:effectLst/>
                        </a:rPr>
                        <a:t>đạp, xe đạp điện</a:t>
                      </a:r>
                      <a:r>
                        <a:rPr lang="en-US" sz="1800" dirty="0" smtClean="0">
                          <a:effectLst/>
                        </a:rPr>
                        <a:t>)</a:t>
                      </a:r>
                      <a:endParaRPr lang="vi-VN"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a:lnSpc>
                          <a:spcPct val="130000"/>
                        </a:lnSpc>
                        <a:spcAft>
                          <a:spcPts val="1000"/>
                        </a:spcAft>
                        <a:tabLst>
                          <a:tab pos="8821420" algn="l"/>
                        </a:tabLst>
                      </a:pPr>
                      <a:r>
                        <a:rPr lang="en-US" sz="1800">
                          <a:effectLst/>
                        </a:rPr>
                        <a:t> </a:t>
                      </a:r>
                      <a:endParaRPr lang="vi-VN" sz="18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1000"/>
                        </a:spcAft>
                        <a:tabLst>
                          <a:tab pos="8821420" algn="l"/>
                        </a:tabLst>
                      </a:pPr>
                      <a:r>
                        <a:rPr lang="en-US" sz="1800">
                          <a:effectLst/>
                        </a:rPr>
                        <a:t> </a:t>
                      </a:r>
                      <a:endParaRPr lang="vi-VN" sz="18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1000"/>
                        </a:spcAft>
                        <a:tabLst>
                          <a:tab pos="8821420" algn="l"/>
                        </a:tabLst>
                      </a:pPr>
                      <a:r>
                        <a:rPr lang="en-US" sz="1800" dirty="0" smtClean="0">
                          <a:effectLst/>
                        </a:rPr>
                        <a:t>1.2</a:t>
                      </a:r>
                      <a:r>
                        <a:rPr lang="en-US" sz="1800" dirty="0">
                          <a:effectLst/>
                        </a:rPr>
                        <a:t>. Một số hành vi nghiêm cấm trong giao thông đường </a:t>
                      </a:r>
                      <a:r>
                        <a:rPr lang="en-US" sz="1800" dirty="0" smtClean="0">
                          <a:effectLst/>
                        </a:rPr>
                        <a:t>bộ.</a:t>
                      </a:r>
                      <a:endParaRPr lang="vi-VN"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Aft>
                          <a:spcPts val="1000"/>
                        </a:spcAft>
                        <a:tabLst>
                          <a:tab pos="8821420" algn="l"/>
                        </a:tabLst>
                      </a:pPr>
                      <a:r>
                        <a:rPr lang="en-US" sz="1800" dirty="0" smtClean="0">
                          <a:effectLst/>
                        </a:rPr>
                        <a:t>1.2</a:t>
                      </a:r>
                      <a:r>
                        <a:rPr lang="en-US" sz="1800" dirty="0">
                          <a:effectLst/>
                        </a:rPr>
                        <a:t>. Một số quy định của </a:t>
                      </a:r>
                      <a:r>
                        <a:rPr lang="en-US" sz="1800" dirty="0" smtClean="0">
                          <a:effectLst/>
                        </a:rPr>
                        <a:t>PL về </a:t>
                      </a:r>
                      <a:r>
                        <a:rPr lang="en-US" sz="1800" dirty="0">
                          <a:effectLst/>
                        </a:rPr>
                        <a:t>giao thông đô thị và nơi đông dân cư </a:t>
                      </a:r>
                      <a:r>
                        <a:rPr lang="en-US" sz="1800" dirty="0" smtClean="0">
                          <a:effectLst/>
                        </a:rPr>
                        <a:t>.</a:t>
                      </a:r>
                      <a:endParaRPr lang="vi-VN"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79843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838200" y="152400"/>
            <a:ext cx="82296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nl-NL" sz="2800" b="1" dirty="0" smtClean="0">
                <a:solidFill>
                  <a:srgbClr val="C00000"/>
                </a:solidFill>
              </a:rPr>
              <a:t>2. Chương trình giáo dục ATGT cho HS THCS Hà Nội</a:t>
            </a:r>
            <a:endParaRPr lang="vi-VN" sz="2800" dirty="0" smtClean="0">
              <a:solidFill>
                <a:srgbClr val="C00000"/>
              </a:solidFill>
            </a:endParaRPr>
          </a:p>
          <a:p>
            <a:pPr marL="0" indent="0">
              <a:buFont typeface="Arial" panose="020B0604020202020204" pitchFamily="34" charset="0"/>
              <a:buNone/>
            </a:pPr>
            <a:endParaRPr lang="vi-VN" sz="2800" dirty="0" smtClean="0">
              <a:solidFill>
                <a:srgbClr val="C00000"/>
              </a:solidFill>
            </a:endParaRPr>
          </a:p>
          <a:p>
            <a:pPr marL="0" indent="0">
              <a:buFont typeface="Arial" panose="020B0604020202020204" pitchFamily="34" charset="0"/>
              <a:buNone/>
            </a:pPr>
            <a:endParaRPr lang="en-US" sz="2800" dirty="0">
              <a:solidFill>
                <a:srgbClr val="C00000"/>
              </a:solidFill>
            </a:endParaRPr>
          </a:p>
        </p:txBody>
      </p:sp>
      <p:cxnSp>
        <p:nvCxnSpPr>
          <p:cNvPr id="7" name="Straight Connector 6"/>
          <p:cNvCxnSpPr/>
          <p:nvPr/>
        </p:nvCxnSpPr>
        <p:spPr>
          <a:xfrm flipV="1">
            <a:off x="838200" y="762000"/>
            <a:ext cx="2594732" cy="4465"/>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9" name="Content Placeholder 3"/>
          <p:cNvGraphicFramePr>
            <a:graphicFrameLocks noGrp="1"/>
          </p:cNvGraphicFramePr>
          <p:nvPr>
            <p:ph idx="1"/>
            <p:extLst>
              <p:ext uri="{D42A27DB-BD31-4B8C-83A1-F6EECF244321}">
                <p14:modId xmlns:p14="http://schemas.microsoft.com/office/powerpoint/2010/main" val="2954704937"/>
              </p:ext>
            </p:extLst>
          </p:nvPr>
        </p:nvGraphicFramePr>
        <p:xfrm>
          <a:off x="457200" y="1600200"/>
          <a:ext cx="8229600" cy="4399762"/>
        </p:xfrm>
        <a:graphic>
          <a:graphicData uri="http://schemas.openxmlformats.org/drawingml/2006/table">
            <a:tbl>
              <a:tblPr firstRow="1" bandRow="1">
                <a:tableStyleId>{2D5ABB26-0587-4C30-8999-92F81FD0307C}</a:tableStyleId>
              </a:tblPr>
              <a:tblGrid>
                <a:gridCol w="2286000"/>
                <a:gridCol w="2209800"/>
                <a:gridCol w="1752600"/>
                <a:gridCol w="1981200"/>
              </a:tblGrid>
              <a:tr h="355118">
                <a:tc gridSpan="4">
                  <a:txBody>
                    <a:bodyPr/>
                    <a:lstStyle/>
                    <a:p>
                      <a:pPr algn="just">
                        <a:lnSpc>
                          <a:spcPct val="130000"/>
                        </a:lnSpc>
                        <a:spcBef>
                          <a:spcPts val="0"/>
                        </a:spcBef>
                        <a:spcAft>
                          <a:spcPts val="0"/>
                        </a:spcAft>
                        <a:tabLst>
                          <a:tab pos="8821420" algn="l"/>
                        </a:tabLst>
                      </a:pPr>
                      <a:r>
                        <a:rPr lang="it-IT" sz="1800" b="1" dirty="0" smtClean="0">
                          <a:effectLst/>
                        </a:rPr>
                        <a:t>2. Em tham gia giao thông an toàn</a:t>
                      </a:r>
                      <a:endParaRPr lang="vi-VN" sz="18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vi-VN"/>
                    </a:p>
                  </a:txBody>
                  <a:tcPr/>
                </a:tc>
                <a:tc hMerge="1">
                  <a:txBody>
                    <a:bodyPr/>
                    <a:lstStyle/>
                    <a:p>
                      <a:endParaRPr lang="vi-VN"/>
                    </a:p>
                  </a:txBody>
                  <a:tcPr/>
                </a:tc>
                <a:tc hMerge="1">
                  <a:txBody>
                    <a:bodyPr/>
                    <a:lstStyle/>
                    <a:p>
                      <a:endParaRPr lang="vi-VN"/>
                    </a:p>
                  </a:txBody>
                  <a:tcPr/>
                </a:tc>
              </a:tr>
              <a:tr h="355118">
                <a:tc>
                  <a:txBody>
                    <a:bodyPr/>
                    <a:lstStyle/>
                    <a:p>
                      <a:pPr algn="ctr">
                        <a:lnSpc>
                          <a:spcPct val="130000"/>
                        </a:lnSpc>
                        <a:spcBef>
                          <a:spcPts val="0"/>
                        </a:spcBef>
                        <a:spcAft>
                          <a:spcPts val="0"/>
                        </a:spcAft>
                        <a:tabLst>
                          <a:tab pos="8821420" algn="l"/>
                        </a:tabLst>
                      </a:pPr>
                      <a:r>
                        <a:rPr lang="en-US" sz="1600" b="1" dirty="0" smtClean="0">
                          <a:effectLst/>
                        </a:rPr>
                        <a:t>LỚP</a:t>
                      </a:r>
                      <a:r>
                        <a:rPr lang="en-US" sz="1600" b="1" baseline="0" dirty="0" smtClean="0">
                          <a:effectLst/>
                        </a:rPr>
                        <a:t> 6</a:t>
                      </a:r>
                      <a:endParaRPr lang="vi-VN" sz="1600" b="1" dirty="0">
                        <a:effectLst/>
                        <a:latin typeface="Arial"/>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Bef>
                          <a:spcPts val="0"/>
                        </a:spcBef>
                        <a:spcAft>
                          <a:spcPts val="0"/>
                        </a:spcAft>
                        <a:tabLst>
                          <a:tab pos="8821420" algn="l"/>
                        </a:tabLst>
                      </a:pPr>
                      <a:r>
                        <a:rPr lang="en-US" sz="1600" b="1" dirty="0" smtClean="0">
                          <a:effectLst/>
                        </a:rPr>
                        <a:t>LỚP</a:t>
                      </a:r>
                      <a:r>
                        <a:rPr lang="en-US" sz="1600" b="1" baseline="0" dirty="0" smtClean="0">
                          <a:effectLst/>
                        </a:rPr>
                        <a:t> 7</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Bef>
                          <a:spcPts val="0"/>
                        </a:spcBef>
                        <a:spcAft>
                          <a:spcPts val="0"/>
                        </a:spcAft>
                        <a:tabLst>
                          <a:tab pos="8821420" algn="l"/>
                        </a:tabLst>
                      </a:pPr>
                      <a:r>
                        <a:rPr lang="en-US" sz="1600" b="1" dirty="0" smtClean="0">
                          <a:effectLst/>
                        </a:rPr>
                        <a:t>LỚP</a:t>
                      </a:r>
                      <a:r>
                        <a:rPr lang="en-US" sz="1600" b="1" baseline="0" dirty="0" smtClean="0">
                          <a:effectLst/>
                        </a:rPr>
                        <a:t> 8</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30000"/>
                        </a:lnSpc>
                        <a:spcBef>
                          <a:spcPts val="0"/>
                        </a:spcBef>
                        <a:spcAft>
                          <a:spcPts val="0"/>
                        </a:spcAft>
                        <a:tabLst>
                          <a:tab pos="8821420" algn="l"/>
                        </a:tabLst>
                      </a:pPr>
                      <a:r>
                        <a:rPr lang="en-US" sz="1600" b="1" dirty="0" smtClean="0">
                          <a:effectLst/>
                        </a:rPr>
                        <a:t>LỚP</a:t>
                      </a:r>
                      <a:r>
                        <a:rPr lang="en-US" sz="1600" b="1" baseline="0" dirty="0" smtClean="0">
                          <a:effectLst/>
                        </a:rPr>
                        <a:t> 9</a:t>
                      </a:r>
                      <a:endParaRPr lang="vi-VN" sz="1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18564">
                <a:tc>
                  <a:txBody>
                    <a:bodyPr/>
                    <a:lstStyle/>
                    <a:p>
                      <a:pPr algn="just">
                        <a:lnSpc>
                          <a:spcPct val="130000"/>
                        </a:lnSpc>
                        <a:spcBef>
                          <a:spcPts val="0"/>
                        </a:spcBef>
                        <a:spcAft>
                          <a:spcPts val="0"/>
                        </a:spcAft>
                        <a:tabLst>
                          <a:tab pos="8821420" algn="l"/>
                        </a:tabLst>
                      </a:pPr>
                      <a:r>
                        <a:rPr lang="en-US" sz="1800" dirty="0" smtClean="0">
                          <a:effectLst/>
                        </a:rPr>
                        <a:t>2.1. Đi </a:t>
                      </a:r>
                      <a:r>
                        <a:rPr lang="en-US" sz="1800" dirty="0">
                          <a:effectLst/>
                        </a:rPr>
                        <a:t>bộ an toàn  </a:t>
                      </a:r>
                      <a:endParaRPr lang="vi-VN" sz="1800" dirty="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Bef>
                          <a:spcPts val="0"/>
                        </a:spcBef>
                        <a:spcAft>
                          <a:spcPts val="0"/>
                        </a:spcAft>
                        <a:tabLst>
                          <a:tab pos="8821420" algn="l"/>
                        </a:tabLst>
                      </a:pPr>
                      <a:r>
                        <a:rPr lang="en-US" sz="1800" dirty="0" smtClean="0">
                          <a:effectLst/>
                        </a:rPr>
                        <a:t>2.1. </a:t>
                      </a:r>
                      <a:r>
                        <a:rPr lang="en-US" sz="1800" dirty="0">
                          <a:effectLst/>
                        </a:rPr>
                        <a:t>Một số nguy cơ khi tham gia </a:t>
                      </a:r>
                      <a:r>
                        <a:rPr lang="en-US" sz="1800" dirty="0" smtClean="0">
                          <a:effectLst/>
                        </a:rPr>
                        <a:t>GT</a:t>
                      </a:r>
                      <a:r>
                        <a:rPr lang="en-US" sz="1800" baseline="0" dirty="0" smtClean="0">
                          <a:effectLst/>
                        </a:rPr>
                        <a:t> </a:t>
                      </a:r>
                      <a:r>
                        <a:rPr lang="en-US" sz="1800" dirty="0" smtClean="0">
                          <a:effectLst/>
                        </a:rPr>
                        <a:t>và </a:t>
                      </a:r>
                      <a:r>
                        <a:rPr lang="en-US" sz="1800" dirty="0">
                          <a:effectLst/>
                        </a:rPr>
                        <a:t>cách phòng </a:t>
                      </a:r>
                      <a:r>
                        <a:rPr lang="en-US" sz="1800" dirty="0" smtClean="0">
                          <a:effectLst/>
                        </a:rPr>
                        <a:t>tránh</a:t>
                      </a:r>
                      <a:endParaRPr lang="vi-VN" sz="1800" dirty="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30000"/>
                        </a:lnSpc>
                        <a:spcBef>
                          <a:spcPts val="0"/>
                        </a:spcBef>
                        <a:spcAft>
                          <a:spcPts val="0"/>
                        </a:spcAft>
                        <a:tabLst>
                          <a:tab pos="8821420" algn="l"/>
                        </a:tabLst>
                      </a:pPr>
                      <a:r>
                        <a:rPr lang="en-US" sz="1800">
                          <a:effectLst/>
                        </a:rPr>
                        <a:t> </a:t>
                      </a:r>
                      <a:endParaRPr lang="vi-VN" sz="180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Bef>
                          <a:spcPts val="0"/>
                        </a:spcBef>
                        <a:spcAft>
                          <a:spcPts val="0"/>
                        </a:spcAft>
                        <a:tabLst>
                          <a:tab pos="8821420" algn="l"/>
                        </a:tabLst>
                      </a:pPr>
                      <a:r>
                        <a:rPr lang="en-US" sz="1800">
                          <a:effectLst/>
                        </a:rPr>
                        <a:t> </a:t>
                      </a:r>
                      <a:endParaRPr lang="vi-VN" sz="180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43000">
                <a:tc>
                  <a:txBody>
                    <a:bodyPr/>
                    <a:lstStyle/>
                    <a:p>
                      <a:pPr algn="just">
                        <a:lnSpc>
                          <a:spcPct val="130000"/>
                        </a:lnSpc>
                        <a:spcBef>
                          <a:spcPts val="0"/>
                        </a:spcBef>
                        <a:spcAft>
                          <a:spcPts val="0"/>
                        </a:spcAft>
                        <a:tabLst>
                          <a:tab pos="8821420" algn="l"/>
                        </a:tabLst>
                      </a:pPr>
                      <a:r>
                        <a:rPr lang="en-US" sz="1800" smtClean="0">
                          <a:effectLst/>
                        </a:rPr>
                        <a:t>2.2. Ngồi </a:t>
                      </a:r>
                      <a:r>
                        <a:rPr lang="en-US" sz="1800">
                          <a:effectLst/>
                        </a:rPr>
                        <a:t>trên các phương tiện giao thông cá nhân an </a:t>
                      </a:r>
                      <a:r>
                        <a:rPr lang="en-US" sz="1800" smtClean="0">
                          <a:effectLst/>
                        </a:rPr>
                        <a:t>toàn</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Bef>
                          <a:spcPts val="0"/>
                        </a:spcBef>
                        <a:spcAft>
                          <a:spcPts val="0"/>
                        </a:spcAft>
                        <a:tabLst>
                          <a:tab pos="8821420" algn="l"/>
                        </a:tabLst>
                      </a:pPr>
                      <a:r>
                        <a:rPr lang="en-US" sz="1800" smtClean="0">
                          <a:effectLst/>
                        </a:rPr>
                        <a:t>2.2. Đi </a:t>
                      </a:r>
                      <a:r>
                        <a:rPr lang="en-US" sz="1800">
                          <a:effectLst/>
                        </a:rPr>
                        <a:t>thuyền bè, tầu thủy và tham gia </a:t>
                      </a:r>
                      <a:r>
                        <a:rPr lang="en-US" sz="1800" smtClean="0">
                          <a:effectLst/>
                        </a:rPr>
                        <a:t>GT</a:t>
                      </a:r>
                      <a:r>
                        <a:rPr lang="en-US" sz="1800" baseline="0" smtClean="0">
                          <a:effectLst/>
                        </a:rPr>
                        <a:t> </a:t>
                      </a:r>
                      <a:r>
                        <a:rPr lang="en-US" sz="1800" smtClean="0">
                          <a:effectLst/>
                        </a:rPr>
                        <a:t>hàng </a:t>
                      </a:r>
                      <a:r>
                        <a:rPr lang="en-US" sz="1800">
                          <a:effectLst/>
                        </a:rPr>
                        <a:t>không an </a:t>
                      </a:r>
                      <a:r>
                        <a:rPr lang="en-US" sz="1800" smtClean="0">
                          <a:effectLst/>
                        </a:rPr>
                        <a:t>toàn.</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30000"/>
                        </a:lnSpc>
                        <a:spcBef>
                          <a:spcPts val="0"/>
                        </a:spcBef>
                        <a:spcAft>
                          <a:spcPts val="0"/>
                        </a:spcAft>
                        <a:tabLst>
                          <a:tab pos="8821420" algn="l"/>
                        </a:tabLst>
                      </a:pPr>
                      <a:r>
                        <a:rPr lang="en-US" sz="1800" smtClean="0">
                          <a:effectLst/>
                        </a:rPr>
                        <a:t>2.1. Điều </a:t>
                      </a:r>
                      <a:r>
                        <a:rPr lang="en-US" sz="1800">
                          <a:effectLst/>
                        </a:rPr>
                        <a:t>khiển xe đạp điện an toàn </a:t>
                      </a:r>
                      <a:r>
                        <a:rPr lang="en-US" sz="1800" smtClean="0">
                          <a:effectLst/>
                        </a:rPr>
                        <a:t>.</a:t>
                      </a:r>
                      <a:endParaRPr lang="vi-VN" sz="180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30000"/>
                        </a:lnSpc>
                        <a:spcBef>
                          <a:spcPts val="0"/>
                        </a:spcBef>
                        <a:spcAft>
                          <a:spcPts val="0"/>
                        </a:spcAft>
                        <a:tabLst>
                          <a:tab pos="8821420" algn="l"/>
                        </a:tabLst>
                      </a:pPr>
                      <a:r>
                        <a:rPr lang="en-US" sz="1800" smtClean="0">
                          <a:effectLst/>
                        </a:rPr>
                        <a:t>2.1. </a:t>
                      </a:r>
                      <a:r>
                        <a:rPr lang="en-US" sz="1800">
                          <a:effectLst/>
                        </a:rPr>
                        <a:t>An toàn giao thông đường </a:t>
                      </a:r>
                      <a:r>
                        <a:rPr lang="en-US" sz="1800" smtClean="0">
                          <a:effectLst/>
                        </a:rPr>
                        <a:t>sắt.</a:t>
                      </a:r>
                      <a:endParaRPr lang="vi-VN" sz="180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4490">
                <a:tc>
                  <a:txBody>
                    <a:bodyPr/>
                    <a:lstStyle/>
                    <a:p>
                      <a:pPr algn="just">
                        <a:lnSpc>
                          <a:spcPct val="130000"/>
                        </a:lnSpc>
                        <a:spcBef>
                          <a:spcPts val="0"/>
                        </a:spcBef>
                        <a:spcAft>
                          <a:spcPts val="0"/>
                        </a:spcAft>
                        <a:tabLst>
                          <a:tab pos="8821420" algn="l"/>
                        </a:tabLst>
                      </a:pPr>
                      <a:r>
                        <a:rPr lang="en-US" sz="1800" smtClean="0">
                          <a:effectLst/>
                        </a:rPr>
                        <a:t>2.3. Đi </a:t>
                      </a:r>
                      <a:r>
                        <a:rPr lang="en-US" sz="1800">
                          <a:effectLst/>
                        </a:rPr>
                        <a:t>xe buýt, ô tô khách an </a:t>
                      </a:r>
                      <a:r>
                        <a:rPr lang="en-US" sz="1800" smtClean="0">
                          <a:effectLst/>
                        </a:rPr>
                        <a:t>toàn</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Bef>
                          <a:spcPts val="0"/>
                        </a:spcBef>
                        <a:spcAft>
                          <a:spcPts val="0"/>
                        </a:spcAft>
                        <a:tabLst>
                          <a:tab pos="8821420" algn="l"/>
                        </a:tabLst>
                      </a:pPr>
                      <a:r>
                        <a:rPr lang="en-US" sz="1800">
                          <a:effectLst/>
                        </a:rPr>
                        <a:t> </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30000"/>
                        </a:lnSpc>
                        <a:spcBef>
                          <a:spcPts val="0"/>
                        </a:spcBef>
                        <a:spcAft>
                          <a:spcPts val="0"/>
                        </a:spcAft>
                        <a:tabLst>
                          <a:tab pos="8821420" algn="l"/>
                        </a:tabLst>
                      </a:pPr>
                      <a:r>
                        <a:rPr lang="en-US" sz="1800" dirty="0">
                          <a:effectLst/>
                        </a:rPr>
                        <a:t> </a:t>
                      </a:r>
                      <a:endParaRPr lang="vi-VN" sz="1800" dirty="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Bef>
                          <a:spcPts val="0"/>
                        </a:spcBef>
                        <a:spcAft>
                          <a:spcPts val="0"/>
                        </a:spcAft>
                        <a:tabLst>
                          <a:tab pos="8821420" algn="l"/>
                        </a:tabLst>
                      </a:pPr>
                      <a:r>
                        <a:rPr lang="en-US" sz="1800" smtClean="0">
                          <a:effectLst/>
                        </a:rPr>
                        <a:t>2.2. </a:t>
                      </a:r>
                      <a:r>
                        <a:rPr lang="en-US" sz="1800">
                          <a:effectLst/>
                        </a:rPr>
                        <a:t>Em tham gia giao thông đường sắt an </a:t>
                      </a:r>
                      <a:r>
                        <a:rPr lang="en-US" sz="1800" smtClean="0">
                          <a:effectLst/>
                        </a:rPr>
                        <a:t>toàn.</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118">
                <a:tc>
                  <a:txBody>
                    <a:bodyPr/>
                    <a:lstStyle/>
                    <a:p>
                      <a:pPr algn="just">
                        <a:lnSpc>
                          <a:spcPct val="130000"/>
                        </a:lnSpc>
                        <a:spcBef>
                          <a:spcPts val="0"/>
                        </a:spcBef>
                        <a:spcAft>
                          <a:spcPts val="0"/>
                        </a:spcAft>
                        <a:tabLst>
                          <a:tab pos="8821420" algn="l"/>
                        </a:tabLst>
                      </a:pPr>
                      <a:r>
                        <a:rPr lang="en-US" sz="1800" smtClean="0">
                          <a:effectLst/>
                        </a:rPr>
                        <a:t>2.4. Đi </a:t>
                      </a:r>
                      <a:r>
                        <a:rPr lang="en-US" sz="1800">
                          <a:effectLst/>
                        </a:rPr>
                        <a:t>xe đạp an toàn </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base">
                        <a:lnSpc>
                          <a:spcPct val="130000"/>
                        </a:lnSpc>
                        <a:spcBef>
                          <a:spcPts val="0"/>
                        </a:spcBef>
                        <a:spcAft>
                          <a:spcPts val="0"/>
                        </a:spcAft>
                      </a:pPr>
                      <a:r>
                        <a:rPr lang="en-US" sz="1800">
                          <a:effectLst/>
                        </a:rPr>
                        <a:t> </a:t>
                      </a:r>
                      <a:endParaRPr lang="vi-VN" sz="180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30000"/>
                        </a:lnSpc>
                        <a:spcBef>
                          <a:spcPts val="0"/>
                        </a:spcBef>
                        <a:spcAft>
                          <a:spcPts val="0"/>
                        </a:spcAft>
                        <a:tabLst>
                          <a:tab pos="8821420" algn="l"/>
                        </a:tabLst>
                      </a:pPr>
                      <a:r>
                        <a:rPr lang="en-US" sz="1800">
                          <a:effectLst/>
                        </a:rPr>
                        <a:t> </a:t>
                      </a:r>
                      <a:endParaRPr lang="vi-VN" sz="1800">
                        <a:effectLst/>
                        <a:latin typeface="Arial" pitchFamily="34" charset="0"/>
                        <a:ea typeface="Times New Roman"/>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30000"/>
                        </a:lnSpc>
                        <a:spcBef>
                          <a:spcPts val="0"/>
                        </a:spcBef>
                        <a:spcAft>
                          <a:spcPts val="0"/>
                        </a:spcAft>
                        <a:tabLst>
                          <a:tab pos="8821420" algn="l"/>
                        </a:tabLst>
                      </a:pPr>
                      <a:r>
                        <a:rPr lang="en-US" sz="1800" dirty="0">
                          <a:effectLst/>
                        </a:rPr>
                        <a:t> </a:t>
                      </a:r>
                      <a:endParaRPr lang="vi-VN" sz="1800" dirty="0">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Title 1"/>
          <p:cNvSpPr>
            <a:spLocks noGrp="1"/>
          </p:cNvSpPr>
          <p:nvPr>
            <p:ph type="title"/>
          </p:nvPr>
        </p:nvSpPr>
        <p:spPr>
          <a:xfrm>
            <a:off x="990600" y="838200"/>
            <a:ext cx="6477000" cy="488046"/>
          </a:xfrm>
        </p:spPr>
        <p:txBody>
          <a:bodyPr>
            <a:normAutofit/>
          </a:bodyPr>
          <a:lstStyle/>
          <a:p>
            <a:pPr algn="l"/>
            <a:r>
              <a:rPr lang="en-US" sz="2000" b="1" dirty="0" smtClean="0">
                <a:solidFill>
                  <a:srgbClr val="2D06BA"/>
                </a:solidFill>
                <a:latin typeface="Times New Roman" pitchFamily="18" charset="0"/>
                <a:cs typeface="Times New Roman" pitchFamily="18" charset="0"/>
              </a:rPr>
              <a:t>2.2. Khung nội dung giáo dục ATGT cấp THCS</a:t>
            </a:r>
            <a:endParaRPr lang="vi-VN" sz="2000" b="1" dirty="0">
              <a:solidFill>
                <a:srgbClr val="2D06BA"/>
              </a:solidFill>
              <a:latin typeface="Times New Roman" pitchFamily="18" charset="0"/>
              <a:cs typeface="Times New Roman" pitchFamily="18" charset="0"/>
            </a:endParaRPr>
          </a:p>
        </p:txBody>
      </p:sp>
    </p:spTree>
    <p:extLst>
      <p:ext uri="{BB962C8B-B14F-4D97-AF65-F5344CB8AC3E}">
        <p14:creationId xmlns:p14="http://schemas.microsoft.com/office/powerpoint/2010/main" val="2200592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1786</TotalTime>
  <Words>4388</Words>
  <Application>Microsoft Office PowerPoint</Application>
  <PresentationFormat>On-screen Show (4:3)</PresentationFormat>
  <Paragraphs>485</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PowerPoint Presentation</vt:lpstr>
      <vt:lpstr>PowerPoint Presentation</vt:lpstr>
      <vt:lpstr>PowerPoint Presentation</vt:lpstr>
      <vt:lpstr>  1. Giáo dục an toàn giao thông cho học sinh  </vt:lpstr>
      <vt:lpstr>2.1. Quan điểm xây dựng chương trình</vt:lpstr>
      <vt:lpstr>2.2. Chuẩn đầu ra của Chương trình giao dục ATGT cấp THCS</vt:lpstr>
      <vt:lpstr>2.2. Chuẩn đầu ra của Chương trình giao dục ATGT cấp THCS</vt:lpstr>
      <vt:lpstr>2.2. Khung nội dung giáo dục ATGT cấp THCS</vt:lpstr>
      <vt:lpstr>2.2. Khung nội dung giáo dục ATGT cấp THCS</vt:lpstr>
      <vt:lpstr>2.2. Khung nội dung giáo dục ATGT cấp THCS</vt:lpstr>
      <vt:lpstr>PowerPoint Presentation</vt:lpstr>
      <vt:lpstr> 2.1. Giới thiệu chung về tài liệu giáo dục ATGT </vt:lpstr>
      <vt:lpstr>  Giới thiệu chung về tài liệu giáo dục ATGT lớp 7 </vt:lpstr>
      <vt:lpstr>  Giới thiệu chung về tài liệu giáo dục ATGT lớp 8 </vt:lpstr>
      <vt:lpstr>  Giới thiệu chung về tài liệu giáo dục ATGT lớp 9 </vt:lpstr>
      <vt:lpstr>2.2. Cấu trúc mỗi bài</vt:lpstr>
      <vt:lpstr>2.2. Cấu trúc mỗi bài</vt:lpstr>
      <vt:lpstr>2.2. Cấu trúc mỗi bài</vt:lpstr>
      <vt:lpstr>2.2. Cấu trúc mỗi bài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세훈아 사랑해!!</dc:creator>
  <cp:lastModifiedBy>Tien Ich May Tinh</cp:lastModifiedBy>
  <cp:revision>181</cp:revision>
  <dcterms:created xsi:type="dcterms:W3CDTF">2018-08-12T11:06:01Z</dcterms:created>
  <dcterms:modified xsi:type="dcterms:W3CDTF">2020-10-30T03:38:04Z</dcterms:modified>
</cp:coreProperties>
</file>