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9" r:id="rId3"/>
    <p:sldId id="257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730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73731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32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33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34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>
                <a:gd name="T0" fmla="*/ 965 w 1968"/>
                <a:gd name="T1" fmla="*/ 165 h 762"/>
                <a:gd name="T2" fmla="*/ 696 w 1968"/>
                <a:gd name="T3" fmla="*/ 200 h 762"/>
                <a:gd name="T4" fmla="*/ 693 w 1968"/>
                <a:gd name="T5" fmla="*/ 237 h 762"/>
                <a:gd name="T6" fmla="*/ 924 w 1968"/>
                <a:gd name="T7" fmla="*/ 258 h 762"/>
                <a:gd name="T8" fmla="*/ 993 w 1968"/>
                <a:gd name="T9" fmla="*/ 267 h 762"/>
                <a:gd name="T10" fmla="*/ 681 w 1968"/>
                <a:gd name="T11" fmla="*/ 291 h 762"/>
                <a:gd name="T12" fmla="*/ 633 w 1968"/>
                <a:gd name="T13" fmla="*/ 309 h 762"/>
                <a:gd name="T14" fmla="*/ 645 w 1968"/>
                <a:gd name="T15" fmla="*/ 336 h 762"/>
                <a:gd name="T16" fmla="*/ 672 w 1968"/>
                <a:gd name="T17" fmla="*/ 351 h 762"/>
                <a:gd name="T18" fmla="*/ 984 w 1968"/>
                <a:gd name="T19" fmla="*/ 333 h 762"/>
                <a:gd name="T20" fmla="*/ 1080 w 1968"/>
                <a:gd name="T21" fmla="*/ 357 h 762"/>
                <a:gd name="T22" fmla="*/ 624 w 1968"/>
                <a:gd name="T23" fmla="*/ 492 h 762"/>
                <a:gd name="T24" fmla="*/ 616 w 1968"/>
                <a:gd name="T25" fmla="*/ 536 h 762"/>
                <a:gd name="T26" fmla="*/ 8 w 1968"/>
                <a:gd name="T27" fmla="*/ 724 h 762"/>
                <a:gd name="T28" fmla="*/ 0 w 1968"/>
                <a:gd name="T29" fmla="*/ 756 h 762"/>
                <a:gd name="T30" fmla="*/ 27 w 1968"/>
                <a:gd name="T31" fmla="*/ 762 h 762"/>
                <a:gd name="T32" fmla="*/ 664 w 1968"/>
                <a:gd name="T33" fmla="*/ 564 h 762"/>
                <a:gd name="T34" fmla="*/ 856 w 1968"/>
                <a:gd name="T35" fmla="*/ 600 h 762"/>
                <a:gd name="T36" fmla="*/ 1158 w 1968"/>
                <a:gd name="T37" fmla="*/ 507 h 762"/>
                <a:gd name="T38" fmla="*/ 1434 w 1968"/>
                <a:gd name="T39" fmla="*/ 465 h 762"/>
                <a:gd name="T40" fmla="*/ 1572 w 1968"/>
                <a:gd name="T41" fmla="*/ 368 h 762"/>
                <a:gd name="T42" fmla="*/ 1712 w 1968"/>
                <a:gd name="T43" fmla="*/ 340 h 762"/>
                <a:gd name="T44" fmla="*/ 1856 w 1968"/>
                <a:gd name="T45" fmla="*/ 328 h 762"/>
                <a:gd name="T46" fmla="*/ 1968 w 1968"/>
                <a:gd name="T47" fmla="*/ 330 h 762"/>
                <a:gd name="T48" fmla="*/ 1968 w 1968"/>
                <a:gd name="T49" fmla="*/ 0 h 762"/>
                <a:gd name="T50" fmla="*/ 1934 w 1968"/>
                <a:gd name="T51" fmla="*/ 3 h 762"/>
                <a:gd name="T52" fmla="*/ 1832 w 1968"/>
                <a:gd name="T53" fmla="*/ 5 h 762"/>
                <a:gd name="T54" fmla="*/ 1682 w 1968"/>
                <a:gd name="T55" fmla="*/ 35 h 762"/>
                <a:gd name="T56" fmla="*/ 1643 w 1968"/>
                <a:gd name="T57" fmla="*/ 72 h 762"/>
                <a:gd name="T58" fmla="*/ 1392 w 1968"/>
                <a:gd name="T59" fmla="*/ 119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35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85 w 185"/>
                <a:gd name="T5" fmla="*/ 18 h 120"/>
                <a:gd name="T6" fmla="*/ 185 w 185"/>
                <a:gd name="T7" fmla="*/ 36 h 120"/>
                <a:gd name="T8" fmla="*/ 179 w 185"/>
                <a:gd name="T9" fmla="*/ 54 h 120"/>
                <a:gd name="T10" fmla="*/ 161 w 185"/>
                <a:gd name="T11" fmla="*/ 72 h 120"/>
                <a:gd name="T12" fmla="*/ 137 w 185"/>
                <a:gd name="T13" fmla="*/ 96 h 120"/>
                <a:gd name="T14" fmla="*/ 101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85 w 185"/>
                <a:gd name="T29" fmla="*/ 0 h 120"/>
                <a:gd name="T30" fmla="*/ 185 w 185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36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37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37 w 526"/>
                <a:gd name="T17" fmla="*/ 179 h 275"/>
                <a:gd name="T18" fmla="*/ 209 w 526"/>
                <a:gd name="T19" fmla="*/ 143 h 275"/>
                <a:gd name="T20" fmla="*/ 251 w 526"/>
                <a:gd name="T21" fmla="*/ 120 h 275"/>
                <a:gd name="T22" fmla="*/ 299 w 526"/>
                <a:gd name="T23" fmla="*/ 96 h 275"/>
                <a:gd name="T24" fmla="*/ 394 w 526"/>
                <a:gd name="T25" fmla="*/ 48 h 275"/>
                <a:gd name="T26" fmla="*/ 442 w 526"/>
                <a:gd name="T27" fmla="*/ 30 h 275"/>
                <a:gd name="T28" fmla="*/ 478 w 526"/>
                <a:gd name="T29" fmla="*/ 12 h 275"/>
                <a:gd name="T30" fmla="*/ 502 w 526"/>
                <a:gd name="T31" fmla="*/ 6 h 275"/>
                <a:gd name="T32" fmla="*/ 520 w 526"/>
                <a:gd name="T33" fmla="*/ 0 h 275"/>
                <a:gd name="T34" fmla="*/ 526 w 526"/>
                <a:gd name="T35" fmla="*/ 0 h 275"/>
                <a:gd name="T36" fmla="*/ 520 w 526"/>
                <a:gd name="T37" fmla="*/ 6 h 275"/>
                <a:gd name="T38" fmla="*/ 508 w 526"/>
                <a:gd name="T39" fmla="*/ 12 h 275"/>
                <a:gd name="T40" fmla="*/ 484 w 526"/>
                <a:gd name="T41" fmla="*/ 24 h 275"/>
                <a:gd name="T42" fmla="*/ 460 w 526"/>
                <a:gd name="T43" fmla="*/ 42 h 275"/>
                <a:gd name="T44" fmla="*/ 436 w 526"/>
                <a:gd name="T45" fmla="*/ 54 h 275"/>
                <a:gd name="T46" fmla="*/ 394 w 526"/>
                <a:gd name="T47" fmla="*/ 78 h 275"/>
                <a:gd name="T48" fmla="*/ 340 w 526"/>
                <a:gd name="T49" fmla="*/ 108 h 275"/>
                <a:gd name="T50" fmla="*/ 275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38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0 w 718"/>
                <a:gd name="T17" fmla="*/ 228 h 306"/>
                <a:gd name="T18" fmla="*/ 126 w 718"/>
                <a:gd name="T19" fmla="*/ 228 h 306"/>
                <a:gd name="T20" fmla="*/ 144 w 718"/>
                <a:gd name="T21" fmla="*/ 222 h 306"/>
                <a:gd name="T22" fmla="*/ 168 w 718"/>
                <a:gd name="T23" fmla="*/ 216 h 306"/>
                <a:gd name="T24" fmla="*/ 198 w 718"/>
                <a:gd name="T25" fmla="*/ 204 h 306"/>
                <a:gd name="T26" fmla="*/ 275 w 718"/>
                <a:gd name="T27" fmla="*/ 180 h 306"/>
                <a:gd name="T28" fmla="*/ 371 w 718"/>
                <a:gd name="T29" fmla="*/ 156 h 306"/>
                <a:gd name="T30" fmla="*/ 461 w 718"/>
                <a:gd name="T31" fmla="*/ 126 h 306"/>
                <a:gd name="T32" fmla="*/ 544 w 718"/>
                <a:gd name="T33" fmla="*/ 102 h 306"/>
                <a:gd name="T34" fmla="*/ 574 w 718"/>
                <a:gd name="T35" fmla="*/ 90 h 306"/>
                <a:gd name="T36" fmla="*/ 604 w 718"/>
                <a:gd name="T37" fmla="*/ 84 h 306"/>
                <a:gd name="T38" fmla="*/ 622 w 718"/>
                <a:gd name="T39" fmla="*/ 78 h 306"/>
                <a:gd name="T40" fmla="*/ 628 w 718"/>
                <a:gd name="T41" fmla="*/ 72 h 306"/>
                <a:gd name="T42" fmla="*/ 634 w 718"/>
                <a:gd name="T43" fmla="*/ 66 h 306"/>
                <a:gd name="T44" fmla="*/ 652 w 718"/>
                <a:gd name="T45" fmla="*/ 60 h 306"/>
                <a:gd name="T46" fmla="*/ 694 w 718"/>
                <a:gd name="T47" fmla="*/ 30 h 306"/>
                <a:gd name="T48" fmla="*/ 712 w 718"/>
                <a:gd name="T49" fmla="*/ 18 h 306"/>
                <a:gd name="T50" fmla="*/ 718 w 718"/>
                <a:gd name="T51" fmla="*/ 6 h 306"/>
                <a:gd name="T52" fmla="*/ 712 w 718"/>
                <a:gd name="T53" fmla="*/ 0 h 306"/>
                <a:gd name="T54" fmla="*/ 688 w 718"/>
                <a:gd name="T55" fmla="*/ 0 h 306"/>
                <a:gd name="T56" fmla="*/ 628 w 718"/>
                <a:gd name="T57" fmla="*/ 0 h 306"/>
                <a:gd name="T58" fmla="*/ 580 w 718"/>
                <a:gd name="T59" fmla="*/ 0 h 306"/>
                <a:gd name="T60" fmla="*/ 544 w 718"/>
                <a:gd name="T61" fmla="*/ 0 h 306"/>
                <a:gd name="T62" fmla="*/ 514 w 718"/>
                <a:gd name="T63" fmla="*/ 18 h 306"/>
                <a:gd name="T64" fmla="*/ 485 w 718"/>
                <a:gd name="T65" fmla="*/ 42 h 306"/>
                <a:gd name="T66" fmla="*/ 467 w 718"/>
                <a:gd name="T67" fmla="*/ 54 h 306"/>
                <a:gd name="T68" fmla="*/ 449 w 718"/>
                <a:gd name="T69" fmla="*/ 60 h 306"/>
                <a:gd name="T70" fmla="*/ 425 w 718"/>
                <a:gd name="T71" fmla="*/ 60 h 306"/>
                <a:gd name="T72" fmla="*/ 389 w 718"/>
                <a:gd name="T73" fmla="*/ 66 h 306"/>
                <a:gd name="T74" fmla="*/ 347 w 718"/>
                <a:gd name="T75" fmla="*/ 84 h 306"/>
                <a:gd name="T76" fmla="*/ 311 w 718"/>
                <a:gd name="T77" fmla="*/ 108 h 306"/>
                <a:gd name="T78" fmla="*/ 287 w 718"/>
                <a:gd name="T79" fmla="*/ 126 h 306"/>
                <a:gd name="T80" fmla="*/ 275 w 718"/>
                <a:gd name="T81" fmla="*/ 132 h 306"/>
                <a:gd name="T82" fmla="*/ 257 w 718"/>
                <a:gd name="T83" fmla="*/ 138 h 306"/>
                <a:gd name="T84" fmla="*/ 221 w 718"/>
                <a:gd name="T85" fmla="*/ 138 h 306"/>
                <a:gd name="T86" fmla="*/ 186 w 718"/>
                <a:gd name="T87" fmla="*/ 138 h 306"/>
                <a:gd name="T88" fmla="*/ 180 w 718"/>
                <a:gd name="T89" fmla="*/ 138 h 306"/>
                <a:gd name="T90" fmla="*/ 174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39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31 w 2392"/>
                <a:gd name="T1" fmla="*/ 54 h 881"/>
                <a:gd name="T2" fmla="*/ 2189 w 2392"/>
                <a:gd name="T3" fmla="*/ 54 h 881"/>
                <a:gd name="T4" fmla="*/ 2147 w 2392"/>
                <a:gd name="T5" fmla="*/ 66 h 881"/>
                <a:gd name="T6" fmla="*/ 2021 w 2392"/>
                <a:gd name="T7" fmla="*/ 101 h 881"/>
                <a:gd name="T8" fmla="*/ 1956 w 2392"/>
                <a:gd name="T9" fmla="*/ 119 h 881"/>
                <a:gd name="T10" fmla="*/ 1860 w 2392"/>
                <a:gd name="T11" fmla="*/ 167 h 881"/>
                <a:gd name="T12" fmla="*/ 1836 w 2392"/>
                <a:gd name="T13" fmla="*/ 245 h 881"/>
                <a:gd name="T14" fmla="*/ 1842 w 2392"/>
                <a:gd name="T15" fmla="*/ 305 h 881"/>
                <a:gd name="T16" fmla="*/ 1758 w 2392"/>
                <a:gd name="T17" fmla="*/ 317 h 881"/>
                <a:gd name="T18" fmla="*/ 1597 w 2392"/>
                <a:gd name="T19" fmla="*/ 263 h 881"/>
                <a:gd name="T20" fmla="*/ 1507 w 2392"/>
                <a:gd name="T21" fmla="*/ 257 h 881"/>
                <a:gd name="T22" fmla="*/ 1399 w 2392"/>
                <a:gd name="T23" fmla="*/ 311 h 881"/>
                <a:gd name="T24" fmla="*/ 1334 w 2392"/>
                <a:gd name="T25" fmla="*/ 353 h 881"/>
                <a:gd name="T26" fmla="*/ 1310 w 2392"/>
                <a:gd name="T27" fmla="*/ 359 h 881"/>
                <a:gd name="T28" fmla="*/ 1214 w 2392"/>
                <a:gd name="T29" fmla="*/ 371 h 881"/>
                <a:gd name="T30" fmla="*/ 1160 w 2392"/>
                <a:gd name="T31" fmla="*/ 365 h 881"/>
                <a:gd name="T32" fmla="*/ 1053 w 2392"/>
                <a:gd name="T33" fmla="*/ 371 h 881"/>
                <a:gd name="T34" fmla="*/ 957 w 2392"/>
                <a:gd name="T35" fmla="*/ 383 h 881"/>
                <a:gd name="T36" fmla="*/ 921 w 2392"/>
                <a:gd name="T37" fmla="*/ 401 h 881"/>
                <a:gd name="T38" fmla="*/ 819 w 2392"/>
                <a:gd name="T39" fmla="*/ 419 h 881"/>
                <a:gd name="T40" fmla="*/ 778 w 2392"/>
                <a:gd name="T41" fmla="*/ 419 h 881"/>
                <a:gd name="T42" fmla="*/ 664 w 2392"/>
                <a:gd name="T43" fmla="*/ 437 h 881"/>
                <a:gd name="T44" fmla="*/ 598 w 2392"/>
                <a:gd name="T45" fmla="*/ 473 h 881"/>
                <a:gd name="T46" fmla="*/ 503 w 2392"/>
                <a:gd name="T47" fmla="*/ 467 h 881"/>
                <a:gd name="T48" fmla="*/ 431 w 2392"/>
                <a:gd name="T49" fmla="*/ 491 h 881"/>
                <a:gd name="T50" fmla="*/ 413 w 2392"/>
                <a:gd name="T51" fmla="*/ 539 h 881"/>
                <a:gd name="T52" fmla="*/ 347 w 2392"/>
                <a:gd name="T53" fmla="*/ 569 h 881"/>
                <a:gd name="T54" fmla="*/ 222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63 w 2392"/>
                <a:gd name="T65" fmla="*/ 653 h 881"/>
                <a:gd name="T66" fmla="*/ 473 w 2392"/>
                <a:gd name="T67" fmla="*/ 569 h 881"/>
                <a:gd name="T68" fmla="*/ 568 w 2392"/>
                <a:gd name="T69" fmla="*/ 521 h 881"/>
                <a:gd name="T70" fmla="*/ 646 w 2392"/>
                <a:gd name="T71" fmla="*/ 515 h 881"/>
                <a:gd name="T72" fmla="*/ 873 w 2392"/>
                <a:gd name="T73" fmla="*/ 461 h 881"/>
                <a:gd name="T74" fmla="*/ 1148 w 2392"/>
                <a:gd name="T75" fmla="*/ 425 h 881"/>
                <a:gd name="T76" fmla="*/ 1292 w 2392"/>
                <a:gd name="T77" fmla="*/ 461 h 881"/>
                <a:gd name="T78" fmla="*/ 1417 w 2392"/>
                <a:gd name="T79" fmla="*/ 533 h 881"/>
                <a:gd name="T80" fmla="*/ 1435 w 2392"/>
                <a:gd name="T81" fmla="*/ 617 h 881"/>
                <a:gd name="T82" fmla="*/ 1376 w 2392"/>
                <a:gd name="T83" fmla="*/ 653 h 881"/>
                <a:gd name="T84" fmla="*/ 1226 w 2392"/>
                <a:gd name="T85" fmla="*/ 701 h 881"/>
                <a:gd name="T86" fmla="*/ 1112 w 2392"/>
                <a:gd name="T87" fmla="*/ 755 h 881"/>
                <a:gd name="T88" fmla="*/ 1065 w 2392"/>
                <a:gd name="T89" fmla="*/ 809 h 881"/>
                <a:gd name="T90" fmla="*/ 1077 w 2392"/>
                <a:gd name="T91" fmla="*/ 869 h 881"/>
                <a:gd name="T92" fmla="*/ 1106 w 2392"/>
                <a:gd name="T93" fmla="*/ 881 h 881"/>
                <a:gd name="T94" fmla="*/ 1208 w 2392"/>
                <a:gd name="T95" fmla="*/ 869 h 881"/>
                <a:gd name="T96" fmla="*/ 1388 w 2392"/>
                <a:gd name="T97" fmla="*/ 857 h 881"/>
                <a:gd name="T98" fmla="*/ 1441 w 2392"/>
                <a:gd name="T99" fmla="*/ 851 h 881"/>
                <a:gd name="T100" fmla="*/ 1483 w 2392"/>
                <a:gd name="T101" fmla="*/ 833 h 881"/>
                <a:gd name="T102" fmla="*/ 1675 w 2392"/>
                <a:gd name="T103" fmla="*/ 743 h 881"/>
                <a:gd name="T104" fmla="*/ 1806 w 2392"/>
                <a:gd name="T105" fmla="*/ 689 h 881"/>
                <a:gd name="T106" fmla="*/ 1884 w 2392"/>
                <a:gd name="T107" fmla="*/ 581 h 881"/>
                <a:gd name="T108" fmla="*/ 2039 w 2392"/>
                <a:gd name="T109" fmla="*/ 389 h 881"/>
                <a:gd name="T110" fmla="*/ 2207 w 2392"/>
                <a:gd name="T111" fmla="*/ 269 h 881"/>
                <a:gd name="T112" fmla="*/ 2249 w 2392"/>
                <a:gd name="T113" fmla="*/ 239 h 881"/>
                <a:gd name="T114" fmla="*/ 2392 w 2392"/>
                <a:gd name="T115" fmla="*/ 0 h 881"/>
                <a:gd name="T116" fmla="*/ 2302 w 2392"/>
                <a:gd name="T117" fmla="*/ 36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40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>
                <a:gd name="T0" fmla="*/ 30 w 550"/>
                <a:gd name="T1" fmla="*/ 245 h 257"/>
                <a:gd name="T2" fmla="*/ 18 w 550"/>
                <a:gd name="T3" fmla="*/ 251 h 257"/>
                <a:gd name="T4" fmla="*/ 6 w 550"/>
                <a:gd name="T5" fmla="*/ 257 h 257"/>
                <a:gd name="T6" fmla="*/ 0 w 550"/>
                <a:gd name="T7" fmla="*/ 257 h 257"/>
                <a:gd name="T8" fmla="*/ 305 w 550"/>
                <a:gd name="T9" fmla="*/ 113 h 257"/>
                <a:gd name="T10" fmla="*/ 520 w 550"/>
                <a:gd name="T11" fmla="*/ 0 h 257"/>
                <a:gd name="T12" fmla="*/ 526 w 550"/>
                <a:gd name="T13" fmla="*/ 6 h 257"/>
                <a:gd name="T14" fmla="*/ 544 w 550"/>
                <a:gd name="T15" fmla="*/ 18 h 257"/>
                <a:gd name="T16" fmla="*/ 550 w 550"/>
                <a:gd name="T17" fmla="*/ 24 h 257"/>
                <a:gd name="T18" fmla="*/ 550 w 550"/>
                <a:gd name="T19" fmla="*/ 36 h 257"/>
                <a:gd name="T20" fmla="*/ 544 w 550"/>
                <a:gd name="T21" fmla="*/ 42 h 257"/>
                <a:gd name="T22" fmla="*/ 526 w 550"/>
                <a:gd name="T23" fmla="*/ 54 h 257"/>
                <a:gd name="T24" fmla="*/ 514 w 550"/>
                <a:gd name="T25" fmla="*/ 60 h 257"/>
                <a:gd name="T26" fmla="*/ 502 w 550"/>
                <a:gd name="T27" fmla="*/ 66 h 257"/>
                <a:gd name="T28" fmla="*/ 448 w 550"/>
                <a:gd name="T29" fmla="*/ 84 h 257"/>
                <a:gd name="T30" fmla="*/ 382 w 550"/>
                <a:gd name="T31" fmla="*/ 113 h 257"/>
                <a:gd name="T32" fmla="*/ 305 w 550"/>
                <a:gd name="T33" fmla="*/ 143 h 257"/>
                <a:gd name="T34" fmla="*/ 227 w 550"/>
                <a:gd name="T35" fmla="*/ 173 h 257"/>
                <a:gd name="T36" fmla="*/ 149 w 550"/>
                <a:gd name="T37" fmla="*/ 203 h 257"/>
                <a:gd name="T38" fmla="*/ 83 w 550"/>
                <a:gd name="T39" fmla="*/ 227 h 257"/>
                <a:gd name="T40" fmla="*/ 30 w 550"/>
                <a:gd name="T41" fmla="*/ 245 h 257"/>
                <a:gd name="T42" fmla="*/ 30 w 550"/>
                <a:gd name="T43" fmla="*/ 24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41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5 w 5"/>
                <a:gd name="T2" fmla="*/ 0 w 5"/>
                <a:gd name="T3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42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>
                <a:gd name="T0" fmla="*/ 659 w 716"/>
                <a:gd name="T1" fmla="*/ 6 h 383"/>
                <a:gd name="T2" fmla="*/ 588 w 716"/>
                <a:gd name="T3" fmla="*/ 42 h 383"/>
                <a:gd name="T4" fmla="*/ 515 w 716"/>
                <a:gd name="T5" fmla="*/ 84 h 383"/>
                <a:gd name="T6" fmla="*/ 509 w 716"/>
                <a:gd name="T7" fmla="*/ 90 h 383"/>
                <a:gd name="T8" fmla="*/ 485 w 716"/>
                <a:gd name="T9" fmla="*/ 102 h 383"/>
                <a:gd name="T10" fmla="*/ 455 w 716"/>
                <a:gd name="T11" fmla="*/ 120 h 383"/>
                <a:gd name="T12" fmla="*/ 425 w 716"/>
                <a:gd name="T13" fmla="*/ 138 h 383"/>
                <a:gd name="T14" fmla="*/ 371 w 716"/>
                <a:gd name="T15" fmla="*/ 168 h 383"/>
                <a:gd name="T16" fmla="*/ 306 w 716"/>
                <a:gd name="T17" fmla="*/ 198 h 383"/>
                <a:gd name="T18" fmla="*/ 186 w 716"/>
                <a:gd name="T19" fmla="*/ 251 h 383"/>
                <a:gd name="T20" fmla="*/ 131 w 716"/>
                <a:gd name="T21" fmla="*/ 269 h 383"/>
                <a:gd name="T22" fmla="*/ 89 w 716"/>
                <a:gd name="T23" fmla="*/ 287 h 383"/>
                <a:gd name="T24" fmla="*/ 53 w 716"/>
                <a:gd name="T25" fmla="*/ 305 h 383"/>
                <a:gd name="T26" fmla="*/ 36 w 716"/>
                <a:gd name="T27" fmla="*/ 311 h 383"/>
                <a:gd name="T28" fmla="*/ 12 w 716"/>
                <a:gd name="T29" fmla="*/ 329 h 383"/>
                <a:gd name="T30" fmla="*/ 0 w 716"/>
                <a:gd name="T31" fmla="*/ 353 h 383"/>
                <a:gd name="T32" fmla="*/ 0 w 716"/>
                <a:gd name="T33" fmla="*/ 371 h 383"/>
                <a:gd name="T34" fmla="*/ 0 w 716"/>
                <a:gd name="T35" fmla="*/ 383 h 383"/>
                <a:gd name="T36" fmla="*/ 0 w 716"/>
                <a:gd name="T37" fmla="*/ 383 h 383"/>
                <a:gd name="T38" fmla="*/ 12 w 716"/>
                <a:gd name="T39" fmla="*/ 371 h 383"/>
                <a:gd name="T40" fmla="*/ 30 w 716"/>
                <a:gd name="T41" fmla="*/ 353 h 383"/>
                <a:gd name="T42" fmla="*/ 53 w 716"/>
                <a:gd name="T43" fmla="*/ 335 h 383"/>
                <a:gd name="T44" fmla="*/ 77 w 716"/>
                <a:gd name="T45" fmla="*/ 317 h 383"/>
                <a:gd name="T46" fmla="*/ 101 w 716"/>
                <a:gd name="T47" fmla="*/ 311 h 383"/>
                <a:gd name="T48" fmla="*/ 131 w 716"/>
                <a:gd name="T49" fmla="*/ 299 h 383"/>
                <a:gd name="T50" fmla="*/ 204 w 716"/>
                <a:gd name="T51" fmla="*/ 269 h 383"/>
                <a:gd name="T52" fmla="*/ 240 w 716"/>
                <a:gd name="T53" fmla="*/ 251 h 383"/>
                <a:gd name="T54" fmla="*/ 270 w 716"/>
                <a:gd name="T55" fmla="*/ 239 h 383"/>
                <a:gd name="T56" fmla="*/ 294 w 716"/>
                <a:gd name="T57" fmla="*/ 228 h 383"/>
                <a:gd name="T58" fmla="*/ 312 w 716"/>
                <a:gd name="T59" fmla="*/ 222 h 383"/>
                <a:gd name="T60" fmla="*/ 330 w 716"/>
                <a:gd name="T61" fmla="*/ 210 h 383"/>
                <a:gd name="T62" fmla="*/ 365 w 716"/>
                <a:gd name="T63" fmla="*/ 186 h 383"/>
                <a:gd name="T64" fmla="*/ 419 w 716"/>
                <a:gd name="T65" fmla="*/ 156 h 383"/>
                <a:gd name="T66" fmla="*/ 473 w 716"/>
                <a:gd name="T67" fmla="*/ 120 h 383"/>
                <a:gd name="T68" fmla="*/ 527 w 716"/>
                <a:gd name="T69" fmla="*/ 90 h 383"/>
                <a:gd name="T70" fmla="*/ 576 w 716"/>
                <a:gd name="T71" fmla="*/ 60 h 383"/>
                <a:gd name="T72" fmla="*/ 612 w 716"/>
                <a:gd name="T73" fmla="*/ 42 h 383"/>
                <a:gd name="T74" fmla="*/ 629 w 716"/>
                <a:gd name="T75" fmla="*/ 36 h 383"/>
                <a:gd name="T76" fmla="*/ 647 w 716"/>
                <a:gd name="T77" fmla="*/ 30 h 383"/>
                <a:gd name="T78" fmla="*/ 677 w 716"/>
                <a:gd name="T79" fmla="*/ 18 h 383"/>
                <a:gd name="T80" fmla="*/ 701 w 716"/>
                <a:gd name="T81" fmla="*/ 6 h 383"/>
                <a:gd name="T82" fmla="*/ 713 w 716"/>
                <a:gd name="T83" fmla="*/ 0 h 383"/>
                <a:gd name="T84" fmla="*/ 713 w 716"/>
                <a:gd name="T85" fmla="*/ 0 h 383"/>
                <a:gd name="T86" fmla="*/ 659 w 716"/>
                <a:gd name="T87" fmla="*/ 6 h 383"/>
                <a:gd name="T88" fmla="*/ 716 w 716"/>
                <a:gd name="T89" fmla="*/ 63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43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>
                <a:gd name="T0" fmla="*/ 6 w 318"/>
                <a:gd name="T1" fmla="*/ 225 h 225"/>
                <a:gd name="T2" fmla="*/ 0 w 318"/>
                <a:gd name="T3" fmla="*/ 195 h 225"/>
                <a:gd name="T4" fmla="*/ 315 w 318"/>
                <a:gd name="T5" fmla="*/ 0 h 225"/>
                <a:gd name="T6" fmla="*/ 303 w 318"/>
                <a:gd name="T7" fmla="*/ 27 h 225"/>
                <a:gd name="T8" fmla="*/ 318 w 318"/>
                <a:gd name="T9" fmla="*/ 42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44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>
                <a:gd name="T0" fmla="*/ 1050 w 2595"/>
                <a:gd name="T1" fmla="*/ 657 h 933"/>
                <a:gd name="T2" fmla="*/ 1581 w 2595"/>
                <a:gd name="T3" fmla="*/ 690 h 933"/>
                <a:gd name="T4" fmla="*/ 1671 w 2595"/>
                <a:gd name="T5" fmla="*/ 723 h 933"/>
                <a:gd name="T6" fmla="*/ 1176 w 2595"/>
                <a:gd name="T7" fmla="*/ 621 h 933"/>
                <a:gd name="T8" fmla="*/ 1854 w 2595"/>
                <a:gd name="T9" fmla="*/ 567 h 933"/>
                <a:gd name="T10" fmla="*/ 1869 w 2595"/>
                <a:gd name="T11" fmla="*/ 612 h 933"/>
                <a:gd name="T12" fmla="*/ 2103 w 2595"/>
                <a:gd name="T13" fmla="*/ 861 h 933"/>
                <a:gd name="T14" fmla="*/ 1883 w 2595"/>
                <a:gd name="T15" fmla="*/ 520 h 933"/>
                <a:gd name="T16" fmla="*/ 1842 w 2595"/>
                <a:gd name="T17" fmla="*/ 490 h 933"/>
                <a:gd name="T18" fmla="*/ 1770 w 2595"/>
                <a:gd name="T19" fmla="*/ 466 h 933"/>
                <a:gd name="T20" fmla="*/ 1740 w 2595"/>
                <a:gd name="T21" fmla="*/ 448 h 933"/>
                <a:gd name="T22" fmla="*/ 1758 w 2595"/>
                <a:gd name="T23" fmla="*/ 436 h 933"/>
                <a:gd name="T24" fmla="*/ 1830 w 2595"/>
                <a:gd name="T25" fmla="*/ 430 h 933"/>
                <a:gd name="T26" fmla="*/ 1877 w 2595"/>
                <a:gd name="T27" fmla="*/ 424 h 933"/>
                <a:gd name="T28" fmla="*/ 1955 w 2595"/>
                <a:gd name="T29" fmla="*/ 394 h 933"/>
                <a:gd name="T30" fmla="*/ 2052 w 2595"/>
                <a:gd name="T31" fmla="*/ 396 h 933"/>
                <a:gd name="T32" fmla="*/ 2253 w 2595"/>
                <a:gd name="T33" fmla="*/ 732 h 933"/>
                <a:gd name="T34" fmla="*/ 2415 w 2595"/>
                <a:gd name="T35" fmla="*/ 933 h 933"/>
                <a:gd name="T36" fmla="*/ 2397 w 2595"/>
                <a:gd name="T37" fmla="*/ 828 h 933"/>
                <a:gd name="T38" fmla="*/ 2088 w 2595"/>
                <a:gd name="T39" fmla="*/ 400 h 933"/>
                <a:gd name="T40" fmla="*/ 2046 w 2595"/>
                <a:gd name="T41" fmla="*/ 346 h 933"/>
                <a:gd name="T42" fmla="*/ 1997 w 2595"/>
                <a:gd name="T43" fmla="*/ 304 h 933"/>
                <a:gd name="T44" fmla="*/ 1967 w 2595"/>
                <a:gd name="T45" fmla="*/ 286 h 933"/>
                <a:gd name="T46" fmla="*/ 1973 w 2595"/>
                <a:gd name="T47" fmla="*/ 286 h 933"/>
                <a:gd name="T48" fmla="*/ 2009 w 2595"/>
                <a:gd name="T49" fmla="*/ 286 h 933"/>
                <a:gd name="T50" fmla="*/ 2082 w 2595"/>
                <a:gd name="T51" fmla="*/ 322 h 933"/>
                <a:gd name="T52" fmla="*/ 2199 w 2595"/>
                <a:gd name="T53" fmla="*/ 384 h 933"/>
                <a:gd name="T54" fmla="*/ 2394 w 2595"/>
                <a:gd name="T55" fmla="*/ 448 h 933"/>
                <a:gd name="T56" fmla="*/ 2595 w 2595"/>
                <a:gd name="T57" fmla="*/ 516 h 933"/>
                <a:gd name="T58" fmla="*/ 2388 w 2595"/>
                <a:gd name="T59" fmla="*/ 424 h 933"/>
                <a:gd name="T60" fmla="*/ 2219 w 2595"/>
                <a:gd name="T61" fmla="*/ 340 h 933"/>
                <a:gd name="T62" fmla="*/ 2052 w 2595"/>
                <a:gd name="T63" fmla="*/ 280 h 933"/>
                <a:gd name="T64" fmla="*/ 1955 w 2595"/>
                <a:gd name="T65" fmla="*/ 262 h 933"/>
                <a:gd name="T66" fmla="*/ 1877 w 2595"/>
                <a:gd name="T67" fmla="*/ 274 h 933"/>
                <a:gd name="T68" fmla="*/ 1752 w 2595"/>
                <a:gd name="T69" fmla="*/ 274 h 933"/>
                <a:gd name="T70" fmla="*/ 1661 w 2595"/>
                <a:gd name="T71" fmla="*/ 292 h 933"/>
                <a:gd name="T72" fmla="*/ 1607 w 2595"/>
                <a:gd name="T73" fmla="*/ 316 h 933"/>
                <a:gd name="T74" fmla="*/ 1589 w 2595"/>
                <a:gd name="T75" fmla="*/ 322 h 933"/>
                <a:gd name="T76" fmla="*/ 1409 w 2595"/>
                <a:gd name="T77" fmla="*/ 358 h 933"/>
                <a:gd name="T78" fmla="*/ 1152 w 2595"/>
                <a:gd name="T79" fmla="*/ 442 h 933"/>
                <a:gd name="T80" fmla="*/ 966 w 2595"/>
                <a:gd name="T81" fmla="*/ 460 h 933"/>
                <a:gd name="T82" fmla="*/ 870 w 2595"/>
                <a:gd name="T83" fmla="*/ 442 h 933"/>
                <a:gd name="T84" fmla="*/ 828 w 2595"/>
                <a:gd name="T85" fmla="*/ 430 h 933"/>
                <a:gd name="T86" fmla="*/ 743 w 2595"/>
                <a:gd name="T87" fmla="*/ 388 h 933"/>
                <a:gd name="T88" fmla="*/ 636 w 2595"/>
                <a:gd name="T89" fmla="*/ 334 h 933"/>
                <a:gd name="T90" fmla="*/ 467 w 2595"/>
                <a:gd name="T91" fmla="*/ 256 h 933"/>
                <a:gd name="T92" fmla="*/ 0 w 2595"/>
                <a:gd name="T93" fmla="*/ 0 h 933"/>
                <a:gd name="T94" fmla="*/ 585 w 2595"/>
                <a:gd name="T95" fmla="*/ 390 h 933"/>
                <a:gd name="T96" fmla="*/ 849 w 2595"/>
                <a:gd name="T97" fmla="*/ 543 h 933"/>
                <a:gd name="T98" fmla="*/ 897 w 2595"/>
                <a:gd name="T99" fmla="*/ 621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3745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</p:grpSp>
      <p:sp>
        <p:nvSpPr>
          <p:cNvPr id="73746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80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73747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73748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3749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3750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325FC10-0DF6-42F5-A56C-1C8F40A94DAF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9825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6FDCCB-BF8F-430B-B193-86DE0C438899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9946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5A092B-4F41-476F-A98F-0136E6C8A88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92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5A647-1DEB-4DFE-9D3F-BBDEB011DF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5403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819F9-223F-4A1F-82ED-870E535A01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515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B6205-8B73-4703-AACB-D18C1F095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8979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D8654-B5EB-4C21-BBE4-8FFCBED013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395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D7CBF-B8A7-4E39-B85E-E698E2462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55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D2065-12D6-41A6-92F9-27F7E793AC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5737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7A315-D013-409D-95F2-581C81A7D3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1433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288F3-6BDE-4DAC-B857-EBA234533D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7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786517-DC24-4215-8C90-0A32B85D829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4375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05357-8404-4DC4-9E68-51D8C14F8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329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56887-3EB6-4F52-9A58-E46C35C2E3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797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40007-789B-4992-8AFD-D5BD75003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1189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914E7-FD62-478E-B558-2DEFFF772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759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223CEC-7CD3-4ACE-8E66-C5B664DBB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4015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B49E0-B4BD-4AB7-BBBC-200029C0F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06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1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352AA9-7C72-4CDD-803F-CD66CE02D91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661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A4603B-1D99-44F2-AC9D-AE598F6B7FE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174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2F26E-36A0-470F-9C92-5F0EA62F8F7C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643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77A4-C146-4E4F-ABA6-6718B7BBCA88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6015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828B7-210D-4F39-A436-5F515E125E6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049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6652E-2637-4010-BF48-6B90956FF35A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332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83A40C-72C1-449D-8C77-A7CA95E74CB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78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06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72707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08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>
                <a:gd name="T0" fmla="*/ 0 w 2688"/>
                <a:gd name="T1" fmla="*/ 0 h 1224"/>
                <a:gd name="T2" fmla="*/ 960 w 2688"/>
                <a:gd name="T3" fmla="*/ 552 h 1224"/>
                <a:gd name="T4" fmla="*/ 1968 w 2688"/>
                <a:gd name="T5" fmla="*/ 264 h 1224"/>
                <a:gd name="T6" fmla="*/ 2028 w 2688"/>
                <a:gd name="T7" fmla="*/ 270 h 1224"/>
                <a:gd name="T8" fmla="*/ 2661 w 2688"/>
                <a:gd name="T9" fmla="*/ 528 h 1224"/>
                <a:gd name="T10" fmla="*/ 2688 w 2688"/>
                <a:gd name="T11" fmla="*/ 648 h 1224"/>
                <a:gd name="T12" fmla="*/ 2304 w 2688"/>
                <a:gd name="T13" fmla="*/ 1080 h 1224"/>
                <a:gd name="T14" fmla="*/ 1584 w 2688"/>
                <a:gd name="T15" fmla="*/ 1224 h 1224"/>
                <a:gd name="T16" fmla="*/ 1296 w 2688"/>
                <a:gd name="T17" fmla="*/ 936 h 1224"/>
                <a:gd name="T18" fmla="*/ 864 w 2688"/>
                <a:gd name="T19" fmla="*/ 1032 h 1224"/>
                <a:gd name="T20" fmla="*/ 0 w 2688"/>
                <a:gd name="T21" fmla="*/ 552 h 1224"/>
                <a:gd name="T22" fmla="*/ 0 w 2688"/>
                <a:gd name="T23" fmla="*/ 0 h 1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09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>
                <a:gd name="T0" fmla="*/ 2208 w 2401"/>
                <a:gd name="T1" fmla="*/ 15 h 1232"/>
                <a:gd name="T2" fmla="*/ 2088 w 2401"/>
                <a:gd name="T3" fmla="*/ 57 h 1232"/>
                <a:gd name="T4" fmla="*/ 1951 w 2401"/>
                <a:gd name="T5" fmla="*/ 99 h 1232"/>
                <a:gd name="T6" fmla="*/ 1704 w 2401"/>
                <a:gd name="T7" fmla="*/ 135 h 1232"/>
                <a:gd name="T8" fmla="*/ 1314 w 2401"/>
                <a:gd name="T9" fmla="*/ 177 h 1232"/>
                <a:gd name="T10" fmla="*/ 1176 w 2401"/>
                <a:gd name="T11" fmla="*/ 189 h 1232"/>
                <a:gd name="T12" fmla="*/ 1122 w 2401"/>
                <a:gd name="T13" fmla="*/ 195 h 1232"/>
                <a:gd name="T14" fmla="*/ 1075 w 2401"/>
                <a:gd name="T15" fmla="*/ 231 h 1232"/>
                <a:gd name="T16" fmla="*/ 924 w 2401"/>
                <a:gd name="T17" fmla="*/ 321 h 1232"/>
                <a:gd name="T18" fmla="*/ 840 w 2401"/>
                <a:gd name="T19" fmla="*/ 369 h 1232"/>
                <a:gd name="T20" fmla="*/ 630 w 2401"/>
                <a:gd name="T21" fmla="*/ 458 h 1232"/>
                <a:gd name="T22" fmla="*/ 529 w 2401"/>
                <a:gd name="T23" fmla="*/ 500 h 1232"/>
                <a:gd name="T24" fmla="*/ 487 w 2401"/>
                <a:gd name="T25" fmla="*/ 542 h 1232"/>
                <a:gd name="T26" fmla="*/ 457 w 2401"/>
                <a:gd name="T27" fmla="*/ 590 h 1232"/>
                <a:gd name="T28" fmla="*/ 402 w 2401"/>
                <a:gd name="T29" fmla="*/ 638 h 1232"/>
                <a:gd name="T30" fmla="*/ 330 w 2401"/>
                <a:gd name="T31" fmla="*/ 758 h 1232"/>
                <a:gd name="T32" fmla="*/ 312 w 2401"/>
                <a:gd name="T33" fmla="*/ 788 h 1232"/>
                <a:gd name="T34" fmla="*/ 252 w 2401"/>
                <a:gd name="T35" fmla="*/ 824 h 1232"/>
                <a:gd name="T36" fmla="*/ 84 w 2401"/>
                <a:gd name="T37" fmla="*/ 926 h 1232"/>
                <a:gd name="T38" fmla="*/ 0 w 2401"/>
                <a:gd name="T39" fmla="*/ 992 h 1232"/>
                <a:gd name="T40" fmla="*/ 12 w 2401"/>
                <a:gd name="T41" fmla="*/ 1040 h 1232"/>
                <a:gd name="T42" fmla="*/ 132 w 2401"/>
                <a:gd name="T43" fmla="*/ 1034 h 1232"/>
                <a:gd name="T44" fmla="*/ 336 w 2401"/>
                <a:gd name="T45" fmla="*/ 980 h 1232"/>
                <a:gd name="T46" fmla="*/ 529 w 2401"/>
                <a:gd name="T47" fmla="*/ 896 h 1232"/>
                <a:gd name="T48" fmla="*/ 576 w 2401"/>
                <a:gd name="T49" fmla="*/ 872 h 1232"/>
                <a:gd name="T50" fmla="*/ 714 w 2401"/>
                <a:gd name="T51" fmla="*/ 848 h 1232"/>
                <a:gd name="T52" fmla="*/ 966 w 2401"/>
                <a:gd name="T53" fmla="*/ 794 h 1232"/>
                <a:gd name="T54" fmla="*/ 1212 w 2401"/>
                <a:gd name="T55" fmla="*/ 782 h 1232"/>
                <a:gd name="T56" fmla="*/ 1416 w 2401"/>
                <a:gd name="T57" fmla="*/ 872 h 1232"/>
                <a:gd name="T58" fmla="*/ 1464 w 2401"/>
                <a:gd name="T59" fmla="*/ 932 h 1232"/>
                <a:gd name="T60" fmla="*/ 1440 w 2401"/>
                <a:gd name="T61" fmla="*/ 992 h 1232"/>
                <a:gd name="T62" fmla="*/ 1302 w 2401"/>
                <a:gd name="T63" fmla="*/ 1040 h 1232"/>
                <a:gd name="T64" fmla="*/ 1158 w 2401"/>
                <a:gd name="T65" fmla="*/ 1100 h 1232"/>
                <a:gd name="T66" fmla="*/ 1093 w 2401"/>
                <a:gd name="T67" fmla="*/ 1148 h 1232"/>
                <a:gd name="T68" fmla="*/ 1075 w 2401"/>
                <a:gd name="T69" fmla="*/ 1208 h 1232"/>
                <a:gd name="T70" fmla="*/ 1093 w 2401"/>
                <a:gd name="T71" fmla="*/ 1232 h 1232"/>
                <a:gd name="T72" fmla="*/ 1152 w 2401"/>
                <a:gd name="T73" fmla="*/ 1226 h 1232"/>
                <a:gd name="T74" fmla="*/ 1332 w 2401"/>
                <a:gd name="T75" fmla="*/ 1208 h 1232"/>
                <a:gd name="T76" fmla="*/ 1434 w 2401"/>
                <a:gd name="T77" fmla="*/ 1184 h 1232"/>
                <a:gd name="T78" fmla="*/ 1464 w 2401"/>
                <a:gd name="T79" fmla="*/ 1172 h 1232"/>
                <a:gd name="T80" fmla="*/ 1578 w 2401"/>
                <a:gd name="T81" fmla="*/ 1130 h 1232"/>
                <a:gd name="T82" fmla="*/ 1758 w 2401"/>
                <a:gd name="T83" fmla="*/ 1064 h 1232"/>
                <a:gd name="T84" fmla="*/ 1872 w 2401"/>
                <a:gd name="T85" fmla="*/ 962 h 1232"/>
                <a:gd name="T86" fmla="*/ 1986 w 2401"/>
                <a:gd name="T87" fmla="*/ 800 h 1232"/>
                <a:gd name="T88" fmla="*/ 2166 w 2401"/>
                <a:gd name="T89" fmla="*/ 650 h 1232"/>
                <a:gd name="T90" fmla="*/ 2257 w 2401"/>
                <a:gd name="T91" fmla="*/ 590 h 1232"/>
                <a:gd name="T92" fmla="*/ 2400 w 2401"/>
                <a:gd name="T93" fmla="*/ 57 h 1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10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>
                <a:gd name="T0" fmla="*/ 965 w 1968"/>
                <a:gd name="T1" fmla="*/ 165 h 762"/>
                <a:gd name="T2" fmla="*/ 696 w 1968"/>
                <a:gd name="T3" fmla="*/ 200 h 762"/>
                <a:gd name="T4" fmla="*/ 693 w 1968"/>
                <a:gd name="T5" fmla="*/ 237 h 762"/>
                <a:gd name="T6" fmla="*/ 924 w 1968"/>
                <a:gd name="T7" fmla="*/ 258 h 762"/>
                <a:gd name="T8" fmla="*/ 993 w 1968"/>
                <a:gd name="T9" fmla="*/ 267 h 762"/>
                <a:gd name="T10" fmla="*/ 681 w 1968"/>
                <a:gd name="T11" fmla="*/ 291 h 762"/>
                <a:gd name="T12" fmla="*/ 633 w 1968"/>
                <a:gd name="T13" fmla="*/ 309 h 762"/>
                <a:gd name="T14" fmla="*/ 645 w 1968"/>
                <a:gd name="T15" fmla="*/ 336 h 762"/>
                <a:gd name="T16" fmla="*/ 672 w 1968"/>
                <a:gd name="T17" fmla="*/ 351 h 762"/>
                <a:gd name="T18" fmla="*/ 984 w 1968"/>
                <a:gd name="T19" fmla="*/ 333 h 762"/>
                <a:gd name="T20" fmla="*/ 1080 w 1968"/>
                <a:gd name="T21" fmla="*/ 357 h 762"/>
                <a:gd name="T22" fmla="*/ 624 w 1968"/>
                <a:gd name="T23" fmla="*/ 492 h 762"/>
                <a:gd name="T24" fmla="*/ 616 w 1968"/>
                <a:gd name="T25" fmla="*/ 536 h 762"/>
                <a:gd name="T26" fmla="*/ 8 w 1968"/>
                <a:gd name="T27" fmla="*/ 724 h 762"/>
                <a:gd name="T28" fmla="*/ 0 w 1968"/>
                <a:gd name="T29" fmla="*/ 756 h 762"/>
                <a:gd name="T30" fmla="*/ 27 w 1968"/>
                <a:gd name="T31" fmla="*/ 762 h 762"/>
                <a:gd name="T32" fmla="*/ 664 w 1968"/>
                <a:gd name="T33" fmla="*/ 564 h 762"/>
                <a:gd name="T34" fmla="*/ 856 w 1968"/>
                <a:gd name="T35" fmla="*/ 600 h 762"/>
                <a:gd name="T36" fmla="*/ 1158 w 1968"/>
                <a:gd name="T37" fmla="*/ 507 h 762"/>
                <a:gd name="T38" fmla="*/ 1434 w 1968"/>
                <a:gd name="T39" fmla="*/ 465 h 762"/>
                <a:gd name="T40" fmla="*/ 1572 w 1968"/>
                <a:gd name="T41" fmla="*/ 368 h 762"/>
                <a:gd name="T42" fmla="*/ 1712 w 1968"/>
                <a:gd name="T43" fmla="*/ 340 h 762"/>
                <a:gd name="T44" fmla="*/ 1856 w 1968"/>
                <a:gd name="T45" fmla="*/ 328 h 762"/>
                <a:gd name="T46" fmla="*/ 1968 w 1968"/>
                <a:gd name="T47" fmla="*/ 330 h 762"/>
                <a:gd name="T48" fmla="*/ 1968 w 1968"/>
                <a:gd name="T49" fmla="*/ 0 h 762"/>
                <a:gd name="T50" fmla="*/ 1934 w 1968"/>
                <a:gd name="T51" fmla="*/ 3 h 762"/>
                <a:gd name="T52" fmla="*/ 1832 w 1968"/>
                <a:gd name="T53" fmla="*/ 5 h 762"/>
                <a:gd name="T54" fmla="*/ 1682 w 1968"/>
                <a:gd name="T55" fmla="*/ 35 h 762"/>
                <a:gd name="T56" fmla="*/ 1643 w 1968"/>
                <a:gd name="T57" fmla="*/ 72 h 762"/>
                <a:gd name="T58" fmla="*/ 1392 w 1968"/>
                <a:gd name="T59" fmla="*/ 119 h 7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11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85 w 185"/>
                <a:gd name="T5" fmla="*/ 18 h 120"/>
                <a:gd name="T6" fmla="*/ 185 w 185"/>
                <a:gd name="T7" fmla="*/ 36 h 120"/>
                <a:gd name="T8" fmla="*/ 179 w 185"/>
                <a:gd name="T9" fmla="*/ 54 h 120"/>
                <a:gd name="T10" fmla="*/ 161 w 185"/>
                <a:gd name="T11" fmla="*/ 72 h 120"/>
                <a:gd name="T12" fmla="*/ 137 w 185"/>
                <a:gd name="T13" fmla="*/ 96 h 120"/>
                <a:gd name="T14" fmla="*/ 101 w 185"/>
                <a:gd name="T15" fmla="*/ 108 h 120"/>
                <a:gd name="T16" fmla="*/ 47 w 185"/>
                <a:gd name="T17" fmla="*/ 120 h 120"/>
                <a:gd name="T18" fmla="*/ 29 w 185"/>
                <a:gd name="T19" fmla="*/ 120 h 120"/>
                <a:gd name="T20" fmla="*/ 17 w 185"/>
                <a:gd name="T21" fmla="*/ 114 h 120"/>
                <a:gd name="T22" fmla="*/ 0 w 185"/>
                <a:gd name="T23" fmla="*/ 96 h 120"/>
                <a:gd name="T24" fmla="*/ 0 w 185"/>
                <a:gd name="T25" fmla="*/ 78 h 120"/>
                <a:gd name="T26" fmla="*/ 0 w 185"/>
                <a:gd name="T27" fmla="*/ 72 h 120"/>
                <a:gd name="T28" fmla="*/ 185 w 185"/>
                <a:gd name="T29" fmla="*/ 0 h 120"/>
                <a:gd name="T30" fmla="*/ 185 w 185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12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>
                <a:gd name="T0" fmla="*/ 185 w 185"/>
                <a:gd name="T1" fmla="*/ 0 h 120"/>
                <a:gd name="T2" fmla="*/ 185 w 185"/>
                <a:gd name="T3" fmla="*/ 6 h 120"/>
                <a:gd name="T4" fmla="*/ 179 w 185"/>
                <a:gd name="T5" fmla="*/ 24 h 120"/>
                <a:gd name="T6" fmla="*/ 167 w 185"/>
                <a:gd name="T7" fmla="*/ 42 h 120"/>
                <a:gd name="T8" fmla="*/ 149 w 185"/>
                <a:gd name="T9" fmla="*/ 66 h 120"/>
                <a:gd name="T10" fmla="*/ 131 w 185"/>
                <a:gd name="T11" fmla="*/ 90 h 120"/>
                <a:gd name="T12" fmla="*/ 102 w 185"/>
                <a:gd name="T13" fmla="*/ 108 h 120"/>
                <a:gd name="T14" fmla="*/ 66 w 185"/>
                <a:gd name="T15" fmla="*/ 120 h 120"/>
                <a:gd name="T16" fmla="*/ 18 w 185"/>
                <a:gd name="T17" fmla="*/ 120 h 120"/>
                <a:gd name="T18" fmla="*/ 0 w 185"/>
                <a:gd name="T19" fmla="*/ 60 h 120"/>
                <a:gd name="T20" fmla="*/ 185 w 185"/>
                <a:gd name="T21" fmla="*/ 0 h 120"/>
                <a:gd name="T22" fmla="*/ 185 w 185"/>
                <a:gd name="T23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13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>
                <a:gd name="T0" fmla="*/ 0 w 526"/>
                <a:gd name="T1" fmla="*/ 275 h 275"/>
                <a:gd name="T2" fmla="*/ 0 w 526"/>
                <a:gd name="T3" fmla="*/ 269 h 275"/>
                <a:gd name="T4" fmla="*/ 6 w 526"/>
                <a:gd name="T5" fmla="*/ 251 h 275"/>
                <a:gd name="T6" fmla="*/ 6 w 526"/>
                <a:gd name="T7" fmla="*/ 239 h 275"/>
                <a:gd name="T8" fmla="*/ 12 w 526"/>
                <a:gd name="T9" fmla="*/ 227 h 275"/>
                <a:gd name="T10" fmla="*/ 18 w 526"/>
                <a:gd name="T11" fmla="*/ 221 h 275"/>
                <a:gd name="T12" fmla="*/ 36 w 526"/>
                <a:gd name="T13" fmla="*/ 215 h 275"/>
                <a:gd name="T14" fmla="*/ 77 w 526"/>
                <a:gd name="T15" fmla="*/ 203 h 275"/>
                <a:gd name="T16" fmla="*/ 137 w 526"/>
                <a:gd name="T17" fmla="*/ 179 h 275"/>
                <a:gd name="T18" fmla="*/ 209 w 526"/>
                <a:gd name="T19" fmla="*/ 143 h 275"/>
                <a:gd name="T20" fmla="*/ 251 w 526"/>
                <a:gd name="T21" fmla="*/ 120 h 275"/>
                <a:gd name="T22" fmla="*/ 299 w 526"/>
                <a:gd name="T23" fmla="*/ 96 h 275"/>
                <a:gd name="T24" fmla="*/ 394 w 526"/>
                <a:gd name="T25" fmla="*/ 48 h 275"/>
                <a:gd name="T26" fmla="*/ 442 w 526"/>
                <a:gd name="T27" fmla="*/ 30 h 275"/>
                <a:gd name="T28" fmla="*/ 478 w 526"/>
                <a:gd name="T29" fmla="*/ 12 h 275"/>
                <a:gd name="T30" fmla="*/ 502 w 526"/>
                <a:gd name="T31" fmla="*/ 6 h 275"/>
                <a:gd name="T32" fmla="*/ 520 w 526"/>
                <a:gd name="T33" fmla="*/ 0 h 275"/>
                <a:gd name="T34" fmla="*/ 526 w 526"/>
                <a:gd name="T35" fmla="*/ 0 h 275"/>
                <a:gd name="T36" fmla="*/ 520 w 526"/>
                <a:gd name="T37" fmla="*/ 6 h 275"/>
                <a:gd name="T38" fmla="*/ 508 w 526"/>
                <a:gd name="T39" fmla="*/ 12 h 275"/>
                <a:gd name="T40" fmla="*/ 484 w 526"/>
                <a:gd name="T41" fmla="*/ 24 h 275"/>
                <a:gd name="T42" fmla="*/ 460 w 526"/>
                <a:gd name="T43" fmla="*/ 42 h 275"/>
                <a:gd name="T44" fmla="*/ 436 w 526"/>
                <a:gd name="T45" fmla="*/ 54 h 275"/>
                <a:gd name="T46" fmla="*/ 394 w 526"/>
                <a:gd name="T47" fmla="*/ 78 h 275"/>
                <a:gd name="T48" fmla="*/ 340 w 526"/>
                <a:gd name="T49" fmla="*/ 108 h 275"/>
                <a:gd name="T50" fmla="*/ 275 w 526"/>
                <a:gd name="T51" fmla="*/ 143 h 275"/>
                <a:gd name="T52" fmla="*/ 131 w 526"/>
                <a:gd name="T53" fmla="*/ 221 h 275"/>
                <a:gd name="T54" fmla="*/ 65 w 526"/>
                <a:gd name="T55" fmla="*/ 251 h 275"/>
                <a:gd name="T56" fmla="*/ 0 w 526"/>
                <a:gd name="T57" fmla="*/ 275 h 275"/>
                <a:gd name="T58" fmla="*/ 0 w 526"/>
                <a:gd name="T59" fmla="*/ 275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14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>
                <a:gd name="T0" fmla="*/ 48 w 718"/>
                <a:gd name="T1" fmla="*/ 216 h 306"/>
                <a:gd name="T2" fmla="*/ 30 w 718"/>
                <a:gd name="T3" fmla="*/ 252 h 306"/>
                <a:gd name="T4" fmla="*/ 12 w 718"/>
                <a:gd name="T5" fmla="*/ 282 h 306"/>
                <a:gd name="T6" fmla="*/ 6 w 718"/>
                <a:gd name="T7" fmla="*/ 300 h 306"/>
                <a:gd name="T8" fmla="*/ 0 w 718"/>
                <a:gd name="T9" fmla="*/ 306 h 306"/>
                <a:gd name="T10" fmla="*/ 48 w 718"/>
                <a:gd name="T11" fmla="*/ 276 h 306"/>
                <a:gd name="T12" fmla="*/ 84 w 718"/>
                <a:gd name="T13" fmla="*/ 252 h 306"/>
                <a:gd name="T14" fmla="*/ 108 w 718"/>
                <a:gd name="T15" fmla="*/ 234 h 306"/>
                <a:gd name="T16" fmla="*/ 120 w 718"/>
                <a:gd name="T17" fmla="*/ 228 h 306"/>
                <a:gd name="T18" fmla="*/ 126 w 718"/>
                <a:gd name="T19" fmla="*/ 228 h 306"/>
                <a:gd name="T20" fmla="*/ 144 w 718"/>
                <a:gd name="T21" fmla="*/ 222 h 306"/>
                <a:gd name="T22" fmla="*/ 168 w 718"/>
                <a:gd name="T23" fmla="*/ 216 h 306"/>
                <a:gd name="T24" fmla="*/ 198 w 718"/>
                <a:gd name="T25" fmla="*/ 204 h 306"/>
                <a:gd name="T26" fmla="*/ 275 w 718"/>
                <a:gd name="T27" fmla="*/ 180 h 306"/>
                <a:gd name="T28" fmla="*/ 371 w 718"/>
                <a:gd name="T29" fmla="*/ 156 h 306"/>
                <a:gd name="T30" fmla="*/ 461 w 718"/>
                <a:gd name="T31" fmla="*/ 126 h 306"/>
                <a:gd name="T32" fmla="*/ 544 w 718"/>
                <a:gd name="T33" fmla="*/ 102 h 306"/>
                <a:gd name="T34" fmla="*/ 574 w 718"/>
                <a:gd name="T35" fmla="*/ 90 h 306"/>
                <a:gd name="T36" fmla="*/ 604 w 718"/>
                <a:gd name="T37" fmla="*/ 84 h 306"/>
                <a:gd name="T38" fmla="*/ 622 w 718"/>
                <a:gd name="T39" fmla="*/ 78 h 306"/>
                <a:gd name="T40" fmla="*/ 628 w 718"/>
                <a:gd name="T41" fmla="*/ 72 h 306"/>
                <a:gd name="T42" fmla="*/ 634 w 718"/>
                <a:gd name="T43" fmla="*/ 66 h 306"/>
                <a:gd name="T44" fmla="*/ 652 w 718"/>
                <a:gd name="T45" fmla="*/ 60 h 306"/>
                <a:gd name="T46" fmla="*/ 694 w 718"/>
                <a:gd name="T47" fmla="*/ 30 h 306"/>
                <a:gd name="T48" fmla="*/ 712 w 718"/>
                <a:gd name="T49" fmla="*/ 18 h 306"/>
                <a:gd name="T50" fmla="*/ 718 w 718"/>
                <a:gd name="T51" fmla="*/ 6 h 306"/>
                <a:gd name="T52" fmla="*/ 712 w 718"/>
                <a:gd name="T53" fmla="*/ 0 h 306"/>
                <a:gd name="T54" fmla="*/ 688 w 718"/>
                <a:gd name="T55" fmla="*/ 0 h 306"/>
                <a:gd name="T56" fmla="*/ 628 w 718"/>
                <a:gd name="T57" fmla="*/ 0 h 306"/>
                <a:gd name="T58" fmla="*/ 580 w 718"/>
                <a:gd name="T59" fmla="*/ 0 h 306"/>
                <a:gd name="T60" fmla="*/ 544 w 718"/>
                <a:gd name="T61" fmla="*/ 0 h 306"/>
                <a:gd name="T62" fmla="*/ 514 w 718"/>
                <a:gd name="T63" fmla="*/ 18 h 306"/>
                <a:gd name="T64" fmla="*/ 485 w 718"/>
                <a:gd name="T65" fmla="*/ 42 h 306"/>
                <a:gd name="T66" fmla="*/ 467 w 718"/>
                <a:gd name="T67" fmla="*/ 54 h 306"/>
                <a:gd name="T68" fmla="*/ 449 w 718"/>
                <a:gd name="T69" fmla="*/ 60 h 306"/>
                <a:gd name="T70" fmla="*/ 425 w 718"/>
                <a:gd name="T71" fmla="*/ 60 h 306"/>
                <a:gd name="T72" fmla="*/ 389 w 718"/>
                <a:gd name="T73" fmla="*/ 66 h 306"/>
                <a:gd name="T74" fmla="*/ 347 w 718"/>
                <a:gd name="T75" fmla="*/ 84 h 306"/>
                <a:gd name="T76" fmla="*/ 311 w 718"/>
                <a:gd name="T77" fmla="*/ 108 h 306"/>
                <a:gd name="T78" fmla="*/ 287 w 718"/>
                <a:gd name="T79" fmla="*/ 126 h 306"/>
                <a:gd name="T80" fmla="*/ 275 w 718"/>
                <a:gd name="T81" fmla="*/ 132 h 306"/>
                <a:gd name="T82" fmla="*/ 257 w 718"/>
                <a:gd name="T83" fmla="*/ 138 h 306"/>
                <a:gd name="T84" fmla="*/ 221 w 718"/>
                <a:gd name="T85" fmla="*/ 138 h 306"/>
                <a:gd name="T86" fmla="*/ 186 w 718"/>
                <a:gd name="T87" fmla="*/ 138 h 306"/>
                <a:gd name="T88" fmla="*/ 180 w 718"/>
                <a:gd name="T89" fmla="*/ 138 h 306"/>
                <a:gd name="T90" fmla="*/ 174 w 718"/>
                <a:gd name="T91" fmla="*/ 138 h 306"/>
                <a:gd name="T92" fmla="*/ 114 w 718"/>
                <a:gd name="T93" fmla="*/ 162 h 306"/>
                <a:gd name="T94" fmla="*/ 48 w 718"/>
                <a:gd name="T95" fmla="*/ 216 h 306"/>
                <a:gd name="T96" fmla="*/ 48 w 718"/>
                <a:gd name="T97" fmla="*/ 21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15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>
                <a:gd name="T0" fmla="*/ 2231 w 2392"/>
                <a:gd name="T1" fmla="*/ 54 h 881"/>
                <a:gd name="T2" fmla="*/ 2189 w 2392"/>
                <a:gd name="T3" fmla="*/ 54 h 881"/>
                <a:gd name="T4" fmla="*/ 2147 w 2392"/>
                <a:gd name="T5" fmla="*/ 66 h 881"/>
                <a:gd name="T6" fmla="*/ 2021 w 2392"/>
                <a:gd name="T7" fmla="*/ 101 h 881"/>
                <a:gd name="T8" fmla="*/ 1956 w 2392"/>
                <a:gd name="T9" fmla="*/ 119 h 881"/>
                <a:gd name="T10" fmla="*/ 1860 w 2392"/>
                <a:gd name="T11" fmla="*/ 167 h 881"/>
                <a:gd name="T12" fmla="*/ 1836 w 2392"/>
                <a:gd name="T13" fmla="*/ 245 h 881"/>
                <a:gd name="T14" fmla="*/ 1842 w 2392"/>
                <a:gd name="T15" fmla="*/ 305 h 881"/>
                <a:gd name="T16" fmla="*/ 1758 w 2392"/>
                <a:gd name="T17" fmla="*/ 317 h 881"/>
                <a:gd name="T18" fmla="*/ 1597 w 2392"/>
                <a:gd name="T19" fmla="*/ 263 h 881"/>
                <a:gd name="T20" fmla="*/ 1507 w 2392"/>
                <a:gd name="T21" fmla="*/ 257 h 881"/>
                <a:gd name="T22" fmla="*/ 1399 w 2392"/>
                <a:gd name="T23" fmla="*/ 311 h 881"/>
                <a:gd name="T24" fmla="*/ 1334 w 2392"/>
                <a:gd name="T25" fmla="*/ 353 h 881"/>
                <a:gd name="T26" fmla="*/ 1310 w 2392"/>
                <a:gd name="T27" fmla="*/ 359 h 881"/>
                <a:gd name="T28" fmla="*/ 1214 w 2392"/>
                <a:gd name="T29" fmla="*/ 371 h 881"/>
                <a:gd name="T30" fmla="*/ 1160 w 2392"/>
                <a:gd name="T31" fmla="*/ 365 h 881"/>
                <a:gd name="T32" fmla="*/ 1053 w 2392"/>
                <a:gd name="T33" fmla="*/ 371 h 881"/>
                <a:gd name="T34" fmla="*/ 957 w 2392"/>
                <a:gd name="T35" fmla="*/ 383 h 881"/>
                <a:gd name="T36" fmla="*/ 921 w 2392"/>
                <a:gd name="T37" fmla="*/ 401 h 881"/>
                <a:gd name="T38" fmla="*/ 819 w 2392"/>
                <a:gd name="T39" fmla="*/ 419 h 881"/>
                <a:gd name="T40" fmla="*/ 778 w 2392"/>
                <a:gd name="T41" fmla="*/ 419 h 881"/>
                <a:gd name="T42" fmla="*/ 664 w 2392"/>
                <a:gd name="T43" fmla="*/ 437 h 881"/>
                <a:gd name="T44" fmla="*/ 598 w 2392"/>
                <a:gd name="T45" fmla="*/ 473 h 881"/>
                <a:gd name="T46" fmla="*/ 503 w 2392"/>
                <a:gd name="T47" fmla="*/ 467 h 881"/>
                <a:gd name="T48" fmla="*/ 431 w 2392"/>
                <a:gd name="T49" fmla="*/ 491 h 881"/>
                <a:gd name="T50" fmla="*/ 413 w 2392"/>
                <a:gd name="T51" fmla="*/ 539 h 881"/>
                <a:gd name="T52" fmla="*/ 347 w 2392"/>
                <a:gd name="T53" fmla="*/ 569 h 881"/>
                <a:gd name="T54" fmla="*/ 222 w 2392"/>
                <a:gd name="T55" fmla="*/ 599 h 881"/>
                <a:gd name="T56" fmla="*/ 138 w 2392"/>
                <a:gd name="T57" fmla="*/ 647 h 881"/>
                <a:gd name="T58" fmla="*/ 108 w 2392"/>
                <a:gd name="T59" fmla="*/ 659 h 881"/>
                <a:gd name="T60" fmla="*/ 0 w 2392"/>
                <a:gd name="T61" fmla="*/ 671 h 881"/>
                <a:gd name="T62" fmla="*/ 84 w 2392"/>
                <a:gd name="T63" fmla="*/ 695 h 881"/>
                <a:gd name="T64" fmla="*/ 263 w 2392"/>
                <a:gd name="T65" fmla="*/ 653 h 881"/>
                <a:gd name="T66" fmla="*/ 473 w 2392"/>
                <a:gd name="T67" fmla="*/ 569 h 881"/>
                <a:gd name="T68" fmla="*/ 568 w 2392"/>
                <a:gd name="T69" fmla="*/ 521 h 881"/>
                <a:gd name="T70" fmla="*/ 646 w 2392"/>
                <a:gd name="T71" fmla="*/ 515 h 881"/>
                <a:gd name="T72" fmla="*/ 873 w 2392"/>
                <a:gd name="T73" fmla="*/ 461 h 881"/>
                <a:gd name="T74" fmla="*/ 1148 w 2392"/>
                <a:gd name="T75" fmla="*/ 425 h 881"/>
                <a:gd name="T76" fmla="*/ 1292 w 2392"/>
                <a:gd name="T77" fmla="*/ 461 h 881"/>
                <a:gd name="T78" fmla="*/ 1417 w 2392"/>
                <a:gd name="T79" fmla="*/ 533 h 881"/>
                <a:gd name="T80" fmla="*/ 1435 w 2392"/>
                <a:gd name="T81" fmla="*/ 617 h 881"/>
                <a:gd name="T82" fmla="*/ 1376 w 2392"/>
                <a:gd name="T83" fmla="*/ 653 h 881"/>
                <a:gd name="T84" fmla="*/ 1226 w 2392"/>
                <a:gd name="T85" fmla="*/ 701 h 881"/>
                <a:gd name="T86" fmla="*/ 1112 w 2392"/>
                <a:gd name="T87" fmla="*/ 755 h 881"/>
                <a:gd name="T88" fmla="*/ 1065 w 2392"/>
                <a:gd name="T89" fmla="*/ 809 h 881"/>
                <a:gd name="T90" fmla="*/ 1077 w 2392"/>
                <a:gd name="T91" fmla="*/ 869 h 881"/>
                <a:gd name="T92" fmla="*/ 1106 w 2392"/>
                <a:gd name="T93" fmla="*/ 881 h 881"/>
                <a:gd name="T94" fmla="*/ 1208 w 2392"/>
                <a:gd name="T95" fmla="*/ 869 h 881"/>
                <a:gd name="T96" fmla="*/ 1388 w 2392"/>
                <a:gd name="T97" fmla="*/ 857 h 881"/>
                <a:gd name="T98" fmla="*/ 1441 w 2392"/>
                <a:gd name="T99" fmla="*/ 851 h 881"/>
                <a:gd name="T100" fmla="*/ 1483 w 2392"/>
                <a:gd name="T101" fmla="*/ 833 h 881"/>
                <a:gd name="T102" fmla="*/ 1675 w 2392"/>
                <a:gd name="T103" fmla="*/ 743 h 881"/>
                <a:gd name="T104" fmla="*/ 1806 w 2392"/>
                <a:gd name="T105" fmla="*/ 689 h 881"/>
                <a:gd name="T106" fmla="*/ 1884 w 2392"/>
                <a:gd name="T107" fmla="*/ 581 h 881"/>
                <a:gd name="T108" fmla="*/ 2039 w 2392"/>
                <a:gd name="T109" fmla="*/ 389 h 881"/>
                <a:gd name="T110" fmla="*/ 2207 w 2392"/>
                <a:gd name="T111" fmla="*/ 269 h 881"/>
                <a:gd name="T112" fmla="*/ 2249 w 2392"/>
                <a:gd name="T113" fmla="*/ 239 h 881"/>
                <a:gd name="T114" fmla="*/ 2392 w 2392"/>
                <a:gd name="T115" fmla="*/ 0 h 881"/>
                <a:gd name="T116" fmla="*/ 2302 w 2392"/>
                <a:gd name="T117" fmla="*/ 36 h 8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16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>
                <a:gd name="T0" fmla="*/ 30 w 550"/>
                <a:gd name="T1" fmla="*/ 245 h 257"/>
                <a:gd name="T2" fmla="*/ 18 w 550"/>
                <a:gd name="T3" fmla="*/ 251 h 257"/>
                <a:gd name="T4" fmla="*/ 6 w 550"/>
                <a:gd name="T5" fmla="*/ 257 h 257"/>
                <a:gd name="T6" fmla="*/ 0 w 550"/>
                <a:gd name="T7" fmla="*/ 257 h 257"/>
                <a:gd name="T8" fmla="*/ 305 w 550"/>
                <a:gd name="T9" fmla="*/ 113 h 257"/>
                <a:gd name="T10" fmla="*/ 520 w 550"/>
                <a:gd name="T11" fmla="*/ 0 h 257"/>
                <a:gd name="T12" fmla="*/ 526 w 550"/>
                <a:gd name="T13" fmla="*/ 6 h 257"/>
                <a:gd name="T14" fmla="*/ 544 w 550"/>
                <a:gd name="T15" fmla="*/ 18 h 257"/>
                <a:gd name="T16" fmla="*/ 550 w 550"/>
                <a:gd name="T17" fmla="*/ 24 h 257"/>
                <a:gd name="T18" fmla="*/ 550 w 550"/>
                <a:gd name="T19" fmla="*/ 36 h 257"/>
                <a:gd name="T20" fmla="*/ 544 w 550"/>
                <a:gd name="T21" fmla="*/ 42 h 257"/>
                <a:gd name="T22" fmla="*/ 526 w 550"/>
                <a:gd name="T23" fmla="*/ 54 h 257"/>
                <a:gd name="T24" fmla="*/ 514 w 550"/>
                <a:gd name="T25" fmla="*/ 60 h 257"/>
                <a:gd name="T26" fmla="*/ 502 w 550"/>
                <a:gd name="T27" fmla="*/ 66 h 257"/>
                <a:gd name="T28" fmla="*/ 448 w 550"/>
                <a:gd name="T29" fmla="*/ 84 h 257"/>
                <a:gd name="T30" fmla="*/ 382 w 550"/>
                <a:gd name="T31" fmla="*/ 113 h 257"/>
                <a:gd name="T32" fmla="*/ 305 w 550"/>
                <a:gd name="T33" fmla="*/ 143 h 257"/>
                <a:gd name="T34" fmla="*/ 227 w 550"/>
                <a:gd name="T35" fmla="*/ 173 h 257"/>
                <a:gd name="T36" fmla="*/ 149 w 550"/>
                <a:gd name="T37" fmla="*/ 203 h 257"/>
                <a:gd name="T38" fmla="*/ 83 w 550"/>
                <a:gd name="T39" fmla="*/ 227 h 257"/>
                <a:gd name="T40" fmla="*/ 30 w 550"/>
                <a:gd name="T41" fmla="*/ 245 h 257"/>
                <a:gd name="T42" fmla="*/ 30 w 550"/>
                <a:gd name="T43" fmla="*/ 245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17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>
                <a:gd name="T0" fmla="*/ 0 w 5"/>
                <a:gd name="T1" fmla="*/ 5 w 5"/>
                <a:gd name="T2" fmla="*/ 0 w 5"/>
                <a:gd name="T3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18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>
                <a:gd name="T0" fmla="*/ 659 w 716"/>
                <a:gd name="T1" fmla="*/ 6 h 383"/>
                <a:gd name="T2" fmla="*/ 588 w 716"/>
                <a:gd name="T3" fmla="*/ 42 h 383"/>
                <a:gd name="T4" fmla="*/ 515 w 716"/>
                <a:gd name="T5" fmla="*/ 84 h 383"/>
                <a:gd name="T6" fmla="*/ 509 w 716"/>
                <a:gd name="T7" fmla="*/ 90 h 383"/>
                <a:gd name="T8" fmla="*/ 485 w 716"/>
                <a:gd name="T9" fmla="*/ 102 h 383"/>
                <a:gd name="T10" fmla="*/ 455 w 716"/>
                <a:gd name="T11" fmla="*/ 120 h 383"/>
                <a:gd name="T12" fmla="*/ 425 w 716"/>
                <a:gd name="T13" fmla="*/ 138 h 383"/>
                <a:gd name="T14" fmla="*/ 371 w 716"/>
                <a:gd name="T15" fmla="*/ 168 h 383"/>
                <a:gd name="T16" fmla="*/ 306 w 716"/>
                <a:gd name="T17" fmla="*/ 198 h 383"/>
                <a:gd name="T18" fmla="*/ 186 w 716"/>
                <a:gd name="T19" fmla="*/ 251 h 383"/>
                <a:gd name="T20" fmla="*/ 131 w 716"/>
                <a:gd name="T21" fmla="*/ 269 h 383"/>
                <a:gd name="T22" fmla="*/ 89 w 716"/>
                <a:gd name="T23" fmla="*/ 287 h 383"/>
                <a:gd name="T24" fmla="*/ 53 w 716"/>
                <a:gd name="T25" fmla="*/ 305 h 383"/>
                <a:gd name="T26" fmla="*/ 36 w 716"/>
                <a:gd name="T27" fmla="*/ 311 h 383"/>
                <a:gd name="T28" fmla="*/ 12 w 716"/>
                <a:gd name="T29" fmla="*/ 329 h 383"/>
                <a:gd name="T30" fmla="*/ 0 w 716"/>
                <a:gd name="T31" fmla="*/ 353 h 383"/>
                <a:gd name="T32" fmla="*/ 0 w 716"/>
                <a:gd name="T33" fmla="*/ 371 h 383"/>
                <a:gd name="T34" fmla="*/ 0 w 716"/>
                <a:gd name="T35" fmla="*/ 383 h 383"/>
                <a:gd name="T36" fmla="*/ 0 w 716"/>
                <a:gd name="T37" fmla="*/ 383 h 383"/>
                <a:gd name="T38" fmla="*/ 12 w 716"/>
                <a:gd name="T39" fmla="*/ 371 h 383"/>
                <a:gd name="T40" fmla="*/ 30 w 716"/>
                <a:gd name="T41" fmla="*/ 353 h 383"/>
                <a:gd name="T42" fmla="*/ 53 w 716"/>
                <a:gd name="T43" fmla="*/ 335 h 383"/>
                <a:gd name="T44" fmla="*/ 77 w 716"/>
                <a:gd name="T45" fmla="*/ 317 h 383"/>
                <a:gd name="T46" fmla="*/ 101 w 716"/>
                <a:gd name="T47" fmla="*/ 311 h 383"/>
                <a:gd name="T48" fmla="*/ 131 w 716"/>
                <a:gd name="T49" fmla="*/ 299 h 383"/>
                <a:gd name="T50" fmla="*/ 204 w 716"/>
                <a:gd name="T51" fmla="*/ 269 h 383"/>
                <a:gd name="T52" fmla="*/ 240 w 716"/>
                <a:gd name="T53" fmla="*/ 251 h 383"/>
                <a:gd name="T54" fmla="*/ 270 w 716"/>
                <a:gd name="T55" fmla="*/ 239 h 383"/>
                <a:gd name="T56" fmla="*/ 294 w 716"/>
                <a:gd name="T57" fmla="*/ 228 h 383"/>
                <a:gd name="T58" fmla="*/ 312 w 716"/>
                <a:gd name="T59" fmla="*/ 222 h 383"/>
                <a:gd name="T60" fmla="*/ 330 w 716"/>
                <a:gd name="T61" fmla="*/ 210 h 383"/>
                <a:gd name="T62" fmla="*/ 365 w 716"/>
                <a:gd name="T63" fmla="*/ 186 h 383"/>
                <a:gd name="T64" fmla="*/ 419 w 716"/>
                <a:gd name="T65" fmla="*/ 156 h 383"/>
                <a:gd name="T66" fmla="*/ 473 w 716"/>
                <a:gd name="T67" fmla="*/ 120 h 383"/>
                <a:gd name="T68" fmla="*/ 527 w 716"/>
                <a:gd name="T69" fmla="*/ 90 h 383"/>
                <a:gd name="T70" fmla="*/ 576 w 716"/>
                <a:gd name="T71" fmla="*/ 60 h 383"/>
                <a:gd name="T72" fmla="*/ 612 w 716"/>
                <a:gd name="T73" fmla="*/ 42 h 383"/>
                <a:gd name="T74" fmla="*/ 629 w 716"/>
                <a:gd name="T75" fmla="*/ 36 h 383"/>
                <a:gd name="T76" fmla="*/ 647 w 716"/>
                <a:gd name="T77" fmla="*/ 30 h 383"/>
                <a:gd name="T78" fmla="*/ 677 w 716"/>
                <a:gd name="T79" fmla="*/ 18 h 383"/>
                <a:gd name="T80" fmla="*/ 701 w 716"/>
                <a:gd name="T81" fmla="*/ 6 h 383"/>
                <a:gd name="T82" fmla="*/ 713 w 716"/>
                <a:gd name="T83" fmla="*/ 0 h 383"/>
                <a:gd name="T84" fmla="*/ 713 w 716"/>
                <a:gd name="T85" fmla="*/ 0 h 383"/>
                <a:gd name="T86" fmla="*/ 659 w 716"/>
                <a:gd name="T87" fmla="*/ 6 h 383"/>
                <a:gd name="T88" fmla="*/ 716 w 716"/>
                <a:gd name="T89" fmla="*/ 63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19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>
                <a:gd name="T0" fmla="*/ 6 w 318"/>
                <a:gd name="T1" fmla="*/ 225 h 225"/>
                <a:gd name="T2" fmla="*/ 0 w 318"/>
                <a:gd name="T3" fmla="*/ 195 h 225"/>
                <a:gd name="T4" fmla="*/ 315 w 318"/>
                <a:gd name="T5" fmla="*/ 0 h 225"/>
                <a:gd name="T6" fmla="*/ 303 w 318"/>
                <a:gd name="T7" fmla="*/ 27 h 225"/>
                <a:gd name="T8" fmla="*/ 318 w 318"/>
                <a:gd name="T9" fmla="*/ 42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20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>
                <a:gd name="T0" fmla="*/ 1050 w 2595"/>
                <a:gd name="T1" fmla="*/ 657 h 933"/>
                <a:gd name="T2" fmla="*/ 1581 w 2595"/>
                <a:gd name="T3" fmla="*/ 690 h 933"/>
                <a:gd name="T4" fmla="*/ 1671 w 2595"/>
                <a:gd name="T5" fmla="*/ 723 h 933"/>
                <a:gd name="T6" fmla="*/ 1176 w 2595"/>
                <a:gd name="T7" fmla="*/ 621 h 933"/>
                <a:gd name="T8" fmla="*/ 1854 w 2595"/>
                <a:gd name="T9" fmla="*/ 567 h 933"/>
                <a:gd name="T10" fmla="*/ 1869 w 2595"/>
                <a:gd name="T11" fmla="*/ 612 h 933"/>
                <a:gd name="T12" fmla="*/ 2103 w 2595"/>
                <a:gd name="T13" fmla="*/ 861 h 933"/>
                <a:gd name="T14" fmla="*/ 1883 w 2595"/>
                <a:gd name="T15" fmla="*/ 520 h 933"/>
                <a:gd name="T16" fmla="*/ 1842 w 2595"/>
                <a:gd name="T17" fmla="*/ 490 h 933"/>
                <a:gd name="T18" fmla="*/ 1770 w 2595"/>
                <a:gd name="T19" fmla="*/ 466 h 933"/>
                <a:gd name="T20" fmla="*/ 1740 w 2595"/>
                <a:gd name="T21" fmla="*/ 448 h 933"/>
                <a:gd name="T22" fmla="*/ 1758 w 2595"/>
                <a:gd name="T23" fmla="*/ 436 h 933"/>
                <a:gd name="T24" fmla="*/ 1830 w 2595"/>
                <a:gd name="T25" fmla="*/ 430 h 933"/>
                <a:gd name="T26" fmla="*/ 1877 w 2595"/>
                <a:gd name="T27" fmla="*/ 424 h 933"/>
                <a:gd name="T28" fmla="*/ 1955 w 2595"/>
                <a:gd name="T29" fmla="*/ 394 h 933"/>
                <a:gd name="T30" fmla="*/ 2052 w 2595"/>
                <a:gd name="T31" fmla="*/ 396 h 933"/>
                <a:gd name="T32" fmla="*/ 2253 w 2595"/>
                <a:gd name="T33" fmla="*/ 732 h 933"/>
                <a:gd name="T34" fmla="*/ 2415 w 2595"/>
                <a:gd name="T35" fmla="*/ 933 h 933"/>
                <a:gd name="T36" fmla="*/ 2397 w 2595"/>
                <a:gd name="T37" fmla="*/ 828 h 933"/>
                <a:gd name="T38" fmla="*/ 2088 w 2595"/>
                <a:gd name="T39" fmla="*/ 400 h 933"/>
                <a:gd name="T40" fmla="*/ 2046 w 2595"/>
                <a:gd name="T41" fmla="*/ 346 h 933"/>
                <a:gd name="T42" fmla="*/ 1997 w 2595"/>
                <a:gd name="T43" fmla="*/ 304 h 933"/>
                <a:gd name="T44" fmla="*/ 1967 w 2595"/>
                <a:gd name="T45" fmla="*/ 286 h 933"/>
                <a:gd name="T46" fmla="*/ 1973 w 2595"/>
                <a:gd name="T47" fmla="*/ 286 h 933"/>
                <a:gd name="T48" fmla="*/ 2009 w 2595"/>
                <a:gd name="T49" fmla="*/ 286 h 933"/>
                <a:gd name="T50" fmla="*/ 2082 w 2595"/>
                <a:gd name="T51" fmla="*/ 322 h 933"/>
                <a:gd name="T52" fmla="*/ 2199 w 2595"/>
                <a:gd name="T53" fmla="*/ 384 h 933"/>
                <a:gd name="T54" fmla="*/ 2394 w 2595"/>
                <a:gd name="T55" fmla="*/ 448 h 933"/>
                <a:gd name="T56" fmla="*/ 2595 w 2595"/>
                <a:gd name="T57" fmla="*/ 516 h 933"/>
                <a:gd name="T58" fmla="*/ 2388 w 2595"/>
                <a:gd name="T59" fmla="*/ 424 h 933"/>
                <a:gd name="T60" fmla="*/ 2219 w 2595"/>
                <a:gd name="T61" fmla="*/ 340 h 933"/>
                <a:gd name="T62" fmla="*/ 2052 w 2595"/>
                <a:gd name="T63" fmla="*/ 280 h 933"/>
                <a:gd name="T64" fmla="*/ 1955 w 2595"/>
                <a:gd name="T65" fmla="*/ 262 h 933"/>
                <a:gd name="T66" fmla="*/ 1877 w 2595"/>
                <a:gd name="T67" fmla="*/ 274 h 933"/>
                <a:gd name="T68" fmla="*/ 1752 w 2595"/>
                <a:gd name="T69" fmla="*/ 274 h 933"/>
                <a:gd name="T70" fmla="*/ 1661 w 2595"/>
                <a:gd name="T71" fmla="*/ 292 h 933"/>
                <a:gd name="T72" fmla="*/ 1607 w 2595"/>
                <a:gd name="T73" fmla="*/ 316 h 933"/>
                <a:gd name="T74" fmla="*/ 1589 w 2595"/>
                <a:gd name="T75" fmla="*/ 322 h 933"/>
                <a:gd name="T76" fmla="*/ 1409 w 2595"/>
                <a:gd name="T77" fmla="*/ 358 h 933"/>
                <a:gd name="T78" fmla="*/ 1152 w 2595"/>
                <a:gd name="T79" fmla="*/ 442 h 933"/>
                <a:gd name="T80" fmla="*/ 966 w 2595"/>
                <a:gd name="T81" fmla="*/ 460 h 933"/>
                <a:gd name="T82" fmla="*/ 870 w 2595"/>
                <a:gd name="T83" fmla="*/ 442 h 933"/>
                <a:gd name="T84" fmla="*/ 828 w 2595"/>
                <a:gd name="T85" fmla="*/ 430 h 933"/>
                <a:gd name="T86" fmla="*/ 743 w 2595"/>
                <a:gd name="T87" fmla="*/ 388 h 933"/>
                <a:gd name="T88" fmla="*/ 636 w 2595"/>
                <a:gd name="T89" fmla="*/ 334 h 933"/>
                <a:gd name="T90" fmla="*/ 467 w 2595"/>
                <a:gd name="T91" fmla="*/ 256 h 933"/>
                <a:gd name="T92" fmla="*/ 0 w 2595"/>
                <a:gd name="T93" fmla="*/ 0 h 933"/>
                <a:gd name="T94" fmla="*/ 585 w 2595"/>
                <a:gd name="T95" fmla="*/ 390 h 933"/>
                <a:gd name="T96" fmla="*/ 849 w 2595"/>
                <a:gd name="T97" fmla="*/ 543 h 933"/>
                <a:gd name="T98" fmla="*/ 897 w 2595"/>
                <a:gd name="T99" fmla="*/ 621 h 9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  <p:sp>
          <p:nvSpPr>
            <p:cNvPr id="72721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>
                <a:gd name="T0" fmla="*/ 2370 w 2723"/>
                <a:gd name="T1" fmla="*/ 72 h 1091"/>
                <a:gd name="T2" fmla="*/ 2597 w 2723"/>
                <a:gd name="T3" fmla="*/ 198 h 1091"/>
                <a:gd name="T4" fmla="*/ 2639 w 2723"/>
                <a:gd name="T5" fmla="*/ 276 h 1091"/>
                <a:gd name="T6" fmla="*/ 2453 w 2723"/>
                <a:gd name="T7" fmla="*/ 264 h 1091"/>
                <a:gd name="T8" fmla="*/ 2297 w 2723"/>
                <a:gd name="T9" fmla="*/ 204 h 1091"/>
                <a:gd name="T10" fmla="*/ 2112 w 2723"/>
                <a:gd name="T11" fmla="*/ 66 h 1091"/>
                <a:gd name="T12" fmla="*/ 2088 w 2723"/>
                <a:gd name="T13" fmla="*/ 72 h 1091"/>
                <a:gd name="T14" fmla="*/ 2106 w 2723"/>
                <a:gd name="T15" fmla="*/ 114 h 1091"/>
                <a:gd name="T16" fmla="*/ 2412 w 2723"/>
                <a:gd name="T17" fmla="*/ 552 h 1091"/>
                <a:gd name="T18" fmla="*/ 2279 w 2723"/>
                <a:gd name="T19" fmla="*/ 564 h 1091"/>
                <a:gd name="T20" fmla="*/ 2189 w 2723"/>
                <a:gd name="T21" fmla="*/ 492 h 1091"/>
                <a:gd name="T22" fmla="*/ 2058 w 2723"/>
                <a:gd name="T23" fmla="*/ 330 h 1091"/>
                <a:gd name="T24" fmla="*/ 1991 w 2723"/>
                <a:gd name="T25" fmla="*/ 234 h 1091"/>
                <a:gd name="T26" fmla="*/ 1949 w 2723"/>
                <a:gd name="T27" fmla="*/ 174 h 1091"/>
                <a:gd name="T28" fmla="*/ 1824 w 2723"/>
                <a:gd name="T29" fmla="*/ 132 h 1091"/>
                <a:gd name="T30" fmla="*/ 1794 w 2723"/>
                <a:gd name="T31" fmla="*/ 144 h 1091"/>
                <a:gd name="T32" fmla="*/ 1895 w 2723"/>
                <a:gd name="T33" fmla="*/ 222 h 1091"/>
                <a:gd name="T34" fmla="*/ 1943 w 2723"/>
                <a:gd name="T35" fmla="*/ 366 h 1091"/>
                <a:gd name="T36" fmla="*/ 2064 w 2723"/>
                <a:gd name="T37" fmla="*/ 630 h 1091"/>
                <a:gd name="T38" fmla="*/ 2052 w 2723"/>
                <a:gd name="T39" fmla="*/ 695 h 1091"/>
                <a:gd name="T40" fmla="*/ 1955 w 2723"/>
                <a:gd name="T41" fmla="*/ 683 h 1091"/>
                <a:gd name="T42" fmla="*/ 1913 w 2723"/>
                <a:gd name="T43" fmla="*/ 636 h 1091"/>
                <a:gd name="T44" fmla="*/ 1703 w 2723"/>
                <a:gd name="T45" fmla="*/ 312 h 1091"/>
                <a:gd name="T46" fmla="*/ 1637 w 2723"/>
                <a:gd name="T47" fmla="*/ 276 h 1091"/>
                <a:gd name="T48" fmla="*/ 1643 w 2723"/>
                <a:gd name="T49" fmla="*/ 318 h 1091"/>
                <a:gd name="T50" fmla="*/ 1673 w 2723"/>
                <a:gd name="T51" fmla="*/ 408 h 1091"/>
                <a:gd name="T52" fmla="*/ 1716 w 2723"/>
                <a:gd name="T53" fmla="*/ 779 h 1091"/>
                <a:gd name="T54" fmla="*/ 1691 w 2723"/>
                <a:gd name="T55" fmla="*/ 737 h 1091"/>
                <a:gd name="T56" fmla="*/ 1613 w 2723"/>
                <a:gd name="T57" fmla="*/ 582 h 1091"/>
                <a:gd name="T58" fmla="*/ 1494 w 2723"/>
                <a:gd name="T59" fmla="*/ 480 h 1091"/>
                <a:gd name="T60" fmla="*/ 1248 w 2723"/>
                <a:gd name="T61" fmla="*/ 528 h 1091"/>
                <a:gd name="T62" fmla="*/ 996 w 2723"/>
                <a:gd name="T63" fmla="*/ 630 h 1091"/>
                <a:gd name="T64" fmla="*/ 714 w 2723"/>
                <a:gd name="T65" fmla="*/ 534 h 1091"/>
                <a:gd name="T66" fmla="*/ 198 w 2723"/>
                <a:gd name="T67" fmla="*/ 288 h 1091"/>
                <a:gd name="T68" fmla="*/ 0 w 2723"/>
                <a:gd name="T69" fmla="*/ 460 h 1091"/>
                <a:gd name="T70" fmla="*/ 288 w 2723"/>
                <a:gd name="T71" fmla="*/ 570 h 1091"/>
                <a:gd name="T72" fmla="*/ 461 w 2723"/>
                <a:gd name="T73" fmla="*/ 654 h 1091"/>
                <a:gd name="T74" fmla="*/ 725 w 2723"/>
                <a:gd name="T75" fmla="*/ 755 h 1091"/>
                <a:gd name="T76" fmla="*/ 966 w 2723"/>
                <a:gd name="T77" fmla="*/ 791 h 1091"/>
                <a:gd name="T78" fmla="*/ 1176 w 2723"/>
                <a:gd name="T79" fmla="*/ 779 h 1091"/>
                <a:gd name="T80" fmla="*/ 1278 w 2723"/>
                <a:gd name="T81" fmla="*/ 791 h 1091"/>
                <a:gd name="T82" fmla="*/ 1404 w 2723"/>
                <a:gd name="T83" fmla="*/ 845 h 1091"/>
                <a:gd name="T84" fmla="*/ 1416 w 2723"/>
                <a:gd name="T85" fmla="*/ 887 h 1091"/>
                <a:gd name="T86" fmla="*/ 1361 w 2723"/>
                <a:gd name="T87" fmla="*/ 923 h 1091"/>
                <a:gd name="T88" fmla="*/ 1385 w 2723"/>
                <a:gd name="T89" fmla="*/ 1007 h 1091"/>
                <a:gd name="T90" fmla="*/ 1494 w 2723"/>
                <a:gd name="T91" fmla="*/ 1085 h 1091"/>
                <a:gd name="T92" fmla="*/ 1697 w 2723"/>
                <a:gd name="T93" fmla="*/ 1043 h 1091"/>
                <a:gd name="T94" fmla="*/ 1812 w 2723"/>
                <a:gd name="T95" fmla="*/ 989 h 1091"/>
                <a:gd name="T96" fmla="*/ 1973 w 2723"/>
                <a:gd name="T97" fmla="*/ 917 h 1091"/>
                <a:gd name="T98" fmla="*/ 2201 w 2723"/>
                <a:gd name="T99" fmla="*/ 899 h 1091"/>
                <a:gd name="T100" fmla="*/ 2364 w 2723"/>
                <a:gd name="T101" fmla="*/ 863 h 1091"/>
                <a:gd name="T102" fmla="*/ 2400 w 2723"/>
                <a:gd name="T103" fmla="*/ 743 h 1091"/>
                <a:gd name="T104" fmla="*/ 2471 w 2723"/>
                <a:gd name="T105" fmla="*/ 701 h 1091"/>
                <a:gd name="T106" fmla="*/ 2621 w 2723"/>
                <a:gd name="T107" fmla="*/ 504 h 1091"/>
                <a:gd name="T108" fmla="*/ 2693 w 2723"/>
                <a:gd name="T109" fmla="*/ 374 h 1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2000">
                <a:solidFill>
                  <a:srgbClr val="FFFFFF"/>
                </a:solidFill>
                <a:latin typeface=".VnTime" pitchFamily="34" charset="0"/>
              </a:endParaRPr>
            </a:p>
          </p:txBody>
        </p:sp>
      </p:grpSp>
      <p:sp>
        <p:nvSpPr>
          <p:cNvPr id="72722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2723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72724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7272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3124CE8-5116-413F-A3AB-24FFB8628DDC}" type="slidenum">
              <a:rPr 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7272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195688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F019B4-4CCA-4D2B-A5E8-7EDDD0D4DFDD}" type="slidenum">
              <a:rPr lang="en-US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383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vn/imgres?imgurl=http://www.tuhai.com.vn/news/images/stories/20-48-10--30-10-2007--anhtuetinh.jpg&amp;imgrefurl=http://www.tuhai.com.vn/news/index.php?option=com_content&amp;task=blogcategory&amp;id=21&amp;Itemid=56&amp;limit=9&amp;limitstart=9&amp;usg=__YUmTdM64FCtivJCGlMwr-NArkHE=&amp;h=320&amp;w=200&amp;sz=11&amp;hl=vi&amp;start=1&amp;um=1&amp;tbnid=o8tlFdwB52H8vM:&amp;tbnh=118&amp;tbnw=74&amp;prev=/images?q=danh+y+Tue+Tinh&amp;hl=vi&amp;sa=N&amp;um=1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google.com.vn/imgres?imgurl=http://ykhoanet.vn/YH/uploads/News/pic/1225939326.nv.jpg&amp;imgrefurl=http://ykhoanet.vn/YH/modules.php?name=News&amp;op=viewst&amp;sid=138&amp;usg=__m1XRAmWV6P1UCINGSgUSmmFSR1o=&amp;h=253&amp;w=240&amp;sz=15&amp;hl=vi&amp;start=5&amp;um=1&amp;tbnid=817VmnHLPQ1rAM:&amp;tbnh=111&amp;tbnw=105&amp;prev=/images?q=loi+the+Hipocorat&amp;hl=vi&amp;sa=N&amp;um=1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hyperlink" Target="http://images.google.com.vn/imgres?imgurl=http://www.france-livres-occasions.com/media/Sct_Hippocrate_aphorismes1934.jpg&amp;imgrefurl=http://dieuduongviet.forumotion.net/forum-f26/topic-t13.htm&amp;usg=__ZSaaHxeSpO0mNEwq5P-rX5n5ebA=&amp;h=400&amp;w=249&amp;sz=117&amp;hl=vi&amp;start=1&amp;um=1&amp;tbnid=HeLySnhKH02JrM:&amp;tbnh=124&amp;tbnw=77&amp;prev=/images?q=loi+the+Hipocorat&amp;hl=vi&amp;sa=N&amp;um=1" TargetMode="External"/><Relationship Id="rId4" Type="http://schemas.openxmlformats.org/officeDocument/2006/relationships/image" Target="http://t1.gstatic.com/images?q=tbn:817VmnHLPQ1rAM:http://ykhoanet.vn/YH/uploads/News/pic/1225939326.nv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A7371A7-9800-42AD-861B-E58A9AA7A893}" type="datetime1">
              <a:rPr lang="en-US" smtClean="0">
                <a:solidFill>
                  <a:srgbClr val="898989"/>
                </a:solidFill>
              </a:rPr>
              <a:pPr/>
              <a:t>12/7/2020</a:t>
            </a:fld>
            <a:endParaRPr lang="en-US" smtClean="0">
              <a:solidFill>
                <a:srgbClr val="898989"/>
              </a:solidFill>
            </a:endParaRPr>
          </a:p>
        </p:txBody>
      </p:sp>
      <p:pic>
        <p:nvPicPr>
          <p:cNvPr id="41987" name="Picture 2" descr="51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448800" cy="68580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98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31875" y="609600"/>
            <a:ext cx="7731125" cy="5562600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en-US" sz="4000" b="1" dirty="0" smtClean="0">
                <a:solidFill>
                  <a:srgbClr val="FF0066"/>
                </a:solidFill>
                <a:latin typeface="Times New Roman" pitchFamily="18" charset="0"/>
              </a:rPr>
              <a:t>CHÀO MỪNG CÁC BẠN ĐẾN VỚI PHẦN TÌM HIỂU </a:t>
            </a:r>
            <a:endParaRPr lang="en-US" sz="4000" b="1" dirty="0" smtClean="0">
              <a:solidFill>
                <a:srgbClr val="FF0066"/>
              </a:solidFill>
              <a:latin typeface="Times New Roman" pitchFamily="18" charset="0"/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en-US" sz="4000" b="1" smtClean="0">
                <a:solidFill>
                  <a:srgbClr val="FF0066"/>
                </a:solidFill>
                <a:latin typeface="Times New Roman" pitchFamily="18" charset="0"/>
              </a:rPr>
              <a:t>CÁC </a:t>
            </a:r>
            <a:r>
              <a:rPr lang="en-US" sz="4000" b="1" smtClean="0">
                <a:solidFill>
                  <a:srgbClr val="FF0066"/>
                </a:solidFill>
                <a:latin typeface="Times New Roman" pitchFamily="18" charset="0"/>
              </a:rPr>
              <a:t>DANH </a:t>
            </a:r>
            <a:r>
              <a:rPr lang="en-US" sz="4000" b="1" smtClean="0">
                <a:solidFill>
                  <a:srgbClr val="FF0066"/>
                </a:solidFill>
                <a:latin typeface="Times New Roman" pitchFamily="18" charset="0"/>
              </a:rPr>
              <a:t>Y</a:t>
            </a:r>
            <a:endParaRPr lang="en-US" sz="4000" b="1" dirty="0" smtClean="0">
              <a:solidFill>
                <a:srgbClr val="FF0066"/>
              </a:solidFill>
              <a:latin typeface="Times New Roman" pitchFamily="18" charset="0"/>
            </a:endParaRPr>
          </a:p>
          <a:p>
            <a:pPr marL="0" indent="0" algn="ctr" eaLnBrk="1" hangingPunct="1">
              <a:buFont typeface="Arial" charset="0"/>
              <a:buNone/>
            </a:pPr>
            <a:endParaRPr lang="en-US" sz="4000" b="1" dirty="0" smtClean="0">
              <a:solidFill>
                <a:srgbClr val="FF0066"/>
              </a:solidFill>
              <a:latin typeface="Times New Roman" pitchFamily="18" charset="0"/>
            </a:endParaRPr>
          </a:p>
          <a:p>
            <a:pPr marL="0" indent="0" algn="ctr" eaLnBrk="1" hangingPunct="1">
              <a:buFont typeface="Arial" charset="0"/>
              <a:buNone/>
            </a:pPr>
            <a:endParaRPr lang="en-US" sz="4000" b="1" dirty="0" smtClean="0">
              <a:solidFill>
                <a:srgbClr val="FF0066"/>
              </a:solidFill>
              <a:latin typeface="Times New Roman" pitchFamily="18" charset="0"/>
            </a:endParaRPr>
          </a:p>
          <a:p>
            <a:pPr marL="0" indent="0" algn="ctr">
              <a:buFont typeface="Arial" charset="0"/>
              <a:buNone/>
            </a:pPr>
            <a:r>
              <a:rPr lang="en-US" sz="4000" b="1" dirty="0" err="1" smtClean="0">
                <a:latin typeface="Times New Roman" pitchFamily="18" charset="0"/>
              </a:rPr>
              <a:t>Thực</a:t>
            </a:r>
            <a:r>
              <a:rPr lang="en-US" sz="4000" b="1" dirty="0" smtClean="0">
                <a:latin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</a:rPr>
              <a:t>hiện</a:t>
            </a:r>
            <a:r>
              <a:rPr lang="en-US" sz="4000" b="1" dirty="0" smtClean="0">
                <a:latin typeface="Times New Roman" pitchFamily="18" charset="0"/>
              </a:rPr>
              <a:t> : </a:t>
            </a:r>
            <a:r>
              <a:rPr lang="en-US" sz="4000" b="1" dirty="0" err="1" smtClean="0">
                <a:latin typeface="Times New Roman" pitchFamily="18" charset="0"/>
              </a:rPr>
              <a:t>Nhóm</a:t>
            </a:r>
            <a:r>
              <a:rPr lang="en-US" sz="4000" b="1" dirty="0" smtClean="0">
                <a:latin typeface="Times New Roman" pitchFamily="18" charset="0"/>
              </a:rPr>
              <a:t> 3</a:t>
            </a:r>
            <a:endParaRPr lang="en-US" sz="4000" b="1" dirty="0" smtClean="0">
              <a:solidFill>
                <a:srgbClr val="FF33CC"/>
              </a:solidFill>
              <a:latin typeface="Times New Roman" pitchFamily="18" charset="0"/>
            </a:endParaRPr>
          </a:p>
          <a:p>
            <a:pPr marL="0" indent="0" algn="ctr">
              <a:buFontTx/>
              <a:buNone/>
            </a:pPr>
            <a:endParaRPr lang="en-US" sz="48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1031875" y="4554538"/>
            <a:ext cx="527050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fontAlgn="base">
              <a:spcBef>
                <a:spcPct val="2000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303053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971600" y="76205"/>
            <a:ext cx="547260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 u="sng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1. DANH Y TUỆ TĨNH</a:t>
            </a:r>
            <a:endParaRPr lang="en-US" sz="2800" b="1" u="sng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20638" y="1181118"/>
            <a:ext cx="6019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2800" dirty="0">
                <a:solidFill>
                  <a:srgbClr val="FFFFFF"/>
                </a:solidFill>
                <a:latin typeface=".VnTime" pitchFamily="34" charset="0"/>
              </a:rPr>
              <a:t>- </a:t>
            </a:r>
            <a:r>
              <a:rPr lang="fr-FR" sz="2800" u="sng" dirty="0" err="1">
                <a:solidFill>
                  <a:srgbClr val="FFFFFF"/>
                </a:solidFill>
                <a:latin typeface=".VnTime" pitchFamily="34" charset="0"/>
              </a:rPr>
              <a:t>Ch©m</a:t>
            </a:r>
            <a:r>
              <a:rPr lang="fr-FR" sz="2800" u="sng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fr-FR" sz="2800" u="sng" dirty="0" err="1">
                <a:solidFill>
                  <a:srgbClr val="FFFFFF"/>
                </a:solidFill>
                <a:latin typeface=".VnTime" pitchFamily="34" charset="0"/>
              </a:rPr>
              <a:t>ng«n</a:t>
            </a:r>
            <a:r>
              <a:rPr lang="fr-FR" sz="2800" dirty="0">
                <a:solidFill>
                  <a:srgbClr val="FFFFFF"/>
                </a:solidFill>
                <a:latin typeface=".VnTime" pitchFamily="34" charset="0"/>
              </a:rPr>
              <a:t>: </a:t>
            </a:r>
            <a:r>
              <a:rPr lang="fr-FR" sz="2800" dirty="0" err="1">
                <a:solidFill>
                  <a:srgbClr val="FFFFFF"/>
                </a:solidFill>
                <a:latin typeface=".VnTime" pitchFamily="34" charset="0"/>
              </a:rPr>
              <a:t>ThÇy</a:t>
            </a:r>
            <a:r>
              <a:rPr lang="fr-FR" sz="2800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fr-FR" sz="2800" dirty="0" err="1">
                <a:solidFill>
                  <a:srgbClr val="FFFFFF"/>
                </a:solidFill>
                <a:latin typeface=".VnTime" pitchFamily="34" charset="0"/>
              </a:rPr>
              <a:t>thuèc</a:t>
            </a:r>
            <a:r>
              <a:rPr lang="fr-FR" sz="2800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fr-FR" sz="2800" dirty="0" err="1">
                <a:solidFill>
                  <a:srgbClr val="FFFFFF"/>
                </a:solidFill>
                <a:latin typeface=".VnTime" pitchFamily="34" charset="0"/>
              </a:rPr>
              <a:t>nh</a:t>
            </a:r>
            <a:r>
              <a:rPr lang="fr-FR" sz="2800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fr-FR" sz="28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fr-FR" sz="2800" dirty="0" err="1">
                <a:solidFill>
                  <a:srgbClr val="FFFFFF"/>
                </a:solidFill>
                <a:latin typeface=".VnTime" pitchFamily="34" charset="0"/>
              </a:rPr>
              <a:t>mÑ</a:t>
            </a:r>
            <a:r>
              <a:rPr lang="fr-FR" sz="2800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fr-FR" sz="2800" dirty="0" err="1">
                <a:solidFill>
                  <a:srgbClr val="FFFFFF"/>
                </a:solidFill>
                <a:latin typeface=".VnTime" pitchFamily="34" charset="0"/>
              </a:rPr>
              <a:t>hiÒn</a:t>
            </a:r>
            <a:r>
              <a:rPr lang="fr-FR" sz="2800" dirty="0">
                <a:solidFill>
                  <a:srgbClr val="FFFFFF"/>
                </a:solidFill>
                <a:latin typeface=".VnTime" pitchFamily="34" charset="0"/>
              </a:rPr>
              <a:t>. </a:t>
            </a:r>
            <a:endParaRPr lang="en-US" sz="2800" dirty="0">
              <a:solidFill>
                <a:srgbClr val="FFFFFF"/>
              </a:solidFill>
              <a:latin typeface=".VnTime" pitchFamily="34" charset="0"/>
            </a:endParaRP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179512" y="2114560"/>
            <a:ext cx="5256584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3200" dirty="0">
                <a:solidFill>
                  <a:srgbClr val="FFFFFF"/>
                </a:solidFill>
                <a:latin typeface=".VnTime" pitchFamily="34" charset="0"/>
              </a:rPr>
              <a:t>- </a:t>
            </a:r>
            <a:r>
              <a:rPr lang="fr-FR" sz="3200" dirty="0" err="1">
                <a:solidFill>
                  <a:srgbClr val="FFFFFF"/>
                </a:solidFill>
                <a:latin typeface=".VnTime" pitchFamily="34" charset="0"/>
              </a:rPr>
              <a:t>Danh</a:t>
            </a:r>
            <a:r>
              <a:rPr lang="fr-FR" sz="3200" dirty="0">
                <a:solidFill>
                  <a:srgbClr val="FFFFFF"/>
                </a:solidFill>
                <a:latin typeface=".VnTime" pitchFamily="34" charset="0"/>
              </a:rPr>
              <a:t> y </a:t>
            </a:r>
            <a:r>
              <a:rPr lang="fr-FR" sz="3200" dirty="0" err="1">
                <a:solidFill>
                  <a:srgbClr val="FFFFFF"/>
                </a:solidFill>
                <a:latin typeface=".VnTime" pitchFamily="34" charset="0"/>
              </a:rPr>
              <a:t>TuÖ</a:t>
            </a:r>
            <a:r>
              <a:rPr lang="fr-FR" sz="3200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fr-FR" sz="3200" dirty="0" err="1">
                <a:solidFill>
                  <a:srgbClr val="FFFFFF"/>
                </a:solidFill>
                <a:latin typeface=".VnTime" pitchFamily="34" charset="0"/>
              </a:rPr>
              <a:t>TÜnh</a:t>
            </a:r>
            <a:r>
              <a:rPr lang="en-US" sz="3200" dirty="0">
                <a:solidFill>
                  <a:srgbClr val="FFFFFF"/>
                </a:solidFill>
                <a:latin typeface=".VnTime" pitchFamily="34" charset="0"/>
              </a:rPr>
              <a:t> :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</a:rPr>
              <a:t>Tuệ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</a:rPr>
              <a:t>Tĩnh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</a:rPr>
              <a:t>chính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</a:rPr>
              <a:t>tên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</a:rPr>
              <a:t>là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</a:rPr>
              <a:t>Nguyễn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</a:rPr>
              <a:t>Bá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Times New Roman" pitchFamily="18" charset="0"/>
              </a:rPr>
              <a:t>Tĩnh</a:t>
            </a:r>
            <a:r>
              <a:rPr lang="en-US" sz="32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3200" dirty="0">
                <a:solidFill>
                  <a:srgbClr val="FFFFFF"/>
                </a:solidFill>
                <a:latin typeface=".VnTime" pitchFamily="34" charset="0"/>
              </a:rPr>
              <a:t>®­</a:t>
            </a:r>
            <a:r>
              <a:rPr lang="fr-FR" sz="3200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200" dirty="0" err="1">
                <a:solidFill>
                  <a:srgbClr val="FFFFFF"/>
                </a:solidFill>
                <a:latin typeface=".VnTime" pitchFamily="34" charset="0"/>
              </a:rPr>
              <a:t>îc</a:t>
            </a:r>
            <a:r>
              <a:rPr lang="en-US" sz="3200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.VnTime" pitchFamily="34" charset="0"/>
              </a:rPr>
              <a:t>coi</a:t>
            </a:r>
            <a:r>
              <a:rPr lang="en-US" sz="3200" dirty="0">
                <a:solidFill>
                  <a:srgbClr val="FFFFFF"/>
                </a:solidFill>
                <a:latin typeface=".VnTime" pitchFamily="34" charset="0"/>
              </a:rPr>
              <a:t> lµ </a:t>
            </a:r>
            <a:r>
              <a:rPr lang="en-US" sz="3200" dirty="0" err="1" smtClean="0">
                <a:solidFill>
                  <a:srgbClr val="FFFFFF"/>
                </a:solidFill>
                <a:latin typeface=".VnTime" pitchFamily="34" charset="0"/>
              </a:rPr>
              <a:t>ng­</a:t>
            </a:r>
            <a:r>
              <a:rPr lang="en-US" sz="3200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3200" dirty="0" err="1" smtClean="0">
                <a:solidFill>
                  <a:srgbClr val="FFFFFF"/>
                </a:solidFill>
                <a:latin typeface=".VnTime" pitchFamily="34" charset="0"/>
              </a:rPr>
              <a:t>êi</a:t>
            </a:r>
            <a:r>
              <a:rPr lang="en-US" sz="3200" dirty="0" smtClean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.VnTime" pitchFamily="34" charset="0"/>
              </a:rPr>
              <a:t>khai</a:t>
            </a:r>
            <a:r>
              <a:rPr lang="en-US" sz="3200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.VnTime" pitchFamily="34" charset="0"/>
              </a:rPr>
              <a:t>s¸ng</a:t>
            </a:r>
            <a:r>
              <a:rPr lang="en-US" sz="3200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.VnTime" pitchFamily="34" charset="0"/>
              </a:rPr>
              <a:t>nÒn</a:t>
            </a:r>
            <a:r>
              <a:rPr lang="en-US" sz="3200" dirty="0">
                <a:solidFill>
                  <a:srgbClr val="FFFFFF"/>
                </a:solidFill>
                <a:latin typeface=".VnTime" pitchFamily="34" charset="0"/>
              </a:rPr>
              <a:t> y </a:t>
            </a:r>
            <a:r>
              <a:rPr lang="en-US" sz="3200" dirty="0" err="1">
                <a:solidFill>
                  <a:srgbClr val="FFFFFF"/>
                </a:solidFill>
                <a:latin typeface=".VnTime" pitchFamily="34" charset="0"/>
              </a:rPr>
              <a:t>häc</a:t>
            </a:r>
            <a:r>
              <a:rPr lang="en-US" sz="3200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.VnTime" pitchFamily="34" charset="0"/>
              </a:rPr>
              <a:t>d©n</a:t>
            </a:r>
            <a:r>
              <a:rPr lang="en-US" sz="3200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.VnTime" pitchFamily="34" charset="0"/>
              </a:rPr>
              <a:t>téc</a:t>
            </a:r>
            <a:r>
              <a:rPr lang="en-US" sz="3200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en-US" sz="3200" dirty="0" err="1">
                <a:solidFill>
                  <a:srgbClr val="FFFFFF"/>
                </a:solidFill>
                <a:latin typeface=".VnTime" pitchFamily="34" charset="0"/>
              </a:rPr>
              <a:t>ViÖt</a:t>
            </a:r>
            <a:r>
              <a:rPr lang="en-US" sz="3200" dirty="0">
                <a:solidFill>
                  <a:srgbClr val="FFFFFF"/>
                </a:solidFill>
                <a:latin typeface=".VnTime" pitchFamily="34" charset="0"/>
              </a:rPr>
              <a:t> Nam.</a:t>
            </a:r>
            <a:endParaRPr lang="en-US" sz="3200" dirty="0">
              <a:solidFill>
                <a:srgbClr val="FFFFFF"/>
              </a:solidFill>
              <a:latin typeface="Times New Roman" pitchFamily="18" charset="0"/>
            </a:endParaRPr>
          </a:p>
        </p:txBody>
      </p:sp>
      <p:pic>
        <p:nvPicPr>
          <p:cNvPr id="112647" name="Picture 7" descr="20-48-10--30-10-2007--anhtuetinh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844824"/>
            <a:ext cx="3666629" cy="475252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50" name="Text Box 10"/>
          <p:cNvSpPr txBox="1">
            <a:spLocks noChangeArrowheads="1"/>
          </p:cNvSpPr>
          <p:nvPr/>
        </p:nvSpPr>
        <p:spPr bwMode="auto">
          <a:xfrm>
            <a:off x="0" y="685801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2800">
                <a:solidFill>
                  <a:srgbClr val="FFFFFF"/>
                </a:solidFill>
                <a:latin typeface=".VnTime" pitchFamily="34" charset="0"/>
              </a:rPr>
              <a:t>- Lßng tËn t×nh víi bÖnh nh©n vµ tËn t©m víi nghÒ nghiÖp.</a:t>
            </a:r>
            <a:endParaRPr lang="en-US" sz="2800">
              <a:solidFill>
                <a:srgbClr val="FFFFFF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438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26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2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4" grpId="0"/>
      <p:bldP spid="112645" grpId="0"/>
      <p:bldP spid="112646" grpId="0"/>
      <p:bldP spid="1126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2090172"/>
            <a:ext cx="38164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fr-FR" sz="2800" dirty="0">
                <a:solidFill>
                  <a:srgbClr val="FFFFFF"/>
                </a:solidFill>
                <a:latin typeface=".VnTime" pitchFamily="34" charset="0"/>
              </a:rPr>
              <a:t>- </a:t>
            </a:r>
            <a:r>
              <a:rPr lang="fr-FR" sz="2800" dirty="0" err="1">
                <a:solidFill>
                  <a:srgbClr val="FFFFFF"/>
                </a:solidFill>
                <a:latin typeface=".VnTime" pitchFamily="34" charset="0"/>
              </a:rPr>
              <a:t>Danh</a:t>
            </a:r>
            <a:r>
              <a:rPr lang="fr-FR" sz="2800" dirty="0">
                <a:solidFill>
                  <a:srgbClr val="FFFFFF"/>
                </a:solidFill>
                <a:latin typeface=".VnTime" pitchFamily="34" charset="0"/>
              </a:rPr>
              <a:t> y Lª </a:t>
            </a:r>
            <a:r>
              <a:rPr lang="fr-FR" sz="2800" dirty="0" err="1">
                <a:solidFill>
                  <a:srgbClr val="FFFFFF"/>
                </a:solidFill>
                <a:latin typeface=".VnTime" pitchFamily="34" charset="0"/>
              </a:rPr>
              <a:t>H÷u</a:t>
            </a:r>
            <a:r>
              <a:rPr lang="fr-FR" sz="2800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fr-FR" sz="2800" dirty="0" err="1">
                <a:solidFill>
                  <a:srgbClr val="FFFFFF"/>
                </a:solidFill>
                <a:latin typeface=".VnTime" pitchFamily="34" charset="0"/>
              </a:rPr>
              <a:t>Tr¸c</a:t>
            </a:r>
            <a:r>
              <a:rPr lang="fr-FR" sz="2800" dirty="0">
                <a:solidFill>
                  <a:srgbClr val="FFFFFF"/>
                </a:solidFill>
                <a:latin typeface=".VnTime" pitchFamily="34" charset="0"/>
              </a:rPr>
              <a:t>:</a:t>
            </a:r>
            <a:r>
              <a:rPr lang="en-US" sz="2800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Lê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Hữu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Trác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tự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Hải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Thượng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Lãn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Ông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một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danh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y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thời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Lê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mạt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tác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giả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bộ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sách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nghiên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cứu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cứu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y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Việt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Nam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đồ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sộ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"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Hải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thượng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y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tông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tâm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</a:t>
            </a:r>
            <a:r>
              <a:rPr lang="en-US" sz="2800" dirty="0" err="1">
                <a:solidFill>
                  <a:srgbClr val="FFFFFF"/>
                </a:solidFill>
                <a:latin typeface=".VnTime" pitchFamily="34" charset="0"/>
              </a:rPr>
              <a:t>Ü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nh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".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608" y="764704"/>
            <a:ext cx="4479392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 bwMode="auto">
          <a:xfrm>
            <a:off x="251520" y="548680"/>
            <a:ext cx="4248472" cy="914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800" b="1" dirty="0" smtClean="0">
                <a:solidFill>
                  <a:srgbClr val="FFFFFF"/>
                </a:solidFill>
                <a:latin typeface=".VnTime" pitchFamily="34" charset="0"/>
              </a:rPr>
              <a:t>2. </a:t>
            </a:r>
            <a:r>
              <a:rPr lang="fr-FR" sz="2800" b="1" dirty="0" err="1" smtClean="0">
                <a:solidFill>
                  <a:srgbClr val="FFFFFF"/>
                </a:solidFill>
                <a:latin typeface=".VnTime" pitchFamily="34" charset="0"/>
              </a:rPr>
              <a:t>Danh</a:t>
            </a:r>
            <a:r>
              <a:rPr lang="fr-FR" sz="2800" b="1" dirty="0" smtClean="0">
                <a:solidFill>
                  <a:srgbClr val="FFFFFF"/>
                </a:solidFill>
                <a:latin typeface=".VnTime" pitchFamily="34" charset="0"/>
              </a:rPr>
              <a:t> y Lª </a:t>
            </a:r>
            <a:r>
              <a:rPr lang="fr-FR" sz="2800" b="1" dirty="0" err="1">
                <a:solidFill>
                  <a:srgbClr val="FFFFFF"/>
                </a:solidFill>
                <a:latin typeface=".VnTime" pitchFamily="34" charset="0"/>
              </a:rPr>
              <a:t>H÷u</a:t>
            </a:r>
            <a:r>
              <a:rPr lang="fr-FR" sz="2800" b="1" dirty="0">
                <a:solidFill>
                  <a:srgbClr val="FFFFFF"/>
                </a:solidFill>
                <a:latin typeface=".VnTime" pitchFamily="34" charset="0"/>
              </a:rPr>
              <a:t> </a:t>
            </a:r>
            <a:r>
              <a:rPr lang="fr-FR" sz="2800" b="1" dirty="0" err="1">
                <a:solidFill>
                  <a:srgbClr val="FFFFFF"/>
                </a:solidFill>
                <a:latin typeface=".VnTime" pitchFamily="34" charset="0"/>
              </a:rPr>
              <a:t>Tr¸c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992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Text Box 4"/>
          <p:cNvSpPr txBox="1">
            <a:spLocks noChangeArrowheads="1"/>
          </p:cNvSpPr>
          <p:nvPr/>
        </p:nvSpPr>
        <p:spPr bwMode="auto">
          <a:xfrm>
            <a:off x="228600" y="420689"/>
            <a:ext cx="4495800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b="1" dirty="0" smtClean="0">
                <a:latin typeface="Times New Roman" pitchFamily="18" charset="0"/>
              </a:rPr>
              <a:t>3. </a:t>
            </a:r>
            <a:r>
              <a:rPr lang="en-US" sz="2800" b="1" dirty="0" err="1">
                <a:latin typeface="Times New Roman" pitchFamily="18" charset="0"/>
              </a:rPr>
              <a:t>Hippocrate</a:t>
            </a:r>
            <a:endParaRPr lang="en-US" sz="2800" b="1" dirty="0" smtClean="0">
              <a:latin typeface="Times New Roman" pitchFamily="18" charset="0"/>
            </a:endParaRPr>
          </a:p>
          <a:p>
            <a:pPr algn="just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2800" dirty="0" err="1" smtClean="0">
                <a:solidFill>
                  <a:srgbClr val="FFFFFF"/>
                </a:solidFill>
                <a:latin typeface="Times New Roman" pitchFamily="18" charset="0"/>
              </a:rPr>
              <a:t>Hippocrate</a:t>
            </a:r>
            <a:r>
              <a:rPr lang="en-US" sz="2800" dirty="0" smtClean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sinh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khoảng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năm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460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và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mất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377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trước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công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nguyên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,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ông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được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giới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y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học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và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loài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người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suy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tôn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bậc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Thánh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y,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không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những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vì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tài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năng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ông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vào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thời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cổ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đại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này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mà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còn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vì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cái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khuôn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thước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mà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ông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đóng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vào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nghề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y,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trở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nên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biểu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trưng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ngành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Y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đã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2.500 </a:t>
            </a:r>
            <a:r>
              <a:rPr lang="en-US" sz="2800" dirty="0" err="1">
                <a:solidFill>
                  <a:srgbClr val="FFFFFF"/>
                </a:solidFill>
                <a:latin typeface="Times New Roman" pitchFamily="18" charset="0"/>
              </a:rPr>
              <a:t>năm</a:t>
            </a:r>
            <a:r>
              <a:rPr lang="en-US" sz="2800" dirty="0">
                <a:solidFill>
                  <a:srgbClr val="FFFFFF"/>
                </a:solidFill>
                <a:latin typeface="Times New Roman" pitchFamily="18" charset="0"/>
              </a:rPr>
              <a:t> nay. </a:t>
            </a:r>
          </a:p>
        </p:txBody>
      </p:sp>
      <p:pic>
        <p:nvPicPr>
          <p:cNvPr id="113669" name="Picture 5" descr="http://t1.gstatic.com/images?q=tbn:817VmnHLPQ1rAM:http://ykhoanet.vn/YH/uploads/News/pic/1225939326.nv.jpg">
            <a:hlinkClick r:id="rId2"/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0"/>
            <a:ext cx="42672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670" name="Picture 6" descr="Sct_Hippocrate_aphorismes1934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00400"/>
            <a:ext cx="4267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180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1" name="Picture 3" descr="book"/>
          <p:cNvPicPr>
            <a:picLocks noChangeAspect="1" noChangeArrowheads="1" noCrop="1"/>
          </p:cNvPicPr>
          <p:nvPr/>
        </p:nvPicPr>
        <p:blipFill>
          <a:blip r:embed="rId2">
            <a:lum brigh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762375"/>
            <a:ext cx="3124200" cy="301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2" name="Picture 4" descr="12ff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6130925"/>
            <a:ext cx="375285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3" name="Picture 5" descr="12ff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0"/>
            <a:ext cx="727075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4" name="Picture 6" descr="12ff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3105150"/>
            <a:ext cx="727075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5" name="Picture 7" descr="12ff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0"/>
            <a:ext cx="727075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6" name="Picture 8" descr="12ff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105150"/>
            <a:ext cx="727075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7" name="Picture 9" descr="12ff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30925"/>
            <a:ext cx="375285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8" name="Picture 10" descr="12ff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1150" y="152400"/>
            <a:ext cx="375285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9" name="Picture 11" descr="12ff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"/>
            <a:ext cx="375285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40" name="Picture 12" descr="15191852_m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572000"/>
            <a:ext cx="161925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502" name="AutoShape 14"/>
          <p:cNvSpPr>
            <a:spLocks noChangeArrowheads="1"/>
          </p:cNvSpPr>
          <p:nvPr/>
        </p:nvSpPr>
        <p:spPr bwMode="auto">
          <a:xfrm>
            <a:off x="1295400" y="1523999"/>
            <a:ext cx="6477000" cy="3457575"/>
          </a:xfrm>
          <a:prstGeom prst="ellipseRibbon2">
            <a:avLst>
              <a:gd name="adj1" fmla="val 25000"/>
              <a:gd name="adj2" fmla="val 50000"/>
              <a:gd name="adj3" fmla="val 12500"/>
            </a:avLst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</a:rPr>
              <a:t>CẢM ƠN CÁC BẠN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rgbClr val="FF3300"/>
                </a:solidFill>
                <a:latin typeface="Times New Roman" pitchFamily="18" charset="0"/>
              </a:rPr>
              <a:t>ĐÃ LẮNG NGHE</a:t>
            </a:r>
          </a:p>
        </p:txBody>
      </p:sp>
    </p:spTree>
    <p:extLst>
      <p:ext uri="{BB962C8B-B14F-4D97-AF65-F5344CB8AC3E}">
        <p14:creationId xmlns:p14="http://schemas.microsoft.com/office/powerpoint/2010/main" val="33736822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2" grpId="0" animBg="1"/>
    </p:bldLst>
  </p:timing>
</p:sld>
</file>

<file path=ppt/theme/theme1.xml><?xml version="1.0" encoding="utf-8"?>
<a:theme xmlns:a="http://schemas.openxmlformats.org/drawingml/2006/main" name="Teamwork">
  <a:themeElements>
    <a:clrScheme name="Teamwork 4">
      <a:dk1>
        <a:srgbClr val="006E6B"/>
      </a:dk1>
      <a:lt1>
        <a:srgbClr val="FFFFFF"/>
      </a:lt1>
      <a:dk2>
        <a:srgbClr val="006666"/>
      </a:dk2>
      <a:lt2>
        <a:srgbClr val="B9EFEE"/>
      </a:lt2>
      <a:accent1>
        <a:srgbClr val="33CCCC"/>
      </a:accent1>
      <a:accent2>
        <a:srgbClr val="6AB475"/>
      </a:accent2>
      <a:accent3>
        <a:srgbClr val="AAB8B8"/>
      </a:accent3>
      <a:accent4>
        <a:srgbClr val="DADADA"/>
      </a:accent4>
      <a:accent5>
        <a:srgbClr val="ADE2E2"/>
      </a:accent5>
      <a:accent6>
        <a:srgbClr val="5FA369"/>
      </a:accent6>
      <a:hlink>
        <a:srgbClr val="00FF99"/>
      </a:hlink>
      <a:folHlink>
        <a:srgbClr val="CCFF66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205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Teamwork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2020-12-07T03:45:48Z</dcterms:created>
  <dcterms:modified xsi:type="dcterms:W3CDTF">2020-12-07T04:41:48Z</dcterms:modified>
</cp:coreProperties>
</file>