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8" r:id="rId4"/>
    <p:sldId id="262" r:id="rId5"/>
    <p:sldId id="300" r:id="rId6"/>
    <p:sldId id="263" r:id="rId7"/>
    <p:sldId id="291" r:id="rId8"/>
    <p:sldId id="313" r:id="rId9"/>
    <p:sldId id="317" r:id="rId10"/>
    <p:sldId id="295" r:id="rId11"/>
    <p:sldId id="265" r:id="rId12"/>
    <p:sldId id="296" r:id="rId13"/>
    <p:sldId id="286" r:id="rId14"/>
    <p:sldId id="266" r:id="rId15"/>
    <p:sldId id="316" r:id="rId16"/>
    <p:sldId id="314" r:id="rId17"/>
    <p:sldId id="298" r:id="rId18"/>
    <p:sldId id="307" r:id="rId19"/>
    <p:sldId id="308" r:id="rId20"/>
    <p:sldId id="310" r:id="rId21"/>
    <p:sldId id="309" r:id="rId22"/>
    <p:sldId id="312" r:id="rId23"/>
    <p:sldId id="305" r:id="rId24"/>
    <p:sldId id="283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F6E66-69E9-4257-A241-8A026EBC60B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901A8-D85C-4814-8AD4-9D72947FFF27}">
      <dgm:prSet phldrT="[Text]" custT="1"/>
      <dgm:spPr>
        <a:noFill/>
        <a:ln w="38100">
          <a:solidFill>
            <a:srgbClr val="FF0000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CÁC CĂN CỨ ĐỂ NHẬN DANG BIỂU ĐỒ</a:t>
          </a:r>
          <a:endParaRPr lang="en-US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398F3-6793-4DAA-BE66-700325244E53}" type="parTrans" cxnId="{CB704F64-7B15-44E6-BEC2-D23E925BAD1B}">
      <dgm:prSet/>
      <dgm:spPr/>
      <dgm:t>
        <a:bodyPr/>
        <a:lstStyle/>
        <a:p>
          <a:endParaRPr lang="en-US"/>
        </a:p>
      </dgm:t>
    </dgm:pt>
    <dgm:pt modelId="{D9831F7A-B4B3-464D-A237-31E58B6FF3C4}" type="sibTrans" cxnId="{CB704F64-7B15-44E6-BEC2-D23E925BAD1B}">
      <dgm:prSet/>
      <dgm:spPr/>
      <dgm:t>
        <a:bodyPr/>
        <a:lstStyle/>
        <a:p>
          <a:endParaRPr lang="en-US"/>
        </a:p>
      </dgm:t>
    </dgm:pt>
    <dgm:pt modelId="{C463B4B7-0C96-42A6-BEBC-DB00117490D4}">
      <dgm:prSet phldrT="[Text]" custT="1"/>
      <dgm:spPr>
        <a:noFill/>
        <a:ln w="57150">
          <a:solidFill>
            <a:schemeClr val="accent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 LIỆU ĐỀ BÀI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CFFF4-5A0E-4909-AD60-B71331682398}" type="parTrans" cxnId="{2D5A7B88-9C70-4206-8490-D689F3AB5334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632B6-CD2C-4D96-BD9B-1E8D3E566692}" type="sibTrans" cxnId="{2D5A7B88-9C70-4206-8490-D689F3AB5334}">
      <dgm:prSet/>
      <dgm:spPr/>
      <dgm:t>
        <a:bodyPr/>
        <a:lstStyle/>
        <a:p>
          <a:endParaRPr lang="en-US"/>
        </a:p>
      </dgm:t>
    </dgm:pt>
    <dgm:pt modelId="{6F78171E-3481-4890-B467-593A50BD56F6}">
      <dgm:prSet phldrT="[Text]" custT="1"/>
      <dgm:spPr>
        <a:noFill/>
        <a:ln w="28575">
          <a:solidFill>
            <a:schemeClr val="accent5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mốc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FC5A0-6BC9-4CD5-8B4A-C1BBB29E34E3}" type="parTrans" cxnId="{42E7F73C-BC45-49AB-91C5-AE2434EB37B7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DDE3A-D99E-4816-B87B-7E4C51A720BE}" type="sibTrans" cxnId="{42E7F73C-BC45-49AB-91C5-AE2434EB37B7}">
      <dgm:prSet/>
      <dgm:spPr/>
      <dgm:t>
        <a:bodyPr/>
        <a:lstStyle/>
        <a:p>
          <a:endParaRPr lang="en-US"/>
        </a:p>
      </dgm:t>
    </dgm:pt>
    <dgm:pt modelId="{DE7C4435-448C-45A0-88F8-191E36621FCC}">
      <dgm:prSet phldrT="[Text]" custT="1"/>
      <dgm:spPr>
        <a:noFill/>
        <a:ln w="28575">
          <a:solidFill>
            <a:schemeClr val="accent5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5DF25-C7D8-4C40-9470-876FD1A0AE3C}" type="parTrans" cxnId="{FCB85D15-F08C-45F3-88D2-B19C7F21C523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ED24B-375D-4E8C-8F1E-7BFAE7E8FC6C}" type="sibTrans" cxnId="{FCB85D15-F08C-45F3-88D2-B19C7F21C523}">
      <dgm:prSet/>
      <dgm:spPr/>
      <dgm:t>
        <a:bodyPr/>
        <a:lstStyle/>
        <a:p>
          <a:endParaRPr lang="en-US"/>
        </a:p>
      </dgm:t>
    </dgm:pt>
    <dgm:pt modelId="{0C508E3D-481E-448C-AAB2-F5DD6415A603}">
      <dgm:prSet phldrT="[Text]" custT="1"/>
      <dgm:spPr>
        <a:noFill/>
        <a:ln w="57150">
          <a:solidFill>
            <a:schemeClr val="accent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 DẪN, NỘI DUNG TRONG ĐỀ BÀI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B034E-1021-4E3E-942B-A750057544D5}" type="parTrans" cxnId="{F0555C62-1367-4FB0-B808-291C572D7C50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F8311-11F9-4369-9701-583C7E0DD2D4}" type="sibTrans" cxnId="{F0555C62-1367-4FB0-B808-291C572D7C50}">
      <dgm:prSet/>
      <dgm:spPr/>
      <dgm:t>
        <a:bodyPr/>
        <a:lstStyle/>
        <a:p>
          <a:endParaRPr lang="en-US"/>
        </a:p>
      </dgm:t>
    </dgm:pt>
    <dgm:pt modelId="{0CB7B1E0-93F1-49C9-A008-896439F807E6}">
      <dgm:prSet phldrT="[Text]" custT="1"/>
      <dgm:spPr>
        <a:noFill/>
        <a:ln w="28575">
          <a:solidFill>
            <a:schemeClr val="accent2"/>
          </a:solidFill>
        </a:ln>
      </dgm:spPr>
      <dgm:t>
        <a:bodyPr/>
        <a:lstStyle/>
        <a:p>
          <a:pPr algn="ctr"/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khóa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từng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/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737A0-6747-4428-9A0C-154DFF832AFE}" type="parTrans" cxnId="{1B3A8175-2E09-4167-8F13-FF0DD032B3D3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58517-AB40-4352-95A6-9976E67EDD79}" type="sibTrans" cxnId="{1B3A8175-2E09-4167-8F13-FF0DD032B3D3}">
      <dgm:prSet/>
      <dgm:spPr/>
      <dgm:t>
        <a:bodyPr/>
        <a:lstStyle/>
        <a:p>
          <a:endParaRPr lang="en-US"/>
        </a:p>
      </dgm:t>
    </dgm:pt>
    <dgm:pt modelId="{2CF0F70C-903F-491F-82A2-A28B12EEA20F}">
      <dgm:prSet phldrT="[Text]" custT="1"/>
      <dgm:spPr>
        <a:noFill/>
        <a:ln w="28575">
          <a:solidFill>
            <a:schemeClr val="accent5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E2FED-8940-42E7-AB9B-E11727923128}" type="parTrans" cxnId="{9485DF68-F161-45B0-ADE4-45F557CDED14}">
      <dgm:prSet custT="1"/>
      <dgm:spPr>
        <a:noFill/>
        <a:ln>
          <a:solidFill>
            <a:srgbClr val="000000"/>
          </a:solidFill>
        </a:ln>
      </dgm:spPr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548A56-8940-4B19-A606-CA2738FEB885}" type="sibTrans" cxnId="{9485DF68-F161-45B0-ADE4-45F557CDED14}">
      <dgm:prSet/>
      <dgm:spPr/>
      <dgm:t>
        <a:bodyPr/>
        <a:lstStyle/>
        <a:p>
          <a:endParaRPr lang="en-US"/>
        </a:p>
      </dgm:t>
    </dgm:pt>
    <dgm:pt modelId="{CC76E731-CFD0-4BA0-99A4-826C3C23B87E}" type="pres">
      <dgm:prSet presAssocID="{F01F6E66-69E9-4257-A241-8A026EBC60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1354F8-7A49-4FE7-B0D8-A50D20D48328}" type="pres">
      <dgm:prSet presAssocID="{D10901A8-D85C-4814-8AD4-9D72947FFF27}" presName="root1" presStyleCnt="0"/>
      <dgm:spPr/>
    </dgm:pt>
    <dgm:pt modelId="{EC5527CD-D18B-4369-8452-FD77961749B4}" type="pres">
      <dgm:prSet presAssocID="{D10901A8-D85C-4814-8AD4-9D72947FFF27}" presName="LevelOneTextNode" presStyleLbl="node0" presStyleIdx="0" presStyleCnt="1" custScaleX="38711" custScaleY="191946" custLinFactNeighborY="-669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0DDA52-C1A6-485B-BBB5-5F5FDA8646B1}" type="pres">
      <dgm:prSet presAssocID="{D10901A8-D85C-4814-8AD4-9D72947FFF27}" presName="level2hierChild" presStyleCnt="0"/>
      <dgm:spPr/>
    </dgm:pt>
    <dgm:pt modelId="{6C9F07D4-9263-4312-83BC-88A27C3EDEA7}" type="pres">
      <dgm:prSet presAssocID="{D79CFFF4-5A0E-4909-AD60-B7133168239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1BD005A-E16F-45D2-B247-0068EBB410B1}" type="pres">
      <dgm:prSet presAssocID="{D79CFFF4-5A0E-4909-AD60-B7133168239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802F56B-0014-436A-8C88-C63B57D566E6}" type="pres">
      <dgm:prSet presAssocID="{C463B4B7-0C96-42A6-BEBC-DB00117490D4}" presName="root2" presStyleCnt="0"/>
      <dgm:spPr/>
    </dgm:pt>
    <dgm:pt modelId="{9F80757E-5C22-4215-B1AA-314B7A0C7289}" type="pres">
      <dgm:prSet presAssocID="{C463B4B7-0C96-42A6-BEBC-DB00117490D4}" presName="LevelTwoTextNode" presStyleLbl="node2" presStyleIdx="0" presStyleCnt="2" custLinFactY="-12151" custLinFactNeighborX="-26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F2078-C0DE-4248-B4A2-F90B0A7234EF}" type="pres">
      <dgm:prSet presAssocID="{C463B4B7-0C96-42A6-BEBC-DB00117490D4}" presName="level3hierChild" presStyleCnt="0"/>
      <dgm:spPr/>
    </dgm:pt>
    <dgm:pt modelId="{E691F834-5C4C-423E-9A88-D8E345DC2ABC}" type="pres">
      <dgm:prSet presAssocID="{7ACFC5A0-6BC9-4CD5-8B4A-C1BBB29E34E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7B4F2865-E6A8-4F01-943C-2D8D2401BC6A}" type="pres">
      <dgm:prSet presAssocID="{7ACFC5A0-6BC9-4CD5-8B4A-C1BBB29E34E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E1F8A95-2D6A-4D87-831F-F16A2017014C}" type="pres">
      <dgm:prSet presAssocID="{6F78171E-3481-4890-B467-593A50BD56F6}" presName="root2" presStyleCnt="0"/>
      <dgm:spPr/>
    </dgm:pt>
    <dgm:pt modelId="{D8B5EE6E-D068-4EFB-92C8-58B0B3495DF7}" type="pres">
      <dgm:prSet presAssocID="{6F78171E-3481-4890-B467-593A50BD56F6}" presName="LevelTwoTextNode" presStyleLbl="node3" presStyleIdx="0" presStyleCnt="4" custScaleY="49240" custLinFactNeighborX="-3393" custLinFactNeighborY="-48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E7F31-20DA-4C81-8882-7C63BF26CEB7}" type="pres">
      <dgm:prSet presAssocID="{6F78171E-3481-4890-B467-593A50BD56F6}" presName="level3hierChild" presStyleCnt="0"/>
      <dgm:spPr/>
    </dgm:pt>
    <dgm:pt modelId="{721CBEC2-9367-459A-9CB5-5DB5773C9A10}" type="pres">
      <dgm:prSet presAssocID="{3ACE2FED-8940-42E7-AB9B-E11727923128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F68E0E4-DA28-49A0-9C4C-0A0EF0CC3A7F}" type="pres">
      <dgm:prSet presAssocID="{3ACE2FED-8940-42E7-AB9B-E1172792312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34D30E3-C9A3-440A-A782-37959FA7E1A6}" type="pres">
      <dgm:prSet presAssocID="{2CF0F70C-903F-491F-82A2-A28B12EEA20F}" presName="root2" presStyleCnt="0"/>
      <dgm:spPr/>
    </dgm:pt>
    <dgm:pt modelId="{96ADFF13-B987-4229-A295-CA12EDF4FE9A}" type="pres">
      <dgm:prSet presAssocID="{2CF0F70C-903F-491F-82A2-A28B12EEA20F}" presName="LevelTwoTextNode" presStyleLbl="node3" presStyleIdx="1" presStyleCnt="4" custScaleY="43327" custLinFactNeighborX="4061" custLinFactNeighborY="447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72E8D4-DF52-4F8D-AE10-E95BE67038E3}" type="pres">
      <dgm:prSet presAssocID="{2CF0F70C-903F-491F-82A2-A28B12EEA20F}" presName="level3hierChild" presStyleCnt="0"/>
      <dgm:spPr/>
    </dgm:pt>
    <dgm:pt modelId="{B3A6F09D-7E34-4AD4-935E-35053A5B2E25}" type="pres">
      <dgm:prSet presAssocID="{9A15DF25-C7D8-4C40-9470-876FD1A0AE3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3F73920-4FD1-4472-A70B-779F18827A5A}" type="pres">
      <dgm:prSet presAssocID="{9A15DF25-C7D8-4C40-9470-876FD1A0AE3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59951BD-A352-4B3B-89B5-692FE497361D}" type="pres">
      <dgm:prSet presAssocID="{DE7C4435-448C-45A0-88F8-191E36621FCC}" presName="root2" presStyleCnt="0"/>
      <dgm:spPr/>
    </dgm:pt>
    <dgm:pt modelId="{1BCFD0E8-2281-4DA8-8E77-25F5CDACB98D}" type="pres">
      <dgm:prSet presAssocID="{DE7C4435-448C-45A0-88F8-191E36621FCC}" presName="LevelTwoTextNode" presStyleLbl="node3" presStyleIdx="2" presStyleCnt="4" custScaleY="48312" custLinFactNeighborX="4577" custLinFactNeighborY="906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EF230-1B38-46AD-8F1F-49EEC29921E4}" type="pres">
      <dgm:prSet presAssocID="{DE7C4435-448C-45A0-88F8-191E36621FCC}" presName="level3hierChild" presStyleCnt="0"/>
      <dgm:spPr/>
    </dgm:pt>
    <dgm:pt modelId="{7E2073FF-AEA7-4F49-A438-1A31497119E9}" type="pres">
      <dgm:prSet presAssocID="{CA8B034E-1021-4E3E-942B-A750057544D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13A7C45-DF8F-400D-8389-87571F66F47D}" type="pres">
      <dgm:prSet presAssocID="{CA8B034E-1021-4E3E-942B-A750057544D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9C17E0C-D0A0-4EF6-AFF4-F533DD388692}" type="pres">
      <dgm:prSet presAssocID="{0C508E3D-481E-448C-AAB2-F5DD6415A603}" presName="root2" presStyleCnt="0"/>
      <dgm:spPr/>
    </dgm:pt>
    <dgm:pt modelId="{8F97C9CA-E222-4773-B06E-80781DC1F1BC}" type="pres">
      <dgm:prSet presAssocID="{0C508E3D-481E-448C-AAB2-F5DD6415A603}" presName="LevelTwoTextNode" presStyleLbl="node2" presStyleIdx="1" presStyleCnt="2" custScaleY="83455" custLinFactY="4832" custLinFactNeighborX="10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BEAA8-0D1A-4931-B29B-55D0770B0E7C}" type="pres">
      <dgm:prSet presAssocID="{0C508E3D-481E-448C-AAB2-F5DD6415A603}" presName="level3hierChild" presStyleCnt="0"/>
      <dgm:spPr/>
    </dgm:pt>
    <dgm:pt modelId="{634351D3-B7AC-4B40-B080-02C1F5E76623}" type="pres">
      <dgm:prSet presAssocID="{CAF737A0-6747-4428-9A0C-154DFF832AFE}" presName="conn2-1" presStyleLbl="parChTrans1D3" presStyleIdx="3" presStyleCnt="4" custFlipVert="0" custScaleX="2000000" custScaleY="584221"/>
      <dgm:spPr/>
      <dgm:t>
        <a:bodyPr/>
        <a:lstStyle/>
        <a:p>
          <a:endParaRPr lang="en-US"/>
        </a:p>
      </dgm:t>
    </dgm:pt>
    <dgm:pt modelId="{92B7FB7C-B35C-44EB-8E4B-86B5F5086117}" type="pres">
      <dgm:prSet presAssocID="{CAF737A0-6747-4428-9A0C-154DFF832AF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8E437BE-3038-4854-A5DC-6DAEF444BF11}" type="pres">
      <dgm:prSet presAssocID="{0CB7B1E0-93F1-49C9-A008-896439F807E6}" presName="root2" presStyleCnt="0"/>
      <dgm:spPr/>
    </dgm:pt>
    <dgm:pt modelId="{3B480343-C9E8-4D8B-95A2-D549EF8B2721}" type="pres">
      <dgm:prSet presAssocID="{0CB7B1E0-93F1-49C9-A008-896439F807E6}" presName="LevelTwoTextNode" presStyleLbl="node3" presStyleIdx="3" presStyleCnt="4" custScaleX="103966" custScaleY="92090" custLinFactY="10253" custLinFactNeighborX="41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A9C26-EFC6-4A93-B35F-1ABCB60C3D9E}" type="pres">
      <dgm:prSet presAssocID="{0CB7B1E0-93F1-49C9-A008-896439F807E6}" presName="level3hierChild" presStyleCnt="0"/>
      <dgm:spPr/>
    </dgm:pt>
  </dgm:ptLst>
  <dgm:cxnLst>
    <dgm:cxn modelId="{75D63B84-86A3-4B72-BEB7-DBADED37EBD0}" type="presOf" srcId="{CA8B034E-1021-4E3E-942B-A750057544D5}" destId="{7E2073FF-AEA7-4F49-A438-1A31497119E9}" srcOrd="0" destOrd="0" presId="urn:microsoft.com/office/officeart/2005/8/layout/hierarchy2"/>
    <dgm:cxn modelId="{42E7F73C-BC45-49AB-91C5-AE2434EB37B7}" srcId="{C463B4B7-0C96-42A6-BEBC-DB00117490D4}" destId="{6F78171E-3481-4890-B467-593A50BD56F6}" srcOrd="0" destOrd="0" parTransId="{7ACFC5A0-6BC9-4CD5-8B4A-C1BBB29E34E3}" sibTransId="{B73DDE3A-D99E-4816-B87B-7E4C51A720BE}"/>
    <dgm:cxn modelId="{78ADEE7B-1556-4884-8423-05D2CA03FC0E}" type="presOf" srcId="{CA8B034E-1021-4E3E-942B-A750057544D5}" destId="{113A7C45-DF8F-400D-8389-87571F66F47D}" srcOrd="1" destOrd="0" presId="urn:microsoft.com/office/officeart/2005/8/layout/hierarchy2"/>
    <dgm:cxn modelId="{CB704F64-7B15-44E6-BEC2-D23E925BAD1B}" srcId="{F01F6E66-69E9-4257-A241-8A026EBC60BE}" destId="{D10901A8-D85C-4814-8AD4-9D72947FFF27}" srcOrd="0" destOrd="0" parTransId="{1E4398F3-6793-4DAA-BE66-700325244E53}" sibTransId="{D9831F7A-B4B3-464D-A237-31E58B6FF3C4}"/>
    <dgm:cxn modelId="{6F5E74B7-5356-4BB6-BF3B-C3F7A4F62B4F}" type="presOf" srcId="{2CF0F70C-903F-491F-82A2-A28B12EEA20F}" destId="{96ADFF13-B987-4229-A295-CA12EDF4FE9A}" srcOrd="0" destOrd="0" presId="urn:microsoft.com/office/officeart/2005/8/layout/hierarchy2"/>
    <dgm:cxn modelId="{4C308878-3BA7-442B-9BA6-9FDE565840F0}" type="presOf" srcId="{CAF737A0-6747-4428-9A0C-154DFF832AFE}" destId="{634351D3-B7AC-4B40-B080-02C1F5E76623}" srcOrd="0" destOrd="0" presId="urn:microsoft.com/office/officeart/2005/8/layout/hierarchy2"/>
    <dgm:cxn modelId="{03EF4058-E685-4FAE-A633-6E825D4947E7}" type="presOf" srcId="{9A15DF25-C7D8-4C40-9470-876FD1A0AE3C}" destId="{B3A6F09D-7E34-4AD4-935E-35053A5B2E25}" srcOrd="0" destOrd="0" presId="urn:microsoft.com/office/officeart/2005/8/layout/hierarchy2"/>
    <dgm:cxn modelId="{A3D3F7C3-F6D3-40DB-ACC1-99B22B2FA34F}" type="presOf" srcId="{9A15DF25-C7D8-4C40-9470-876FD1A0AE3C}" destId="{E3F73920-4FD1-4472-A70B-779F18827A5A}" srcOrd="1" destOrd="0" presId="urn:microsoft.com/office/officeart/2005/8/layout/hierarchy2"/>
    <dgm:cxn modelId="{C76DC9F2-B29B-4DEA-AF18-374F12554F50}" type="presOf" srcId="{DE7C4435-448C-45A0-88F8-191E36621FCC}" destId="{1BCFD0E8-2281-4DA8-8E77-25F5CDACB98D}" srcOrd="0" destOrd="0" presId="urn:microsoft.com/office/officeart/2005/8/layout/hierarchy2"/>
    <dgm:cxn modelId="{F0555C62-1367-4FB0-B808-291C572D7C50}" srcId="{D10901A8-D85C-4814-8AD4-9D72947FFF27}" destId="{0C508E3D-481E-448C-AAB2-F5DD6415A603}" srcOrd="1" destOrd="0" parTransId="{CA8B034E-1021-4E3E-942B-A750057544D5}" sibTransId="{6B2F8311-11F9-4369-9701-583C7E0DD2D4}"/>
    <dgm:cxn modelId="{2A87923F-7F5D-43E8-8049-22BD46110263}" type="presOf" srcId="{D79CFFF4-5A0E-4909-AD60-B71331682398}" destId="{21BD005A-E16F-45D2-B247-0068EBB410B1}" srcOrd="1" destOrd="0" presId="urn:microsoft.com/office/officeart/2005/8/layout/hierarchy2"/>
    <dgm:cxn modelId="{9485DF68-F161-45B0-ADE4-45F557CDED14}" srcId="{C463B4B7-0C96-42A6-BEBC-DB00117490D4}" destId="{2CF0F70C-903F-491F-82A2-A28B12EEA20F}" srcOrd="1" destOrd="0" parTransId="{3ACE2FED-8940-42E7-AB9B-E11727923128}" sibTransId="{B7548A56-8940-4B19-A606-CA2738FEB885}"/>
    <dgm:cxn modelId="{284B6D35-20AC-4CEB-8132-6CD8200F81C3}" type="presOf" srcId="{0C508E3D-481E-448C-AAB2-F5DD6415A603}" destId="{8F97C9CA-E222-4773-B06E-80781DC1F1BC}" srcOrd="0" destOrd="0" presId="urn:microsoft.com/office/officeart/2005/8/layout/hierarchy2"/>
    <dgm:cxn modelId="{B1A0FC0B-1E16-4FE4-BE41-AE473882E322}" type="presOf" srcId="{0CB7B1E0-93F1-49C9-A008-896439F807E6}" destId="{3B480343-C9E8-4D8B-95A2-D549EF8B2721}" srcOrd="0" destOrd="0" presId="urn:microsoft.com/office/officeart/2005/8/layout/hierarchy2"/>
    <dgm:cxn modelId="{601B1420-EEB3-4342-9582-708B9FB1A9C5}" type="presOf" srcId="{F01F6E66-69E9-4257-A241-8A026EBC60BE}" destId="{CC76E731-CFD0-4BA0-99A4-826C3C23B87E}" srcOrd="0" destOrd="0" presId="urn:microsoft.com/office/officeart/2005/8/layout/hierarchy2"/>
    <dgm:cxn modelId="{34F086E2-A268-4E85-829F-35E252140974}" type="presOf" srcId="{3ACE2FED-8940-42E7-AB9B-E11727923128}" destId="{1F68E0E4-DA28-49A0-9C4C-0A0EF0CC3A7F}" srcOrd="1" destOrd="0" presId="urn:microsoft.com/office/officeart/2005/8/layout/hierarchy2"/>
    <dgm:cxn modelId="{2D5A7B88-9C70-4206-8490-D689F3AB5334}" srcId="{D10901A8-D85C-4814-8AD4-9D72947FFF27}" destId="{C463B4B7-0C96-42A6-BEBC-DB00117490D4}" srcOrd="0" destOrd="0" parTransId="{D79CFFF4-5A0E-4909-AD60-B71331682398}" sibTransId="{A91632B6-CD2C-4D96-BD9B-1E8D3E566692}"/>
    <dgm:cxn modelId="{417FE6C5-731D-40BA-A130-7CD1F0A7BEDE}" type="presOf" srcId="{C463B4B7-0C96-42A6-BEBC-DB00117490D4}" destId="{9F80757E-5C22-4215-B1AA-314B7A0C7289}" srcOrd="0" destOrd="0" presId="urn:microsoft.com/office/officeart/2005/8/layout/hierarchy2"/>
    <dgm:cxn modelId="{680D3234-1C85-4BBE-9D24-855BB375B747}" type="presOf" srcId="{7ACFC5A0-6BC9-4CD5-8B4A-C1BBB29E34E3}" destId="{E691F834-5C4C-423E-9A88-D8E345DC2ABC}" srcOrd="0" destOrd="0" presId="urn:microsoft.com/office/officeart/2005/8/layout/hierarchy2"/>
    <dgm:cxn modelId="{1B3A8175-2E09-4167-8F13-FF0DD032B3D3}" srcId="{0C508E3D-481E-448C-AAB2-F5DD6415A603}" destId="{0CB7B1E0-93F1-49C9-A008-896439F807E6}" srcOrd="0" destOrd="0" parTransId="{CAF737A0-6747-4428-9A0C-154DFF832AFE}" sibTransId="{92B58517-AB40-4352-95A6-9976E67EDD79}"/>
    <dgm:cxn modelId="{A6226704-0835-42F5-82DA-EBB01C6A9A54}" type="presOf" srcId="{3ACE2FED-8940-42E7-AB9B-E11727923128}" destId="{721CBEC2-9367-459A-9CB5-5DB5773C9A10}" srcOrd="0" destOrd="0" presId="urn:microsoft.com/office/officeart/2005/8/layout/hierarchy2"/>
    <dgm:cxn modelId="{8FF0E830-57A7-415A-92A8-D3BE0E34B9E4}" type="presOf" srcId="{7ACFC5A0-6BC9-4CD5-8B4A-C1BBB29E34E3}" destId="{7B4F2865-E6A8-4F01-943C-2D8D2401BC6A}" srcOrd="1" destOrd="0" presId="urn:microsoft.com/office/officeart/2005/8/layout/hierarchy2"/>
    <dgm:cxn modelId="{FCB85D15-F08C-45F3-88D2-B19C7F21C523}" srcId="{C463B4B7-0C96-42A6-BEBC-DB00117490D4}" destId="{DE7C4435-448C-45A0-88F8-191E36621FCC}" srcOrd="2" destOrd="0" parTransId="{9A15DF25-C7D8-4C40-9470-876FD1A0AE3C}" sibTransId="{B91ED24B-375D-4E8C-8F1E-7BFAE7E8FC6C}"/>
    <dgm:cxn modelId="{FD6ABAC9-6C19-4E0F-ABF4-21C7E13B57CA}" type="presOf" srcId="{D79CFFF4-5A0E-4909-AD60-B71331682398}" destId="{6C9F07D4-9263-4312-83BC-88A27C3EDEA7}" srcOrd="0" destOrd="0" presId="urn:microsoft.com/office/officeart/2005/8/layout/hierarchy2"/>
    <dgm:cxn modelId="{72E0A226-40A1-4966-A144-20C3824D5038}" type="presOf" srcId="{CAF737A0-6747-4428-9A0C-154DFF832AFE}" destId="{92B7FB7C-B35C-44EB-8E4B-86B5F5086117}" srcOrd="1" destOrd="0" presId="urn:microsoft.com/office/officeart/2005/8/layout/hierarchy2"/>
    <dgm:cxn modelId="{66929EE2-DBFA-45AE-B9DE-FB3637749F2F}" type="presOf" srcId="{D10901A8-D85C-4814-8AD4-9D72947FFF27}" destId="{EC5527CD-D18B-4369-8452-FD77961749B4}" srcOrd="0" destOrd="0" presId="urn:microsoft.com/office/officeart/2005/8/layout/hierarchy2"/>
    <dgm:cxn modelId="{DCDD2E01-766B-4048-BADE-152A19E29274}" type="presOf" srcId="{6F78171E-3481-4890-B467-593A50BD56F6}" destId="{D8B5EE6E-D068-4EFB-92C8-58B0B3495DF7}" srcOrd="0" destOrd="0" presId="urn:microsoft.com/office/officeart/2005/8/layout/hierarchy2"/>
    <dgm:cxn modelId="{4B8E09DA-F878-4572-99E2-FD7AB34DF04C}" type="presParOf" srcId="{CC76E731-CFD0-4BA0-99A4-826C3C23B87E}" destId="{661354F8-7A49-4FE7-B0D8-A50D20D48328}" srcOrd="0" destOrd="0" presId="urn:microsoft.com/office/officeart/2005/8/layout/hierarchy2"/>
    <dgm:cxn modelId="{9AC94917-0904-4FC0-8379-D7A495FCE666}" type="presParOf" srcId="{661354F8-7A49-4FE7-B0D8-A50D20D48328}" destId="{EC5527CD-D18B-4369-8452-FD77961749B4}" srcOrd="0" destOrd="0" presId="urn:microsoft.com/office/officeart/2005/8/layout/hierarchy2"/>
    <dgm:cxn modelId="{D097E416-F131-4509-ABE9-3B6BEE1E6EEC}" type="presParOf" srcId="{661354F8-7A49-4FE7-B0D8-A50D20D48328}" destId="{AC0DDA52-C1A6-485B-BBB5-5F5FDA8646B1}" srcOrd="1" destOrd="0" presId="urn:microsoft.com/office/officeart/2005/8/layout/hierarchy2"/>
    <dgm:cxn modelId="{F3848B31-E72B-4246-96CA-0F02EABE3F6D}" type="presParOf" srcId="{AC0DDA52-C1A6-485B-BBB5-5F5FDA8646B1}" destId="{6C9F07D4-9263-4312-83BC-88A27C3EDEA7}" srcOrd="0" destOrd="0" presId="urn:microsoft.com/office/officeart/2005/8/layout/hierarchy2"/>
    <dgm:cxn modelId="{569F27FD-6ED0-45C9-80AB-AB2C3726CC79}" type="presParOf" srcId="{6C9F07D4-9263-4312-83BC-88A27C3EDEA7}" destId="{21BD005A-E16F-45D2-B247-0068EBB410B1}" srcOrd="0" destOrd="0" presId="urn:microsoft.com/office/officeart/2005/8/layout/hierarchy2"/>
    <dgm:cxn modelId="{060411FC-A349-4E17-B55F-095918511893}" type="presParOf" srcId="{AC0DDA52-C1A6-485B-BBB5-5F5FDA8646B1}" destId="{9802F56B-0014-436A-8C88-C63B57D566E6}" srcOrd="1" destOrd="0" presId="urn:microsoft.com/office/officeart/2005/8/layout/hierarchy2"/>
    <dgm:cxn modelId="{CE60BC94-5028-4B0C-9764-8B09AA1D8A51}" type="presParOf" srcId="{9802F56B-0014-436A-8C88-C63B57D566E6}" destId="{9F80757E-5C22-4215-B1AA-314B7A0C7289}" srcOrd="0" destOrd="0" presId="urn:microsoft.com/office/officeart/2005/8/layout/hierarchy2"/>
    <dgm:cxn modelId="{57FE962C-229A-4914-B385-7EA18A2FE876}" type="presParOf" srcId="{9802F56B-0014-436A-8C88-C63B57D566E6}" destId="{ACEF2078-C0DE-4248-B4A2-F90B0A7234EF}" srcOrd="1" destOrd="0" presId="urn:microsoft.com/office/officeart/2005/8/layout/hierarchy2"/>
    <dgm:cxn modelId="{57C07014-E1D8-48F9-A4EC-D4588C04B792}" type="presParOf" srcId="{ACEF2078-C0DE-4248-B4A2-F90B0A7234EF}" destId="{E691F834-5C4C-423E-9A88-D8E345DC2ABC}" srcOrd="0" destOrd="0" presId="urn:microsoft.com/office/officeart/2005/8/layout/hierarchy2"/>
    <dgm:cxn modelId="{B5BE2902-32E7-49F1-9127-59C12451F3C4}" type="presParOf" srcId="{E691F834-5C4C-423E-9A88-D8E345DC2ABC}" destId="{7B4F2865-E6A8-4F01-943C-2D8D2401BC6A}" srcOrd="0" destOrd="0" presId="urn:microsoft.com/office/officeart/2005/8/layout/hierarchy2"/>
    <dgm:cxn modelId="{B660928D-9C54-4CF3-9AC9-E67020D5A282}" type="presParOf" srcId="{ACEF2078-C0DE-4248-B4A2-F90B0A7234EF}" destId="{7E1F8A95-2D6A-4D87-831F-F16A2017014C}" srcOrd="1" destOrd="0" presId="urn:microsoft.com/office/officeart/2005/8/layout/hierarchy2"/>
    <dgm:cxn modelId="{2D7C391B-72FB-472A-8F39-C7DF4F78FA58}" type="presParOf" srcId="{7E1F8A95-2D6A-4D87-831F-F16A2017014C}" destId="{D8B5EE6E-D068-4EFB-92C8-58B0B3495DF7}" srcOrd="0" destOrd="0" presId="urn:microsoft.com/office/officeart/2005/8/layout/hierarchy2"/>
    <dgm:cxn modelId="{0C136DBE-A4A4-414B-A5CD-7745F576000D}" type="presParOf" srcId="{7E1F8A95-2D6A-4D87-831F-F16A2017014C}" destId="{B61E7F31-20DA-4C81-8882-7C63BF26CEB7}" srcOrd="1" destOrd="0" presId="urn:microsoft.com/office/officeart/2005/8/layout/hierarchy2"/>
    <dgm:cxn modelId="{0395EF8B-C60F-4AFF-BD63-C4EC5E59562D}" type="presParOf" srcId="{ACEF2078-C0DE-4248-B4A2-F90B0A7234EF}" destId="{721CBEC2-9367-459A-9CB5-5DB5773C9A10}" srcOrd="2" destOrd="0" presId="urn:microsoft.com/office/officeart/2005/8/layout/hierarchy2"/>
    <dgm:cxn modelId="{480471E8-7CF7-40CF-B1FE-4A8704C7C703}" type="presParOf" srcId="{721CBEC2-9367-459A-9CB5-5DB5773C9A10}" destId="{1F68E0E4-DA28-49A0-9C4C-0A0EF0CC3A7F}" srcOrd="0" destOrd="0" presId="urn:microsoft.com/office/officeart/2005/8/layout/hierarchy2"/>
    <dgm:cxn modelId="{0CE59330-F927-4820-8204-2EFE40061233}" type="presParOf" srcId="{ACEF2078-C0DE-4248-B4A2-F90B0A7234EF}" destId="{434D30E3-C9A3-440A-A782-37959FA7E1A6}" srcOrd="3" destOrd="0" presId="urn:microsoft.com/office/officeart/2005/8/layout/hierarchy2"/>
    <dgm:cxn modelId="{9B6BADB0-DD8C-40A9-9B22-EF6B806A94DC}" type="presParOf" srcId="{434D30E3-C9A3-440A-A782-37959FA7E1A6}" destId="{96ADFF13-B987-4229-A295-CA12EDF4FE9A}" srcOrd="0" destOrd="0" presId="urn:microsoft.com/office/officeart/2005/8/layout/hierarchy2"/>
    <dgm:cxn modelId="{F28D1E0E-7BD8-4E98-B993-0A35B0B2CAF5}" type="presParOf" srcId="{434D30E3-C9A3-440A-A782-37959FA7E1A6}" destId="{8272E8D4-DF52-4F8D-AE10-E95BE67038E3}" srcOrd="1" destOrd="0" presId="urn:microsoft.com/office/officeart/2005/8/layout/hierarchy2"/>
    <dgm:cxn modelId="{F014ADDB-31A7-4627-A397-B2375F84FAB4}" type="presParOf" srcId="{ACEF2078-C0DE-4248-B4A2-F90B0A7234EF}" destId="{B3A6F09D-7E34-4AD4-935E-35053A5B2E25}" srcOrd="4" destOrd="0" presId="urn:microsoft.com/office/officeart/2005/8/layout/hierarchy2"/>
    <dgm:cxn modelId="{273F4B0F-6CCC-45D9-942C-47384FAF6B0A}" type="presParOf" srcId="{B3A6F09D-7E34-4AD4-935E-35053A5B2E25}" destId="{E3F73920-4FD1-4472-A70B-779F18827A5A}" srcOrd="0" destOrd="0" presId="urn:microsoft.com/office/officeart/2005/8/layout/hierarchy2"/>
    <dgm:cxn modelId="{F665A044-EC6C-4287-A28D-BFAD4019F653}" type="presParOf" srcId="{ACEF2078-C0DE-4248-B4A2-F90B0A7234EF}" destId="{059951BD-A352-4B3B-89B5-692FE497361D}" srcOrd="5" destOrd="0" presId="urn:microsoft.com/office/officeart/2005/8/layout/hierarchy2"/>
    <dgm:cxn modelId="{8A8BF014-BF6A-43AC-A8C5-5147E962D6C5}" type="presParOf" srcId="{059951BD-A352-4B3B-89B5-692FE497361D}" destId="{1BCFD0E8-2281-4DA8-8E77-25F5CDACB98D}" srcOrd="0" destOrd="0" presId="urn:microsoft.com/office/officeart/2005/8/layout/hierarchy2"/>
    <dgm:cxn modelId="{6F76B38E-B380-4894-8B36-AE18FFA2B829}" type="presParOf" srcId="{059951BD-A352-4B3B-89B5-692FE497361D}" destId="{2D9EF230-1B38-46AD-8F1F-49EEC29921E4}" srcOrd="1" destOrd="0" presId="urn:microsoft.com/office/officeart/2005/8/layout/hierarchy2"/>
    <dgm:cxn modelId="{92095047-4F65-41B0-A3F0-F1F32F5B7436}" type="presParOf" srcId="{AC0DDA52-C1A6-485B-BBB5-5F5FDA8646B1}" destId="{7E2073FF-AEA7-4F49-A438-1A31497119E9}" srcOrd="2" destOrd="0" presId="urn:microsoft.com/office/officeart/2005/8/layout/hierarchy2"/>
    <dgm:cxn modelId="{14706BBF-7E9D-49A7-AA55-A2A266EEE3AE}" type="presParOf" srcId="{7E2073FF-AEA7-4F49-A438-1A31497119E9}" destId="{113A7C45-DF8F-400D-8389-87571F66F47D}" srcOrd="0" destOrd="0" presId="urn:microsoft.com/office/officeart/2005/8/layout/hierarchy2"/>
    <dgm:cxn modelId="{2A834CA3-DBD7-47BA-A9AC-36B62E9E8099}" type="presParOf" srcId="{AC0DDA52-C1A6-485B-BBB5-5F5FDA8646B1}" destId="{39C17E0C-D0A0-4EF6-AFF4-F533DD388692}" srcOrd="3" destOrd="0" presId="urn:microsoft.com/office/officeart/2005/8/layout/hierarchy2"/>
    <dgm:cxn modelId="{D923F703-87FC-40D1-B597-0E0A236FFD61}" type="presParOf" srcId="{39C17E0C-D0A0-4EF6-AFF4-F533DD388692}" destId="{8F97C9CA-E222-4773-B06E-80781DC1F1BC}" srcOrd="0" destOrd="0" presId="urn:microsoft.com/office/officeart/2005/8/layout/hierarchy2"/>
    <dgm:cxn modelId="{8257356C-139B-425D-A432-14511AFB1501}" type="presParOf" srcId="{39C17E0C-D0A0-4EF6-AFF4-F533DD388692}" destId="{46CBEAA8-0D1A-4931-B29B-55D0770B0E7C}" srcOrd="1" destOrd="0" presId="urn:microsoft.com/office/officeart/2005/8/layout/hierarchy2"/>
    <dgm:cxn modelId="{A2FB24BD-3057-4C68-846A-E132967C55CA}" type="presParOf" srcId="{46CBEAA8-0D1A-4931-B29B-55D0770B0E7C}" destId="{634351D3-B7AC-4B40-B080-02C1F5E76623}" srcOrd="0" destOrd="0" presId="urn:microsoft.com/office/officeart/2005/8/layout/hierarchy2"/>
    <dgm:cxn modelId="{44E141F8-2287-4DC9-9061-731CF1F83E21}" type="presParOf" srcId="{634351D3-B7AC-4B40-B080-02C1F5E76623}" destId="{92B7FB7C-B35C-44EB-8E4B-86B5F5086117}" srcOrd="0" destOrd="0" presId="urn:microsoft.com/office/officeart/2005/8/layout/hierarchy2"/>
    <dgm:cxn modelId="{378AD1F8-0B2C-403E-BB2D-8DAF7EF79063}" type="presParOf" srcId="{46CBEAA8-0D1A-4931-B29B-55D0770B0E7C}" destId="{B8E437BE-3038-4854-A5DC-6DAEF444BF11}" srcOrd="1" destOrd="0" presId="urn:microsoft.com/office/officeart/2005/8/layout/hierarchy2"/>
    <dgm:cxn modelId="{649E8470-9BBB-48BC-A97F-5DEE91A6B7AC}" type="presParOf" srcId="{B8E437BE-3038-4854-A5DC-6DAEF444BF11}" destId="{3B480343-C9E8-4D8B-95A2-D549EF8B2721}" srcOrd="0" destOrd="0" presId="urn:microsoft.com/office/officeart/2005/8/layout/hierarchy2"/>
    <dgm:cxn modelId="{C7F22BC7-0287-4704-89A7-5414DFE0469D}" type="presParOf" srcId="{B8E437BE-3038-4854-A5DC-6DAEF444BF11}" destId="{291A9C26-EFC6-4A93-B35F-1ABCB60C3D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527CD-D18B-4369-8452-FD77961749B4}">
      <dsp:nvSpPr>
        <dsp:cNvPr id="0" name=""/>
        <dsp:cNvSpPr/>
      </dsp:nvSpPr>
      <dsp:spPr>
        <a:xfrm>
          <a:off x="574" y="1226133"/>
          <a:ext cx="974964" cy="2417148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CÁC CĂN CỨ ĐỂ NHẬN DANG BIỂU ĐỒ</a:t>
          </a:r>
          <a:endParaRPr lang="en-US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0" y="1254689"/>
        <a:ext cx="917852" cy="2360036"/>
      </dsp:txXfrm>
    </dsp:sp>
    <dsp:sp modelId="{6C9F07D4-9263-4312-83BC-88A27C3EDEA7}">
      <dsp:nvSpPr>
        <dsp:cNvPr id="0" name=""/>
        <dsp:cNvSpPr/>
      </dsp:nvSpPr>
      <dsp:spPr>
        <a:xfrm rot="18190726">
          <a:off x="586055" y="1696301"/>
          <a:ext cx="1720534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720534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3309" y="1671679"/>
        <a:ext cx="86026" cy="86026"/>
      </dsp:txXfrm>
    </dsp:sp>
    <dsp:sp modelId="{9F80757E-5C22-4215-B1AA-314B7A0C7289}">
      <dsp:nvSpPr>
        <dsp:cNvPr id="0" name=""/>
        <dsp:cNvSpPr/>
      </dsp:nvSpPr>
      <dsp:spPr>
        <a:xfrm>
          <a:off x="1917106" y="365034"/>
          <a:ext cx="2518571" cy="1259285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SỐ LIỆU ĐỀ BÀI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3989" y="401917"/>
        <a:ext cx="2444805" cy="1185519"/>
      </dsp:txXfrm>
    </dsp:sp>
    <dsp:sp modelId="{E691F834-5C4C-423E-9A88-D8E345DC2ABC}">
      <dsp:nvSpPr>
        <dsp:cNvPr id="0" name=""/>
        <dsp:cNvSpPr/>
      </dsp:nvSpPr>
      <dsp:spPr>
        <a:xfrm rot="116462">
          <a:off x="4435394" y="993024"/>
          <a:ext cx="988401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988401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4885" y="986705"/>
        <a:ext cx="49420" cy="49420"/>
      </dsp:txXfrm>
    </dsp:sp>
    <dsp:sp modelId="{D8B5EE6E-D068-4EFB-92C8-58B0B3495DF7}">
      <dsp:nvSpPr>
        <dsp:cNvPr id="0" name=""/>
        <dsp:cNvSpPr/>
      </dsp:nvSpPr>
      <dsp:spPr>
        <a:xfrm>
          <a:off x="5423512" y="718118"/>
          <a:ext cx="2518571" cy="62007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mốc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1673" y="736279"/>
        <a:ext cx="2482249" cy="583750"/>
      </dsp:txXfrm>
    </dsp:sp>
    <dsp:sp modelId="{721CBEC2-9367-459A-9CB5-5DB5773C9A10}">
      <dsp:nvSpPr>
        <dsp:cNvPr id="0" name=""/>
        <dsp:cNvSpPr/>
      </dsp:nvSpPr>
      <dsp:spPr>
        <a:xfrm rot="3561306">
          <a:off x="3871175" y="1966865"/>
          <a:ext cx="2302754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2302754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4984" y="1927687"/>
        <a:ext cx="115137" cy="115137"/>
      </dsp:txXfrm>
    </dsp:sp>
    <dsp:sp modelId="{96ADFF13-B987-4229-A295-CA12EDF4FE9A}">
      <dsp:nvSpPr>
        <dsp:cNvPr id="0" name=""/>
        <dsp:cNvSpPr/>
      </dsp:nvSpPr>
      <dsp:spPr>
        <a:xfrm>
          <a:off x="5609428" y="2703030"/>
          <a:ext cx="2518571" cy="54561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Đơn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5408" y="2719010"/>
        <a:ext cx="2486611" cy="513650"/>
      </dsp:txXfrm>
    </dsp:sp>
    <dsp:sp modelId="{B3A6F09D-7E34-4AD4-935E-35053A5B2E25}">
      <dsp:nvSpPr>
        <dsp:cNvPr id="0" name=""/>
        <dsp:cNvSpPr/>
      </dsp:nvSpPr>
      <dsp:spPr>
        <a:xfrm rot="4233725">
          <a:off x="3259027" y="2639295"/>
          <a:ext cx="3527051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3527051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377" y="2569510"/>
        <a:ext cx="176352" cy="176352"/>
      </dsp:txXfrm>
    </dsp:sp>
    <dsp:sp modelId="{1BCFD0E8-2281-4DA8-8E77-25F5CDACB98D}">
      <dsp:nvSpPr>
        <dsp:cNvPr id="0" name=""/>
        <dsp:cNvSpPr/>
      </dsp:nvSpPr>
      <dsp:spPr>
        <a:xfrm>
          <a:off x="5609428" y="4016503"/>
          <a:ext cx="2518571" cy="60838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tượng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địa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7247" y="4034322"/>
        <a:ext cx="2482933" cy="572748"/>
      </dsp:txXfrm>
    </dsp:sp>
    <dsp:sp modelId="{7E2073FF-AEA7-4F49-A438-1A31497119E9}">
      <dsp:nvSpPr>
        <dsp:cNvPr id="0" name=""/>
        <dsp:cNvSpPr/>
      </dsp:nvSpPr>
      <dsp:spPr>
        <a:xfrm rot="4329222">
          <a:off x="-167283" y="3984848"/>
          <a:ext cx="3295642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3295642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8146" y="3920848"/>
        <a:ext cx="164782" cy="164782"/>
      </dsp:txXfrm>
    </dsp:sp>
    <dsp:sp modelId="{8F97C9CA-E222-4773-B06E-80781DC1F1BC}">
      <dsp:nvSpPr>
        <dsp:cNvPr id="0" name=""/>
        <dsp:cNvSpPr/>
      </dsp:nvSpPr>
      <dsp:spPr>
        <a:xfrm>
          <a:off x="1985536" y="5046302"/>
          <a:ext cx="2518571" cy="1050936"/>
        </a:xfrm>
        <a:prstGeom prst="roundRect">
          <a:avLst>
            <a:gd name="adj" fmla="val 10000"/>
          </a:avLst>
        </a:prstGeom>
        <a:noFill/>
        <a:ln w="571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 DẪN, NỘI DUNG TRONG ĐỀ BÀI</a:t>
          </a:r>
          <a:endParaRPr lang="en-U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6317" y="5077083"/>
        <a:ext cx="2457009" cy="989374"/>
      </dsp:txXfrm>
    </dsp:sp>
    <dsp:sp modelId="{634351D3-B7AC-4B40-B080-02C1F5E76623}">
      <dsp:nvSpPr>
        <dsp:cNvPr id="0" name=""/>
        <dsp:cNvSpPr/>
      </dsp:nvSpPr>
      <dsp:spPr>
        <a:xfrm rot="37324">
          <a:off x="4504078" y="5558838"/>
          <a:ext cx="1005493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005493" y="18391"/>
              </a:lnTo>
            </a:path>
          </a:pathLst>
        </a:custGeom>
        <a:noFill/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078" y="5430371"/>
        <a:ext cx="1005493" cy="293715"/>
      </dsp:txXfrm>
    </dsp:sp>
    <dsp:sp modelId="{3B480343-C9E8-4D8B-95A2-D549EF8B2721}">
      <dsp:nvSpPr>
        <dsp:cNvPr id="0" name=""/>
        <dsp:cNvSpPr/>
      </dsp:nvSpPr>
      <dsp:spPr>
        <a:xfrm>
          <a:off x="5509542" y="5002849"/>
          <a:ext cx="2618457" cy="1159676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khóa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từng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3508" y="5036815"/>
        <a:ext cx="2550525" cy="109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94B4-7DD9-445D-8955-C24A5DEC64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142E-2106-4040-9A4E-8FA93A2C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oc-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95" y="1524000"/>
            <a:ext cx="96126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17" name="Rectangle 16"/>
          <p:cNvSpPr/>
          <p:nvPr/>
        </p:nvSpPr>
        <p:spPr>
          <a:xfrm>
            <a:off x="1319552" y="251854"/>
            <a:ext cx="9524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SINH HOẠT CHUYÊN MÔN: MÔN ĐỊA LÍ CẤP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QUẬN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NĂM HỌC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2020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65" y="-66551"/>
            <a:ext cx="1916891" cy="1843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0305" y="5253306"/>
            <a:ext cx="47903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TRƯỜNG THỰC HIỆN:</a:t>
            </a:r>
          </a:p>
          <a:p>
            <a:pPr lvl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THCS NGỌC LÂM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THCS LONG BIÊN</a:t>
            </a:r>
          </a:p>
        </p:txBody>
      </p:sp>
    </p:spTree>
    <p:extLst>
      <p:ext uri="{BB962C8B-B14F-4D97-AF65-F5344CB8AC3E}">
        <p14:creationId xmlns:p14="http://schemas.microsoft.com/office/powerpoint/2010/main" val="5589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0006" y="1567196"/>
            <a:ext cx="10457645" cy="4382491"/>
            <a:chOff x="-1107208" y="-335006"/>
            <a:chExt cx="8534276" cy="4218023"/>
          </a:xfrm>
        </p:grpSpPr>
        <p:pic>
          <p:nvPicPr>
            <p:cNvPr id="3" name="Picture 2" descr="C:\Users\hp\Desktop\biểu đồ\bd_tron_1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514" y="978503"/>
              <a:ext cx="5868103" cy="2904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-1107208" y="-335006"/>
              <a:ext cx="8534276" cy="74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ngành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nghiệp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nghiệp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2002 (%)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816" y="796421"/>
            <a:ext cx="260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ĐỒ TRÒN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1507"/>
              </p:ext>
            </p:extLst>
          </p:nvPr>
        </p:nvGraphicFramePr>
        <p:xfrm>
          <a:off x="278780" y="1360670"/>
          <a:ext cx="1158611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30">
                  <a:extLst>
                    <a:ext uri="{9D8B030D-6E8A-4147-A177-3AD203B41FA5}">
                      <a16:colId xmlns:a16="http://schemas.microsoft.com/office/drawing/2014/main" val="1847106876"/>
                    </a:ext>
                  </a:extLst>
                </a:gridCol>
                <a:gridCol w="2338904">
                  <a:extLst>
                    <a:ext uri="{9D8B030D-6E8A-4147-A177-3AD203B41FA5}">
                      <a16:colId xmlns:a16="http://schemas.microsoft.com/office/drawing/2014/main" val="958532634"/>
                    </a:ext>
                  </a:extLst>
                </a:gridCol>
                <a:gridCol w="2054107">
                  <a:extLst>
                    <a:ext uri="{9D8B030D-6E8A-4147-A177-3AD203B41FA5}">
                      <a16:colId xmlns:a16="http://schemas.microsoft.com/office/drawing/2014/main" val="3092324147"/>
                    </a:ext>
                  </a:extLst>
                </a:gridCol>
                <a:gridCol w="3424751">
                  <a:extLst>
                    <a:ext uri="{9D8B030D-6E8A-4147-A177-3AD203B41FA5}">
                      <a16:colId xmlns:a16="http://schemas.microsoft.com/office/drawing/2014/main" val="1231768027"/>
                    </a:ext>
                  </a:extLst>
                </a:gridCol>
                <a:gridCol w="2317225">
                  <a:extLst>
                    <a:ext uri="{9D8B030D-6E8A-4147-A177-3AD203B41FA5}">
                      <a16:colId xmlns:a16="http://schemas.microsoft.com/office/drawing/2014/main" val="2901007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8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– 3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qui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qui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="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uyển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endParaRPr lang="en-US" sz="2400" b="0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b="0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b="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25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2731" y="522514"/>
            <a:ext cx="43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TRÒN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216" y="1158716"/>
            <a:ext cx="10384971" cy="4548281"/>
            <a:chOff x="-1546573" y="-642487"/>
            <a:chExt cx="10384971" cy="4548281"/>
          </a:xfrm>
        </p:grpSpPr>
        <p:pic>
          <p:nvPicPr>
            <p:cNvPr id="5" name="Picture 4" descr="C:\Users\hp\Desktop\biểu đồ\download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661" y="-40674"/>
              <a:ext cx="6635931" cy="3946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-1546573" y="-642487"/>
              <a:ext cx="10384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dịch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GDP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1986 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2006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1488" y="515427"/>
            <a:ext cx="241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BIỂU ĐỒ MIỀN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71561"/>
              </p:ext>
            </p:extLst>
          </p:nvPr>
        </p:nvGraphicFramePr>
        <p:xfrm>
          <a:off x="466577" y="1701818"/>
          <a:ext cx="11012908" cy="361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64">
                  <a:extLst>
                    <a:ext uri="{9D8B030D-6E8A-4147-A177-3AD203B41FA5}">
                      <a16:colId xmlns:a16="http://schemas.microsoft.com/office/drawing/2014/main" val="1847106876"/>
                    </a:ext>
                  </a:extLst>
                </a:gridCol>
                <a:gridCol w="2397513">
                  <a:extLst>
                    <a:ext uri="{9D8B030D-6E8A-4147-A177-3AD203B41FA5}">
                      <a16:colId xmlns:a16="http://schemas.microsoft.com/office/drawing/2014/main" val="958532634"/>
                    </a:ext>
                  </a:extLst>
                </a:gridCol>
                <a:gridCol w="2575931">
                  <a:extLst>
                    <a:ext uri="{9D8B030D-6E8A-4147-A177-3AD203B41FA5}">
                      <a16:colId xmlns:a16="http://schemas.microsoft.com/office/drawing/2014/main" val="3092324147"/>
                    </a:ext>
                  </a:extLst>
                </a:gridCol>
                <a:gridCol w="2486722">
                  <a:extLst>
                    <a:ext uri="{9D8B030D-6E8A-4147-A177-3AD203B41FA5}">
                      <a16:colId xmlns:a16="http://schemas.microsoft.com/office/drawing/2014/main" val="1231768027"/>
                    </a:ext>
                  </a:extLst>
                </a:gridCol>
                <a:gridCol w="2268578">
                  <a:extLst>
                    <a:ext uri="{9D8B030D-6E8A-4147-A177-3AD203B41FA5}">
                      <a16:colId xmlns:a16="http://schemas.microsoft.com/office/drawing/2014/main" val="2901007245"/>
                    </a:ext>
                  </a:extLst>
                </a:gridCol>
              </a:tblGrid>
              <a:tr h="95604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81535"/>
                  </a:ext>
                </a:extLst>
              </a:tr>
              <a:tr h="265567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miền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b="1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qui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+chuyển</a:t>
                      </a:r>
                      <a:r>
                        <a:rPr lang="en-US" sz="2400" b="1" i="1" baseline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252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2731" y="52251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MIỀN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867" y="550774"/>
            <a:ext cx="1098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liệu:Tổng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GDP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2000 - 2010</a:t>
            </a:r>
            <a:r>
              <a:rPr lang="en-US" dirty="0" smtClean="0"/>
              <a:t>  (</a:t>
            </a:r>
            <a:r>
              <a:rPr lang="en-US" i="1" dirty="0" err="1"/>
              <a:t>Đơn</a:t>
            </a:r>
            <a:r>
              <a:rPr lang="en-US" i="1" dirty="0"/>
              <a:t>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smtClean="0"/>
              <a:t>: </a:t>
            </a:r>
            <a:r>
              <a:rPr lang="en-US" i="1" dirty="0" err="1" smtClean="0"/>
              <a:t>Tỷ</a:t>
            </a:r>
            <a:r>
              <a:rPr lang="en-US" i="1" dirty="0" smtClean="0"/>
              <a:t> </a:t>
            </a:r>
            <a:r>
              <a:rPr lang="en-US" i="1" dirty="0" err="1"/>
              <a:t>đồng</a:t>
            </a:r>
            <a:r>
              <a:rPr lang="en-US" i="1" dirty="0" smtClean="0"/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50273"/>
              </p:ext>
            </p:extLst>
          </p:nvPr>
        </p:nvGraphicFramePr>
        <p:xfrm>
          <a:off x="1990548" y="1205404"/>
          <a:ext cx="7865394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1798">
                  <a:extLst>
                    <a:ext uri="{9D8B030D-6E8A-4147-A177-3AD203B41FA5}">
                      <a16:colId xmlns:a16="http://schemas.microsoft.com/office/drawing/2014/main" val="1507565581"/>
                    </a:ext>
                  </a:extLst>
                </a:gridCol>
                <a:gridCol w="2621798">
                  <a:extLst>
                    <a:ext uri="{9D8B030D-6E8A-4147-A177-3AD203B41FA5}">
                      <a16:colId xmlns:a16="http://schemas.microsoft.com/office/drawing/2014/main" val="888348434"/>
                    </a:ext>
                  </a:extLst>
                </a:gridCol>
                <a:gridCol w="2621798">
                  <a:extLst>
                    <a:ext uri="{9D8B030D-6E8A-4147-A177-3AD203B41FA5}">
                      <a16:colId xmlns:a16="http://schemas.microsoft.com/office/drawing/2014/main" val="3172768787"/>
                    </a:ext>
                  </a:extLst>
                </a:gridCol>
              </a:tblGrid>
              <a:tr h="277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831013"/>
                  </a:ext>
                </a:extLst>
              </a:tr>
              <a:tr h="277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Nông-lâm-thủy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108356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407647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73259"/>
                  </a:ext>
                </a:extLst>
              </a:tr>
              <a:tr h="277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162220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814065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837018"/>
                  </a:ext>
                </a:extLst>
              </a:tr>
              <a:tr h="277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171070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759202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152263"/>
                  </a:ext>
                </a:extLst>
              </a:tr>
              <a:tr h="277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4416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1980914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66166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80924" y="2631741"/>
            <a:ext cx="1199020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GDP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2000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2010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951" y="3733624"/>
            <a:ext cx="1176617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 – 2014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%)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07525"/>
              </p:ext>
            </p:extLst>
          </p:nvPr>
        </p:nvGraphicFramePr>
        <p:xfrm>
          <a:off x="1990548" y="4147653"/>
          <a:ext cx="7936455" cy="138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747">
                  <a:extLst>
                    <a:ext uri="{9D8B030D-6E8A-4147-A177-3AD203B41FA5}">
                      <a16:colId xmlns:a16="http://schemas.microsoft.com/office/drawing/2014/main" val="1415293407"/>
                    </a:ext>
                  </a:extLst>
                </a:gridCol>
                <a:gridCol w="1129744">
                  <a:extLst>
                    <a:ext uri="{9D8B030D-6E8A-4147-A177-3AD203B41FA5}">
                      <a16:colId xmlns:a16="http://schemas.microsoft.com/office/drawing/2014/main" val="67400308"/>
                    </a:ext>
                  </a:extLst>
                </a:gridCol>
                <a:gridCol w="1129744">
                  <a:extLst>
                    <a:ext uri="{9D8B030D-6E8A-4147-A177-3AD203B41FA5}">
                      <a16:colId xmlns:a16="http://schemas.microsoft.com/office/drawing/2014/main" val="3171650746"/>
                    </a:ext>
                  </a:extLst>
                </a:gridCol>
                <a:gridCol w="1200354">
                  <a:extLst>
                    <a:ext uri="{9D8B030D-6E8A-4147-A177-3AD203B41FA5}">
                      <a16:colId xmlns:a16="http://schemas.microsoft.com/office/drawing/2014/main" val="3784853621"/>
                    </a:ext>
                  </a:extLst>
                </a:gridCol>
                <a:gridCol w="1143866">
                  <a:extLst>
                    <a:ext uri="{9D8B030D-6E8A-4147-A177-3AD203B41FA5}">
                      <a16:colId xmlns:a16="http://schemas.microsoft.com/office/drawing/2014/main" val="1768005691"/>
                    </a:ext>
                  </a:extLst>
                </a:gridCol>
              </a:tblGrid>
              <a:tr h="345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437584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Nông-Lâm-Ngư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65,1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</a:t>
                      </a:r>
                      <a:endParaRPr lang="en-US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</a:t>
                      </a:r>
                      <a:endParaRPr lang="en-US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</a:t>
                      </a:r>
                      <a:endParaRPr lang="en-US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824083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nghiệp-Xây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21.3</a:t>
                      </a:r>
                      <a:endParaRPr lang="en-US" sz="16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490905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</a:t>
                      </a:r>
                      <a:endParaRPr lang="en-US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5602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81468" y="5739593"/>
            <a:ext cx="1101314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2000-2014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396" y="323351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9128" y="313319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6051" y="3133190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0493" y="3178053"/>
            <a:ext cx="106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321" y="615555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0493" y="615555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8936" y="6155552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4897" y="6124181"/>
            <a:ext cx="187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2183" y="3169754"/>
            <a:ext cx="12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6863" y="6171930"/>
            <a:ext cx="209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2760" y="130629"/>
            <a:ext cx="73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NHẬN DẠNG BIỂU ĐỒ TRÒN VỚI BIỂU ĐỒ MIỀN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37692"/>
              </p:ext>
            </p:extLst>
          </p:nvPr>
        </p:nvGraphicFramePr>
        <p:xfrm>
          <a:off x="624839" y="1340153"/>
          <a:ext cx="1107730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847">
                  <a:extLst>
                    <a:ext uri="{9D8B030D-6E8A-4147-A177-3AD203B41FA5}">
                      <a16:colId xmlns:a16="http://schemas.microsoft.com/office/drawing/2014/main" val="2968465595"/>
                    </a:ext>
                  </a:extLst>
                </a:gridCol>
                <a:gridCol w="2634343">
                  <a:extLst>
                    <a:ext uri="{9D8B030D-6E8A-4147-A177-3AD203B41FA5}">
                      <a16:colId xmlns:a16="http://schemas.microsoft.com/office/drawing/2014/main" val="4172286557"/>
                    </a:ext>
                  </a:extLst>
                </a:gridCol>
                <a:gridCol w="3315788">
                  <a:extLst>
                    <a:ext uri="{9D8B030D-6E8A-4147-A177-3AD203B41FA5}">
                      <a16:colId xmlns:a16="http://schemas.microsoft.com/office/drawing/2014/main" val="460244066"/>
                    </a:ext>
                  </a:extLst>
                </a:gridCol>
                <a:gridCol w="2769326">
                  <a:extLst>
                    <a:ext uri="{9D8B030D-6E8A-4147-A177-3AD203B41FA5}">
                      <a16:colId xmlns:a16="http://schemas.microsoft.com/office/drawing/2014/main" val="232642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endParaRPr lang="en-US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4980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ghép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9212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(100%)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698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7037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1071" y="411676"/>
            <a:ext cx="33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CÁC LOẠI BIỂU ĐỒ CỘT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2895600" y="990600"/>
            <a:ext cx="1371600" cy="40386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600"/>
          </a:p>
        </p:txBody>
      </p:sp>
      <p:grpSp>
        <p:nvGrpSpPr>
          <p:cNvPr id="3" name="Group 2"/>
          <p:cNvGrpSpPr/>
          <p:nvPr/>
        </p:nvGrpSpPr>
        <p:grpSpPr>
          <a:xfrm>
            <a:off x="824248" y="14599"/>
            <a:ext cx="11237123" cy="6671817"/>
            <a:chOff x="824248" y="14599"/>
            <a:chExt cx="11237123" cy="6671817"/>
          </a:xfrm>
        </p:grpSpPr>
        <p:sp>
          <p:nvSpPr>
            <p:cNvPr id="347139" name="Line 3"/>
            <p:cNvSpPr>
              <a:spLocks noChangeShapeType="1"/>
            </p:cNvSpPr>
            <p:nvPr/>
          </p:nvSpPr>
          <p:spPr bwMode="auto">
            <a:xfrm flipH="1" flipV="1">
              <a:off x="2521131" y="304800"/>
              <a:ext cx="0" cy="47244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0" name="Line 4"/>
            <p:cNvSpPr>
              <a:spLocks noChangeShapeType="1"/>
            </p:cNvSpPr>
            <p:nvPr/>
          </p:nvSpPr>
          <p:spPr bwMode="auto">
            <a:xfrm>
              <a:off x="2514600" y="5029200"/>
              <a:ext cx="74676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1" name="Text Box 5"/>
            <p:cNvSpPr txBox="1">
              <a:spLocks noChangeArrowheads="1"/>
            </p:cNvSpPr>
            <p:nvPr/>
          </p:nvSpPr>
          <p:spPr bwMode="auto">
            <a:xfrm>
              <a:off x="1181100" y="270913"/>
              <a:ext cx="1600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3300"/>
                  </a:solidFill>
                  <a:latin typeface="VNI-Times" pitchFamily="2" charset="0"/>
                </a:rPr>
                <a:t>             </a:t>
              </a:r>
              <a:r>
                <a:rPr lang="en-US" altLang="en-US" sz="2000" b="1" dirty="0">
                  <a:solidFill>
                    <a:srgbClr val="0000FF"/>
                  </a:solidFill>
                  <a:latin typeface="VNI-Times" pitchFamily="2" charset="0"/>
                </a:rPr>
                <a:t>%</a:t>
              </a:r>
            </a:p>
          </p:txBody>
        </p:sp>
        <p:sp>
          <p:nvSpPr>
            <p:cNvPr id="347142" name="Text Box 6"/>
            <p:cNvSpPr txBox="1">
              <a:spLocks noChangeArrowheads="1"/>
            </p:cNvSpPr>
            <p:nvPr/>
          </p:nvSpPr>
          <p:spPr bwMode="auto">
            <a:xfrm>
              <a:off x="9220200" y="4953000"/>
              <a:ext cx="1447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 sản</a:t>
              </a:r>
            </a:p>
          </p:txBody>
        </p:sp>
        <p:sp>
          <p:nvSpPr>
            <p:cNvPr id="347143" name="Line 7"/>
            <p:cNvSpPr>
              <a:spLocks noChangeShapeType="1"/>
            </p:cNvSpPr>
            <p:nvPr/>
          </p:nvSpPr>
          <p:spPr bwMode="auto">
            <a:xfrm>
              <a:off x="2362200" y="4267200"/>
              <a:ext cx="152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4" name="Line 8"/>
            <p:cNvSpPr>
              <a:spLocks noChangeShapeType="1"/>
            </p:cNvSpPr>
            <p:nvPr/>
          </p:nvSpPr>
          <p:spPr bwMode="auto">
            <a:xfrm>
              <a:off x="2362200" y="3429000"/>
              <a:ext cx="152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5" name="Line 9"/>
            <p:cNvSpPr>
              <a:spLocks noChangeShapeType="1"/>
            </p:cNvSpPr>
            <p:nvPr/>
          </p:nvSpPr>
          <p:spPr bwMode="auto">
            <a:xfrm>
              <a:off x="2362200" y="2590800"/>
              <a:ext cx="152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6" name="Line 10"/>
            <p:cNvSpPr>
              <a:spLocks noChangeShapeType="1"/>
            </p:cNvSpPr>
            <p:nvPr/>
          </p:nvSpPr>
          <p:spPr bwMode="auto">
            <a:xfrm>
              <a:off x="2362200" y="1828800"/>
              <a:ext cx="152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7" name="Line 11"/>
            <p:cNvSpPr>
              <a:spLocks noChangeShapeType="1"/>
            </p:cNvSpPr>
            <p:nvPr/>
          </p:nvSpPr>
          <p:spPr bwMode="auto">
            <a:xfrm>
              <a:off x="2362200" y="990600"/>
              <a:ext cx="1524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48" name="Text Box 12"/>
            <p:cNvSpPr txBox="1">
              <a:spLocks noChangeArrowheads="1"/>
            </p:cNvSpPr>
            <p:nvPr/>
          </p:nvSpPr>
          <p:spPr bwMode="auto">
            <a:xfrm>
              <a:off x="1524000" y="47244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VNI-Times" pitchFamily="2" charset="0"/>
                </a:rPr>
                <a:t>       </a:t>
              </a: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0</a:t>
              </a:r>
            </a:p>
          </p:txBody>
        </p:sp>
        <p:sp>
          <p:nvSpPr>
            <p:cNvPr id="347149" name="Text Box 13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9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FF"/>
                  </a:solidFill>
                  <a:latin typeface="VNI-Times" pitchFamily="2" charset="0"/>
                </a:rPr>
                <a:t>     </a:t>
              </a: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20</a:t>
              </a:r>
            </a:p>
          </p:txBody>
        </p:sp>
        <p:sp>
          <p:nvSpPr>
            <p:cNvPr id="347150" name="Text Box 14"/>
            <p:cNvSpPr txBox="1">
              <a:spLocks noChangeArrowheads="1"/>
            </p:cNvSpPr>
            <p:nvPr/>
          </p:nvSpPr>
          <p:spPr bwMode="auto">
            <a:xfrm>
              <a:off x="1524000" y="32004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     40</a:t>
              </a:r>
            </a:p>
          </p:txBody>
        </p:sp>
        <p:sp>
          <p:nvSpPr>
            <p:cNvPr id="347151" name="Text Box 15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     60</a:t>
              </a:r>
            </a:p>
          </p:txBody>
        </p:sp>
        <p:sp>
          <p:nvSpPr>
            <p:cNvPr id="347152" name="Text Box 16"/>
            <p:cNvSpPr txBox="1">
              <a:spLocks noChangeArrowheads="1"/>
            </p:cNvSpPr>
            <p:nvPr/>
          </p:nvSpPr>
          <p:spPr bwMode="auto">
            <a:xfrm>
              <a:off x="1524000" y="16002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     80</a:t>
              </a:r>
            </a:p>
          </p:txBody>
        </p:sp>
        <p:sp>
          <p:nvSpPr>
            <p:cNvPr id="347153" name="Text Box 17"/>
            <p:cNvSpPr txBox="1">
              <a:spLocks noChangeArrowheads="1"/>
            </p:cNvSpPr>
            <p:nvPr/>
          </p:nvSpPr>
          <p:spPr bwMode="auto">
            <a:xfrm>
              <a:off x="1524000" y="7620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VNI-Times" pitchFamily="2" charset="0"/>
                </a:rPr>
                <a:t>   </a:t>
              </a:r>
              <a:r>
                <a:rPr lang="en-US" altLang="en-US" sz="2000" b="1">
                  <a:solidFill>
                    <a:srgbClr val="0000FF"/>
                  </a:solidFill>
                  <a:latin typeface="VNI-Times" pitchFamily="2" charset="0"/>
                </a:rPr>
                <a:t>100</a:t>
              </a:r>
            </a:p>
          </p:txBody>
        </p:sp>
        <p:sp>
          <p:nvSpPr>
            <p:cNvPr id="347155" name="Rectangle 19"/>
            <p:cNvSpPr>
              <a:spLocks noChangeArrowheads="1"/>
            </p:cNvSpPr>
            <p:nvPr/>
          </p:nvSpPr>
          <p:spPr bwMode="auto">
            <a:xfrm>
              <a:off x="5334000" y="990600"/>
              <a:ext cx="1371600" cy="403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600"/>
            </a:p>
          </p:txBody>
        </p:sp>
        <p:sp>
          <p:nvSpPr>
            <p:cNvPr id="347156" name="Rectangle 20"/>
            <p:cNvSpPr>
              <a:spLocks noChangeArrowheads="1"/>
            </p:cNvSpPr>
            <p:nvPr/>
          </p:nvSpPr>
          <p:spPr bwMode="auto">
            <a:xfrm>
              <a:off x="7620000" y="990600"/>
              <a:ext cx="1371600" cy="40386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600"/>
            </a:p>
          </p:txBody>
        </p:sp>
        <p:sp>
          <p:nvSpPr>
            <p:cNvPr id="347157" name="Text Box 21"/>
            <p:cNvSpPr txBox="1">
              <a:spLocks noChangeArrowheads="1"/>
            </p:cNvSpPr>
            <p:nvPr/>
          </p:nvSpPr>
          <p:spPr bwMode="auto">
            <a:xfrm>
              <a:off x="2362200" y="5029200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biển khai thác</a:t>
              </a:r>
            </a:p>
          </p:txBody>
        </p:sp>
        <p:sp>
          <p:nvSpPr>
            <p:cNvPr id="347158" name="Text Box 22"/>
            <p:cNvSpPr txBox="1">
              <a:spLocks noChangeArrowheads="1"/>
            </p:cNvSpPr>
            <p:nvPr/>
          </p:nvSpPr>
          <p:spPr bwMode="auto">
            <a:xfrm>
              <a:off x="5410200" y="5105400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nuôi</a:t>
              </a:r>
            </a:p>
          </p:txBody>
        </p:sp>
        <p:sp>
          <p:nvSpPr>
            <p:cNvPr id="347159" name="Text Box 23"/>
            <p:cNvSpPr txBox="1">
              <a:spLocks noChangeArrowheads="1"/>
            </p:cNvSpPr>
            <p:nvPr/>
          </p:nvSpPr>
          <p:spPr bwMode="auto">
            <a:xfrm>
              <a:off x="7620000" y="5029200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 nuôi</a:t>
              </a:r>
            </a:p>
          </p:txBody>
        </p:sp>
        <p:sp>
          <p:nvSpPr>
            <p:cNvPr id="347160" name="Line 24"/>
            <p:cNvSpPr>
              <a:spLocks noChangeShapeType="1"/>
            </p:cNvSpPr>
            <p:nvPr/>
          </p:nvSpPr>
          <p:spPr bwMode="auto">
            <a:xfrm>
              <a:off x="2895600" y="33528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61" name="Line 25"/>
            <p:cNvSpPr>
              <a:spLocks noChangeShapeType="1"/>
            </p:cNvSpPr>
            <p:nvPr/>
          </p:nvSpPr>
          <p:spPr bwMode="auto">
            <a:xfrm>
              <a:off x="2895600" y="32004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62" name="Text Box 26"/>
            <p:cNvSpPr txBox="1">
              <a:spLocks noChangeArrowheads="1"/>
            </p:cNvSpPr>
            <p:nvPr/>
          </p:nvSpPr>
          <p:spPr bwMode="auto">
            <a:xfrm>
              <a:off x="3124200" y="3886200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 41,5</a:t>
              </a:r>
            </a:p>
          </p:txBody>
        </p:sp>
        <p:sp>
          <p:nvSpPr>
            <p:cNvPr id="347163" name="Text Box 27"/>
            <p:cNvSpPr txBox="1">
              <a:spLocks noChangeArrowheads="1"/>
            </p:cNvSpPr>
            <p:nvPr/>
          </p:nvSpPr>
          <p:spPr bwMode="auto">
            <a:xfrm>
              <a:off x="4267200" y="3048000"/>
              <a:ext cx="838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4,6</a:t>
              </a:r>
            </a:p>
          </p:txBody>
        </p:sp>
        <p:sp>
          <p:nvSpPr>
            <p:cNvPr id="347164" name="Text Box 28"/>
            <p:cNvSpPr txBox="1">
              <a:spLocks noChangeArrowheads="1"/>
            </p:cNvSpPr>
            <p:nvPr/>
          </p:nvSpPr>
          <p:spPr bwMode="auto">
            <a:xfrm>
              <a:off x="3048000" y="12192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  53,9</a:t>
              </a:r>
            </a:p>
          </p:txBody>
        </p:sp>
        <p:sp>
          <p:nvSpPr>
            <p:cNvPr id="347165" name="Line 29"/>
            <p:cNvSpPr>
              <a:spLocks noChangeShapeType="1"/>
            </p:cNvSpPr>
            <p:nvPr/>
          </p:nvSpPr>
          <p:spPr bwMode="auto">
            <a:xfrm>
              <a:off x="4038600" y="3352800"/>
              <a:ext cx="22860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66" name="Line 30"/>
            <p:cNvSpPr>
              <a:spLocks noChangeShapeType="1"/>
            </p:cNvSpPr>
            <p:nvPr/>
          </p:nvSpPr>
          <p:spPr bwMode="auto">
            <a:xfrm>
              <a:off x="3733800" y="3352800"/>
              <a:ext cx="533400" cy="609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67" name="Line 31"/>
            <p:cNvSpPr>
              <a:spLocks noChangeShapeType="1"/>
            </p:cNvSpPr>
            <p:nvPr/>
          </p:nvSpPr>
          <p:spPr bwMode="auto">
            <a:xfrm>
              <a:off x="3352800" y="3352800"/>
              <a:ext cx="914400" cy="990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68" name="Line 32"/>
            <p:cNvSpPr>
              <a:spLocks noChangeShapeType="1"/>
            </p:cNvSpPr>
            <p:nvPr/>
          </p:nvSpPr>
          <p:spPr bwMode="auto">
            <a:xfrm>
              <a:off x="3048000" y="3352800"/>
              <a:ext cx="1219200" cy="137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0" name="Line 34"/>
            <p:cNvSpPr>
              <a:spLocks noChangeShapeType="1"/>
            </p:cNvSpPr>
            <p:nvPr/>
          </p:nvSpPr>
          <p:spPr bwMode="auto">
            <a:xfrm>
              <a:off x="2895600" y="3657600"/>
              <a:ext cx="1295400" cy="137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1" name="Line 35"/>
            <p:cNvSpPr>
              <a:spLocks noChangeShapeType="1"/>
            </p:cNvSpPr>
            <p:nvPr/>
          </p:nvSpPr>
          <p:spPr bwMode="auto">
            <a:xfrm>
              <a:off x="2895600" y="4114800"/>
              <a:ext cx="914400" cy="914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2" name="Line 36"/>
            <p:cNvSpPr>
              <a:spLocks noChangeShapeType="1"/>
            </p:cNvSpPr>
            <p:nvPr/>
          </p:nvSpPr>
          <p:spPr bwMode="auto">
            <a:xfrm>
              <a:off x="2895600" y="4495800"/>
              <a:ext cx="533400" cy="533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3" name="Line 37"/>
            <p:cNvSpPr>
              <a:spLocks noChangeShapeType="1"/>
            </p:cNvSpPr>
            <p:nvPr/>
          </p:nvSpPr>
          <p:spPr bwMode="auto">
            <a:xfrm>
              <a:off x="2895600" y="4876800"/>
              <a:ext cx="1524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4" name="Line 38"/>
            <p:cNvSpPr>
              <a:spLocks noChangeShapeType="1"/>
            </p:cNvSpPr>
            <p:nvPr/>
          </p:nvSpPr>
          <p:spPr bwMode="auto">
            <a:xfrm>
              <a:off x="3124200" y="990600"/>
              <a:ext cx="0" cy="22098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5" name="Line 39"/>
            <p:cNvSpPr>
              <a:spLocks noChangeShapeType="1"/>
            </p:cNvSpPr>
            <p:nvPr/>
          </p:nvSpPr>
          <p:spPr bwMode="auto">
            <a:xfrm flipH="1">
              <a:off x="3352800" y="990600"/>
              <a:ext cx="0" cy="22098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6" name="Line 40"/>
            <p:cNvSpPr>
              <a:spLocks noChangeShapeType="1"/>
            </p:cNvSpPr>
            <p:nvPr/>
          </p:nvSpPr>
          <p:spPr bwMode="auto">
            <a:xfrm flipH="1">
              <a:off x="3581400" y="990600"/>
              <a:ext cx="0" cy="22098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7" name="Line 41"/>
            <p:cNvSpPr>
              <a:spLocks noChangeShapeType="1"/>
            </p:cNvSpPr>
            <p:nvPr/>
          </p:nvSpPr>
          <p:spPr bwMode="auto">
            <a:xfrm>
              <a:off x="3810000" y="990600"/>
              <a:ext cx="0" cy="22098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8" name="Line 42"/>
            <p:cNvSpPr>
              <a:spLocks noChangeShapeType="1"/>
            </p:cNvSpPr>
            <p:nvPr/>
          </p:nvSpPr>
          <p:spPr bwMode="auto">
            <a:xfrm flipH="1">
              <a:off x="4038600" y="990600"/>
              <a:ext cx="0" cy="22098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79" name="Text Box 43"/>
            <p:cNvSpPr txBox="1">
              <a:spLocks noChangeArrowheads="1"/>
            </p:cNvSpPr>
            <p:nvPr/>
          </p:nvSpPr>
          <p:spPr bwMode="auto">
            <a:xfrm>
              <a:off x="1828800" y="5533621"/>
              <a:ext cx="762000" cy="333425"/>
            </a:xfrm>
            <a:prstGeom prst="rect">
              <a:avLst/>
            </a:prstGeom>
            <a:noFill/>
            <a:ln w="28575">
              <a:solidFill>
                <a:srgbClr val="66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000">
                <a:latin typeface="VNI-Times" pitchFamily="2" charset="0"/>
              </a:endParaRPr>
            </a:p>
          </p:txBody>
        </p:sp>
        <p:sp>
          <p:nvSpPr>
            <p:cNvPr id="347181" name="Text Box 45"/>
            <p:cNvSpPr txBox="1">
              <a:spLocks noChangeArrowheads="1"/>
            </p:cNvSpPr>
            <p:nvPr/>
          </p:nvSpPr>
          <p:spPr bwMode="auto">
            <a:xfrm>
              <a:off x="4406901" y="5531290"/>
              <a:ext cx="698499" cy="323309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000">
                <a:latin typeface="VNI-Times" pitchFamily="2" charset="0"/>
              </a:endParaRPr>
            </a:p>
          </p:txBody>
        </p:sp>
        <p:sp>
          <p:nvSpPr>
            <p:cNvPr id="347183" name="Line 47"/>
            <p:cNvSpPr>
              <a:spLocks noChangeShapeType="1"/>
            </p:cNvSpPr>
            <p:nvPr/>
          </p:nvSpPr>
          <p:spPr bwMode="auto">
            <a:xfrm>
              <a:off x="2273300" y="5519518"/>
              <a:ext cx="317500" cy="254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84" name="Line 48"/>
            <p:cNvSpPr>
              <a:spLocks noChangeShapeType="1"/>
            </p:cNvSpPr>
            <p:nvPr/>
          </p:nvSpPr>
          <p:spPr bwMode="auto">
            <a:xfrm>
              <a:off x="1905000" y="5519518"/>
              <a:ext cx="457200" cy="347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85" name="Line 49"/>
            <p:cNvSpPr>
              <a:spLocks noChangeShapeType="1"/>
            </p:cNvSpPr>
            <p:nvPr/>
          </p:nvSpPr>
          <p:spPr bwMode="auto">
            <a:xfrm>
              <a:off x="1828800" y="5773518"/>
              <a:ext cx="139701" cy="93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86" name="Text Box 50"/>
            <p:cNvSpPr txBox="1">
              <a:spLocks noChangeArrowheads="1"/>
            </p:cNvSpPr>
            <p:nvPr/>
          </p:nvSpPr>
          <p:spPr bwMode="auto">
            <a:xfrm>
              <a:off x="2628900" y="5579667"/>
              <a:ext cx="1905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ĐBS </a:t>
              </a:r>
              <a:r>
                <a:rPr lang="en-US" altLang="en-US" sz="18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Cửu</a:t>
              </a:r>
              <a:r>
                <a:rPr lang="en-US" altLang="en-US" sz="18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</a:p>
          </p:txBody>
        </p:sp>
        <p:sp>
          <p:nvSpPr>
            <p:cNvPr id="347187" name="Text Box 51"/>
            <p:cNvSpPr txBox="1">
              <a:spLocks noChangeArrowheads="1"/>
            </p:cNvSpPr>
            <p:nvPr/>
          </p:nvSpPr>
          <p:spPr bwMode="auto">
            <a:xfrm>
              <a:off x="5313788" y="5545287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ĐBS </a:t>
              </a:r>
              <a:r>
                <a:rPr lang="en-US" altLang="en-US" sz="18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endPara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188" name="Line 52"/>
            <p:cNvSpPr>
              <a:spLocks noChangeShapeType="1"/>
            </p:cNvSpPr>
            <p:nvPr/>
          </p:nvSpPr>
          <p:spPr bwMode="auto">
            <a:xfrm flipH="1">
              <a:off x="7315201" y="5537913"/>
              <a:ext cx="12878" cy="363827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91" name="Text Box 55"/>
            <p:cNvSpPr txBox="1">
              <a:spLocks noChangeArrowheads="1"/>
            </p:cNvSpPr>
            <p:nvPr/>
          </p:nvSpPr>
          <p:spPr bwMode="auto">
            <a:xfrm>
              <a:off x="8024665" y="5558026"/>
              <a:ext cx="2133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0066"/>
                  </a:solidFill>
                </a:rPr>
                <a:t>Các</a:t>
              </a:r>
              <a:r>
                <a:rPr lang="en-US" altLang="en-US" sz="1800" b="1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66"/>
                  </a:solidFill>
                </a:rPr>
                <a:t>vùng</a:t>
              </a:r>
              <a:r>
                <a:rPr lang="en-US" altLang="en-US" sz="1800" b="1" dirty="0">
                  <a:solidFill>
                    <a:srgbClr val="000066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66"/>
                  </a:solidFill>
                </a:rPr>
                <a:t>khác</a:t>
              </a:r>
              <a:endParaRPr lang="en-US" altLang="en-U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347192" name="Line 56"/>
            <p:cNvSpPr>
              <a:spLocks noChangeShapeType="1"/>
            </p:cNvSpPr>
            <p:nvPr/>
          </p:nvSpPr>
          <p:spPr bwMode="auto">
            <a:xfrm>
              <a:off x="5334000" y="27432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93" name="Text Box 57"/>
            <p:cNvSpPr txBox="1">
              <a:spLocks noChangeArrowheads="1"/>
            </p:cNvSpPr>
            <p:nvPr/>
          </p:nvSpPr>
          <p:spPr bwMode="auto">
            <a:xfrm>
              <a:off x="5638800" y="3886200"/>
              <a:ext cx="9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58,4</a:t>
              </a:r>
            </a:p>
          </p:txBody>
        </p:sp>
        <p:sp>
          <p:nvSpPr>
            <p:cNvPr id="347194" name="Line 58"/>
            <p:cNvSpPr>
              <a:spLocks noChangeShapeType="1"/>
            </p:cNvSpPr>
            <p:nvPr/>
          </p:nvSpPr>
          <p:spPr bwMode="auto">
            <a:xfrm>
              <a:off x="5334000" y="17526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95" name="Text Box 59"/>
            <p:cNvSpPr txBox="1">
              <a:spLocks noChangeArrowheads="1"/>
            </p:cNvSpPr>
            <p:nvPr/>
          </p:nvSpPr>
          <p:spPr bwMode="auto">
            <a:xfrm>
              <a:off x="5562600" y="20574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22,8</a:t>
              </a:r>
            </a:p>
          </p:txBody>
        </p:sp>
        <p:sp>
          <p:nvSpPr>
            <p:cNvPr id="347196" name="Text Box 60"/>
            <p:cNvSpPr txBox="1">
              <a:spLocks noChangeArrowheads="1"/>
            </p:cNvSpPr>
            <p:nvPr/>
          </p:nvSpPr>
          <p:spPr bwMode="auto">
            <a:xfrm>
              <a:off x="5410200" y="1219200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   18,8</a:t>
              </a:r>
            </a:p>
          </p:txBody>
        </p:sp>
        <p:sp>
          <p:nvSpPr>
            <p:cNvPr id="347197" name="Line 61"/>
            <p:cNvSpPr>
              <a:spLocks noChangeShapeType="1"/>
            </p:cNvSpPr>
            <p:nvPr/>
          </p:nvSpPr>
          <p:spPr bwMode="auto">
            <a:xfrm>
              <a:off x="6400800" y="2743200"/>
              <a:ext cx="3048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98" name="Line 62"/>
            <p:cNvSpPr>
              <a:spLocks noChangeShapeType="1"/>
            </p:cNvSpPr>
            <p:nvPr/>
          </p:nvSpPr>
          <p:spPr bwMode="auto">
            <a:xfrm>
              <a:off x="5943600" y="2743200"/>
              <a:ext cx="762000" cy="914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199" name="Line 63"/>
            <p:cNvSpPr>
              <a:spLocks noChangeShapeType="1"/>
            </p:cNvSpPr>
            <p:nvPr/>
          </p:nvSpPr>
          <p:spPr bwMode="auto">
            <a:xfrm>
              <a:off x="5486400" y="2743200"/>
              <a:ext cx="1219200" cy="137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0" name="Line 64"/>
            <p:cNvSpPr>
              <a:spLocks noChangeShapeType="1"/>
            </p:cNvSpPr>
            <p:nvPr/>
          </p:nvSpPr>
          <p:spPr bwMode="auto">
            <a:xfrm>
              <a:off x="5334000" y="3124200"/>
              <a:ext cx="1371600" cy="1524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1" name="Line 65"/>
            <p:cNvSpPr>
              <a:spLocks noChangeShapeType="1"/>
            </p:cNvSpPr>
            <p:nvPr/>
          </p:nvSpPr>
          <p:spPr bwMode="auto">
            <a:xfrm>
              <a:off x="5334000" y="3657600"/>
              <a:ext cx="1295400" cy="137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2" name="Line 66"/>
            <p:cNvSpPr>
              <a:spLocks noChangeShapeType="1"/>
            </p:cNvSpPr>
            <p:nvPr/>
          </p:nvSpPr>
          <p:spPr bwMode="auto">
            <a:xfrm>
              <a:off x="5334000" y="4114800"/>
              <a:ext cx="838200" cy="914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3" name="Line 67"/>
            <p:cNvSpPr>
              <a:spLocks noChangeShapeType="1"/>
            </p:cNvSpPr>
            <p:nvPr/>
          </p:nvSpPr>
          <p:spPr bwMode="auto">
            <a:xfrm>
              <a:off x="5334000" y="4572000"/>
              <a:ext cx="457200" cy="457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4" name="Line 68"/>
            <p:cNvSpPr>
              <a:spLocks noChangeShapeType="1"/>
            </p:cNvSpPr>
            <p:nvPr/>
          </p:nvSpPr>
          <p:spPr bwMode="auto">
            <a:xfrm>
              <a:off x="5562600" y="990600"/>
              <a:ext cx="0" cy="7620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5" name="Line 69"/>
            <p:cNvSpPr>
              <a:spLocks noChangeShapeType="1"/>
            </p:cNvSpPr>
            <p:nvPr/>
          </p:nvSpPr>
          <p:spPr bwMode="auto">
            <a:xfrm>
              <a:off x="5791200" y="990600"/>
              <a:ext cx="0" cy="7620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6" name="Line 70"/>
            <p:cNvSpPr>
              <a:spLocks noChangeShapeType="1"/>
            </p:cNvSpPr>
            <p:nvPr/>
          </p:nvSpPr>
          <p:spPr bwMode="auto">
            <a:xfrm flipH="1">
              <a:off x="6019800" y="990600"/>
              <a:ext cx="0" cy="7620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7" name="Line 71"/>
            <p:cNvSpPr>
              <a:spLocks noChangeShapeType="1"/>
            </p:cNvSpPr>
            <p:nvPr/>
          </p:nvSpPr>
          <p:spPr bwMode="auto">
            <a:xfrm>
              <a:off x="6248400" y="990600"/>
              <a:ext cx="0" cy="7620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8" name="Line 72"/>
            <p:cNvSpPr>
              <a:spLocks noChangeShapeType="1"/>
            </p:cNvSpPr>
            <p:nvPr/>
          </p:nvSpPr>
          <p:spPr bwMode="auto">
            <a:xfrm flipH="1">
              <a:off x="6477000" y="990600"/>
              <a:ext cx="0" cy="7620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09" name="Line 73"/>
            <p:cNvSpPr>
              <a:spLocks noChangeShapeType="1"/>
            </p:cNvSpPr>
            <p:nvPr/>
          </p:nvSpPr>
          <p:spPr bwMode="auto">
            <a:xfrm>
              <a:off x="7620000" y="20574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0" name="Line 74"/>
            <p:cNvSpPr>
              <a:spLocks noChangeShapeType="1"/>
            </p:cNvSpPr>
            <p:nvPr/>
          </p:nvSpPr>
          <p:spPr bwMode="auto">
            <a:xfrm>
              <a:off x="7620000" y="1981200"/>
              <a:ext cx="137160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1" name="Text Box 75"/>
            <p:cNvSpPr txBox="1">
              <a:spLocks noChangeArrowheads="1"/>
            </p:cNvSpPr>
            <p:nvPr/>
          </p:nvSpPr>
          <p:spPr bwMode="auto">
            <a:xfrm>
              <a:off x="7772400" y="39624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   76,7</a:t>
              </a:r>
            </a:p>
          </p:txBody>
        </p:sp>
        <p:sp>
          <p:nvSpPr>
            <p:cNvPr id="347212" name="Text Box 76"/>
            <p:cNvSpPr txBox="1">
              <a:spLocks noChangeArrowheads="1"/>
            </p:cNvSpPr>
            <p:nvPr/>
          </p:nvSpPr>
          <p:spPr bwMode="auto">
            <a:xfrm>
              <a:off x="9067800" y="1752600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3,9</a:t>
              </a:r>
            </a:p>
          </p:txBody>
        </p:sp>
        <p:sp>
          <p:nvSpPr>
            <p:cNvPr id="347213" name="Text Box 77"/>
            <p:cNvSpPr txBox="1">
              <a:spLocks noChangeArrowheads="1"/>
            </p:cNvSpPr>
            <p:nvPr/>
          </p:nvSpPr>
          <p:spPr bwMode="auto">
            <a:xfrm>
              <a:off x="7924800" y="1219200"/>
              <a:ext cx="99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VNI-Times" pitchFamily="2" charset="0"/>
                </a:rPr>
                <a:t>19,4</a:t>
              </a:r>
            </a:p>
          </p:txBody>
        </p:sp>
        <p:sp>
          <p:nvSpPr>
            <p:cNvPr id="347214" name="Line 78"/>
            <p:cNvSpPr>
              <a:spLocks noChangeShapeType="1"/>
            </p:cNvSpPr>
            <p:nvPr/>
          </p:nvSpPr>
          <p:spPr bwMode="auto">
            <a:xfrm>
              <a:off x="8610600" y="2057400"/>
              <a:ext cx="381000" cy="381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>
              <a:off x="8153400" y="2057400"/>
              <a:ext cx="838200" cy="838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>
              <a:off x="7696200" y="2057400"/>
              <a:ext cx="1295400" cy="129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7" name="Line 81"/>
            <p:cNvSpPr>
              <a:spLocks noChangeShapeType="1"/>
            </p:cNvSpPr>
            <p:nvPr/>
          </p:nvSpPr>
          <p:spPr bwMode="auto">
            <a:xfrm>
              <a:off x="7620000" y="2514600"/>
              <a:ext cx="1371600" cy="129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8" name="Line 82"/>
            <p:cNvSpPr>
              <a:spLocks noChangeShapeType="1"/>
            </p:cNvSpPr>
            <p:nvPr/>
          </p:nvSpPr>
          <p:spPr bwMode="auto">
            <a:xfrm>
              <a:off x="7620000" y="3048000"/>
              <a:ext cx="1371600" cy="1295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19" name="Line 83"/>
            <p:cNvSpPr>
              <a:spLocks noChangeShapeType="1"/>
            </p:cNvSpPr>
            <p:nvPr/>
          </p:nvSpPr>
          <p:spPr bwMode="auto">
            <a:xfrm>
              <a:off x="7620000" y="3505200"/>
              <a:ext cx="1371600" cy="137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0" name="Line 84"/>
            <p:cNvSpPr>
              <a:spLocks noChangeShapeType="1"/>
            </p:cNvSpPr>
            <p:nvPr/>
          </p:nvSpPr>
          <p:spPr bwMode="auto">
            <a:xfrm>
              <a:off x="7620000" y="4038600"/>
              <a:ext cx="1066800" cy="990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1" name="Line 85"/>
            <p:cNvSpPr>
              <a:spLocks noChangeShapeType="1"/>
            </p:cNvSpPr>
            <p:nvPr/>
          </p:nvSpPr>
          <p:spPr bwMode="auto">
            <a:xfrm>
              <a:off x="7620000" y="4495800"/>
              <a:ext cx="609600" cy="533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2" name="Line 86"/>
            <p:cNvSpPr>
              <a:spLocks noChangeShapeType="1"/>
            </p:cNvSpPr>
            <p:nvPr/>
          </p:nvSpPr>
          <p:spPr bwMode="auto">
            <a:xfrm>
              <a:off x="7620000" y="4876800"/>
              <a:ext cx="152400" cy="152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3" name="Line 87"/>
            <p:cNvSpPr>
              <a:spLocks noChangeShapeType="1"/>
            </p:cNvSpPr>
            <p:nvPr/>
          </p:nvSpPr>
          <p:spPr bwMode="auto">
            <a:xfrm flipH="1">
              <a:off x="7848601" y="990600"/>
              <a:ext cx="30163" cy="9906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4" name="Line 88"/>
            <p:cNvSpPr>
              <a:spLocks noChangeShapeType="1"/>
            </p:cNvSpPr>
            <p:nvPr/>
          </p:nvSpPr>
          <p:spPr bwMode="auto">
            <a:xfrm flipH="1">
              <a:off x="8077201" y="990600"/>
              <a:ext cx="30163" cy="9906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5" name="Line 89"/>
            <p:cNvSpPr>
              <a:spLocks noChangeShapeType="1"/>
            </p:cNvSpPr>
            <p:nvPr/>
          </p:nvSpPr>
          <p:spPr bwMode="auto">
            <a:xfrm flipH="1">
              <a:off x="8305800" y="990600"/>
              <a:ext cx="0" cy="9906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6" name="Line 90"/>
            <p:cNvSpPr>
              <a:spLocks noChangeShapeType="1"/>
            </p:cNvSpPr>
            <p:nvPr/>
          </p:nvSpPr>
          <p:spPr bwMode="auto">
            <a:xfrm flipH="1">
              <a:off x="8534400" y="990600"/>
              <a:ext cx="0" cy="9906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7227" name="Line 91"/>
            <p:cNvSpPr>
              <a:spLocks noChangeShapeType="1"/>
            </p:cNvSpPr>
            <p:nvPr/>
          </p:nvSpPr>
          <p:spPr bwMode="auto">
            <a:xfrm>
              <a:off x="8763000" y="990600"/>
              <a:ext cx="0" cy="99060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0" name="Text Box 134"/>
            <p:cNvSpPr txBox="1">
              <a:spLocks noChangeArrowheads="1"/>
            </p:cNvSpPr>
            <p:nvPr/>
          </p:nvSpPr>
          <p:spPr bwMode="auto">
            <a:xfrm>
              <a:off x="824248" y="6009308"/>
              <a:ext cx="11237123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THỂ HIỆN TỈ TRỌNG SẢN LƯỢNG CÁ BIỂN KHAI THÁC, CÁ NUÔI, TÔM NUÔI Ở ĐBSCL VÀ </a:t>
              </a:r>
              <a:r>
                <a:rPr lang="en-US" alt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ĐBSH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CẢ </a:t>
              </a:r>
              <a:r>
                <a:rPr lang="en-US" alt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NƯỚC, NĂM </a:t>
              </a: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2002(%)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19600" y="14599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BIỂU ĐỒ CỘT CHỒNG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 Box 45"/>
            <p:cNvSpPr txBox="1">
              <a:spLocks noChangeArrowheads="1"/>
            </p:cNvSpPr>
            <p:nvPr/>
          </p:nvSpPr>
          <p:spPr bwMode="auto">
            <a:xfrm>
              <a:off x="7120077" y="5539587"/>
              <a:ext cx="698499" cy="323309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000">
                <a:latin typeface="VNI-Times" pitchFamily="2" charset="0"/>
              </a:endParaRPr>
            </a:p>
          </p:txBody>
        </p:sp>
        <p:sp>
          <p:nvSpPr>
            <p:cNvPr id="92" name="Line 52"/>
            <p:cNvSpPr>
              <a:spLocks noChangeShapeType="1"/>
            </p:cNvSpPr>
            <p:nvPr/>
          </p:nvSpPr>
          <p:spPr bwMode="auto">
            <a:xfrm flipH="1">
              <a:off x="7469327" y="5548644"/>
              <a:ext cx="11152" cy="315071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3" name="Line 52"/>
            <p:cNvSpPr>
              <a:spLocks noChangeShapeType="1"/>
            </p:cNvSpPr>
            <p:nvPr/>
          </p:nvSpPr>
          <p:spPr bwMode="auto">
            <a:xfrm>
              <a:off x="7620001" y="5565924"/>
              <a:ext cx="0" cy="292884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0637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4362"/>
              </p:ext>
            </p:extLst>
          </p:nvPr>
        </p:nvGraphicFramePr>
        <p:xfrm>
          <a:off x="339816" y="1320029"/>
          <a:ext cx="11514726" cy="411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807">
                  <a:extLst>
                    <a:ext uri="{9D8B030D-6E8A-4147-A177-3AD203B41FA5}">
                      <a16:colId xmlns:a16="http://schemas.microsoft.com/office/drawing/2014/main" val="1847106876"/>
                    </a:ext>
                  </a:extLst>
                </a:gridCol>
                <a:gridCol w="2386348">
                  <a:extLst>
                    <a:ext uri="{9D8B030D-6E8A-4147-A177-3AD203B41FA5}">
                      <a16:colId xmlns:a16="http://schemas.microsoft.com/office/drawing/2014/main" val="9585326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92324147"/>
                    </a:ext>
                  </a:extLst>
                </a:gridCol>
                <a:gridCol w="3274777">
                  <a:extLst>
                    <a:ext uri="{9D8B030D-6E8A-4147-A177-3AD203B41FA5}">
                      <a16:colId xmlns:a16="http://schemas.microsoft.com/office/drawing/2014/main" val="1231768027"/>
                    </a:ext>
                  </a:extLst>
                </a:gridCol>
                <a:gridCol w="1242794">
                  <a:extLst>
                    <a:ext uri="{9D8B030D-6E8A-4147-A177-3AD203B41FA5}">
                      <a16:colId xmlns:a16="http://schemas.microsoft.com/office/drawing/2014/main" val="2901007245"/>
                    </a:ext>
                  </a:extLst>
                </a:gridCol>
              </a:tblGrid>
              <a:tr h="1096104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8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2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n-US" sz="2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2400" b="1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Kèm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025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62208" y="24469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DẠNG BIỂU ĐỒ CỘT CHỒNG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257401" y="3434592"/>
            <a:ext cx="307958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8068" y="313483"/>
            <a:ext cx="712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697" y="5652717"/>
            <a:ext cx="1167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697" y="775148"/>
            <a:ext cx="11534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2002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ghìn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08431"/>
              </p:ext>
            </p:extLst>
          </p:nvPr>
        </p:nvGraphicFramePr>
        <p:xfrm>
          <a:off x="1705428" y="1657078"/>
          <a:ext cx="84688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221">
                  <a:extLst>
                    <a:ext uri="{9D8B030D-6E8A-4147-A177-3AD203B41FA5}">
                      <a16:colId xmlns:a16="http://schemas.microsoft.com/office/drawing/2014/main" val="3975334557"/>
                    </a:ext>
                  </a:extLst>
                </a:gridCol>
                <a:gridCol w="2117221">
                  <a:extLst>
                    <a:ext uri="{9D8B030D-6E8A-4147-A177-3AD203B41FA5}">
                      <a16:colId xmlns:a16="http://schemas.microsoft.com/office/drawing/2014/main" val="1999907019"/>
                    </a:ext>
                  </a:extLst>
                </a:gridCol>
                <a:gridCol w="2117221">
                  <a:extLst>
                    <a:ext uri="{9D8B030D-6E8A-4147-A177-3AD203B41FA5}">
                      <a16:colId xmlns:a16="http://schemas.microsoft.com/office/drawing/2014/main" val="660170093"/>
                    </a:ext>
                  </a:extLst>
                </a:gridCol>
                <a:gridCol w="2117221">
                  <a:extLst>
                    <a:ext uri="{9D8B030D-6E8A-4147-A177-3AD203B41FA5}">
                      <a16:colId xmlns:a16="http://schemas.microsoft.com/office/drawing/2014/main" val="2224183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Cửu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4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493,8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1189,6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0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283,9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486,4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0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Tôm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19325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8655" y="4054543"/>
            <a:ext cx="10819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Cửu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D.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4165" y="5070206"/>
            <a:ext cx="228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854" y="6483714"/>
            <a:ext cx="2691684" cy="37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265" y="1505559"/>
            <a:ext cx="1024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1990-2014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98426"/>
              </p:ext>
            </p:extLst>
          </p:nvPr>
        </p:nvGraphicFramePr>
        <p:xfrm>
          <a:off x="1005839" y="2221607"/>
          <a:ext cx="991470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451">
                  <a:extLst>
                    <a:ext uri="{9D8B030D-6E8A-4147-A177-3AD203B41FA5}">
                      <a16:colId xmlns:a16="http://schemas.microsoft.com/office/drawing/2014/main" val="3456053873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2319759546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3453437728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735372765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2770921438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3843540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lương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56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890,6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2250,5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3465,9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5142,7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6333,2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7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thác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728,5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1660,9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1987,9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2414,4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2920,4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47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162,1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589,6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1478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2728,3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3412,8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00178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9265" y="4126384"/>
            <a:ext cx="10804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1990-2014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B.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D.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170" y="667947"/>
            <a:ext cx="706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iểu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22" y="5464375"/>
            <a:ext cx="9810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3351" y="4860755"/>
            <a:ext cx="2288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goc-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68"/>
            <a:ext cx="12192000" cy="621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5165" y="136720"/>
            <a:ext cx="10944772" cy="1031051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SINH HOẠT CHUYÊN MÔN: MÔN ĐỊA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LÍ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 ĐỀ: NHẬN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CÁC LOẠI BIỂU ĐỒ ĐỊA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9" y="-95953"/>
            <a:ext cx="1185165" cy="11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590800" y="22860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02462"/>
              </p:ext>
            </p:extLst>
          </p:nvPr>
        </p:nvGraphicFramePr>
        <p:xfrm>
          <a:off x="1025912" y="4243925"/>
          <a:ext cx="8629405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451">
                  <a:extLst>
                    <a:ext uri="{9D8B030D-6E8A-4147-A177-3AD203B41FA5}">
                      <a16:colId xmlns:a16="http://schemas.microsoft.com/office/drawing/2014/main" val="1134601391"/>
                    </a:ext>
                  </a:extLst>
                </a:gridCol>
                <a:gridCol w="1757451">
                  <a:extLst>
                    <a:ext uri="{9D8B030D-6E8A-4147-A177-3AD203B41FA5}">
                      <a16:colId xmlns:a16="http://schemas.microsoft.com/office/drawing/2014/main" val="122376114"/>
                    </a:ext>
                  </a:extLst>
                </a:gridCol>
                <a:gridCol w="1757451">
                  <a:extLst>
                    <a:ext uri="{9D8B030D-6E8A-4147-A177-3AD203B41FA5}">
                      <a16:colId xmlns:a16="http://schemas.microsoft.com/office/drawing/2014/main" val="4186866039"/>
                    </a:ext>
                  </a:extLst>
                </a:gridCol>
                <a:gridCol w="1757451">
                  <a:extLst>
                    <a:ext uri="{9D8B030D-6E8A-4147-A177-3AD203B41FA5}">
                      <a16:colId xmlns:a16="http://schemas.microsoft.com/office/drawing/2014/main" val="677646141"/>
                    </a:ext>
                  </a:extLst>
                </a:gridCol>
                <a:gridCol w="1599601">
                  <a:extLst>
                    <a:ext uri="{9D8B030D-6E8A-4147-A177-3AD203B41FA5}">
                      <a16:colId xmlns:a16="http://schemas.microsoft.com/office/drawing/2014/main" val="407470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2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 trồng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937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9928" y="3416489"/>
            <a:ext cx="111337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439" y="5319364"/>
            <a:ext cx="1076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altLang="en-US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2013 - 2017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B.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C.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47713" y="1234495"/>
          <a:ext cx="9010242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4786">
                  <a:extLst>
                    <a:ext uri="{9D8B030D-6E8A-4147-A177-3AD203B41FA5}">
                      <a16:colId xmlns:a16="http://schemas.microsoft.com/office/drawing/2014/main" val="983224230"/>
                    </a:ext>
                  </a:extLst>
                </a:gridCol>
                <a:gridCol w="1727387">
                  <a:extLst>
                    <a:ext uri="{9D8B030D-6E8A-4147-A177-3AD203B41FA5}">
                      <a16:colId xmlns:a16="http://schemas.microsoft.com/office/drawing/2014/main" val="1329338642"/>
                    </a:ext>
                  </a:extLst>
                </a:gridCol>
                <a:gridCol w="1900126">
                  <a:extLst>
                    <a:ext uri="{9D8B030D-6E8A-4147-A177-3AD203B41FA5}">
                      <a16:colId xmlns:a16="http://schemas.microsoft.com/office/drawing/2014/main" val="3187568056"/>
                    </a:ext>
                  </a:extLst>
                </a:gridCol>
                <a:gridCol w="1737943">
                  <a:extLst>
                    <a:ext uri="{9D8B030D-6E8A-4147-A177-3AD203B41FA5}">
                      <a16:colId xmlns:a16="http://schemas.microsoft.com/office/drawing/2014/main" val="1310989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7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3604,8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3703,4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3822,4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17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6333,1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6582.1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6803,9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946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3508" y="509995"/>
            <a:ext cx="10649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508" y="2348315"/>
            <a:ext cx="11878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 </a:t>
            </a:r>
            <a:r>
              <a:rPr lang="en-US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B.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C.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D.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713" y="93272"/>
            <a:ext cx="1120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NHẬN DẠNG BIỂU ĐỒ CỘT CHỒNG VỚI CÁC DẠNG BIỂU ĐỒ CỘT KHÁC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927" y="2687730"/>
            <a:ext cx="285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45" y="271013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9962" y="5873362"/>
            <a:ext cx="22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28004" y="5873362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647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: Biểu đồ hình cột – Biểu đồ ô vuông – Biểu đồ hình qu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ài: Biểu đồ hình cột – Biểu đồ ô vuông – Biểu đồ hình quạ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ài: Biểu đồ hình cột – Biểu đồ ô vuông – Biểu đồ hình quạ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Bài: Biểu đồ hình cột – Biểu đồ ô vuông – Biểu đồ hình quạ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40" y="1093877"/>
            <a:ext cx="6992848" cy="4732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45428" y="312737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Ô VUÔNG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767586"/>
              </p:ext>
            </p:extLst>
          </p:nvPr>
        </p:nvGraphicFramePr>
        <p:xfrm>
          <a:off x="381737" y="797289"/>
          <a:ext cx="11493135" cy="597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627">
                  <a:extLst>
                    <a:ext uri="{9D8B030D-6E8A-4147-A177-3AD203B41FA5}">
                      <a16:colId xmlns:a16="http://schemas.microsoft.com/office/drawing/2014/main" val="1790178192"/>
                    </a:ext>
                  </a:extLst>
                </a:gridCol>
                <a:gridCol w="1996139">
                  <a:extLst>
                    <a:ext uri="{9D8B030D-6E8A-4147-A177-3AD203B41FA5}">
                      <a16:colId xmlns:a16="http://schemas.microsoft.com/office/drawing/2014/main" val="894585398"/>
                    </a:ext>
                  </a:extLst>
                </a:gridCol>
                <a:gridCol w="2886891">
                  <a:extLst>
                    <a:ext uri="{9D8B030D-6E8A-4147-A177-3AD203B41FA5}">
                      <a16:colId xmlns:a16="http://schemas.microsoft.com/office/drawing/2014/main" val="1413614503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val="128606135"/>
                    </a:ext>
                  </a:extLst>
                </a:gridCol>
                <a:gridCol w="1855661">
                  <a:extLst>
                    <a:ext uri="{9D8B030D-6E8A-4147-A177-3AD203B41FA5}">
                      <a16:colId xmlns:a16="http://schemas.microsoft.com/office/drawing/2014/main" val="3718973814"/>
                    </a:ext>
                  </a:extLst>
                </a:gridCol>
              </a:tblGrid>
              <a:tr h="56419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235864"/>
                  </a:ext>
                </a:extLst>
              </a:tr>
              <a:tr h="1958087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100%).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qui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qui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trọng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chia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1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sang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91107"/>
                  </a:ext>
                </a:extLst>
              </a:tr>
              <a:tr h="796510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miền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Chuỗi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400" b="1" i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4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100%).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qui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1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93180"/>
                  </a:ext>
                </a:extLst>
              </a:tr>
              <a:tr h="2422717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chồng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riệu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endParaRPr lang="en-US" sz="1400" b="1" i="1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sánh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sang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83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0672" y="214814"/>
            <a:ext cx="839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KẾT: NHẬN DẠNG CÁC LOAI BIỂU ĐỒ CƠ CẤU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10984" y="5416617"/>
            <a:ext cx="2834640" cy="1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45338" y="5416617"/>
            <a:ext cx="1829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672" y="172620"/>
            <a:ext cx="106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MINH HỌA PHẦN KĨ NĂNG VỀ BIỂU ĐỒ TRONG ĐỀ THI THỬ VÀO LỚP 10 MÔN ĐỊA LÍ NĂM HỌC 2018 – 2019 CỦA SỞ GIÁO DỤC VÀ ĐÀO TẠO HÀ NỘI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1171607"/>
            <a:ext cx="9510456" cy="524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9" y="-95953"/>
            <a:ext cx="1026489" cy="10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5370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 rot="219488">
            <a:off x="3200090" y="2808373"/>
            <a:ext cx="6171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vi-VN" sz="3600" b="1" dirty="0">
                <a:solidFill>
                  <a:srgbClr val="C91603"/>
                </a:solidFill>
              </a:rPr>
              <a:t>Xin </a:t>
            </a:r>
            <a:r>
              <a:rPr lang="en-US" altLang="vi-VN" sz="3600" b="1" dirty="0" err="1">
                <a:solidFill>
                  <a:srgbClr val="C91603"/>
                </a:solidFill>
              </a:rPr>
              <a:t>chân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thành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cám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ơn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các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thầy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>
                <a:solidFill>
                  <a:srgbClr val="C91603"/>
                </a:solidFill>
              </a:rPr>
              <a:t>cô</a:t>
            </a:r>
            <a:r>
              <a:rPr lang="en-US" altLang="vi-VN" sz="3600" b="1" dirty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giáo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đã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lắng</a:t>
            </a:r>
            <a:r>
              <a:rPr lang="en-US" altLang="vi-VN" sz="3600" b="1" dirty="0" smtClean="0">
                <a:solidFill>
                  <a:srgbClr val="C91603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C91603"/>
                </a:solidFill>
              </a:rPr>
              <a:t>nghe</a:t>
            </a:r>
            <a:endParaRPr lang="en-US" altLang="vi-VN" sz="3600" b="1" dirty="0">
              <a:solidFill>
                <a:srgbClr val="C916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8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33" y="1698839"/>
            <a:ext cx="10496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7910" y="789251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369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44" y="287382"/>
            <a:ext cx="120962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020164"/>
              </p:ext>
            </p:extLst>
          </p:nvPr>
        </p:nvGraphicFramePr>
        <p:xfrm>
          <a:off x="170187" y="1270420"/>
          <a:ext cx="11769633" cy="507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98">
                  <a:extLst>
                    <a:ext uri="{9D8B030D-6E8A-4147-A177-3AD203B41FA5}">
                      <a16:colId xmlns:a16="http://schemas.microsoft.com/office/drawing/2014/main" val="3571794780"/>
                    </a:ext>
                  </a:extLst>
                </a:gridCol>
                <a:gridCol w="721217">
                  <a:extLst>
                    <a:ext uri="{9D8B030D-6E8A-4147-A177-3AD203B41FA5}">
                      <a16:colId xmlns:a16="http://schemas.microsoft.com/office/drawing/2014/main" val="1460805531"/>
                    </a:ext>
                  </a:extLst>
                </a:gridCol>
                <a:gridCol w="6517242">
                  <a:extLst>
                    <a:ext uri="{9D8B030D-6E8A-4147-A177-3AD203B41FA5}">
                      <a16:colId xmlns:a16="http://schemas.microsoft.com/office/drawing/2014/main" val="2083423478"/>
                    </a:ext>
                  </a:extLst>
                </a:gridCol>
                <a:gridCol w="1995499">
                  <a:extLst>
                    <a:ext uri="{9D8B030D-6E8A-4147-A177-3AD203B41FA5}">
                      <a16:colId xmlns:a16="http://schemas.microsoft.com/office/drawing/2014/main" val="620458068"/>
                    </a:ext>
                  </a:extLst>
                </a:gridCol>
                <a:gridCol w="1842977">
                  <a:extLst>
                    <a:ext uri="{9D8B030D-6E8A-4147-A177-3AD203B41FA5}">
                      <a16:colId xmlns:a16="http://schemas.microsoft.com/office/drawing/2014/main" val="4167747937"/>
                    </a:ext>
                  </a:extLst>
                </a:gridCol>
              </a:tblGrid>
              <a:tr h="8624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03063"/>
                  </a:ext>
                </a:extLst>
              </a:tr>
              <a:tr h="1245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gieo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trưởng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súc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05739"/>
                  </a:ext>
                </a:extLst>
              </a:tr>
              <a:tr h="862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miền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6033"/>
                  </a:ext>
                </a:extLst>
              </a:tr>
              <a:tr h="1245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5128"/>
                  </a:ext>
                </a:extLst>
              </a:tr>
              <a:tr h="862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i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chồng</a:t>
                      </a:r>
                      <a:endParaRPr lang="en-US" sz="24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465"/>
            <a:ext cx="10515600" cy="9952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MINH HỌA PHẦN KĨ NĂNG VỀ BIỂU ĐỒ TRONG ĐỀ THI THỬ VÀO LỚP 10 MÔN ĐỊA LÍ NĂM HỌC 2018 – 2019 CỦA SỞ GIÁO DỤC VÀ ĐÀO TẠO HÀ NỘI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5" y="1592852"/>
            <a:ext cx="10602085" cy="45374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9" y="-95953"/>
            <a:ext cx="1026489" cy="10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1" y="743709"/>
            <a:ext cx="10646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2018 – 2019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285750" indent="-285750" algn="just">
              <a:buFontTx/>
              <a:buChar char="-"/>
            </a:pP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ựa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A,B,C,D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608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120467" y="274953"/>
            <a:ext cx="9752126" cy="6313138"/>
            <a:chOff x="1107588" y="274953"/>
            <a:chExt cx="9752126" cy="6313138"/>
          </a:xfrm>
        </p:grpSpPr>
        <p:sp>
          <p:nvSpPr>
            <p:cNvPr id="4" name="TextBox 3"/>
            <p:cNvSpPr txBox="1"/>
            <p:nvPr/>
          </p:nvSpPr>
          <p:spPr>
            <a:xfrm>
              <a:off x="1107588" y="3081228"/>
              <a:ext cx="1672858" cy="954107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9688" y="1331901"/>
              <a:ext cx="2627289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9689" y="4786672"/>
              <a:ext cx="2627289" cy="12003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Qui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12902" y="4071923"/>
              <a:ext cx="2246812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2902" y="5154520"/>
              <a:ext cx="2168434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00575" y="1958145"/>
              <a:ext cx="2246812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chồng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00575" y="2810439"/>
              <a:ext cx="2246812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00575" y="466754"/>
              <a:ext cx="2246812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00575" y="1105851"/>
              <a:ext cx="2168434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miền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4006" y="6187981"/>
              <a:ext cx="2168434" cy="40011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>
              <a:endCxn id="5" idx="1"/>
            </p:cNvCxnSpPr>
            <p:nvPr/>
          </p:nvCxnSpPr>
          <p:spPr>
            <a:xfrm flipV="1">
              <a:off x="2793511" y="1747400"/>
              <a:ext cx="1426177" cy="180742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" idx="3"/>
              <a:endCxn id="6" idx="1"/>
            </p:cNvCxnSpPr>
            <p:nvPr/>
          </p:nvCxnSpPr>
          <p:spPr>
            <a:xfrm>
              <a:off x="2780446" y="3558282"/>
              <a:ext cx="1439243" cy="182855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859859" y="1747399"/>
              <a:ext cx="944744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787212" y="677955"/>
              <a:ext cx="0" cy="23436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791169" y="2139870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774333" y="3010494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792273" y="675063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804600" y="1305906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870590" y="5377094"/>
              <a:ext cx="944744" cy="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822016" y="4281892"/>
              <a:ext cx="0" cy="20750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810822" y="6356968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815334" y="4275119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828210" y="5386837"/>
              <a:ext cx="79597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flipH="1">
              <a:off x="1107588" y="274953"/>
              <a:ext cx="639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DẠNG BIỂU ĐỒ TRONG MÔN ĐỊA LÍ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5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1705" y="732146"/>
            <a:ext cx="872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0912" y="243843"/>
            <a:ext cx="11541280" cy="6262555"/>
            <a:chOff x="433423" y="300569"/>
            <a:chExt cx="11541280" cy="6262555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117908211"/>
                </p:ext>
              </p:extLst>
            </p:nvPr>
          </p:nvGraphicFramePr>
          <p:xfrm>
            <a:off x="433423" y="400598"/>
            <a:ext cx="8128000" cy="61625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7" name="Straight Connector 6"/>
            <p:cNvCxnSpPr>
              <a:endCxn id="9" idx="1"/>
            </p:cNvCxnSpPr>
            <p:nvPr/>
          </p:nvCxnSpPr>
          <p:spPr>
            <a:xfrm>
              <a:off x="9197575" y="483997"/>
              <a:ext cx="729887" cy="1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927462" y="300569"/>
              <a:ext cx="87256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29516" y="1314538"/>
              <a:ext cx="84196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43673" y="2007510"/>
              <a:ext cx="197531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chuỗi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7462" y="3591446"/>
              <a:ext cx="135503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48266" y="2909128"/>
              <a:ext cx="13029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82666" y="4776209"/>
              <a:ext cx="205924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82666" y="4181810"/>
              <a:ext cx="20252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15456" y="5340843"/>
              <a:ext cx="205924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lí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9187323" y="485235"/>
              <a:ext cx="27264" cy="1856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571227" y="3397270"/>
              <a:ext cx="675495" cy="6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202170" y="986840"/>
              <a:ext cx="712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214587" y="2341475"/>
              <a:ext cx="753019" cy="7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246722" y="3059539"/>
              <a:ext cx="6958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248324" y="3048653"/>
              <a:ext cx="0" cy="743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9237438" y="3799638"/>
              <a:ext cx="707318" cy="149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454" y="4393795"/>
              <a:ext cx="20040" cy="1121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252494" y="4377362"/>
              <a:ext cx="6301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252494" y="4954732"/>
              <a:ext cx="612896" cy="6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242474" y="5515669"/>
              <a:ext cx="6585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547231" y="4776209"/>
              <a:ext cx="669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endCxn id="11" idx="1"/>
          </p:cNvCxnSpPr>
          <p:nvPr/>
        </p:nvCxnSpPr>
        <p:spPr>
          <a:xfrm flipV="1">
            <a:off x="9189659" y="1442478"/>
            <a:ext cx="727346" cy="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70236" y="1450353"/>
            <a:ext cx="814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510122"/>
              </p:ext>
            </p:extLst>
          </p:nvPr>
        </p:nvGraphicFramePr>
        <p:xfrm>
          <a:off x="871565" y="1982410"/>
          <a:ext cx="1016290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634">
                  <a:extLst>
                    <a:ext uri="{9D8B030D-6E8A-4147-A177-3AD203B41FA5}">
                      <a16:colId xmlns:a16="http://schemas.microsoft.com/office/drawing/2014/main" val="287284519"/>
                    </a:ext>
                  </a:extLst>
                </a:gridCol>
                <a:gridCol w="3387634">
                  <a:extLst>
                    <a:ext uri="{9D8B030D-6E8A-4147-A177-3AD203B41FA5}">
                      <a16:colId xmlns:a16="http://schemas.microsoft.com/office/drawing/2014/main" val="736061209"/>
                    </a:ext>
                  </a:extLst>
                </a:gridCol>
                <a:gridCol w="3387634">
                  <a:extLst>
                    <a:ext uri="{9D8B030D-6E8A-4147-A177-3AD203B41FA5}">
                      <a16:colId xmlns:a16="http://schemas.microsoft.com/office/drawing/2014/main" val="2974686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4951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</a:t>
                      </a:r>
                    </a:p>
                    <a:p>
                      <a:pPr algn="just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446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2,3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% (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100%)</a:t>
                      </a:r>
                    </a:p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2-3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227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2,3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kính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ha….. </a:t>
                      </a:r>
                    </a:p>
                    <a:p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2-3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9849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1531" y="1151512"/>
            <a:ext cx="354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LOẠI BIỂU ĐỒ TRÒN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972" y="266403"/>
            <a:ext cx="3603698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 - &amp;quot;CÂU HỎI MINH HỌA PHẦN KĨ NĂNG VỀ BIỂU ĐỒ TRONG ĐỀ THI THỬ VÀO LỚP 10 MÔN ĐỊA LÍ NĂM HỌC 2018 – 2019 CỦA SỞ GIÁO DỤC&quot;/&gt;&lt;property id=&quot;20307&quot; value=&quot;300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91&quot;/&gt;&lt;/object&gt;&lt;object type=&quot;3&quot; unique_id=&quot;10010&quot;&gt;&lt;property id=&quot;20148&quot; value=&quot;5&quot;/&gt;&lt;property id=&quot;20300&quot; value=&quot;Slide 8&quot;/&gt;&lt;property id=&quot;20307&quot; value=&quot;313&quot;/&gt;&lt;/object&gt;&lt;object type=&quot;3&quot; unique_id=&quot;10011&quot;&gt;&lt;property id=&quot;20148&quot; value=&quot;5&quot;/&gt;&lt;property id=&quot;20300&quot; value=&quot;Slide 10&quot;/&gt;&lt;property id=&quot;20307&quot; value=&quot;295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96&quot;/&gt;&lt;/object&gt;&lt;object type=&quot;3&quot; unique_id=&quot;10015&quot;&gt;&lt;property id=&quot;20148&quot; value=&quot;5&quot;/&gt;&lt;property id=&quot;20300&quot; value=&quot;Slide 13&quot;/&gt;&lt;property id=&quot;20307&quot; value=&quot;286&quot;/&gt;&lt;/object&gt;&lt;object type=&quot;3&quot; unique_id=&quot;10016&quot;&gt;&lt;property id=&quot;20148&quot; value=&quot;5&quot;/&gt;&lt;property id=&quot;20300&quot; value=&quot;Slide 14&quot;/&gt;&lt;property id=&quot;20307&quot; value=&quot;266&quot;/&gt;&lt;/object&gt;&lt;object type=&quot;3&quot; unique_id=&quot;10017&quot;&gt;&lt;property id=&quot;20148&quot; value=&quot;5&quot;/&gt;&lt;property id=&quot;20300&quot; value=&quot;Slide 15&quot;/&gt;&lt;property id=&quot;20307&quot; value=&quot;316&quot;/&gt;&lt;/object&gt;&lt;object type=&quot;3&quot; unique_id=&quot;10018&quot;&gt;&lt;property id=&quot;20148&quot; value=&quot;5&quot;/&gt;&lt;property id=&quot;20300&quot; value=&quot;Slide 16&quot;/&gt;&lt;property id=&quot;20307&quot; value=&quot;314&quot;/&gt;&lt;/object&gt;&lt;object type=&quot;3&quot; unique_id=&quot;10019&quot;&gt;&lt;property id=&quot;20148&quot; value=&quot;5&quot;/&gt;&lt;property id=&quot;20300&quot; value=&quot;Slide 17&quot;/&gt;&lt;property id=&quot;20307&quot; value=&quot;298&quot;/&gt;&lt;/object&gt;&lt;object type=&quot;3&quot; unique_id=&quot;10020&quot;&gt;&lt;property id=&quot;20148&quot; value=&quot;5&quot;/&gt;&lt;property id=&quot;20300&quot; value=&quot;Slide 18&quot;/&gt;&lt;property id=&quot;20307&quot; value=&quot;307&quot;/&gt;&lt;/object&gt;&lt;object type=&quot;3&quot; unique_id=&quot;10021&quot;&gt;&lt;property id=&quot;20148&quot; value=&quot;5&quot;/&gt;&lt;property id=&quot;20300&quot; value=&quot;Slide 19&quot;/&gt;&lt;property id=&quot;20307&quot; value=&quot;308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09&quot;/&gt;&lt;/object&gt;&lt;object type=&quot;3&quot; unique_id=&quot;10024&quot;&gt;&lt;property id=&quot;20148&quot; value=&quot;5&quot;/&gt;&lt;property id=&quot;20300&quot; value=&quot;Slide 22&quot;/&gt;&lt;property id=&quot;20307&quot; value=&quot;312&quot;/&gt;&lt;/object&gt;&lt;object type=&quot;3&quot; unique_id=&quot;10025&quot;&gt;&lt;property id=&quot;20148&quot; value=&quot;5&quot;/&gt;&lt;property id=&quot;20300&quot; value=&quot;Slide 23&quot;/&gt;&lt;property id=&quot;20307&quot; value=&quot;30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391&quot;&gt;&lt;property id=&quot;20148&quot; value=&quot;5&quot;/&gt;&lt;property id=&quot;20300&quot; value=&quot;Slide 9&quot;/&gt;&lt;property id=&quot;20307&quot; value=&quot;317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</TotalTime>
  <Words>2150</Words>
  <Application>Microsoft Office PowerPoint</Application>
  <PresentationFormat>Widescreen</PresentationFormat>
  <Paragraphs>368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CÂU HỎI MINH HỌA PHẦN KĨ NĂNG VỀ BIỂU ĐỒ TRONG ĐỀ THI THỬ VÀO LỚP 10 MÔN ĐỊA LÍ NĂM HỌC 2018 – 2019 CỦA SỞ GIÁO DỤC VÀ ĐÀO TẠO HÀ NỘI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288</cp:revision>
  <dcterms:created xsi:type="dcterms:W3CDTF">2021-02-09T01:11:12Z</dcterms:created>
  <dcterms:modified xsi:type="dcterms:W3CDTF">2021-03-10T04:49:46Z</dcterms:modified>
</cp:coreProperties>
</file>